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22.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handoutMasterIdLst>
    <p:handoutMasterId r:id="rId47"/>
  </p:handoutMasterIdLst>
  <p:sldIdLst>
    <p:sldId id="363" r:id="rId5"/>
    <p:sldId id="406" r:id="rId6"/>
    <p:sldId id="367" r:id="rId7"/>
    <p:sldId id="402" r:id="rId8"/>
    <p:sldId id="419" r:id="rId9"/>
    <p:sldId id="434" r:id="rId10"/>
    <p:sldId id="407" r:id="rId11"/>
    <p:sldId id="436" r:id="rId12"/>
    <p:sldId id="401" r:id="rId13"/>
    <p:sldId id="364" r:id="rId14"/>
    <p:sldId id="408" r:id="rId15"/>
    <p:sldId id="403" r:id="rId16"/>
    <p:sldId id="435" r:id="rId17"/>
    <p:sldId id="421" r:id="rId18"/>
    <p:sldId id="409" r:id="rId19"/>
    <p:sldId id="437" r:id="rId20"/>
    <p:sldId id="410" r:id="rId21"/>
    <p:sldId id="412" r:id="rId22"/>
    <p:sldId id="417" r:id="rId23"/>
    <p:sldId id="433" r:id="rId24"/>
    <p:sldId id="438" r:id="rId25"/>
    <p:sldId id="422" r:id="rId26"/>
    <p:sldId id="423" r:id="rId27"/>
    <p:sldId id="424" r:id="rId28"/>
    <p:sldId id="414" r:id="rId29"/>
    <p:sldId id="418" r:id="rId30"/>
    <p:sldId id="425" r:id="rId31"/>
    <p:sldId id="430" r:id="rId32"/>
    <p:sldId id="413" r:id="rId33"/>
    <p:sldId id="439" r:id="rId34"/>
    <p:sldId id="420" r:id="rId35"/>
    <p:sldId id="426" r:id="rId36"/>
    <p:sldId id="431" r:id="rId37"/>
    <p:sldId id="429" r:id="rId38"/>
    <p:sldId id="427" r:id="rId39"/>
    <p:sldId id="428" r:id="rId40"/>
    <p:sldId id="415" r:id="rId41"/>
    <p:sldId id="432" r:id="rId42"/>
    <p:sldId id="397" r:id="rId43"/>
    <p:sldId id="411" r:id="rId44"/>
    <p:sldId id="38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101"/>
    <a:srgbClr val="FD4F00"/>
    <a:srgbClr val="E77817"/>
    <a:srgbClr val="0A0B0C"/>
    <a:srgbClr val="1906C2"/>
    <a:srgbClr val="F50158"/>
    <a:srgbClr val="0E6CB6"/>
    <a:srgbClr val="0F4C7B"/>
    <a:srgbClr val="577DA4"/>
    <a:srgbClr val="006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159C15-2E5C-48E7-BAA4-2EC47D42CF18}" v="9" dt="2022-10-21T11:56:56.087"/>
    <p1510:client id="{C8CD7CEB-A330-4CEF-822D-1C99A65DC0F6}" v="269" dt="2022-10-21T09:39:17.4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16" autoAdjust="0"/>
    <p:restoredTop sz="78114" autoAdjust="0"/>
  </p:normalViewPr>
  <p:slideViewPr>
    <p:cSldViewPr snapToGrid="0">
      <p:cViewPr varScale="1">
        <p:scale>
          <a:sx n="117" d="100"/>
          <a:sy n="117" d="100"/>
        </p:scale>
        <p:origin x="2184" y="108"/>
      </p:cViewPr>
      <p:guideLst>
        <p:guide orient="horz" pos="2160"/>
        <p:guide pos="3840"/>
      </p:guideLst>
    </p:cSldViewPr>
  </p:slideViewPr>
  <p:outlineViewPr>
    <p:cViewPr>
      <p:scale>
        <a:sx n="33" d="100"/>
        <a:sy n="33" d="100"/>
      </p:scale>
      <p:origin x="0" y="1860"/>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90" d="100"/>
          <a:sy n="90" d="100"/>
        </p:scale>
        <p:origin x="2294" y="5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ktay Sari" userId="a70e2b3e94b4710e" providerId="LiveId" clId="{C4159C15-2E5C-48E7-BAA4-2EC47D42CF18}"/>
    <pc:docChg chg="undo custSel modSld">
      <pc:chgData name="Oktay Sari" userId="a70e2b3e94b4710e" providerId="LiveId" clId="{C4159C15-2E5C-48E7-BAA4-2EC47D42CF18}" dt="2022-10-21T11:57:54.862" v="206" actId="14100"/>
      <pc:docMkLst>
        <pc:docMk/>
      </pc:docMkLst>
      <pc:sldChg chg="addSp delSp modSp mod delAnim modAnim">
        <pc:chgData name="Oktay Sari" userId="a70e2b3e94b4710e" providerId="LiveId" clId="{C4159C15-2E5C-48E7-BAA4-2EC47D42CF18}" dt="2022-10-21T11:57:54.862" v="206" actId="14100"/>
        <pc:sldMkLst>
          <pc:docMk/>
          <pc:sldMk cId="2078042244" sldId="430"/>
        </pc:sldMkLst>
        <pc:spChg chg="mod">
          <ac:chgData name="Oktay Sari" userId="a70e2b3e94b4710e" providerId="LiveId" clId="{C4159C15-2E5C-48E7-BAA4-2EC47D42CF18}" dt="2022-10-21T11:48:38.296" v="7"/>
          <ac:spMkLst>
            <pc:docMk/>
            <pc:sldMk cId="2078042244" sldId="430"/>
            <ac:spMk id="2" creationId="{72D5E05F-636E-2A3C-125B-DAEDECAB1F75}"/>
          </ac:spMkLst>
        </pc:spChg>
        <pc:spChg chg="add mod">
          <ac:chgData name="Oktay Sari" userId="a70e2b3e94b4710e" providerId="LiveId" clId="{C4159C15-2E5C-48E7-BAA4-2EC47D42CF18}" dt="2022-10-21T11:57:33.960" v="204" actId="20577"/>
          <ac:spMkLst>
            <pc:docMk/>
            <pc:sldMk cId="2078042244" sldId="430"/>
            <ac:spMk id="3" creationId="{D69954F2-3AA2-C7B7-73CC-FF04DDCC5DC0}"/>
          </ac:spMkLst>
        </pc:spChg>
        <pc:picChg chg="del">
          <ac:chgData name="Oktay Sari" userId="a70e2b3e94b4710e" providerId="LiveId" clId="{C4159C15-2E5C-48E7-BAA4-2EC47D42CF18}" dt="2022-10-21T11:48:25.567" v="0" actId="478"/>
          <ac:picMkLst>
            <pc:docMk/>
            <pc:sldMk cId="2078042244" sldId="430"/>
            <ac:picMk id="4" creationId="{520F6D27-0BE2-5B45-011E-617D3E5EC0BE}"/>
          </ac:picMkLst>
        </pc:picChg>
        <pc:picChg chg="add mod">
          <ac:chgData name="Oktay Sari" userId="a70e2b3e94b4710e" providerId="LiveId" clId="{C4159C15-2E5C-48E7-BAA4-2EC47D42CF18}" dt="2022-10-21T11:57:54.862" v="206" actId="14100"/>
          <ac:picMkLst>
            <pc:docMk/>
            <pc:sldMk cId="2078042244" sldId="430"/>
            <ac:picMk id="5" creationId="{661C8052-9C1D-9ED4-B5AF-1F4AC426CE13}"/>
          </ac:picMkLst>
        </pc:picChg>
      </pc:sldChg>
      <pc:sldChg chg="addSp delSp modSp mod delAnim modAnim">
        <pc:chgData name="Oktay Sari" userId="a70e2b3e94b4710e" providerId="LiveId" clId="{C4159C15-2E5C-48E7-BAA4-2EC47D42CF18}" dt="2022-10-21T11:57:07.701" v="200" actId="14100"/>
        <pc:sldMkLst>
          <pc:docMk/>
          <pc:sldMk cId="2972058729" sldId="431"/>
        </pc:sldMkLst>
        <pc:spChg chg="mod">
          <ac:chgData name="Oktay Sari" userId="a70e2b3e94b4710e" providerId="LiveId" clId="{C4159C15-2E5C-48E7-BAA4-2EC47D42CF18}" dt="2022-10-21T11:51:32.177" v="152"/>
          <ac:spMkLst>
            <pc:docMk/>
            <pc:sldMk cId="2972058729" sldId="431"/>
            <ac:spMk id="2" creationId="{11837169-94B0-9029-D537-DD15EDAF643C}"/>
          </ac:spMkLst>
        </pc:spChg>
        <pc:spChg chg="add del">
          <ac:chgData name="Oktay Sari" userId="a70e2b3e94b4710e" providerId="LiveId" clId="{C4159C15-2E5C-48E7-BAA4-2EC47D42CF18}" dt="2022-10-21T11:51:49.237" v="153" actId="478"/>
          <ac:spMkLst>
            <pc:docMk/>
            <pc:sldMk cId="2972058729" sldId="431"/>
            <ac:spMk id="5" creationId="{58D082BA-DFD8-CBCF-7ED9-21AE176547BF}"/>
          </ac:spMkLst>
        </pc:spChg>
        <pc:spChg chg="add mod">
          <ac:chgData name="Oktay Sari" userId="a70e2b3e94b4710e" providerId="LiveId" clId="{C4159C15-2E5C-48E7-BAA4-2EC47D42CF18}" dt="2022-10-21T11:56:55.224" v="197" actId="20577"/>
          <ac:spMkLst>
            <pc:docMk/>
            <pc:sldMk cId="2972058729" sldId="431"/>
            <ac:spMk id="6" creationId="{A727935E-A984-D82C-D090-49ED7C191D4E}"/>
          </ac:spMkLst>
        </pc:spChg>
        <pc:picChg chg="del">
          <ac:chgData name="Oktay Sari" userId="a70e2b3e94b4710e" providerId="LiveId" clId="{C4159C15-2E5C-48E7-BAA4-2EC47D42CF18}" dt="2022-10-21T11:51:29.833" v="150" actId="478"/>
          <ac:picMkLst>
            <pc:docMk/>
            <pc:sldMk cId="2972058729" sldId="431"/>
            <ac:picMk id="3" creationId="{3B715CB0-6958-5185-F38E-FDCE608581B2}"/>
          </ac:picMkLst>
        </pc:picChg>
        <pc:picChg chg="add del mod">
          <ac:chgData name="Oktay Sari" userId="a70e2b3e94b4710e" providerId="LiveId" clId="{C4159C15-2E5C-48E7-BAA4-2EC47D42CF18}" dt="2022-10-21T11:54:21.460" v="172" actId="478"/>
          <ac:picMkLst>
            <pc:docMk/>
            <pc:sldMk cId="2972058729" sldId="431"/>
            <ac:picMk id="8" creationId="{329B86C1-D56F-EEC5-87D6-B93AF7BA8408}"/>
          </ac:picMkLst>
        </pc:picChg>
        <pc:picChg chg="add del mod">
          <ac:chgData name="Oktay Sari" userId="a70e2b3e94b4710e" providerId="LiveId" clId="{C4159C15-2E5C-48E7-BAA4-2EC47D42CF18}" dt="2022-10-21T11:56:24.414" v="187" actId="21"/>
          <ac:picMkLst>
            <pc:docMk/>
            <pc:sldMk cId="2972058729" sldId="431"/>
            <ac:picMk id="9" creationId="{51D8E2E6-7FDD-6F60-3111-AEC12E362931}"/>
          </ac:picMkLst>
        </pc:picChg>
        <pc:picChg chg="add del mod">
          <ac:chgData name="Oktay Sari" userId="a70e2b3e94b4710e" providerId="LiveId" clId="{C4159C15-2E5C-48E7-BAA4-2EC47D42CF18}" dt="2022-10-21T11:56:53.427" v="196" actId="21"/>
          <ac:picMkLst>
            <pc:docMk/>
            <pc:sldMk cId="2972058729" sldId="431"/>
            <ac:picMk id="10" creationId="{FD06FBC2-718E-07D3-3B96-298BAD95F72B}"/>
          </ac:picMkLst>
        </pc:picChg>
        <pc:picChg chg="add mod">
          <ac:chgData name="Oktay Sari" userId="a70e2b3e94b4710e" providerId="LiveId" clId="{C4159C15-2E5C-48E7-BAA4-2EC47D42CF18}" dt="2022-10-21T11:57:07.701" v="200" actId="14100"/>
          <ac:picMkLst>
            <pc:docMk/>
            <pc:sldMk cId="2972058729" sldId="431"/>
            <ac:picMk id="11" creationId="{9FA37DA9-6707-1138-F641-3ECBEA73D4AC}"/>
          </ac:picMkLst>
        </pc:picChg>
      </pc:sldChg>
    </pc:docChg>
  </pc:docChgLst>
  <pc:docChgLst>
    <pc:chgData name="Oktay Sari" userId="a70e2b3e94b4710e" providerId="LiveId" clId="{C8CD7CEB-A330-4CEF-822D-1C99A65DC0F6}"/>
    <pc:docChg chg="undo redo custSel addSld delSld modSld sldOrd">
      <pc:chgData name="Oktay Sari" userId="a70e2b3e94b4710e" providerId="LiveId" clId="{C8CD7CEB-A330-4CEF-822D-1C99A65DC0F6}" dt="2022-10-21T09:39:12.261" v="4438" actId="27918"/>
      <pc:docMkLst>
        <pc:docMk/>
      </pc:docMkLst>
      <pc:sldChg chg="addSp delSp del">
        <pc:chgData name="Oktay Sari" userId="a70e2b3e94b4710e" providerId="LiveId" clId="{C8CD7CEB-A330-4CEF-822D-1C99A65DC0F6}" dt="2022-10-19T01:09:04.791" v="3741" actId="47"/>
        <pc:sldMkLst>
          <pc:docMk/>
          <pc:sldMk cId="105903420" sldId="332"/>
        </pc:sldMkLst>
        <pc:picChg chg="add del">
          <ac:chgData name="Oktay Sari" userId="a70e2b3e94b4710e" providerId="LiveId" clId="{C8CD7CEB-A330-4CEF-822D-1C99A65DC0F6}" dt="2022-10-17T22:16:56.969" v="1198"/>
          <ac:picMkLst>
            <pc:docMk/>
            <pc:sldMk cId="105903420" sldId="332"/>
            <ac:picMk id="4098" creationId="{936A3726-AD8E-1585-364D-9B10BD511DCE}"/>
          </ac:picMkLst>
        </pc:picChg>
        <pc:picChg chg="add del">
          <ac:chgData name="Oktay Sari" userId="a70e2b3e94b4710e" providerId="LiveId" clId="{C8CD7CEB-A330-4CEF-822D-1C99A65DC0F6}" dt="2022-10-17T22:18:08.812" v="1200" actId="21"/>
          <ac:picMkLst>
            <pc:docMk/>
            <pc:sldMk cId="105903420" sldId="332"/>
            <ac:picMk id="4100" creationId="{1727BEC1-0E2C-B3B9-AC37-89BCEEECFCC5}"/>
          </ac:picMkLst>
        </pc:picChg>
      </pc:sldChg>
      <pc:sldChg chg="del">
        <pc:chgData name="Oktay Sari" userId="a70e2b3e94b4710e" providerId="LiveId" clId="{C8CD7CEB-A330-4CEF-822D-1C99A65DC0F6}" dt="2022-10-19T01:09:04.791" v="3741" actId="47"/>
        <pc:sldMkLst>
          <pc:docMk/>
          <pc:sldMk cId="3500678633" sldId="333"/>
        </pc:sldMkLst>
      </pc:sldChg>
      <pc:sldChg chg="del">
        <pc:chgData name="Oktay Sari" userId="a70e2b3e94b4710e" providerId="LiveId" clId="{C8CD7CEB-A330-4CEF-822D-1C99A65DC0F6}" dt="2022-10-19T01:09:04.791" v="3741" actId="47"/>
        <pc:sldMkLst>
          <pc:docMk/>
          <pc:sldMk cId="2995961094" sldId="334"/>
        </pc:sldMkLst>
      </pc:sldChg>
      <pc:sldChg chg="modSp mod">
        <pc:chgData name="Oktay Sari" userId="a70e2b3e94b4710e" providerId="LiveId" clId="{C8CD7CEB-A330-4CEF-822D-1C99A65DC0F6}" dt="2022-10-17T20:27:12.851" v="1" actId="113"/>
        <pc:sldMkLst>
          <pc:docMk/>
          <pc:sldMk cId="3893596114" sldId="363"/>
        </pc:sldMkLst>
        <pc:spChg chg="mod">
          <ac:chgData name="Oktay Sari" userId="a70e2b3e94b4710e" providerId="LiveId" clId="{C8CD7CEB-A330-4CEF-822D-1C99A65DC0F6}" dt="2022-10-17T20:27:12.851" v="1" actId="113"/>
          <ac:spMkLst>
            <pc:docMk/>
            <pc:sldMk cId="3893596114" sldId="363"/>
            <ac:spMk id="4" creationId="{56A190DF-49B4-4C2D-9CFF-EE0705D372AF}"/>
          </ac:spMkLst>
        </pc:spChg>
      </pc:sldChg>
      <pc:sldChg chg="addSp delSp modSp mod">
        <pc:chgData name="Oktay Sari" userId="a70e2b3e94b4710e" providerId="LiveId" clId="{C8CD7CEB-A330-4CEF-822D-1C99A65DC0F6}" dt="2022-10-17T23:03:09.972" v="1750" actId="1076"/>
        <pc:sldMkLst>
          <pc:docMk/>
          <pc:sldMk cId="1180355021" sldId="364"/>
        </pc:sldMkLst>
        <pc:spChg chg="add mod">
          <ac:chgData name="Oktay Sari" userId="a70e2b3e94b4710e" providerId="LiveId" clId="{C8CD7CEB-A330-4CEF-822D-1C99A65DC0F6}" dt="2022-10-17T21:40:26.314" v="722" actId="1076"/>
          <ac:spMkLst>
            <pc:docMk/>
            <pc:sldMk cId="1180355021" sldId="364"/>
            <ac:spMk id="3" creationId="{5B4C3872-12AC-45CE-3BE6-12DDC9D54451}"/>
          </ac:spMkLst>
        </pc:spChg>
        <pc:spChg chg="del">
          <ac:chgData name="Oktay Sari" userId="a70e2b3e94b4710e" providerId="LiveId" clId="{C8CD7CEB-A330-4CEF-822D-1C99A65DC0F6}" dt="2022-10-17T21:39:21.113" v="672" actId="478"/>
          <ac:spMkLst>
            <pc:docMk/>
            <pc:sldMk cId="1180355021" sldId="364"/>
            <ac:spMk id="5" creationId="{9C8EA0BE-2551-484F-88E6-62A6129D0F7B}"/>
          </ac:spMkLst>
        </pc:spChg>
        <pc:spChg chg="del">
          <ac:chgData name="Oktay Sari" userId="a70e2b3e94b4710e" providerId="LiveId" clId="{C8CD7CEB-A330-4CEF-822D-1C99A65DC0F6}" dt="2022-10-17T21:39:24.010" v="673" actId="478"/>
          <ac:spMkLst>
            <pc:docMk/>
            <pc:sldMk cId="1180355021" sldId="364"/>
            <ac:spMk id="6" creationId="{0EC0FC53-E5B7-489A-94F2-7EE86FEE676D}"/>
          </ac:spMkLst>
        </pc:spChg>
        <pc:spChg chg="add mod">
          <ac:chgData name="Oktay Sari" userId="a70e2b3e94b4710e" providerId="LiveId" clId="{C8CD7CEB-A330-4CEF-822D-1C99A65DC0F6}" dt="2022-10-17T23:03:09.972" v="1750" actId="1076"/>
          <ac:spMkLst>
            <pc:docMk/>
            <pc:sldMk cId="1180355021" sldId="364"/>
            <ac:spMk id="7" creationId="{866ABFE6-C2FA-CCFE-8D7E-32BFAB0013EE}"/>
          </ac:spMkLst>
        </pc:spChg>
        <pc:picChg chg="add mod">
          <ac:chgData name="Oktay Sari" userId="a70e2b3e94b4710e" providerId="LiveId" clId="{C8CD7CEB-A330-4CEF-822D-1C99A65DC0F6}" dt="2022-10-17T21:39:36.843" v="675" actId="1076"/>
          <ac:picMkLst>
            <pc:docMk/>
            <pc:sldMk cId="1180355021" sldId="364"/>
            <ac:picMk id="2" creationId="{2C323385-E75B-F91D-9415-40EBC9C2F8CA}"/>
          </ac:picMkLst>
        </pc:picChg>
      </pc:sldChg>
      <pc:sldChg chg="modSp mod">
        <pc:chgData name="Oktay Sari" userId="a70e2b3e94b4710e" providerId="LiveId" clId="{C8CD7CEB-A330-4CEF-822D-1C99A65DC0F6}" dt="2022-10-19T10:40:03.587" v="4282" actId="14100"/>
        <pc:sldMkLst>
          <pc:docMk/>
          <pc:sldMk cId="1164385174" sldId="367"/>
        </pc:sldMkLst>
        <pc:spChg chg="mod">
          <ac:chgData name="Oktay Sari" userId="a70e2b3e94b4710e" providerId="LiveId" clId="{C8CD7CEB-A330-4CEF-822D-1C99A65DC0F6}" dt="2022-10-17T20:28:19.168" v="2" actId="20577"/>
          <ac:spMkLst>
            <pc:docMk/>
            <pc:sldMk cId="1164385174" sldId="367"/>
            <ac:spMk id="8" creationId="{00000000-0000-0000-0000-000000000000}"/>
          </ac:spMkLst>
        </pc:spChg>
        <pc:picChg chg="mod">
          <ac:chgData name="Oktay Sari" userId="a70e2b3e94b4710e" providerId="LiveId" clId="{C8CD7CEB-A330-4CEF-822D-1C99A65DC0F6}" dt="2022-10-19T10:40:03.587" v="4282" actId="14100"/>
          <ac:picMkLst>
            <pc:docMk/>
            <pc:sldMk cId="1164385174" sldId="367"/>
            <ac:picMk id="17" creationId="{FA59E122-251D-1E70-CDD7-A995F07FD146}"/>
          </ac:picMkLst>
        </pc:picChg>
      </pc:sldChg>
      <pc:sldChg chg="addSp delSp modSp del mod">
        <pc:chgData name="Oktay Sari" userId="a70e2b3e94b4710e" providerId="LiveId" clId="{C8CD7CEB-A330-4CEF-822D-1C99A65DC0F6}" dt="2022-10-17T22:33:38.714" v="1347" actId="47"/>
        <pc:sldMkLst>
          <pc:docMk/>
          <pc:sldMk cId="824598180" sldId="368"/>
        </pc:sldMkLst>
        <pc:spChg chg="del">
          <ac:chgData name="Oktay Sari" userId="a70e2b3e94b4710e" providerId="LiveId" clId="{C8CD7CEB-A330-4CEF-822D-1C99A65DC0F6}" dt="2022-10-17T22:12:41.751" v="1084" actId="478"/>
          <ac:spMkLst>
            <pc:docMk/>
            <pc:sldMk cId="824598180" sldId="368"/>
            <ac:spMk id="4" creationId="{00000000-0000-0000-0000-000000000000}"/>
          </ac:spMkLst>
        </pc:spChg>
        <pc:spChg chg="del">
          <ac:chgData name="Oktay Sari" userId="a70e2b3e94b4710e" providerId="LiveId" clId="{C8CD7CEB-A330-4CEF-822D-1C99A65DC0F6}" dt="2022-10-17T22:12:39.992" v="1083" actId="478"/>
          <ac:spMkLst>
            <pc:docMk/>
            <pc:sldMk cId="824598180" sldId="368"/>
            <ac:spMk id="5" creationId="{00000000-0000-0000-0000-000000000000}"/>
          </ac:spMkLst>
        </pc:spChg>
        <pc:spChg chg="del">
          <ac:chgData name="Oktay Sari" userId="a70e2b3e94b4710e" providerId="LiveId" clId="{C8CD7CEB-A330-4CEF-822D-1C99A65DC0F6}" dt="2022-10-17T22:12:43.527" v="1085" actId="478"/>
          <ac:spMkLst>
            <pc:docMk/>
            <pc:sldMk cId="824598180" sldId="368"/>
            <ac:spMk id="6" creationId="{00000000-0000-0000-0000-000000000000}"/>
          </ac:spMkLst>
        </pc:spChg>
        <pc:spChg chg="del">
          <ac:chgData name="Oktay Sari" userId="a70e2b3e94b4710e" providerId="LiveId" clId="{C8CD7CEB-A330-4CEF-822D-1C99A65DC0F6}" dt="2022-10-17T22:12:44.999" v="1086" actId="478"/>
          <ac:spMkLst>
            <pc:docMk/>
            <pc:sldMk cId="824598180" sldId="368"/>
            <ac:spMk id="7" creationId="{00000000-0000-0000-0000-000000000000}"/>
          </ac:spMkLst>
        </pc:spChg>
        <pc:spChg chg="del">
          <ac:chgData name="Oktay Sari" userId="a70e2b3e94b4710e" providerId="LiveId" clId="{C8CD7CEB-A330-4CEF-822D-1C99A65DC0F6}" dt="2022-10-17T22:12:47.113" v="1087" actId="478"/>
          <ac:spMkLst>
            <pc:docMk/>
            <pc:sldMk cId="824598180" sldId="368"/>
            <ac:spMk id="8" creationId="{00000000-0000-0000-0000-000000000000}"/>
          </ac:spMkLst>
        </pc:spChg>
        <pc:spChg chg="mod">
          <ac:chgData name="Oktay Sari" userId="a70e2b3e94b4710e" providerId="LiveId" clId="{C8CD7CEB-A330-4CEF-822D-1C99A65DC0F6}" dt="2022-10-17T22:11:32.182" v="1018" actId="1076"/>
          <ac:spMkLst>
            <pc:docMk/>
            <pc:sldMk cId="824598180" sldId="368"/>
            <ac:spMk id="9" creationId="{00000000-0000-0000-0000-000000000000}"/>
          </ac:spMkLst>
        </pc:spChg>
        <pc:spChg chg="del">
          <ac:chgData name="Oktay Sari" userId="a70e2b3e94b4710e" providerId="LiveId" clId="{C8CD7CEB-A330-4CEF-822D-1C99A65DC0F6}" dt="2022-10-17T22:11:16.932" v="1013" actId="478"/>
          <ac:spMkLst>
            <pc:docMk/>
            <pc:sldMk cId="824598180" sldId="368"/>
            <ac:spMk id="10" creationId="{00000000-0000-0000-0000-000000000000}"/>
          </ac:spMkLst>
        </pc:spChg>
        <pc:spChg chg="del">
          <ac:chgData name="Oktay Sari" userId="a70e2b3e94b4710e" providerId="LiveId" clId="{C8CD7CEB-A330-4CEF-822D-1C99A65DC0F6}" dt="2022-10-17T22:11:20.282" v="1014" actId="478"/>
          <ac:spMkLst>
            <pc:docMk/>
            <pc:sldMk cId="824598180" sldId="368"/>
            <ac:spMk id="11" creationId="{00000000-0000-0000-0000-000000000000}"/>
          </ac:spMkLst>
        </pc:spChg>
        <pc:spChg chg="del">
          <ac:chgData name="Oktay Sari" userId="a70e2b3e94b4710e" providerId="LiveId" clId="{C8CD7CEB-A330-4CEF-822D-1C99A65DC0F6}" dt="2022-10-17T22:11:23.276" v="1015" actId="478"/>
          <ac:spMkLst>
            <pc:docMk/>
            <pc:sldMk cId="824598180" sldId="368"/>
            <ac:spMk id="12" creationId="{00000000-0000-0000-0000-000000000000}"/>
          </ac:spMkLst>
        </pc:spChg>
        <pc:spChg chg="del">
          <ac:chgData name="Oktay Sari" userId="a70e2b3e94b4710e" providerId="LiveId" clId="{C8CD7CEB-A330-4CEF-822D-1C99A65DC0F6}" dt="2022-10-17T22:11:25.038" v="1016" actId="478"/>
          <ac:spMkLst>
            <pc:docMk/>
            <pc:sldMk cId="824598180" sldId="368"/>
            <ac:spMk id="13" creationId="{00000000-0000-0000-0000-000000000000}"/>
          </ac:spMkLst>
        </pc:spChg>
        <pc:spChg chg="del">
          <ac:chgData name="Oktay Sari" userId="a70e2b3e94b4710e" providerId="LiveId" clId="{C8CD7CEB-A330-4CEF-822D-1C99A65DC0F6}" dt="2022-10-17T22:12:26.228" v="1082" actId="478"/>
          <ac:spMkLst>
            <pc:docMk/>
            <pc:sldMk cId="824598180" sldId="368"/>
            <ac:spMk id="14" creationId="{00000000-0000-0000-0000-000000000000}"/>
          </ac:spMkLst>
        </pc:spChg>
        <pc:spChg chg="del">
          <ac:chgData name="Oktay Sari" userId="a70e2b3e94b4710e" providerId="LiveId" clId="{C8CD7CEB-A330-4CEF-822D-1C99A65DC0F6}" dt="2022-10-17T22:12:26.228" v="1082" actId="478"/>
          <ac:spMkLst>
            <pc:docMk/>
            <pc:sldMk cId="824598180" sldId="368"/>
            <ac:spMk id="15" creationId="{00000000-0000-0000-0000-000000000000}"/>
          </ac:spMkLst>
        </pc:spChg>
        <pc:spChg chg="del">
          <ac:chgData name="Oktay Sari" userId="a70e2b3e94b4710e" providerId="LiveId" clId="{C8CD7CEB-A330-4CEF-822D-1C99A65DC0F6}" dt="2022-10-17T22:12:26.228" v="1082" actId="478"/>
          <ac:spMkLst>
            <pc:docMk/>
            <pc:sldMk cId="824598180" sldId="368"/>
            <ac:spMk id="16" creationId="{00000000-0000-0000-0000-000000000000}"/>
          </ac:spMkLst>
        </pc:spChg>
        <pc:spChg chg="del">
          <ac:chgData name="Oktay Sari" userId="a70e2b3e94b4710e" providerId="LiveId" clId="{C8CD7CEB-A330-4CEF-822D-1C99A65DC0F6}" dt="2022-10-17T22:12:26.228" v="1082" actId="478"/>
          <ac:spMkLst>
            <pc:docMk/>
            <pc:sldMk cId="824598180" sldId="368"/>
            <ac:spMk id="17" creationId="{00000000-0000-0000-0000-000000000000}"/>
          </ac:spMkLst>
        </pc:spChg>
        <pc:spChg chg="del">
          <ac:chgData name="Oktay Sari" userId="a70e2b3e94b4710e" providerId="LiveId" clId="{C8CD7CEB-A330-4CEF-822D-1C99A65DC0F6}" dt="2022-10-17T22:12:26.228" v="1082" actId="478"/>
          <ac:spMkLst>
            <pc:docMk/>
            <pc:sldMk cId="824598180" sldId="368"/>
            <ac:spMk id="18" creationId="{00000000-0000-0000-0000-000000000000}"/>
          </ac:spMkLst>
        </pc:spChg>
        <pc:spChg chg="del">
          <ac:chgData name="Oktay Sari" userId="a70e2b3e94b4710e" providerId="LiveId" clId="{C8CD7CEB-A330-4CEF-822D-1C99A65DC0F6}" dt="2022-10-17T22:12:26.228" v="1082" actId="478"/>
          <ac:spMkLst>
            <pc:docMk/>
            <pc:sldMk cId="824598180" sldId="368"/>
            <ac:spMk id="19" creationId="{00000000-0000-0000-0000-000000000000}"/>
          </ac:spMkLst>
        </pc:spChg>
        <pc:spChg chg="del">
          <ac:chgData name="Oktay Sari" userId="a70e2b3e94b4710e" providerId="LiveId" clId="{C8CD7CEB-A330-4CEF-822D-1C99A65DC0F6}" dt="2022-10-17T22:12:26.228" v="1082" actId="478"/>
          <ac:spMkLst>
            <pc:docMk/>
            <pc:sldMk cId="824598180" sldId="368"/>
            <ac:spMk id="20" creationId="{00000000-0000-0000-0000-000000000000}"/>
          </ac:spMkLst>
        </pc:spChg>
        <pc:spChg chg="del">
          <ac:chgData name="Oktay Sari" userId="a70e2b3e94b4710e" providerId="LiveId" clId="{C8CD7CEB-A330-4CEF-822D-1C99A65DC0F6}" dt="2022-10-17T22:12:26.228" v="1082" actId="478"/>
          <ac:spMkLst>
            <pc:docMk/>
            <pc:sldMk cId="824598180" sldId="368"/>
            <ac:spMk id="21" creationId="{00000000-0000-0000-0000-000000000000}"/>
          </ac:spMkLst>
        </pc:spChg>
        <pc:spChg chg="del">
          <ac:chgData name="Oktay Sari" userId="a70e2b3e94b4710e" providerId="LiveId" clId="{C8CD7CEB-A330-4CEF-822D-1C99A65DC0F6}" dt="2022-10-17T22:12:26.228" v="1082" actId="478"/>
          <ac:spMkLst>
            <pc:docMk/>
            <pc:sldMk cId="824598180" sldId="368"/>
            <ac:spMk id="22" creationId="{00000000-0000-0000-0000-000000000000}"/>
          </ac:spMkLst>
        </pc:spChg>
        <pc:spChg chg="del">
          <ac:chgData name="Oktay Sari" userId="a70e2b3e94b4710e" providerId="LiveId" clId="{C8CD7CEB-A330-4CEF-822D-1C99A65DC0F6}" dt="2022-10-17T22:12:26.228" v="1082" actId="478"/>
          <ac:spMkLst>
            <pc:docMk/>
            <pc:sldMk cId="824598180" sldId="368"/>
            <ac:spMk id="23" creationId="{00000000-0000-0000-0000-000000000000}"/>
          </ac:spMkLst>
        </pc:spChg>
        <pc:spChg chg="add mod">
          <ac:chgData name="Oktay Sari" userId="a70e2b3e94b4710e" providerId="LiveId" clId="{C8CD7CEB-A330-4CEF-822D-1C99A65DC0F6}" dt="2022-10-17T22:22:00.263" v="1232" actId="20577"/>
          <ac:spMkLst>
            <pc:docMk/>
            <pc:sldMk cId="824598180" sldId="368"/>
            <ac:spMk id="27" creationId="{F3D8CA0B-CB99-EBB0-4ED7-38B8C13EC188}"/>
          </ac:spMkLst>
        </pc:spChg>
        <pc:spChg chg="add mod">
          <ac:chgData name="Oktay Sari" userId="a70e2b3e94b4710e" providerId="LiveId" clId="{C8CD7CEB-A330-4CEF-822D-1C99A65DC0F6}" dt="2022-10-17T22:22:31.224" v="1245" actId="1076"/>
          <ac:spMkLst>
            <pc:docMk/>
            <pc:sldMk cId="824598180" sldId="368"/>
            <ac:spMk id="28" creationId="{0F979479-B07B-B28C-E82E-9560E260C279}"/>
          </ac:spMkLst>
        </pc:spChg>
        <pc:spChg chg="mod">
          <ac:chgData name="Oktay Sari" userId="a70e2b3e94b4710e" providerId="LiveId" clId="{C8CD7CEB-A330-4CEF-822D-1C99A65DC0F6}" dt="2022-10-17T22:14:54.229" v="1196" actId="1036"/>
          <ac:spMkLst>
            <pc:docMk/>
            <pc:sldMk cId="824598180" sldId="368"/>
            <ac:spMk id="30" creationId="{272BCA0D-4FF9-3A56-8605-D01DC4E7C1D3}"/>
          </ac:spMkLst>
        </pc:spChg>
        <pc:spChg chg="mod">
          <ac:chgData name="Oktay Sari" userId="a70e2b3e94b4710e" providerId="LiveId" clId="{C8CD7CEB-A330-4CEF-822D-1C99A65DC0F6}" dt="2022-10-17T22:14:54.229" v="1196" actId="1036"/>
          <ac:spMkLst>
            <pc:docMk/>
            <pc:sldMk cId="824598180" sldId="368"/>
            <ac:spMk id="31" creationId="{154B22C0-2F41-2D05-B0C7-E7BE2EA8CC13}"/>
          </ac:spMkLst>
        </pc:spChg>
        <pc:spChg chg="mod">
          <ac:chgData name="Oktay Sari" userId="a70e2b3e94b4710e" providerId="LiveId" clId="{C8CD7CEB-A330-4CEF-822D-1C99A65DC0F6}" dt="2022-10-17T22:14:54.229" v="1196" actId="1036"/>
          <ac:spMkLst>
            <pc:docMk/>
            <pc:sldMk cId="824598180" sldId="368"/>
            <ac:spMk id="32" creationId="{DD88C9E1-6FAE-FBC9-E0C6-0D68104C0581}"/>
          </ac:spMkLst>
        </pc:spChg>
        <pc:spChg chg="mod">
          <ac:chgData name="Oktay Sari" userId="a70e2b3e94b4710e" providerId="LiveId" clId="{C8CD7CEB-A330-4CEF-822D-1C99A65DC0F6}" dt="2022-10-17T22:13:59.788" v="1183" actId="1037"/>
          <ac:spMkLst>
            <pc:docMk/>
            <pc:sldMk cId="824598180" sldId="368"/>
            <ac:spMk id="34" creationId="{2255F65F-C234-E7FB-334B-5950FEA5C786}"/>
          </ac:spMkLst>
        </pc:spChg>
        <pc:spChg chg="mod">
          <ac:chgData name="Oktay Sari" userId="a70e2b3e94b4710e" providerId="LiveId" clId="{C8CD7CEB-A330-4CEF-822D-1C99A65DC0F6}" dt="2022-10-17T22:13:59.788" v="1183" actId="1037"/>
          <ac:spMkLst>
            <pc:docMk/>
            <pc:sldMk cId="824598180" sldId="368"/>
            <ac:spMk id="35" creationId="{2121AEF2-32EE-B98C-250F-A9BCEC950DD7}"/>
          </ac:spMkLst>
        </pc:spChg>
        <pc:spChg chg="mod">
          <ac:chgData name="Oktay Sari" userId="a70e2b3e94b4710e" providerId="LiveId" clId="{C8CD7CEB-A330-4CEF-822D-1C99A65DC0F6}" dt="2022-10-17T22:13:59.788" v="1183" actId="1037"/>
          <ac:spMkLst>
            <pc:docMk/>
            <pc:sldMk cId="824598180" sldId="368"/>
            <ac:spMk id="36" creationId="{190A529F-6503-950E-64D4-334AB0C711A5}"/>
          </ac:spMkLst>
        </pc:spChg>
        <pc:grpChg chg="add del mod">
          <ac:chgData name="Oktay Sari" userId="a70e2b3e94b4710e" providerId="LiveId" clId="{C8CD7CEB-A330-4CEF-822D-1C99A65DC0F6}" dt="2022-10-17T22:19:47.913" v="1215" actId="478"/>
          <ac:grpSpMkLst>
            <pc:docMk/>
            <pc:sldMk cId="824598180" sldId="368"/>
            <ac:grpSpMk id="29" creationId="{911317A7-36EB-7363-C356-DAD8F646E7D2}"/>
          </ac:grpSpMkLst>
        </pc:grpChg>
        <pc:grpChg chg="add del mod">
          <ac:chgData name="Oktay Sari" userId="a70e2b3e94b4710e" providerId="LiveId" clId="{C8CD7CEB-A330-4CEF-822D-1C99A65DC0F6}" dt="2022-10-17T22:14:08.320" v="1184" actId="478"/>
          <ac:grpSpMkLst>
            <pc:docMk/>
            <pc:sldMk cId="824598180" sldId="368"/>
            <ac:grpSpMk id="33" creationId="{8448787F-38A0-1BE3-7F68-8C67830DC324}"/>
          </ac:grpSpMkLst>
        </pc:grpChg>
        <pc:picChg chg="add del mod">
          <ac:chgData name="Oktay Sari" userId="a70e2b3e94b4710e" providerId="LiveId" clId="{C8CD7CEB-A330-4CEF-822D-1C99A65DC0F6}" dt="2022-10-17T22:20:15.650" v="1220" actId="478"/>
          <ac:picMkLst>
            <pc:docMk/>
            <pc:sldMk cId="824598180" sldId="368"/>
            <ac:picMk id="37" creationId="{A2F8625A-EFF0-4F33-8E60-A69FB8354A43}"/>
          </ac:picMkLst>
        </pc:picChg>
        <pc:picChg chg="add mod">
          <ac:chgData name="Oktay Sari" userId="a70e2b3e94b4710e" providerId="LiveId" clId="{C8CD7CEB-A330-4CEF-822D-1C99A65DC0F6}" dt="2022-10-17T22:19:44.479" v="1214" actId="1076"/>
          <ac:picMkLst>
            <pc:docMk/>
            <pc:sldMk cId="824598180" sldId="368"/>
            <ac:picMk id="39" creationId="{58D61115-9EB2-2268-8677-CE6BF333BA84}"/>
          </ac:picMkLst>
        </pc:picChg>
        <pc:picChg chg="add mod">
          <ac:chgData name="Oktay Sari" userId="a70e2b3e94b4710e" providerId="LiveId" clId="{C8CD7CEB-A330-4CEF-822D-1C99A65DC0F6}" dt="2022-10-17T22:20:12.120" v="1219" actId="1076"/>
          <ac:picMkLst>
            <pc:docMk/>
            <pc:sldMk cId="824598180" sldId="368"/>
            <ac:picMk id="41" creationId="{A432EB60-3277-2D90-9575-E20DCD6AB609}"/>
          </ac:picMkLst>
        </pc:picChg>
      </pc:sldChg>
      <pc:sldChg chg="del">
        <pc:chgData name="Oktay Sari" userId="a70e2b3e94b4710e" providerId="LiveId" clId="{C8CD7CEB-A330-4CEF-822D-1C99A65DC0F6}" dt="2022-10-18T23:37:52.814" v="2862" actId="47"/>
        <pc:sldMkLst>
          <pc:docMk/>
          <pc:sldMk cId="2228959535" sldId="370"/>
        </pc:sldMkLst>
      </pc:sldChg>
      <pc:sldChg chg="modSp del mod">
        <pc:chgData name="Oktay Sari" userId="a70e2b3e94b4710e" providerId="LiveId" clId="{C8CD7CEB-A330-4CEF-822D-1C99A65DC0F6}" dt="2022-10-18T23:37:52.814" v="2862" actId="47"/>
        <pc:sldMkLst>
          <pc:docMk/>
          <pc:sldMk cId="2693113358" sldId="371"/>
        </pc:sldMkLst>
        <pc:spChg chg="mod">
          <ac:chgData name="Oktay Sari" userId="a70e2b3e94b4710e" providerId="LiveId" clId="{C8CD7CEB-A330-4CEF-822D-1C99A65DC0F6}" dt="2022-10-17T22:36:03.013" v="1384" actId="20577"/>
          <ac:spMkLst>
            <pc:docMk/>
            <pc:sldMk cId="2693113358" sldId="371"/>
            <ac:spMk id="4" creationId="{00000000-0000-0000-0000-000000000000}"/>
          </ac:spMkLst>
        </pc:spChg>
        <pc:spChg chg="mod">
          <ac:chgData name="Oktay Sari" userId="a70e2b3e94b4710e" providerId="LiveId" clId="{C8CD7CEB-A330-4CEF-822D-1C99A65DC0F6}" dt="2022-10-17T22:36:16.794" v="1409" actId="20577"/>
          <ac:spMkLst>
            <pc:docMk/>
            <pc:sldMk cId="2693113358" sldId="371"/>
            <ac:spMk id="6" creationId="{00000000-0000-0000-0000-000000000000}"/>
          </ac:spMkLst>
        </pc:spChg>
      </pc:sldChg>
      <pc:sldChg chg="del">
        <pc:chgData name="Oktay Sari" userId="a70e2b3e94b4710e" providerId="LiveId" clId="{C8CD7CEB-A330-4CEF-822D-1C99A65DC0F6}" dt="2022-10-18T23:37:52.814" v="2862" actId="47"/>
        <pc:sldMkLst>
          <pc:docMk/>
          <pc:sldMk cId="1726610232" sldId="372"/>
        </pc:sldMkLst>
      </pc:sldChg>
      <pc:sldChg chg="del">
        <pc:chgData name="Oktay Sari" userId="a70e2b3e94b4710e" providerId="LiveId" clId="{C8CD7CEB-A330-4CEF-822D-1C99A65DC0F6}" dt="2022-10-18T23:37:52.814" v="2862" actId="47"/>
        <pc:sldMkLst>
          <pc:docMk/>
          <pc:sldMk cId="3879150170" sldId="373"/>
        </pc:sldMkLst>
      </pc:sldChg>
      <pc:sldChg chg="del">
        <pc:chgData name="Oktay Sari" userId="a70e2b3e94b4710e" providerId="LiveId" clId="{C8CD7CEB-A330-4CEF-822D-1C99A65DC0F6}" dt="2022-10-18T23:37:52.814" v="2862" actId="47"/>
        <pc:sldMkLst>
          <pc:docMk/>
          <pc:sldMk cId="3605023073" sldId="374"/>
        </pc:sldMkLst>
      </pc:sldChg>
      <pc:sldChg chg="addSp modSp del mod">
        <pc:chgData name="Oktay Sari" userId="a70e2b3e94b4710e" providerId="LiveId" clId="{C8CD7CEB-A330-4CEF-822D-1C99A65DC0F6}" dt="2022-10-18T23:37:52.814" v="2862" actId="47"/>
        <pc:sldMkLst>
          <pc:docMk/>
          <pc:sldMk cId="2084291588" sldId="375"/>
        </pc:sldMkLst>
        <pc:spChg chg="add mod">
          <ac:chgData name="Oktay Sari" userId="a70e2b3e94b4710e" providerId="LiveId" clId="{C8CD7CEB-A330-4CEF-822D-1C99A65DC0F6}" dt="2022-10-17T22:52:34.312" v="1679" actId="1076"/>
          <ac:spMkLst>
            <pc:docMk/>
            <pc:sldMk cId="2084291588" sldId="375"/>
            <ac:spMk id="2" creationId="{F5171AB7-59BE-E0B2-E45F-44527D959878}"/>
          </ac:spMkLst>
        </pc:spChg>
        <pc:spChg chg="mod">
          <ac:chgData name="Oktay Sari" userId="a70e2b3e94b4710e" providerId="LiveId" clId="{C8CD7CEB-A330-4CEF-822D-1C99A65DC0F6}" dt="2022-10-17T22:46:46.023" v="1578" actId="20577"/>
          <ac:spMkLst>
            <pc:docMk/>
            <pc:sldMk cId="2084291588" sldId="375"/>
            <ac:spMk id="10" creationId="{00000000-0000-0000-0000-000000000000}"/>
          </ac:spMkLst>
        </pc:spChg>
        <pc:spChg chg="mod">
          <ac:chgData name="Oktay Sari" userId="a70e2b3e94b4710e" providerId="LiveId" clId="{C8CD7CEB-A330-4CEF-822D-1C99A65DC0F6}" dt="2022-10-17T22:46:41.003" v="1570"/>
          <ac:spMkLst>
            <pc:docMk/>
            <pc:sldMk cId="2084291588" sldId="375"/>
            <ac:spMk id="11" creationId="{00000000-0000-0000-0000-000000000000}"/>
          </ac:spMkLst>
        </pc:spChg>
        <pc:spChg chg="mod">
          <ac:chgData name="Oktay Sari" userId="a70e2b3e94b4710e" providerId="LiveId" clId="{C8CD7CEB-A330-4CEF-822D-1C99A65DC0F6}" dt="2022-10-17T22:47:30.641" v="1597" actId="20577"/>
          <ac:spMkLst>
            <pc:docMk/>
            <pc:sldMk cId="2084291588" sldId="375"/>
            <ac:spMk id="12" creationId="{00000000-0000-0000-0000-000000000000}"/>
          </ac:spMkLst>
        </pc:spChg>
        <pc:spChg chg="mod">
          <ac:chgData name="Oktay Sari" userId="a70e2b3e94b4710e" providerId="LiveId" clId="{C8CD7CEB-A330-4CEF-822D-1C99A65DC0F6}" dt="2022-10-17T22:47:57.820" v="1600"/>
          <ac:spMkLst>
            <pc:docMk/>
            <pc:sldMk cId="2084291588" sldId="375"/>
            <ac:spMk id="13" creationId="{00000000-0000-0000-0000-000000000000}"/>
          </ac:spMkLst>
        </pc:spChg>
        <pc:spChg chg="mod">
          <ac:chgData name="Oktay Sari" userId="a70e2b3e94b4710e" providerId="LiveId" clId="{C8CD7CEB-A330-4CEF-822D-1C99A65DC0F6}" dt="2022-10-17T22:48:22.847" v="1609" actId="20577"/>
          <ac:spMkLst>
            <pc:docMk/>
            <pc:sldMk cId="2084291588" sldId="375"/>
            <ac:spMk id="14" creationId="{00000000-0000-0000-0000-000000000000}"/>
          </ac:spMkLst>
        </pc:spChg>
        <pc:spChg chg="mod">
          <ac:chgData name="Oktay Sari" userId="a70e2b3e94b4710e" providerId="LiveId" clId="{C8CD7CEB-A330-4CEF-822D-1C99A65DC0F6}" dt="2022-10-17T22:48:42.360" v="1610"/>
          <ac:spMkLst>
            <pc:docMk/>
            <pc:sldMk cId="2084291588" sldId="375"/>
            <ac:spMk id="15" creationId="{00000000-0000-0000-0000-000000000000}"/>
          </ac:spMkLst>
        </pc:spChg>
        <pc:spChg chg="mod">
          <ac:chgData name="Oktay Sari" userId="a70e2b3e94b4710e" providerId="LiveId" clId="{C8CD7CEB-A330-4CEF-822D-1C99A65DC0F6}" dt="2022-10-17T22:51:33.162" v="1652" actId="20577"/>
          <ac:spMkLst>
            <pc:docMk/>
            <pc:sldMk cId="2084291588" sldId="375"/>
            <ac:spMk id="16" creationId="{00000000-0000-0000-0000-000000000000}"/>
          </ac:spMkLst>
        </pc:spChg>
        <pc:spChg chg="mod">
          <ac:chgData name="Oktay Sari" userId="a70e2b3e94b4710e" providerId="LiveId" clId="{C8CD7CEB-A330-4CEF-822D-1C99A65DC0F6}" dt="2022-10-17T22:52:20.761" v="1677" actId="108"/>
          <ac:spMkLst>
            <pc:docMk/>
            <pc:sldMk cId="2084291588" sldId="375"/>
            <ac:spMk id="17" creationId="{00000000-0000-0000-0000-000000000000}"/>
          </ac:spMkLst>
        </pc:spChg>
        <pc:spChg chg="mod">
          <ac:chgData name="Oktay Sari" userId="a70e2b3e94b4710e" providerId="LiveId" clId="{C8CD7CEB-A330-4CEF-822D-1C99A65DC0F6}" dt="2022-10-17T22:45:58.471" v="1569" actId="20577"/>
          <ac:spMkLst>
            <pc:docMk/>
            <pc:sldMk cId="2084291588" sldId="375"/>
            <ac:spMk id="18" creationId="{00000000-0000-0000-0000-000000000000}"/>
          </ac:spMkLst>
        </pc:spChg>
        <pc:spChg chg="mod">
          <ac:chgData name="Oktay Sari" userId="a70e2b3e94b4710e" providerId="LiveId" clId="{C8CD7CEB-A330-4CEF-822D-1C99A65DC0F6}" dt="2022-10-17T22:47:17.253" v="1584" actId="404"/>
          <ac:spMkLst>
            <pc:docMk/>
            <pc:sldMk cId="2084291588" sldId="375"/>
            <ac:spMk id="19" creationId="{00000000-0000-0000-0000-000000000000}"/>
          </ac:spMkLst>
        </pc:spChg>
        <pc:spChg chg="mod">
          <ac:chgData name="Oktay Sari" userId="a70e2b3e94b4710e" providerId="LiveId" clId="{C8CD7CEB-A330-4CEF-822D-1C99A65DC0F6}" dt="2022-10-17T22:51:29.660" v="1649" actId="20577"/>
          <ac:spMkLst>
            <pc:docMk/>
            <pc:sldMk cId="2084291588" sldId="375"/>
            <ac:spMk id="21" creationId="{00000000-0000-0000-0000-000000000000}"/>
          </ac:spMkLst>
        </pc:spChg>
      </pc:sldChg>
      <pc:sldChg chg="del">
        <pc:chgData name="Oktay Sari" userId="a70e2b3e94b4710e" providerId="LiveId" clId="{C8CD7CEB-A330-4CEF-822D-1C99A65DC0F6}" dt="2022-10-18T23:37:52.814" v="2862" actId="47"/>
        <pc:sldMkLst>
          <pc:docMk/>
          <pc:sldMk cId="3811618516" sldId="376"/>
        </pc:sldMkLst>
      </pc:sldChg>
      <pc:sldChg chg="del">
        <pc:chgData name="Oktay Sari" userId="a70e2b3e94b4710e" providerId="LiveId" clId="{C8CD7CEB-A330-4CEF-822D-1C99A65DC0F6}" dt="2022-10-18T23:37:52.814" v="2862" actId="47"/>
        <pc:sldMkLst>
          <pc:docMk/>
          <pc:sldMk cId="2231413305" sldId="377"/>
        </pc:sldMkLst>
      </pc:sldChg>
      <pc:sldChg chg="del">
        <pc:chgData name="Oktay Sari" userId="a70e2b3e94b4710e" providerId="LiveId" clId="{C8CD7CEB-A330-4CEF-822D-1C99A65DC0F6}" dt="2022-10-18T23:37:30.125" v="2861" actId="47"/>
        <pc:sldMkLst>
          <pc:docMk/>
          <pc:sldMk cId="2983069633" sldId="378"/>
        </pc:sldMkLst>
      </pc:sldChg>
      <pc:sldChg chg="del">
        <pc:chgData name="Oktay Sari" userId="a70e2b3e94b4710e" providerId="LiveId" clId="{C8CD7CEB-A330-4CEF-822D-1C99A65DC0F6}" dt="2022-10-18T23:37:30.125" v="2861" actId="47"/>
        <pc:sldMkLst>
          <pc:docMk/>
          <pc:sldMk cId="1795530074" sldId="388"/>
        </pc:sldMkLst>
      </pc:sldChg>
      <pc:sldChg chg="del">
        <pc:chgData name="Oktay Sari" userId="a70e2b3e94b4710e" providerId="LiveId" clId="{C8CD7CEB-A330-4CEF-822D-1C99A65DC0F6}" dt="2022-10-18T23:37:30.125" v="2861" actId="47"/>
        <pc:sldMkLst>
          <pc:docMk/>
          <pc:sldMk cId="2924790438" sldId="389"/>
        </pc:sldMkLst>
      </pc:sldChg>
      <pc:sldChg chg="del">
        <pc:chgData name="Oktay Sari" userId="a70e2b3e94b4710e" providerId="LiveId" clId="{C8CD7CEB-A330-4CEF-822D-1C99A65DC0F6}" dt="2022-10-18T23:37:30.125" v="2861" actId="47"/>
        <pc:sldMkLst>
          <pc:docMk/>
          <pc:sldMk cId="3276335844" sldId="390"/>
        </pc:sldMkLst>
      </pc:sldChg>
      <pc:sldChg chg="del">
        <pc:chgData name="Oktay Sari" userId="a70e2b3e94b4710e" providerId="LiveId" clId="{C8CD7CEB-A330-4CEF-822D-1C99A65DC0F6}" dt="2022-10-18T23:37:30.125" v="2861" actId="47"/>
        <pc:sldMkLst>
          <pc:docMk/>
          <pc:sldMk cId="3402285954" sldId="391"/>
        </pc:sldMkLst>
      </pc:sldChg>
      <pc:sldChg chg="del">
        <pc:chgData name="Oktay Sari" userId="a70e2b3e94b4710e" providerId="LiveId" clId="{C8CD7CEB-A330-4CEF-822D-1C99A65DC0F6}" dt="2022-10-18T23:37:30.125" v="2861" actId="47"/>
        <pc:sldMkLst>
          <pc:docMk/>
          <pc:sldMk cId="1402924207" sldId="392"/>
        </pc:sldMkLst>
      </pc:sldChg>
      <pc:sldChg chg="del">
        <pc:chgData name="Oktay Sari" userId="a70e2b3e94b4710e" providerId="LiveId" clId="{C8CD7CEB-A330-4CEF-822D-1C99A65DC0F6}" dt="2022-10-18T23:37:30.125" v="2861" actId="47"/>
        <pc:sldMkLst>
          <pc:docMk/>
          <pc:sldMk cId="971927982" sldId="393"/>
        </pc:sldMkLst>
      </pc:sldChg>
      <pc:sldChg chg="del">
        <pc:chgData name="Oktay Sari" userId="a70e2b3e94b4710e" providerId="LiveId" clId="{C8CD7CEB-A330-4CEF-822D-1C99A65DC0F6}" dt="2022-10-18T23:37:30.125" v="2861" actId="47"/>
        <pc:sldMkLst>
          <pc:docMk/>
          <pc:sldMk cId="3138075655" sldId="394"/>
        </pc:sldMkLst>
      </pc:sldChg>
      <pc:sldChg chg="del">
        <pc:chgData name="Oktay Sari" userId="a70e2b3e94b4710e" providerId="LiveId" clId="{C8CD7CEB-A330-4CEF-822D-1C99A65DC0F6}" dt="2022-10-18T23:37:52.814" v="2862" actId="47"/>
        <pc:sldMkLst>
          <pc:docMk/>
          <pc:sldMk cId="2739960402" sldId="395"/>
        </pc:sldMkLst>
      </pc:sldChg>
      <pc:sldChg chg="modSp add mod">
        <pc:chgData name="Oktay Sari" userId="a70e2b3e94b4710e" providerId="LiveId" clId="{C8CD7CEB-A330-4CEF-822D-1C99A65DC0F6}" dt="2022-10-19T08:30:03.025" v="4037" actId="20577"/>
        <pc:sldMkLst>
          <pc:docMk/>
          <pc:sldMk cId="2671709804" sldId="397"/>
        </pc:sldMkLst>
        <pc:spChg chg="mod">
          <ac:chgData name="Oktay Sari" userId="a70e2b3e94b4710e" providerId="LiveId" clId="{C8CD7CEB-A330-4CEF-822D-1C99A65DC0F6}" dt="2022-10-19T08:30:03.025" v="4037" actId="20577"/>
          <ac:spMkLst>
            <pc:docMk/>
            <pc:sldMk cId="2671709804" sldId="397"/>
            <ac:spMk id="3" creationId="{00000000-0000-0000-0000-000000000000}"/>
          </ac:spMkLst>
        </pc:spChg>
        <pc:spChg chg="mod">
          <ac:chgData name="Oktay Sari" userId="a70e2b3e94b4710e" providerId="LiveId" clId="{C8CD7CEB-A330-4CEF-822D-1C99A65DC0F6}" dt="2022-10-19T01:04:32.374" v="3663" actId="20577"/>
          <ac:spMkLst>
            <pc:docMk/>
            <pc:sldMk cId="2671709804" sldId="397"/>
            <ac:spMk id="4" creationId="{00000000-0000-0000-0000-000000000000}"/>
          </ac:spMkLst>
        </pc:spChg>
        <pc:spChg chg="mod">
          <ac:chgData name="Oktay Sari" userId="a70e2b3e94b4710e" providerId="LiveId" clId="{C8CD7CEB-A330-4CEF-822D-1C99A65DC0F6}" dt="2022-10-19T01:04:52.240" v="3705" actId="14100"/>
          <ac:spMkLst>
            <pc:docMk/>
            <pc:sldMk cId="2671709804" sldId="397"/>
            <ac:spMk id="5" creationId="{00000000-0000-0000-0000-000000000000}"/>
          </ac:spMkLst>
        </pc:spChg>
        <pc:spChg chg="mod">
          <ac:chgData name="Oktay Sari" userId="a70e2b3e94b4710e" providerId="LiveId" clId="{C8CD7CEB-A330-4CEF-822D-1C99A65DC0F6}" dt="2022-10-19T01:05:05.256" v="3707" actId="14100"/>
          <ac:spMkLst>
            <pc:docMk/>
            <pc:sldMk cId="2671709804" sldId="397"/>
            <ac:spMk id="6" creationId="{00000000-0000-0000-0000-000000000000}"/>
          </ac:spMkLst>
        </pc:spChg>
        <pc:spChg chg="mod">
          <ac:chgData name="Oktay Sari" userId="a70e2b3e94b4710e" providerId="LiveId" clId="{C8CD7CEB-A330-4CEF-822D-1C99A65DC0F6}" dt="2022-10-19T01:06:20.176" v="3732" actId="14100"/>
          <ac:spMkLst>
            <pc:docMk/>
            <pc:sldMk cId="2671709804" sldId="397"/>
            <ac:spMk id="7" creationId="{00000000-0000-0000-0000-000000000000}"/>
          </ac:spMkLst>
        </pc:spChg>
        <pc:spChg chg="mod">
          <ac:chgData name="Oktay Sari" userId="a70e2b3e94b4710e" providerId="LiveId" clId="{C8CD7CEB-A330-4CEF-822D-1C99A65DC0F6}" dt="2022-10-19T01:05:58.751" v="3710" actId="1076"/>
          <ac:spMkLst>
            <pc:docMk/>
            <pc:sldMk cId="2671709804" sldId="397"/>
            <ac:spMk id="8" creationId="{00000000-0000-0000-0000-000000000000}"/>
          </ac:spMkLst>
        </pc:spChg>
      </pc:sldChg>
      <pc:sldChg chg="modSp del mod ord">
        <pc:chgData name="Oktay Sari" userId="a70e2b3e94b4710e" providerId="LiveId" clId="{C8CD7CEB-A330-4CEF-822D-1C99A65DC0F6}" dt="2022-10-19T01:03:52.956" v="3616" actId="47"/>
        <pc:sldMkLst>
          <pc:docMk/>
          <pc:sldMk cId="3920137387" sldId="397"/>
        </pc:sldMkLst>
        <pc:spChg chg="mod">
          <ac:chgData name="Oktay Sari" userId="a70e2b3e94b4710e" providerId="LiveId" clId="{C8CD7CEB-A330-4CEF-822D-1C99A65DC0F6}" dt="2022-10-19T00:56:50.907" v="3300" actId="20577"/>
          <ac:spMkLst>
            <pc:docMk/>
            <pc:sldMk cId="3920137387" sldId="397"/>
            <ac:spMk id="3" creationId="{00000000-0000-0000-0000-000000000000}"/>
          </ac:spMkLst>
        </pc:spChg>
        <pc:spChg chg="mod">
          <ac:chgData name="Oktay Sari" userId="a70e2b3e94b4710e" providerId="LiveId" clId="{C8CD7CEB-A330-4CEF-822D-1C99A65DC0F6}" dt="2022-10-19T01:01:56.576" v="3517" actId="20577"/>
          <ac:spMkLst>
            <pc:docMk/>
            <pc:sldMk cId="3920137387" sldId="397"/>
            <ac:spMk id="4" creationId="{00000000-0000-0000-0000-000000000000}"/>
          </ac:spMkLst>
        </pc:spChg>
        <pc:spChg chg="mod">
          <ac:chgData name="Oktay Sari" userId="a70e2b3e94b4710e" providerId="LiveId" clId="{C8CD7CEB-A330-4CEF-822D-1C99A65DC0F6}" dt="2022-10-19T00:59:50.963" v="3402" actId="20577"/>
          <ac:spMkLst>
            <pc:docMk/>
            <pc:sldMk cId="3920137387" sldId="397"/>
            <ac:spMk id="5" creationId="{00000000-0000-0000-0000-000000000000}"/>
          </ac:spMkLst>
        </pc:spChg>
        <pc:spChg chg="mod">
          <ac:chgData name="Oktay Sari" userId="a70e2b3e94b4710e" providerId="LiveId" clId="{C8CD7CEB-A330-4CEF-822D-1C99A65DC0F6}" dt="2022-10-19T00:57:41.648" v="3329" actId="20577"/>
          <ac:spMkLst>
            <pc:docMk/>
            <pc:sldMk cId="3920137387" sldId="397"/>
            <ac:spMk id="6" creationId="{00000000-0000-0000-0000-000000000000}"/>
          </ac:spMkLst>
        </pc:spChg>
        <pc:spChg chg="mod">
          <ac:chgData name="Oktay Sari" userId="a70e2b3e94b4710e" providerId="LiveId" clId="{C8CD7CEB-A330-4CEF-822D-1C99A65DC0F6}" dt="2022-10-19T01:01:18.173" v="3448" actId="14100"/>
          <ac:spMkLst>
            <pc:docMk/>
            <pc:sldMk cId="3920137387" sldId="397"/>
            <ac:spMk id="7" creationId="{00000000-0000-0000-0000-000000000000}"/>
          </ac:spMkLst>
        </pc:spChg>
        <pc:spChg chg="mod">
          <ac:chgData name="Oktay Sari" userId="a70e2b3e94b4710e" providerId="LiveId" clId="{C8CD7CEB-A330-4CEF-822D-1C99A65DC0F6}" dt="2022-10-19T00:58:19.868" v="3354" actId="20577"/>
          <ac:spMkLst>
            <pc:docMk/>
            <pc:sldMk cId="3920137387" sldId="397"/>
            <ac:spMk id="8" creationId="{00000000-0000-0000-0000-000000000000}"/>
          </ac:spMkLst>
        </pc:spChg>
      </pc:sldChg>
      <pc:sldChg chg="del">
        <pc:chgData name="Oktay Sari" userId="a70e2b3e94b4710e" providerId="LiveId" clId="{C8CD7CEB-A330-4CEF-822D-1C99A65DC0F6}" dt="2022-10-18T23:37:52.814" v="2862" actId="47"/>
        <pc:sldMkLst>
          <pc:docMk/>
          <pc:sldMk cId="167413714" sldId="399"/>
        </pc:sldMkLst>
      </pc:sldChg>
      <pc:sldChg chg="addSp delSp modSp mod ord">
        <pc:chgData name="Oktay Sari" userId="a70e2b3e94b4710e" providerId="LiveId" clId="{C8CD7CEB-A330-4CEF-822D-1C99A65DC0F6}" dt="2022-10-17T22:42:10.669" v="1564"/>
        <pc:sldMkLst>
          <pc:docMk/>
          <pc:sldMk cId="3316647094" sldId="401"/>
        </pc:sldMkLst>
        <pc:spChg chg="add mod">
          <ac:chgData name="Oktay Sari" userId="a70e2b3e94b4710e" providerId="LiveId" clId="{C8CD7CEB-A330-4CEF-822D-1C99A65DC0F6}" dt="2022-10-17T20:39:54.843" v="516" actId="1076"/>
          <ac:spMkLst>
            <pc:docMk/>
            <pc:sldMk cId="3316647094" sldId="401"/>
            <ac:spMk id="2" creationId="{CF98F1D4-AB90-2CE3-8A2B-45B1BDEB947A}"/>
          </ac:spMkLst>
        </pc:spChg>
        <pc:spChg chg="mod">
          <ac:chgData name="Oktay Sari" userId="a70e2b3e94b4710e" providerId="LiveId" clId="{C8CD7CEB-A330-4CEF-822D-1C99A65DC0F6}" dt="2022-10-17T22:41:11.994" v="1561" actId="20577"/>
          <ac:spMkLst>
            <pc:docMk/>
            <pc:sldMk cId="3316647094" sldId="401"/>
            <ac:spMk id="3" creationId="{00000000-0000-0000-0000-000000000000}"/>
          </ac:spMkLst>
        </pc:spChg>
        <pc:spChg chg="del mod">
          <ac:chgData name="Oktay Sari" userId="a70e2b3e94b4710e" providerId="LiveId" clId="{C8CD7CEB-A330-4CEF-822D-1C99A65DC0F6}" dt="2022-10-17T22:39:50.751" v="1448" actId="478"/>
          <ac:spMkLst>
            <pc:docMk/>
            <pc:sldMk cId="3316647094" sldId="401"/>
            <ac:spMk id="4" creationId="{00000000-0000-0000-0000-000000000000}"/>
          </ac:spMkLst>
        </pc:spChg>
        <pc:spChg chg="add del mod">
          <ac:chgData name="Oktay Sari" userId="a70e2b3e94b4710e" providerId="LiveId" clId="{C8CD7CEB-A330-4CEF-822D-1C99A65DC0F6}" dt="2022-10-17T22:39:52.402" v="1449" actId="478"/>
          <ac:spMkLst>
            <pc:docMk/>
            <pc:sldMk cId="3316647094" sldId="401"/>
            <ac:spMk id="9" creationId="{4341CC38-FD0B-388E-F629-54C6322D6B44}"/>
          </ac:spMkLst>
        </pc:spChg>
        <pc:spChg chg="add mod">
          <ac:chgData name="Oktay Sari" userId="a70e2b3e94b4710e" providerId="LiveId" clId="{C8CD7CEB-A330-4CEF-822D-1C99A65DC0F6}" dt="2022-10-17T22:41:19.749" v="1562" actId="12"/>
          <ac:spMkLst>
            <pc:docMk/>
            <pc:sldMk cId="3316647094" sldId="401"/>
            <ac:spMk id="10" creationId="{4D8DE1F9-4CEE-19CF-B72A-59F11343CA9E}"/>
          </ac:spMkLst>
        </pc:spChg>
        <pc:picChg chg="add del mod">
          <ac:chgData name="Oktay Sari" userId="a70e2b3e94b4710e" providerId="LiveId" clId="{C8CD7CEB-A330-4CEF-822D-1C99A65DC0F6}" dt="2022-10-17T22:42:10.195" v="1563" actId="478"/>
          <ac:picMkLst>
            <pc:docMk/>
            <pc:sldMk cId="3316647094" sldId="401"/>
            <ac:picMk id="5" creationId="{56FEEB33-C39A-7435-D90F-FCCEB7F94173}"/>
          </ac:picMkLst>
        </pc:picChg>
        <pc:picChg chg="add del mod">
          <ac:chgData name="Oktay Sari" userId="a70e2b3e94b4710e" providerId="LiveId" clId="{C8CD7CEB-A330-4CEF-822D-1C99A65DC0F6}" dt="2022-10-17T21:48:47.981" v="920" actId="21"/>
          <ac:picMkLst>
            <pc:docMk/>
            <pc:sldMk cId="3316647094" sldId="401"/>
            <ac:picMk id="6" creationId="{12D48AC9-F63D-28F8-CF44-CE02872DA438}"/>
          </ac:picMkLst>
        </pc:picChg>
        <pc:picChg chg="add del mod">
          <ac:chgData name="Oktay Sari" userId="a70e2b3e94b4710e" providerId="LiveId" clId="{C8CD7CEB-A330-4CEF-822D-1C99A65DC0F6}" dt="2022-10-17T22:34:49.125" v="1356" actId="478"/>
          <ac:picMkLst>
            <pc:docMk/>
            <pc:sldMk cId="3316647094" sldId="401"/>
            <ac:picMk id="7" creationId="{D8EE1F3C-CEEF-807E-2FA5-D6F95912C37A}"/>
          </ac:picMkLst>
        </pc:picChg>
        <pc:picChg chg="add mod">
          <ac:chgData name="Oktay Sari" userId="a70e2b3e94b4710e" providerId="LiveId" clId="{C8CD7CEB-A330-4CEF-822D-1C99A65DC0F6}" dt="2022-10-17T22:42:10.669" v="1564"/>
          <ac:picMkLst>
            <pc:docMk/>
            <pc:sldMk cId="3316647094" sldId="401"/>
            <ac:picMk id="11" creationId="{B08D8055-12FF-9590-D863-67AE61F4BD1E}"/>
          </ac:picMkLst>
        </pc:picChg>
      </pc:sldChg>
      <pc:sldChg chg="modSp mod">
        <pc:chgData name="Oktay Sari" userId="a70e2b3e94b4710e" providerId="LiveId" clId="{C8CD7CEB-A330-4CEF-822D-1C99A65DC0F6}" dt="2022-10-19T10:15:08.038" v="4256" actId="313"/>
        <pc:sldMkLst>
          <pc:docMk/>
          <pc:sldMk cId="634166047" sldId="402"/>
        </pc:sldMkLst>
        <pc:spChg chg="mod">
          <ac:chgData name="Oktay Sari" userId="a70e2b3e94b4710e" providerId="LiveId" clId="{C8CD7CEB-A330-4CEF-822D-1C99A65DC0F6}" dt="2022-10-17T22:30:28.941" v="1307" actId="20577"/>
          <ac:spMkLst>
            <pc:docMk/>
            <pc:sldMk cId="634166047" sldId="402"/>
            <ac:spMk id="4" creationId="{D8C9EC37-DB07-4E2B-8CEF-25518163B1FA}"/>
          </ac:spMkLst>
        </pc:spChg>
        <pc:spChg chg="mod">
          <ac:chgData name="Oktay Sari" userId="a70e2b3e94b4710e" providerId="LiveId" clId="{C8CD7CEB-A330-4CEF-822D-1C99A65DC0F6}" dt="2022-10-17T20:31:04.452" v="99" actId="20577"/>
          <ac:spMkLst>
            <pc:docMk/>
            <pc:sldMk cId="634166047" sldId="402"/>
            <ac:spMk id="5" creationId="{3F08F5FB-D772-4A65-9FB4-86D1CBAFD9BE}"/>
          </ac:spMkLst>
        </pc:spChg>
        <pc:spChg chg="mod">
          <ac:chgData name="Oktay Sari" userId="a70e2b3e94b4710e" providerId="LiveId" clId="{C8CD7CEB-A330-4CEF-822D-1C99A65DC0F6}" dt="2022-10-17T22:30:34.213" v="1311" actId="20577"/>
          <ac:spMkLst>
            <pc:docMk/>
            <pc:sldMk cId="634166047" sldId="402"/>
            <ac:spMk id="6" creationId="{303FB112-3148-4E9A-8E20-DA0208B55737}"/>
          </ac:spMkLst>
        </pc:spChg>
        <pc:spChg chg="mod">
          <ac:chgData name="Oktay Sari" userId="a70e2b3e94b4710e" providerId="LiveId" clId="{C8CD7CEB-A330-4CEF-822D-1C99A65DC0F6}" dt="2022-10-17T20:31:51.634" v="144" actId="20577"/>
          <ac:spMkLst>
            <pc:docMk/>
            <pc:sldMk cId="634166047" sldId="402"/>
            <ac:spMk id="7" creationId="{FA3620C8-52C3-422D-BAAB-1D6FF6AA167F}"/>
          </ac:spMkLst>
        </pc:spChg>
        <pc:spChg chg="mod">
          <ac:chgData name="Oktay Sari" userId="a70e2b3e94b4710e" providerId="LiveId" clId="{C8CD7CEB-A330-4CEF-822D-1C99A65DC0F6}" dt="2022-10-17T22:30:40.020" v="1316" actId="20577"/>
          <ac:spMkLst>
            <pc:docMk/>
            <pc:sldMk cId="634166047" sldId="402"/>
            <ac:spMk id="8" creationId="{6430D734-5D9D-43F7-8B62-052F19FDFE12}"/>
          </ac:spMkLst>
        </pc:spChg>
        <pc:spChg chg="mod">
          <ac:chgData name="Oktay Sari" userId="a70e2b3e94b4710e" providerId="LiveId" clId="{C8CD7CEB-A330-4CEF-822D-1C99A65DC0F6}" dt="2022-10-17T20:37:02.390" v="453" actId="20577"/>
          <ac:spMkLst>
            <pc:docMk/>
            <pc:sldMk cId="634166047" sldId="402"/>
            <ac:spMk id="9" creationId="{2F61DC71-9F87-4772-B3DA-2E20B13061F5}"/>
          </ac:spMkLst>
        </pc:spChg>
        <pc:spChg chg="mod">
          <ac:chgData name="Oktay Sari" userId="a70e2b3e94b4710e" providerId="LiveId" clId="{C8CD7CEB-A330-4CEF-822D-1C99A65DC0F6}" dt="2022-10-17T22:30:44.381" v="1320" actId="20577"/>
          <ac:spMkLst>
            <pc:docMk/>
            <pc:sldMk cId="634166047" sldId="402"/>
            <ac:spMk id="10" creationId="{232CCFCB-38EC-40C2-8080-B862CA0AE994}"/>
          </ac:spMkLst>
        </pc:spChg>
        <pc:spChg chg="mod">
          <ac:chgData name="Oktay Sari" userId="a70e2b3e94b4710e" providerId="LiveId" clId="{C8CD7CEB-A330-4CEF-822D-1C99A65DC0F6}" dt="2022-10-17T20:36:48.008" v="424" actId="20577"/>
          <ac:spMkLst>
            <pc:docMk/>
            <pc:sldMk cId="634166047" sldId="402"/>
            <ac:spMk id="11" creationId="{F900AE95-1CA1-4B4A-805D-0DCC4FAF76C8}"/>
          </ac:spMkLst>
        </pc:spChg>
        <pc:spChg chg="mod">
          <ac:chgData name="Oktay Sari" userId="a70e2b3e94b4710e" providerId="LiveId" clId="{C8CD7CEB-A330-4CEF-822D-1C99A65DC0F6}" dt="2022-10-17T22:30:49.497" v="1324" actId="20577"/>
          <ac:spMkLst>
            <pc:docMk/>
            <pc:sldMk cId="634166047" sldId="402"/>
            <ac:spMk id="12" creationId="{737E4FBA-6FFA-4F8A-8F05-27AFACBECB5B}"/>
          </ac:spMkLst>
        </pc:spChg>
        <pc:spChg chg="mod">
          <ac:chgData name="Oktay Sari" userId="a70e2b3e94b4710e" providerId="LiveId" clId="{C8CD7CEB-A330-4CEF-822D-1C99A65DC0F6}" dt="2022-10-19T08:36:31.235" v="4077" actId="20577"/>
          <ac:spMkLst>
            <pc:docMk/>
            <pc:sldMk cId="634166047" sldId="402"/>
            <ac:spMk id="13" creationId="{4ADA3B72-6F12-4230-8EC8-63E8A104EA48}"/>
          </ac:spMkLst>
        </pc:spChg>
        <pc:spChg chg="mod">
          <ac:chgData name="Oktay Sari" userId="a70e2b3e94b4710e" providerId="LiveId" clId="{C8CD7CEB-A330-4CEF-822D-1C99A65DC0F6}" dt="2022-10-19T10:15:08.038" v="4256" actId="313"/>
          <ac:spMkLst>
            <pc:docMk/>
            <pc:sldMk cId="634166047" sldId="402"/>
            <ac:spMk id="15" creationId="{C64CE976-2FB0-460C-9F39-D46DE8689712}"/>
          </ac:spMkLst>
        </pc:spChg>
      </pc:sldChg>
      <pc:sldChg chg="addSp delSp modSp add del mod ord">
        <pc:chgData name="Oktay Sari" userId="a70e2b3e94b4710e" providerId="LiveId" clId="{C8CD7CEB-A330-4CEF-822D-1C99A65DC0F6}" dt="2022-10-17T22:34:45.102" v="1355"/>
        <pc:sldMkLst>
          <pc:docMk/>
          <pc:sldMk cId="3266315671" sldId="403"/>
        </pc:sldMkLst>
        <pc:spChg chg="mod">
          <ac:chgData name="Oktay Sari" userId="a70e2b3e94b4710e" providerId="LiveId" clId="{C8CD7CEB-A330-4CEF-822D-1C99A65DC0F6}" dt="2022-10-17T22:32:26.782" v="1345" actId="20577"/>
          <ac:spMkLst>
            <pc:docMk/>
            <pc:sldMk cId="3266315671" sldId="403"/>
            <ac:spMk id="3" creationId="{00000000-0000-0000-0000-000000000000}"/>
          </ac:spMkLst>
        </pc:spChg>
        <pc:spChg chg="del mod">
          <ac:chgData name="Oktay Sari" userId="a70e2b3e94b4710e" providerId="LiveId" clId="{C8CD7CEB-A330-4CEF-822D-1C99A65DC0F6}" dt="2022-10-17T21:38:24.456" v="620" actId="478"/>
          <ac:spMkLst>
            <pc:docMk/>
            <pc:sldMk cId="3266315671" sldId="403"/>
            <ac:spMk id="4" creationId="{00000000-0000-0000-0000-000000000000}"/>
          </ac:spMkLst>
        </pc:spChg>
        <pc:spChg chg="add del mod">
          <ac:chgData name="Oktay Sari" userId="a70e2b3e94b4710e" providerId="LiveId" clId="{C8CD7CEB-A330-4CEF-822D-1C99A65DC0F6}" dt="2022-10-17T21:38:27.975" v="621" actId="478"/>
          <ac:spMkLst>
            <pc:docMk/>
            <pc:sldMk cId="3266315671" sldId="403"/>
            <ac:spMk id="5" creationId="{A88ADF80-2FA0-8445-32A3-E746EDA6262A}"/>
          </ac:spMkLst>
        </pc:spChg>
        <pc:spChg chg="add del mod">
          <ac:chgData name="Oktay Sari" userId="a70e2b3e94b4710e" providerId="LiveId" clId="{C8CD7CEB-A330-4CEF-822D-1C99A65DC0F6}" dt="2022-10-17T22:06:15.775" v="985" actId="478"/>
          <ac:spMkLst>
            <pc:docMk/>
            <pc:sldMk cId="3266315671" sldId="403"/>
            <ac:spMk id="11" creationId="{729FED61-2C48-D61D-46F7-C7D2079B0366}"/>
          </ac:spMkLst>
        </pc:spChg>
        <pc:picChg chg="add del mod">
          <ac:chgData name="Oktay Sari" userId="a70e2b3e94b4710e" providerId="LiveId" clId="{C8CD7CEB-A330-4CEF-822D-1C99A65DC0F6}" dt="2022-10-17T21:48:52.390" v="921" actId="478"/>
          <ac:picMkLst>
            <pc:docMk/>
            <pc:sldMk cId="3266315671" sldId="403"/>
            <ac:picMk id="6" creationId="{C6CE0861-7BC0-A08F-6036-D6AB90D219AA}"/>
          </ac:picMkLst>
        </pc:picChg>
        <pc:picChg chg="add del mod">
          <ac:chgData name="Oktay Sari" userId="a70e2b3e94b4710e" providerId="LiveId" clId="{C8CD7CEB-A330-4CEF-822D-1C99A65DC0F6}" dt="2022-10-17T22:34:07.031" v="1348" actId="478"/>
          <ac:picMkLst>
            <pc:docMk/>
            <pc:sldMk cId="3266315671" sldId="403"/>
            <ac:picMk id="7" creationId="{B216F94F-24E4-C8A1-6606-79B079D54AFA}"/>
          </ac:picMkLst>
        </pc:picChg>
        <pc:picChg chg="add">
          <ac:chgData name="Oktay Sari" userId="a70e2b3e94b4710e" providerId="LiveId" clId="{C8CD7CEB-A330-4CEF-822D-1C99A65DC0F6}" dt="2022-10-17T21:56:04.667" v="924" actId="22"/>
          <ac:picMkLst>
            <pc:docMk/>
            <pc:sldMk cId="3266315671" sldId="403"/>
            <ac:picMk id="9" creationId="{5C58D768-B8E7-AE90-9534-7EE61447364D}"/>
          </ac:picMkLst>
        </pc:picChg>
        <pc:picChg chg="add del mod">
          <ac:chgData name="Oktay Sari" userId="a70e2b3e94b4710e" providerId="LiveId" clId="{C8CD7CEB-A330-4CEF-822D-1C99A65DC0F6}" dt="2022-10-17T22:34:28.699" v="1350" actId="478"/>
          <ac:picMkLst>
            <pc:docMk/>
            <pc:sldMk cId="3266315671" sldId="403"/>
            <ac:picMk id="12" creationId="{3A3940C5-9E52-2B3F-A0DD-33DE0CA3E725}"/>
          </ac:picMkLst>
        </pc:picChg>
        <pc:picChg chg="add mod">
          <ac:chgData name="Oktay Sari" userId="a70e2b3e94b4710e" providerId="LiveId" clId="{C8CD7CEB-A330-4CEF-822D-1C99A65DC0F6}" dt="2022-10-17T22:34:45.102" v="1355"/>
          <ac:picMkLst>
            <pc:docMk/>
            <pc:sldMk cId="3266315671" sldId="403"/>
            <ac:picMk id="13" creationId="{4189DB5E-2CC3-4135-49AD-1571C2479F76}"/>
          </ac:picMkLst>
        </pc:picChg>
        <pc:picChg chg="add del mod">
          <ac:chgData name="Oktay Sari" userId="a70e2b3e94b4710e" providerId="LiveId" clId="{C8CD7CEB-A330-4CEF-822D-1C99A65DC0F6}" dt="2022-10-17T21:44:51.846" v="845" actId="478"/>
          <ac:picMkLst>
            <pc:docMk/>
            <pc:sldMk cId="3266315671" sldId="403"/>
            <ac:picMk id="2050" creationId="{9E43AE87-6C3B-B76E-7B67-8C94F1C3762D}"/>
          </ac:picMkLst>
        </pc:picChg>
        <pc:picChg chg="add del mod">
          <ac:chgData name="Oktay Sari" userId="a70e2b3e94b4710e" providerId="LiveId" clId="{C8CD7CEB-A330-4CEF-822D-1C99A65DC0F6}" dt="2022-10-17T21:56:04.221" v="923" actId="478"/>
          <ac:picMkLst>
            <pc:docMk/>
            <pc:sldMk cId="3266315671" sldId="403"/>
            <ac:picMk id="2052" creationId="{EFAFF3DD-07A2-010E-6050-27BAAC215FB9}"/>
          </ac:picMkLst>
        </pc:picChg>
      </pc:sldChg>
      <pc:sldChg chg="del">
        <pc:chgData name="Oktay Sari" userId="a70e2b3e94b4710e" providerId="LiveId" clId="{C8CD7CEB-A330-4CEF-822D-1C99A65DC0F6}" dt="2022-10-19T01:09:04.791" v="3741" actId="47"/>
        <pc:sldMkLst>
          <pc:docMk/>
          <pc:sldMk cId="2604825022" sldId="404"/>
        </pc:sldMkLst>
      </pc:sldChg>
      <pc:sldChg chg="del">
        <pc:chgData name="Oktay Sari" userId="a70e2b3e94b4710e" providerId="LiveId" clId="{C8CD7CEB-A330-4CEF-822D-1C99A65DC0F6}" dt="2022-10-17T20:26:33.670" v="0" actId="47"/>
        <pc:sldMkLst>
          <pc:docMk/>
          <pc:sldMk cId="1424430631" sldId="405"/>
        </pc:sldMkLst>
      </pc:sldChg>
      <pc:sldChg chg="addSp delSp modSp add mod ord">
        <pc:chgData name="Oktay Sari" userId="a70e2b3e94b4710e" providerId="LiveId" clId="{C8CD7CEB-A330-4CEF-822D-1C99A65DC0F6}" dt="2022-10-19T08:41:43.256" v="4083" actId="931"/>
        <pc:sldMkLst>
          <pc:docMk/>
          <pc:sldMk cId="3089658054" sldId="407"/>
        </pc:sldMkLst>
        <pc:spChg chg="mod">
          <ac:chgData name="Oktay Sari" userId="a70e2b3e94b4710e" providerId="LiveId" clId="{C8CD7CEB-A330-4CEF-822D-1C99A65DC0F6}" dt="2022-10-17T21:57:10.975" v="948" actId="20577"/>
          <ac:spMkLst>
            <pc:docMk/>
            <pc:sldMk cId="3089658054" sldId="407"/>
            <ac:spMk id="2" creationId="{CF98F1D4-AB90-2CE3-8A2B-45B1BDEB947A}"/>
          </ac:spMkLst>
        </pc:spChg>
        <pc:spChg chg="mod">
          <ac:chgData name="Oktay Sari" userId="a70e2b3e94b4710e" providerId="LiveId" clId="{C8CD7CEB-A330-4CEF-822D-1C99A65DC0F6}" dt="2022-10-19T08:01:28.967" v="3930" actId="5793"/>
          <ac:spMkLst>
            <pc:docMk/>
            <pc:sldMk cId="3089658054" sldId="407"/>
            <ac:spMk id="3" creationId="{00000000-0000-0000-0000-000000000000}"/>
          </ac:spMkLst>
        </pc:spChg>
        <pc:spChg chg="mod">
          <ac:chgData name="Oktay Sari" userId="a70e2b3e94b4710e" providerId="LiveId" clId="{C8CD7CEB-A330-4CEF-822D-1C99A65DC0F6}" dt="2022-10-17T22:55:16.168" v="1698" actId="20577"/>
          <ac:spMkLst>
            <pc:docMk/>
            <pc:sldMk cId="3089658054" sldId="407"/>
            <ac:spMk id="4" creationId="{00000000-0000-0000-0000-000000000000}"/>
          </ac:spMkLst>
        </pc:spChg>
        <pc:picChg chg="del">
          <ac:chgData name="Oktay Sari" userId="a70e2b3e94b4710e" providerId="LiveId" clId="{C8CD7CEB-A330-4CEF-822D-1C99A65DC0F6}" dt="2022-10-19T08:41:21.221" v="4078" actId="478"/>
          <ac:picMkLst>
            <pc:docMk/>
            <pc:sldMk cId="3089658054" sldId="407"/>
            <ac:picMk id="5" creationId="{56FEEB33-C39A-7435-D90F-FCCEB7F94173}"/>
          </ac:picMkLst>
        </pc:picChg>
        <pc:picChg chg="add del mod">
          <ac:chgData name="Oktay Sari" userId="a70e2b3e94b4710e" providerId="LiveId" clId="{C8CD7CEB-A330-4CEF-822D-1C99A65DC0F6}" dt="2022-10-19T08:41:43.256" v="4083" actId="931"/>
          <ac:picMkLst>
            <pc:docMk/>
            <pc:sldMk cId="3089658054" sldId="407"/>
            <ac:picMk id="7" creationId="{6FC29A9D-3419-0799-83F6-AAFCEA2AC85C}"/>
          </ac:picMkLst>
        </pc:picChg>
      </pc:sldChg>
      <pc:sldChg chg="add del">
        <pc:chgData name="Oktay Sari" userId="a70e2b3e94b4710e" providerId="LiveId" clId="{C8CD7CEB-A330-4CEF-822D-1C99A65DC0F6}" dt="2022-10-17T22:20:47.078" v="1222" actId="47"/>
        <pc:sldMkLst>
          <pc:docMk/>
          <pc:sldMk cId="852005665" sldId="408"/>
        </pc:sldMkLst>
      </pc:sldChg>
      <pc:sldChg chg="addSp delSp modSp add mod">
        <pc:chgData name="Oktay Sari" userId="a70e2b3e94b4710e" providerId="LiveId" clId="{C8CD7CEB-A330-4CEF-822D-1C99A65DC0F6}" dt="2022-10-17T22:23:47.940" v="1263" actId="20577"/>
        <pc:sldMkLst>
          <pc:docMk/>
          <pc:sldMk cId="1935910460" sldId="408"/>
        </pc:sldMkLst>
        <pc:spChg chg="mod">
          <ac:chgData name="Oktay Sari" userId="a70e2b3e94b4710e" providerId="LiveId" clId="{C8CD7CEB-A330-4CEF-822D-1C99A65DC0F6}" dt="2022-10-17T22:23:47.940" v="1263" actId="20577"/>
          <ac:spMkLst>
            <pc:docMk/>
            <pc:sldMk cId="1935910460" sldId="408"/>
            <ac:spMk id="3" creationId="{00000000-0000-0000-0000-000000000000}"/>
          </ac:spMkLst>
        </pc:spChg>
        <pc:picChg chg="add mod">
          <ac:chgData name="Oktay Sari" userId="a70e2b3e94b4710e" providerId="LiveId" clId="{C8CD7CEB-A330-4CEF-822D-1C99A65DC0F6}" dt="2022-10-17T22:21:27.899" v="1228" actId="1076"/>
          <ac:picMkLst>
            <pc:docMk/>
            <pc:sldMk cId="1935910460" sldId="408"/>
            <ac:picMk id="4" creationId="{691EB822-7D66-BBB1-8F37-5D6581D904BF}"/>
          </ac:picMkLst>
        </pc:picChg>
        <pc:picChg chg="add mod">
          <ac:chgData name="Oktay Sari" userId="a70e2b3e94b4710e" providerId="LiveId" clId="{C8CD7CEB-A330-4CEF-822D-1C99A65DC0F6}" dt="2022-10-17T22:23:15.279" v="1250" actId="1076"/>
          <ac:picMkLst>
            <pc:docMk/>
            <pc:sldMk cId="1935910460" sldId="408"/>
            <ac:picMk id="6" creationId="{0690BE01-B446-489F-3057-6A727A49B1E9}"/>
          </ac:picMkLst>
        </pc:picChg>
        <pc:picChg chg="del">
          <ac:chgData name="Oktay Sari" userId="a70e2b3e94b4710e" providerId="LiveId" clId="{C8CD7CEB-A330-4CEF-822D-1C99A65DC0F6}" dt="2022-10-17T22:21:11.488" v="1224" actId="478"/>
          <ac:picMkLst>
            <pc:docMk/>
            <pc:sldMk cId="1935910460" sldId="408"/>
            <ac:picMk id="9" creationId="{5C58D768-B8E7-AE90-9534-7EE61447364D}"/>
          </ac:picMkLst>
        </pc:picChg>
      </pc:sldChg>
      <pc:sldChg chg="addSp delSp modSp add mod ord modNotesTx">
        <pc:chgData name="Oktay Sari" userId="a70e2b3e94b4710e" providerId="LiveId" clId="{C8CD7CEB-A330-4CEF-822D-1C99A65DC0F6}" dt="2022-10-18T14:36:56.590" v="2070"/>
        <pc:sldMkLst>
          <pc:docMk/>
          <pc:sldMk cId="4216244104" sldId="409"/>
        </pc:sldMkLst>
        <pc:spChg chg="add del mod">
          <ac:chgData name="Oktay Sari" userId="a70e2b3e94b4710e" providerId="LiveId" clId="{C8CD7CEB-A330-4CEF-822D-1C99A65DC0F6}" dt="2022-10-17T22:37:53.941" v="1414"/>
          <ac:spMkLst>
            <pc:docMk/>
            <pc:sldMk cId="4216244104" sldId="409"/>
            <ac:spMk id="2" creationId="{F3FE582A-CE42-C702-6FCD-FBE69FAE8A93}"/>
          </ac:spMkLst>
        </pc:spChg>
        <pc:spChg chg="mod">
          <ac:chgData name="Oktay Sari" userId="a70e2b3e94b4710e" providerId="LiveId" clId="{C8CD7CEB-A330-4CEF-822D-1C99A65DC0F6}" dt="2022-10-17T23:08:37.134" v="1897" actId="20577"/>
          <ac:spMkLst>
            <pc:docMk/>
            <pc:sldMk cId="4216244104" sldId="409"/>
            <ac:spMk id="3" creationId="{00000000-0000-0000-0000-000000000000}"/>
          </ac:spMkLst>
        </pc:spChg>
        <pc:spChg chg="add mod">
          <ac:chgData name="Oktay Sari" userId="a70e2b3e94b4710e" providerId="LiveId" clId="{C8CD7CEB-A330-4CEF-822D-1C99A65DC0F6}" dt="2022-10-17T23:07:45.003" v="1869" actId="20577"/>
          <ac:spMkLst>
            <pc:docMk/>
            <pc:sldMk cId="4216244104" sldId="409"/>
            <ac:spMk id="4" creationId="{0DA78626-8B33-89D9-327B-5E9ABA18B25F}"/>
          </ac:spMkLst>
        </pc:spChg>
        <pc:spChg chg="add mod">
          <ac:chgData name="Oktay Sari" userId="a70e2b3e94b4710e" providerId="LiveId" clId="{C8CD7CEB-A330-4CEF-822D-1C99A65DC0F6}" dt="2022-10-17T23:02:31.908" v="1741" actId="1076"/>
          <ac:spMkLst>
            <pc:docMk/>
            <pc:sldMk cId="4216244104" sldId="409"/>
            <ac:spMk id="10" creationId="{02CB20F7-4923-F751-402C-A47FE07F5456}"/>
          </ac:spMkLst>
        </pc:spChg>
        <pc:picChg chg="add mod">
          <ac:chgData name="Oktay Sari" userId="a70e2b3e94b4710e" providerId="LiveId" clId="{C8CD7CEB-A330-4CEF-822D-1C99A65DC0F6}" dt="2022-10-17T22:42:27.145" v="1565"/>
          <ac:picMkLst>
            <pc:docMk/>
            <pc:sldMk cId="4216244104" sldId="409"/>
            <ac:picMk id="5" creationId="{2D0E59C6-8D30-0236-ACC9-2EA8CCE2092B}"/>
          </ac:picMkLst>
        </pc:picChg>
        <pc:picChg chg="del">
          <ac:chgData name="Oktay Sari" userId="a70e2b3e94b4710e" providerId="LiveId" clId="{C8CD7CEB-A330-4CEF-822D-1C99A65DC0F6}" dt="2022-10-17T22:34:59.097" v="1357" actId="478"/>
          <ac:picMkLst>
            <pc:docMk/>
            <pc:sldMk cId="4216244104" sldId="409"/>
            <ac:picMk id="7" creationId="{B216F94F-24E4-C8A1-6606-79B079D54AFA}"/>
          </ac:picMkLst>
        </pc:picChg>
        <pc:picChg chg="add mod">
          <ac:chgData name="Oktay Sari" userId="a70e2b3e94b4710e" providerId="LiveId" clId="{C8CD7CEB-A330-4CEF-822D-1C99A65DC0F6}" dt="2022-10-17T23:01:19.768" v="1700" actId="1076"/>
          <ac:picMkLst>
            <pc:docMk/>
            <pc:sldMk cId="4216244104" sldId="409"/>
            <ac:picMk id="8" creationId="{E5668D2F-B5B1-2333-E3CE-273D97335186}"/>
          </ac:picMkLst>
        </pc:picChg>
        <pc:picChg chg="del">
          <ac:chgData name="Oktay Sari" userId="a70e2b3e94b4710e" providerId="LiveId" clId="{C8CD7CEB-A330-4CEF-822D-1C99A65DC0F6}" dt="2022-10-17T22:35:00.911" v="1358" actId="478"/>
          <ac:picMkLst>
            <pc:docMk/>
            <pc:sldMk cId="4216244104" sldId="409"/>
            <ac:picMk id="9" creationId="{5C58D768-B8E7-AE90-9534-7EE61447364D}"/>
          </ac:picMkLst>
        </pc:picChg>
      </pc:sldChg>
      <pc:sldChg chg="delSp add del mod">
        <pc:chgData name="Oktay Sari" userId="a70e2b3e94b4710e" providerId="LiveId" clId="{C8CD7CEB-A330-4CEF-822D-1C99A65DC0F6}" dt="2022-10-17T22:37:42.080" v="1412" actId="47"/>
        <pc:sldMkLst>
          <pc:docMk/>
          <pc:sldMk cId="518585636" sldId="410"/>
        </pc:sldMkLst>
        <pc:spChg chg="del">
          <ac:chgData name="Oktay Sari" userId="a70e2b3e94b4710e" providerId="LiveId" clId="{C8CD7CEB-A330-4CEF-822D-1C99A65DC0F6}" dt="2022-10-17T22:37:34.579" v="1411" actId="478"/>
          <ac:spMkLst>
            <pc:docMk/>
            <pc:sldMk cId="518585636" sldId="410"/>
            <ac:spMk id="10" creationId="{00000000-0000-0000-0000-000000000000}"/>
          </ac:spMkLst>
        </pc:spChg>
        <pc:spChg chg="del">
          <ac:chgData name="Oktay Sari" userId="a70e2b3e94b4710e" providerId="LiveId" clId="{C8CD7CEB-A330-4CEF-822D-1C99A65DC0F6}" dt="2022-10-17T22:37:34.579" v="1411" actId="478"/>
          <ac:spMkLst>
            <pc:docMk/>
            <pc:sldMk cId="518585636" sldId="410"/>
            <ac:spMk id="11" creationId="{00000000-0000-0000-0000-000000000000}"/>
          </ac:spMkLst>
        </pc:spChg>
        <pc:spChg chg="del">
          <ac:chgData name="Oktay Sari" userId="a70e2b3e94b4710e" providerId="LiveId" clId="{C8CD7CEB-A330-4CEF-822D-1C99A65DC0F6}" dt="2022-10-17T22:37:34.579" v="1411" actId="478"/>
          <ac:spMkLst>
            <pc:docMk/>
            <pc:sldMk cId="518585636" sldId="410"/>
            <ac:spMk id="12" creationId="{00000000-0000-0000-0000-000000000000}"/>
          </ac:spMkLst>
        </pc:spChg>
        <pc:spChg chg="del">
          <ac:chgData name="Oktay Sari" userId="a70e2b3e94b4710e" providerId="LiveId" clId="{C8CD7CEB-A330-4CEF-822D-1C99A65DC0F6}" dt="2022-10-17T22:37:34.579" v="1411" actId="478"/>
          <ac:spMkLst>
            <pc:docMk/>
            <pc:sldMk cId="518585636" sldId="410"/>
            <ac:spMk id="13" creationId="{00000000-0000-0000-0000-000000000000}"/>
          </ac:spMkLst>
        </pc:spChg>
        <pc:spChg chg="del">
          <ac:chgData name="Oktay Sari" userId="a70e2b3e94b4710e" providerId="LiveId" clId="{C8CD7CEB-A330-4CEF-822D-1C99A65DC0F6}" dt="2022-10-17T22:37:34.579" v="1411" actId="478"/>
          <ac:spMkLst>
            <pc:docMk/>
            <pc:sldMk cId="518585636" sldId="410"/>
            <ac:spMk id="14" creationId="{00000000-0000-0000-0000-000000000000}"/>
          </ac:spMkLst>
        </pc:spChg>
        <pc:spChg chg="del">
          <ac:chgData name="Oktay Sari" userId="a70e2b3e94b4710e" providerId="LiveId" clId="{C8CD7CEB-A330-4CEF-822D-1C99A65DC0F6}" dt="2022-10-17T22:37:34.579" v="1411" actId="478"/>
          <ac:spMkLst>
            <pc:docMk/>
            <pc:sldMk cId="518585636" sldId="410"/>
            <ac:spMk id="15" creationId="{00000000-0000-0000-0000-000000000000}"/>
          </ac:spMkLst>
        </pc:spChg>
      </pc:sldChg>
      <pc:sldChg chg="modSp add mod modNotesTx">
        <pc:chgData name="Oktay Sari" userId="a70e2b3e94b4710e" providerId="LiveId" clId="{C8CD7CEB-A330-4CEF-822D-1C99A65DC0F6}" dt="2022-10-21T09:39:12.261" v="4438" actId="27918"/>
        <pc:sldMkLst>
          <pc:docMk/>
          <pc:sldMk cId="4179056257" sldId="410"/>
        </pc:sldMkLst>
        <pc:spChg chg="mod">
          <ac:chgData name="Oktay Sari" userId="a70e2b3e94b4710e" providerId="LiveId" clId="{C8CD7CEB-A330-4CEF-822D-1C99A65DC0F6}" dt="2022-10-17T23:02:51.166" v="1745" actId="1076"/>
          <ac:spMkLst>
            <pc:docMk/>
            <pc:sldMk cId="4179056257" sldId="410"/>
            <ac:spMk id="2" creationId="{F5171AB7-59BE-E0B2-E45F-44527D959878}"/>
          </ac:spMkLst>
        </pc:spChg>
        <pc:spChg chg="mod">
          <ac:chgData name="Oktay Sari" userId="a70e2b3e94b4710e" providerId="LiveId" clId="{C8CD7CEB-A330-4CEF-822D-1C99A65DC0F6}" dt="2022-10-19T09:02:45.058" v="4128" actId="20577"/>
          <ac:spMkLst>
            <pc:docMk/>
            <pc:sldMk cId="4179056257" sldId="410"/>
            <ac:spMk id="3" creationId="{00000000-0000-0000-0000-000000000000}"/>
          </ac:spMkLst>
        </pc:spChg>
        <pc:spChg chg="mod">
          <ac:chgData name="Oktay Sari" userId="a70e2b3e94b4710e" providerId="LiveId" clId="{C8CD7CEB-A330-4CEF-822D-1C99A65DC0F6}" dt="2022-10-17T23:04:49.676" v="1757" actId="20577"/>
          <ac:spMkLst>
            <pc:docMk/>
            <pc:sldMk cId="4179056257" sldId="410"/>
            <ac:spMk id="11" creationId="{00000000-0000-0000-0000-000000000000}"/>
          </ac:spMkLst>
        </pc:spChg>
        <pc:spChg chg="mod">
          <ac:chgData name="Oktay Sari" userId="a70e2b3e94b4710e" providerId="LiveId" clId="{C8CD7CEB-A330-4CEF-822D-1C99A65DC0F6}" dt="2022-10-19T07:33:20.388" v="3792" actId="20577"/>
          <ac:spMkLst>
            <pc:docMk/>
            <pc:sldMk cId="4179056257" sldId="410"/>
            <ac:spMk id="15" creationId="{00000000-0000-0000-0000-000000000000}"/>
          </ac:spMkLst>
        </pc:spChg>
        <pc:spChg chg="mod">
          <ac:chgData name="Oktay Sari" userId="a70e2b3e94b4710e" providerId="LiveId" clId="{C8CD7CEB-A330-4CEF-822D-1C99A65DC0F6}" dt="2022-10-17T22:53:31.569" v="1684" actId="207"/>
          <ac:spMkLst>
            <pc:docMk/>
            <pc:sldMk cId="4179056257" sldId="410"/>
            <ac:spMk id="21" creationId="{00000000-0000-0000-0000-000000000000}"/>
          </ac:spMkLst>
        </pc:spChg>
        <pc:graphicFrameChg chg="mod">
          <ac:chgData name="Oktay Sari" userId="a70e2b3e94b4710e" providerId="LiveId" clId="{C8CD7CEB-A330-4CEF-822D-1C99A65DC0F6}" dt="2022-10-21T09:34:14.838" v="4416"/>
          <ac:graphicFrameMkLst>
            <pc:docMk/>
            <pc:sldMk cId="4179056257" sldId="410"/>
            <ac:graphicFrameMk id="6" creationId="{00000000-0000-0000-0000-000000000000}"/>
          </ac:graphicFrameMkLst>
        </pc:graphicFrameChg>
      </pc:sldChg>
      <pc:sldChg chg="addSp modSp new mod ord modNotesTx">
        <pc:chgData name="Oktay Sari" userId="a70e2b3e94b4710e" providerId="LiveId" clId="{C8CD7CEB-A330-4CEF-822D-1C99A65DC0F6}" dt="2022-10-19T16:46:59.660" v="4290"/>
        <pc:sldMkLst>
          <pc:docMk/>
          <pc:sldMk cId="4065947582" sldId="411"/>
        </pc:sldMkLst>
        <pc:spChg chg="mod">
          <ac:chgData name="Oktay Sari" userId="a70e2b3e94b4710e" providerId="LiveId" clId="{C8CD7CEB-A330-4CEF-822D-1C99A65DC0F6}" dt="2022-10-18T18:36:30.782" v="2590" actId="20577"/>
          <ac:spMkLst>
            <pc:docMk/>
            <pc:sldMk cId="4065947582" sldId="411"/>
            <ac:spMk id="2" creationId="{E6F900C5-49D5-4E43-57EF-9380A6CEE750}"/>
          </ac:spMkLst>
        </pc:spChg>
        <pc:spChg chg="add mod">
          <ac:chgData name="Oktay Sari" userId="a70e2b3e94b4710e" providerId="LiveId" clId="{C8CD7CEB-A330-4CEF-822D-1C99A65DC0F6}" dt="2022-10-19T16:46:59.660" v="4290"/>
          <ac:spMkLst>
            <pc:docMk/>
            <pc:sldMk cId="4065947582" sldId="411"/>
            <ac:spMk id="3" creationId="{A4079425-A96F-52C9-919D-DF8CDE8A595A}"/>
          </ac:spMkLst>
        </pc:spChg>
      </pc:sldChg>
      <pc:sldChg chg="addSp modSp add mod ord modNotesTx">
        <pc:chgData name="Oktay Sari" userId="a70e2b3e94b4710e" providerId="LiveId" clId="{C8CD7CEB-A330-4CEF-822D-1C99A65DC0F6}" dt="2022-10-18T17:13:07.503" v="2218"/>
        <pc:sldMkLst>
          <pc:docMk/>
          <pc:sldMk cId="1125452404" sldId="412"/>
        </pc:sldMkLst>
        <pc:spChg chg="mod">
          <ac:chgData name="Oktay Sari" userId="a70e2b3e94b4710e" providerId="LiveId" clId="{C8CD7CEB-A330-4CEF-822D-1C99A65DC0F6}" dt="2022-10-17T23:12:53.273" v="1929" actId="20577"/>
          <ac:spMkLst>
            <pc:docMk/>
            <pc:sldMk cId="1125452404" sldId="412"/>
            <ac:spMk id="2" creationId="{E6F900C5-49D5-4E43-57EF-9380A6CEE750}"/>
          </ac:spMkLst>
        </pc:spChg>
        <pc:spChg chg="add mod">
          <ac:chgData name="Oktay Sari" userId="a70e2b3e94b4710e" providerId="LiveId" clId="{C8CD7CEB-A330-4CEF-822D-1C99A65DC0F6}" dt="2022-10-18T17:12:16.717" v="2214" actId="20578"/>
          <ac:spMkLst>
            <pc:docMk/>
            <pc:sldMk cId="1125452404" sldId="412"/>
            <ac:spMk id="3" creationId="{6756AB29-99FE-8C9C-C4D0-8DABE615EBE6}"/>
          </ac:spMkLst>
        </pc:spChg>
        <pc:picChg chg="add mod">
          <ac:chgData name="Oktay Sari" userId="a70e2b3e94b4710e" providerId="LiveId" clId="{C8CD7CEB-A330-4CEF-822D-1C99A65DC0F6}" dt="2022-10-17T23:22:24.582" v="2034" actId="14100"/>
          <ac:picMkLst>
            <pc:docMk/>
            <pc:sldMk cId="1125452404" sldId="412"/>
            <ac:picMk id="6146" creationId="{6E9BE4C1-682A-6CA6-65C3-BCD7F0FA2DF9}"/>
          </ac:picMkLst>
        </pc:picChg>
      </pc:sldChg>
      <pc:sldChg chg="addSp modSp add mod ord modNotesTx">
        <pc:chgData name="Oktay Sari" userId="a70e2b3e94b4710e" providerId="LiveId" clId="{C8CD7CEB-A330-4CEF-822D-1C99A65DC0F6}" dt="2022-10-19T16:52:04.859" v="4395" actId="20577"/>
        <pc:sldMkLst>
          <pc:docMk/>
          <pc:sldMk cId="2069335227" sldId="413"/>
        </pc:sldMkLst>
        <pc:spChg chg="mod">
          <ac:chgData name="Oktay Sari" userId="a70e2b3e94b4710e" providerId="LiveId" clId="{C8CD7CEB-A330-4CEF-822D-1C99A65DC0F6}" dt="2022-10-19T16:51:21.793" v="4346" actId="20577"/>
          <ac:spMkLst>
            <pc:docMk/>
            <pc:sldMk cId="2069335227" sldId="413"/>
            <ac:spMk id="2" creationId="{E6F900C5-49D5-4E43-57EF-9380A6CEE750}"/>
          </ac:spMkLst>
        </pc:spChg>
        <pc:spChg chg="add mod">
          <ac:chgData name="Oktay Sari" userId="a70e2b3e94b4710e" providerId="LiveId" clId="{C8CD7CEB-A330-4CEF-822D-1C99A65DC0F6}" dt="2022-10-19T16:52:04.859" v="4395" actId="20577"/>
          <ac:spMkLst>
            <pc:docMk/>
            <pc:sldMk cId="2069335227" sldId="413"/>
            <ac:spMk id="3" creationId="{A7C74705-E69F-E3C2-D604-A04FC4780998}"/>
          </ac:spMkLst>
        </pc:spChg>
      </pc:sldChg>
      <pc:sldChg chg="modSp add mod ord">
        <pc:chgData name="Oktay Sari" userId="a70e2b3e94b4710e" providerId="LiveId" clId="{C8CD7CEB-A330-4CEF-822D-1C99A65DC0F6}" dt="2022-10-19T10:15:18.730" v="4257" actId="20577"/>
        <pc:sldMkLst>
          <pc:docMk/>
          <pc:sldMk cId="2661532674" sldId="414"/>
        </pc:sldMkLst>
        <pc:spChg chg="mod">
          <ac:chgData name="Oktay Sari" userId="a70e2b3e94b4710e" providerId="LiveId" clId="{C8CD7CEB-A330-4CEF-822D-1C99A65DC0F6}" dt="2022-10-19T10:15:18.730" v="4257" actId="20577"/>
          <ac:spMkLst>
            <pc:docMk/>
            <pc:sldMk cId="2661532674" sldId="414"/>
            <ac:spMk id="2" creationId="{E6F900C5-49D5-4E43-57EF-9380A6CEE750}"/>
          </ac:spMkLst>
        </pc:spChg>
        <pc:spChg chg="mod">
          <ac:chgData name="Oktay Sari" userId="a70e2b3e94b4710e" providerId="LiveId" clId="{C8CD7CEB-A330-4CEF-822D-1C99A65DC0F6}" dt="2022-10-17T23:23:07.107" v="2040" actId="5793"/>
          <ac:spMkLst>
            <pc:docMk/>
            <pc:sldMk cId="2661532674" sldId="414"/>
            <ac:spMk id="3" creationId="{A7C74705-E69F-E3C2-D604-A04FC4780998}"/>
          </ac:spMkLst>
        </pc:spChg>
      </pc:sldChg>
      <pc:sldChg chg="modSp add mod ord">
        <pc:chgData name="Oktay Sari" userId="a70e2b3e94b4710e" providerId="LiveId" clId="{C8CD7CEB-A330-4CEF-822D-1C99A65DC0F6}" dt="2022-10-19T10:15:31.480" v="4259" actId="20577"/>
        <pc:sldMkLst>
          <pc:docMk/>
          <pc:sldMk cId="3513655352" sldId="415"/>
        </pc:sldMkLst>
        <pc:spChg chg="mod">
          <ac:chgData name="Oktay Sari" userId="a70e2b3e94b4710e" providerId="LiveId" clId="{C8CD7CEB-A330-4CEF-822D-1C99A65DC0F6}" dt="2022-10-19T10:15:31.480" v="4259" actId="20577"/>
          <ac:spMkLst>
            <pc:docMk/>
            <pc:sldMk cId="3513655352" sldId="415"/>
            <ac:spMk id="2" creationId="{E6F900C5-49D5-4E43-57EF-9380A6CEE750}"/>
          </ac:spMkLst>
        </pc:spChg>
        <pc:spChg chg="mod">
          <ac:chgData name="Oktay Sari" userId="a70e2b3e94b4710e" providerId="LiveId" clId="{C8CD7CEB-A330-4CEF-822D-1C99A65DC0F6}" dt="2022-10-17T23:24:02.424" v="2052" actId="20577"/>
          <ac:spMkLst>
            <pc:docMk/>
            <pc:sldMk cId="3513655352" sldId="415"/>
            <ac:spMk id="3" creationId="{A7C74705-E69F-E3C2-D604-A04FC4780998}"/>
          </ac:spMkLst>
        </pc:spChg>
      </pc:sldChg>
      <pc:sldChg chg="addSp delSp modSp add del mod modClrScheme chgLayout">
        <pc:chgData name="Oktay Sari" userId="a70e2b3e94b4710e" providerId="LiveId" clId="{C8CD7CEB-A330-4CEF-822D-1C99A65DC0F6}" dt="2022-10-18T16:52:54.776" v="2126" actId="47"/>
        <pc:sldMkLst>
          <pc:docMk/>
          <pc:sldMk cId="2478674352" sldId="416"/>
        </pc:sldMkLst>
        <pc:spChg chg="add mod">
          <ac:chgData name="Oktay Sari" userId="a70e2b3e94b4710e" providerId="LiveId" clId="{C8CD7CEB-A330-4CEF-822D-1C99A65DC0F6}" dt="2022-10-18T16:45:29.999" v="2102" actId="20577"/>
          <ac:spMkLst>
            <pc:docMk/>
            <pc:sldMk cId="2478674352" sldId="416"/>
            <ac:spMk id="2" creationId="{2DCE2BD6-23B9-AEC4-8598-A875BFB844BC}"/>
          </ac:spMkLst>
        </pc:spChg>
        <pc:graphicFrameChg chg="add del mod">
          <ac:chgData name="Oktay Sari" userId="a70e2b3e94b4710e" providerId="LiveId" clId="{C8CD7CEB-A330-4CEF-822D-1C99A65DC0F6}" dt="2022-10-18T16:47:17.719" v="2120" actId="12084"/>
          <ac:graphicFrameMkLst>
            <pc:docMk/>
            <pc:sldMk cId="2478674352" sldId="416"/>
            <ac:graphicFrameMk id="6" creationId="{7C06CE2E-4DAC-C37A-77FC-F6D6ECF731BF}"/>
          </ac:graphicFrameMkLst>
        </pc:graphicFrameChg>
        <pc:picChg chg="add del">
          <ac:chgData name="Oktay Sari" userId="a70e2b3e94b4710e" providerId="LiveId" clId="{C8CD7CEB-A330-4CEF-822D-1C99A65DC0F6}" dt="2022-10-18T16:45:38.415" v="2104"/>
          <ac:picMkLst>
            <pc:docMk/>
            <pc:sldMk cId="2478674352" sldId="416"/>
            <ac:picMk id="3" creationId="{0B715783-C4FB-BC0F-D7CA-0D4FA5218C0E}"/>
          </ac:picMkLst>
        </pc:picChg>
        <pc:picChg chg="add del mod">
          <ac:chgData name="Oktay Sari" userId="a70e2b3e94b4710e" providerId="LiveId" clId="{C8CD7CEB-A330-4CEF-822D-1C99A65DC0F6}" dt="2022-10-18T16:47:17.719" v="2120" actId="12084"/>
          <ac:picMkLst>
            <pc:docMk/>
            <pc:sldMk cId="2478674352" sldId="416"/>
            <ac:picMk id="5" creationId="{B708255C-874C-83D5-91D0-CCE96E342A68}"/>
          </ac:picMkLst>
        </pc:picChg>
      </pc:sldChg>
      <pc:sldChg chg="addSp delSp modSp add mod">
        <pc:chgData name="Oktay Sari" userId="a70e2b3e94b4710e" providerId="LiveId" clId="{C8CD7CEB-A330-4CEF-822D-1C99A65DC0F6}" dt="2022-10-18T17:01:37.332" v="2157" actId="27614"/>
        <pc:sldMkLst>
          <pc:docMk/>
          <pc:sldMk cId="3220187054" sldId="417"/>
        </pc:sldMkLst>
        <pc:spChg chg="mod">
          <ac:chgData name="Oktay Sari" userId="a70e2b3e94b4710e" providerId="LiveId" clId="{C8CD7CEB-A330-4CEF-822D-1C99A65DC0F6}" dt="2022-10-18T16:56:29" v="2151" actId="20577"/>
          <ac:spMkLst>
            <pc:docMk/>
            <pc:sldMk cId="3220187054" sldId="417"/>
            <ac:spMk id="2" creationId="{2DCE2BD6-23B9-AEC4-8598-A875BFB844BC}"/>
          </ac:spMkLst>
        </pc:spChg>
        <pc:picChg chg="add mod">
          <ac:chgData name="Oktay Sari" userId="a70e2b3e94b4710e" providerId="LiveId" clId="{C8CD7CEB-A330-4CEF-822D-1C99A65DC0F6}" dt="2022-10-18T17:01:37.332" v="2157" actId="27614"/>
          <ac:picMkLst>
            <pc:docMk/>
            <pc:sldMk cId="3220187054" sldId="417"/>
            <ac:picMk id="4" creationId="{54F3D701-1D13-904F-5AA7-DB8504244BE3}"/>
          </ac:picMkLst>
        </pc:picChg>
        <pc:picChg chg="del mod">
          <ac:chgData name="Oktay Sari" userId="a70e2b3e94b4710e" providerId="LiveId" clId="{C8CD7CEB-A330-4CEF-822D-1C99A65DC0F6}" dt="2022-10-18T17:01:23.839" v="2155" actId="478"/>
          <ac:picMkLst>
            <pc:docMk/>
            <pc:sldMk cId="3220187054" sldId="417"/>
            <ac:picMk id="5" creationId="{B708255C-874C-83D5-91D0-CCE96E342A68}"/>
          </ac:picMkLst>
        </pc:picChg>
      </pc:sldChg>
      <pc:sldChg chg="addSp delSp modSp add mod ord">
        <pc:chgData name="Oktay Sari" userId="a70e2b3e94b4710e" providerId="LiveId" clId="{C8CD7CEB-A330-4CEF-822D-1C99A65DC0F6}" dt="2022-10-18T23:04:51.175" v="2857"/>
        <pc:sldMkLst>
          <pc:docMk/>
          <pc:sldMk cId="2541780307" sldId="418"/>
        </pc:sldMkLst>
        <pc:spChg chg="mod">
          <ac:chgData name="Oktay Sari" userId="a70e2b3e94b4710e" providerId="LiveId" clId="{C8CD7CEB-A330-4CEF-822D-1C99A65DC0F6}" dt="2022-10-18T17:03:07.466" v="2186" actId="20577"/>
          <ac:spMkLst>
            <pc:docMk/>
            <pc:sldMk cId="2541780307" sldId="418"/>
            <ac:spMk id="2" creationId="{2DCE2BD6-23B9-AEC4-8598-A875BFB844BC}"/>
          </ac:spMkLst>
        </pc:spChg>
        <pc:picChg chg="add mod">
          <ac:chgData name="Oktay Sari" userId="a70e2b3e94b4710e" providerId="LiveId" clId="{C8CD7CEB-A330-4CEF-822D-1C99A65DC0F6}" dt="2022-10-18T17:11:24.345" v="2212" actId="1440"/>
          <ac:picMkLst>
            <pc:docMk/>
            <pc:sldMk cId="2541780307" sldId="418"/>
            <ac:picMk id="4" creationId="{DB4B9894-8DC5-C0DF-EE1F-A6C88232A3AF}"/>
          </ac:picMkLst>
        </pc:picChg>
        <pc:picChg chg="del">
          <ac:chgData name="Oktay Sari" userId="a70e2b3e94b4710e" providerId="LiveId" clId="{C8CD7CEB-A330-4CEF-822D-1C99A65DC0F6}" dt="2022-10-18T17:03:11.245" v="2187" actId="478"/>
          <ac:picMkLst>
            <pc:docMk/>
            <pc:sldMk cId="2541780307" sldId="418"/>
            <ac:picMk id="5" creationId="{B708255C-874C-83D5-91D0-CCE96E342A68}"/>
          </ac:picMkLst>
        </pc:picChg>
      </pc:sldChg>
      <pc:sldChg chg="addSp delSp modSp add mod">
        <pc:chgData name="Oktay Sari" userId="a70e2b3e94b4710e" providerId="LiveId" clId="{C8CD7CEB-A330-4CEF-822D-1C99A65DC0F6}" dt="2022-10-19T10:14:57.937" v="4255" actId="20577"/>
        <pc:sldMkLst>
          <pc:docMk/>
          <pc:sldMk cId="285198753" sldId="419"/>
        </pc:sldMkLst>
        <pc:spChg chg="mod">
          <ac:chgData name="Oktay Sari" userId="a70e2b3e94b4710e" providerId="LiveId" clId="{C8CD7CEB-A330-4CEF-822D-1C99A65DC0F6}" dt="2022-10-19T10:14:57.937" v="4255" actId="20577"/>
          <ac:spMkLst>
            <pc:docMk/>
            <pc:sldMk cId="285198753" sldId="419"/>
            <ac:spMk id="2" creationId="{2DCE2BD6-23B9-AEC4-8598-A875BFB844BC}"/>
          </ac:spMkLst>
        </pc:spChg>
        <pc:spChg chg="add mod">
          <ac:chgData name="Oktay Sari" userId="a70e2b3e94b4710e" providerId="LiveId" clId="{C8CD7CEB-A330-4CEF-822D-1C99A65DC0F6}" dt="2022-10-19T10:13:52.147" v="4254" actId="1038"/>
          <ac:spMkLst>
            <pc:docMk/>
            <pc:sldMk cId="285198753" sldId="419"/>
            <ac:spMk id="8" creationId="{75A8EC14-BA39-EA4C-CCD5-EE7E33CA53F7}"/>
          </ac:spMkLst>
        </pc:spChg>
        <pc:spChg chg="add del mod">
          <ac:chgData name="Oktay Sari" userId="a70e2b3e94b4710e" providerId="LiveId" clId="{C8CD7CEB-A330-4CEF-822D-1C99A65DC0F6}" dt="2022-10-19T10:07:41.096" v="4163" actId="478"/>
          <ac:spMkLst>
            <pc:docMk/>
            <pc:sldMk cId="285198753" sldId="419"/>
            <ac:spMk id="14" creationId="{210A5DC3-602A-6631-A9D9-7FB4E862AE78}"/>
          </ac:spMkLst>
        </pc:spChg>
        <pc:graphicFrameChg chg="add del mod">
          <ac:chgData name="Oktay Sari" userId="a70e2b3e94b4710e" providerId="LiveId" clId="{C8CD7CEB-A330-4CEF-822D-1C99A65DC0F6}" dt="2022-10-19T07:58:23.553" v="3906"/>
          <ac:graphicFrameMkLst>
            <pc:docMk/>
            <pc:sldMk cId="285198753" sldId="419"/>
            <ac:graphicFrameMk id="9" creationId="{2D5BE3E9-F57B-9DAF-5602-44D396301721}"/>
          </ac:graphicFrameMkLst>
        </pc:graphicFrameChg>
        <pc:picChg chg="add mod">
          <ac:chgData name="Oktay Sari" userId="a70e2b3e94b4710e" providerId="LiveId" clId="{C8CD7CEB-A330-4CEF-822D-1C99A65DC0F6}" dt="2022-10-19T07:52:36.861" v="3887" actId="1076"/>
          <ac:picMkLst>
            <pc:docMk/>
            <pc:sldMk cId="285198753" sldId="419"/>
            <ac:picMk id="4" creationId="{77DAFE79-9E4F-8FC1-9542-16E211A5A7D7}"/>
          </ac:picMkLst>
        </pc:picChg>
        <pc:picChg chg="del">
          <ac:chgData name="Oktay Sari" userId="a70e2b3e94b4710e" providerId="LiveId" clId="{C8CD7CEB-A330-4CEF-822D-1C99A65DC0F6}" dt="2022-10-19T07:51:40.472" v="3865" actId="478"/>
          <ac:picMkLst>
            <pc:docMk/>
            <pc:sldMk cId="285198753" sldId="419"/>
            <ac:picMk id="5" creationId="{B708255C-874C-83D5-91D0-CCE96E342A68}"/>
          </ac:picMkLst>
        </pc:picChg>
        <pc:picChg chg="add mod ord">
          <ac:chgData name="Oktay Sari" userId="a70e2b3e94b4710e" providerId="LiveId" clId="{C8CD7CEB-A330-4CEF-822D-1C99A65DC0F6}" dt="2022-10-19T10:13:38.280" v="4214" actId="1035"/>
          <ac:picMkLst>
            <pc:docMk/>
            <pc:sldMk cId="285198753" sldId="419"/>
            <ac:picMk id="7" creationId="{6EA63327-AEFC-593D-7B46-539348CC13F4}"/>
          </ac:picMkLst>
        </pc:picChg>
        <pc:picChg chg="add del mod ord">
          <ac:chgData name="Oktay Sari" userId="a70e2b3e94b4710e" providerId="LiveId" clId="{C8CD7CEB-A330-4CEF-822D-1C99A65DC0F6}" dt="2022-10-19T10:08:55.376" v="4170" actId="478"/>
          <ac:picMkLst>
            <pc:docMk/>
            <pc:sldMk cId="285198753" sldId="419"/>
            <ac:picMk id="11" creationId="{FEE6D6D3-4511-0494-BBE9-9B52C3DA9ECC}"/>
          </ac:picMkLst>
        </pc:picChg>
        <pc:picChg chg="add mod ord">
          <ac:chgData name="Oktay Sari" userId="a70e2b3e94b4710e" providerId="LiveId" clId="{C8CD7CEB-A330-4CEF-822D-1C99A65DC0F6}" dt="2022-10-19T10:06:31.184" v="4146" actId="1076"/>
          <ac:picMkLst>
            <pc:docMk/>
            <pc:sldMk cId="285198753" sldId="419"/>
            <ac:picMk id="13" creationId="{0CD21EF1-B776-710A-BB86-7AACC38727ED}"/>
          </ac:picMkLst>
        </pc:picChg>
        <pc:picChg chg="add mod">
          <ac:chgData name="Oktay Sari" userId="a70e2b3e94b4710e" providerId="LiveId" clId="{C8CD7CEB-A330-4CEF-822D-1C99A65DC0F6}" dt="2022-10-19T10:09:14.503" v="4175" actId="1076"/>
          <ac:picMkLst>
            <pc:docMk/>
            <pc:sldMk cId="285198753" sldId="419"/>
            <ac:picMk id="16" creationId="{37F0A831-D1F1-955B-0EEA-1B1533139CA7}"/>
          </ac:picMkLst>
        </pc:picChg>
      </pc:sldChg>
      <pc:sldChg chg="addSp delSp modSp add mod">
        <pc:chgData name="Oktay Sari" userId="a70e2b3e94b4710e" providerId="LiveId" clId="{C8CD7CEB-A330-4CEF-822D-1C99A65DC0F6}" dt="2022-10-18T17:05:10.809" v="2206" actId="1440"/>
        <pc:sldMkLst>
          <pc:docMk/>
          <pc:sldMk cId="1667073408" sldId="420"/>
        </pc:sldMkLst>
        <pc:spChg chg="mod">
          <ac:chgData name="Oktay Sari" userId="a70e2b3e94b4710e" providerId="LiveId" clId="{C8CD7CEB-A330-4CEF-822D-1C99A65DC0F6}" dt="2022-10-18T17:03:22.181" v="2197" actId="20577"/>
          <ac:spMkLst>
            <pc:docMk/>
            <pc:sldMk cId="1667073408" sldId="420"/>
            <ac:spMk id="2" creationId="{2DCE2BD6-23B9-AEC4-8598-A875BFB844BC}"/>
          </ac:spMkLst>
        </pc:spChg>
        <pc:picChg chg="add del">
          <ac:chgData name="Oktay Sari" userId="a70e2b3e94b4710e" providerId="LiveId" clId="{C8CD7CEB-A330-4CEF-822D-1C99A65DC0F6}" dt="2022-10-18T17:03:37.039" v="2199"/>
          <ac:picMkLst>
            <pc:docMk/>
            <pc:sldMk cId="1667073408" sldId="420"/>
            <ac:picMk id="3" creationId="{AC26BC73-02F5-D63C-A672-3734DF855608}"/>
          </ac:picMkLst>
        </pc:picChg>
        <pc:picChg chg="add mod">
          <ac:chgData name="Oktay Sari" userId="a70e2b3e94b4710e" providerId="LiveId" clId="{C8CD7CEB-A330-4CEF-822D-1C99A65DC0F6}" dt="2022-10-18T17:05:10.809" v="2206" actId="1440"/>
          <ac:picMkLst>
            <pc:docMk/>
            <pc:sldMk cId="1667073408" sldId="420"/>
            <ac:picMk id="5" creationId="{773C3277-C259-AC31-80C6-B72B7DB28F25}"/>
          </ac:picMkLst>
        </pc:picChg>
      </pc:sldChg>
      <pc:sldChg chg="addSp delSp modSp new mod ord modNotesTx">
        <pc:chgData name="Oktay Sari" userId="a70e2b3e94b4710e" providerId="LiveId" clId="{C8CD7CEB-A330-4CEF-822D-1C99A65DC0F6}" dt="2022-10-19T08:12:56.794" v="3992" actId="1076"/>
        <pc:sldMkLst>
          <pc:docMk/>
          <pc:sldMk cId="1119610381" sldId="421"/>
        </pc:sldMkLst>
        <pc:spChg chg="mod">
          <ac:chgData name="Oktay Sari" userId="a70e2b3e94b4710e" providerId="LiveId" clId="{C8CD7CEB-A330-4CEF-822D-1C99A65DC0F6}" dt="2022-10-19T07:46:48.928" v="3863" actId="20577"/>
          <ac:spMkLst>
            <pc:docMk/>
            <pc:sldMk cId="1119610381" sldId="421"/>
            <ac:spMk id="2" creationId="{3A099A98-09D1-67C2-C7D4-798B9012A072}"/>
          </ac:spMkLst>
        </pc:spChg>
        <pc:spChg chg="add del mod">
          <ac:chgData name="Oktay Sari" userId="a70e2b3e94b4710e" providerId="LiveId" clId="{C8CD7CEB-A330-4CEF-822D-1C99A65DC0F6}" dt="2022-10-19T07:44:49.920" v="3838" actId="478"/>
          <ac:spMkLst>
            <pc:docMk/>
            <pc:sldMk cId="1119610381" sldId="421"/>
            <ac:spMk id="3" creationId="{2D74C7F6-9A67-458C-063A-B188C521EE39}"/>
          </ac:spMkLst>
        </pc:spChg>
        <pc:spChg chg="add del mod">
          <ac:chgData name="Oktay Sari" userId="a70e2b3e94b4710e" providerId="LiveId" clId="{C8CD7CEB-A330-4CEF-822D-1C99A65DC0F6}" dt="2022-10-18T18:39:59.166" v="2644" actId="478"/>
          <ac:spMkLst>
            <pc:docMk/>
            <pc:sldMk cId="1119610381" sldId="421"/>
            <ac:spMk id="4" creationId="{DAD07097-B6F2-D9EF-C0E8-FE5A648F264D}"/>
          </ac:spMkLst>
        </pc:spChg>
        <pc:picChg chg="add mod">
          <ac:chgData name="Oktay Sari" userId="a70e2b3e94b4710e" providerId="LiveId" clId="{C8CD7CEB-A330-4CEF-822D-1C99A65DC0F6}" dt="2022-10-19T08:12:56.794" v="3992" actId="1076"/>
          <ac:picMkLst>
            <pc:docMk/>
            <pc:sldMk cId="1119610381" sldId="421"/>
            <ac:picMk id="5" creationId="{73CC5A74-00C5-FA94-6885-31C38A974208}"/>
          </ac:picMkLst>
        </pc:picChg>
      </pc:sldChg>
      <pc:sldChg chg="addSp delSp modSp new del mod modClrScheme chgLayout">
        <pc:chgData name="Oktay Sari" userId="a70e2b3e94b4710e" providerId="LiveId" clId="{C8CD7CEB-A330-4CEF-822D-1C99A65DC0F6}" dt="2022-10-18T17:21:10.049" v="2352" actId="2696"/>
        <pc:sldMkLst>
          <pc:docMk/>
          <pc:sldMk cId="2461724641" sldId="421"/>
        </pc:sldMkLst>
        <pc:spChg chg="del mod ord">
          <ac:chgData name="Oktay Sari" userId="a70e2b3e94b4710e" providerId="LiveId" clId="{C8CD7CEB-A330-4CEF-822D-1C99A65DC0F6}" dt="2022-10-18T17:16:42.134" v="2220" actId="700"/>
          <ac:spMkLst>
            <pc:docMk/>
            <pc:sldMk cId="2461724641" sldId="421"/>
            <ac:spMk id="2" creationId="{7A48C911-B21B-0378-1405-95240F9B19E5}"/>
          </ac:spMkLst>
        </pc:spChg>
        <pc:spChg chg="add del mod ord">
          <ac:chgData name="Oktay Sari" userId="a70e2b3e94b4710e" providerId="LiveId" clId="{C8CD7CEB-A330-4CEF-822D-1C99A65DC0F6}" dt="2022-10-18T17:18:22.772" v="2290" actId="478"/>
          <ac:spMkLst>
            <pc:docMk/>
            <pc:sldMk cId="2461724641" sldId="421"/>
            <ac:spMk id="3" creationId="{CB13CE9C-02ED-99E5-2673-FD844AA98D06}"/>
          </ac:spMkLst>
        </pc:spChg>
        <pc:spChg chg="add del mod ord">
          <ac:chgData name="Oktay Sari" userId="a70e2b3e94b4710e" providerId="LiveId" clId="{C8CD7CEB-A330-4CEF-822D-1C99A65DC0F6}" dt="2022-10-18T17:18:08.528" v="2287" actId="931"/>
          <ac:spMkLst>
            <pc:docMk/>
            <pc:sldMk cId="2461724641" sldId="421"/>
            <ac:spMk id="4" creationId="{A16096E6-A396-C7BE-CEB1-22329C27A354}"/>
          </ac:spMkLst>
        </pc:spChg>
        <pc:spChg chg="add del mod ord">
          <ac:chgData name="Oktay Sari" userId="a70e2b3e94b4710e" providerId="LiveId" clId="{C8CD7CEB-A330-4CEF-822D-1C99A65DC0F6}" dt="2022-10-18T17:20:40.065" v="2342" actId="700"/>
          <ac:spMkLst>
            <pc:docMk/>
            <pc:sldMk cId="2461724641" sldId="421"/>
            <ac:spMk id="5" creationId="{D745A095-F989-D9C4-3615-59B14EC8C0EA}"/>
          </ac:spMkLst>
        </pc:spChg>
        <pc:spChg chg="add del mod ord">
          <ac:chgData name="Oktay Sari" userId="a70e2b3e94b4710e" providerId="LiveId" clId="{C8CD7CEB-A330-4CEF-822D-1C99A65DC0F6}" dt="2022-10-18T17:20:40.065" v="2342" actId="700"/>
          <ac:spMkLst>
            <pc:docMk/>
            <pc:sldMk cId="2461724641" sldId="421"/>
            <ac:spMk id="6" creationId="{01E7734B-6FDA-9141-FAD9-56D6099CF690}"/>
          </ac:spMkLst>
        </pc:spChg>
        <pc:spChg chg="add mod ord">
          <ac:chgData name="Oktay Sari" userId="a70e2b3e94b4710e" providerId="LiveId" clId="{C8CD7CEB-A330-4CEF-822D-1C99A65DC0F6}" dt="2022-10-18T17:20:51.580" v="2344" actId="700"/>
          <ac:spMkLst>
            <pc:docMk/>
            <pc:sldMk cId="2461724641" sldId="421"/>
            <ac:spMk id="7" creationId="{3BD8CEC8-D0C9-82D9-2851-2A4505AE3132}"/>
          </ac:spMkLst>
        </pc:spChg>
        <pc:spChg chg="add mod ord">
          <ac:chgData name="Oktay Sari" userId="a70e2b3e94b4710e" providerId="LiveId" clId="{C8CD7CEB-A330-4CEF-822D-1C99A65DC0F6}" dt="2022-10-18T17:20:51.601" v="2346" actId="27636"/>
          <ac:spMkLst>
            <pc:docMk/>
            <pc:sldMk cId="2461724641" sldId="421"/>
            <ac:spMk id="8" creationId="{C9374125-8DF4-1502-E94D-07C978400E3D}"/>
          </ac:spMkLst>
        </pc:spChg>
        <pc:spChg chg="add mod ord">
          <ac:chgData name="Oktay Sari" userId="a70e2b3e94b4710e" providerId="LiveId" clId="{C8CD7CEB-A330-4CEF-822D-1C99A65DC0F6}" dt="2022-10-18T17:20:51.580" v="2344" actId="700"/>
          <ac:spMkLst>
            <pc:docMk/>
            <pc:sldMk cId="2461724641" sldId="421"/>
            <ac:spMk id="9" creationId="{9FE0D482-B2D3-2597-C06A-790015C6D9D0}"/>
          </ac:spMkLst>
        </pc:spChg>
        <pc:spChg chg="add del mod ord">
          <ac:chgData name="Oktay Sari" userId="a70e2b3e94b4710e" providerId="LiveId" clId="{C8CD7CEB-A330-4CEF-822D-1C99A65DC0F6}" dt="2022-10-18T17:18:30.252" v="2291" actId="478"/>
          <ac:spMkLst>
            <pc:docMk/>
            <pc:sldMk cId="2461724641" sldId="421"/>
            <ac:spMk id="10" creationId="{6208FCC9-C7CE-8AD7-83CF-57E05584FB39}"/>
          </ac:spMkLst>
        </pc:spChg>
        <pc:spChg chg="add mod ord">
          <ac:chgData name="Oktay Sari" userId="a70e2b3e94b4710e" providerId="LiveId" clId="{C8CD7CEB-A330-4CEF-822D-1C99A65DC0F6}" dt="2022-10-18T17:20:51.605" v="2349" actId="27636"/>
          <ac:spMkLst>
            <pc:docMk/>
            <pc:sldMk cId="2461724641" sldId="421"/>
            <ac:spMk id="11" creationId="{18E1E4A8-7BA4-5D3A-EECC-0DDEA0C47E69}"/>
          </ac:spMkLst>
        </pc:spChg>
        <pc:spChg chg="add del mod ord">
          <ac:chgData name="Oktay Sari" userId="a70e2b3e94b4710e" providerId="LiveId" clId="{C8CD7CEB-A330-4CEF-822D-1C99A65DC0F6}" dt="2022-10-18T17:20:51.580" v="2344" actId="700"/>
          <ac:spMkLst>
            <pc:docMk/>
            <pc:sldMk cId="2461724641" sldId="421"/>
            <ac:spMk id="14" creationId="{5C6459A5-8E06-0884-7E9A-F2676197741C}"/>
          </ac:spMkLst>
        </pc:spChg>
        <pc:spChg chg="add del mod ord">
          <ac:chgData name="Oktay Sari" userId="a70e2b3e94b4710e" providerId="LiveId" clId="{C8CD7CEB-A330-4CEF-822D-1C99A65DC0F6}" dt="2022-10-18T17:20:51.580" v="2344" actId="700"/>
          <ac:spMkLst>
            <pc:docMk/>
            <pc:sldMk cId="2461724641" sldId="421"/>
            <ac:spMk id="15" creationId="{E09450A8-A2BC-F1BF-27D2-46EF7A68F342}"/>
          </ac:spMkLst>
        </pc:spChg>
        <pc:spChg chg="add del mod ord">
          <ac:chgData name="Oktay Sari" userId="a70e2b3e94b4710e" providerId="LiveId" clId="{C8CD7CEB-A330-4CEF-822D-1C99A65DC0F6}" dt="2022-10-18T17:20:51.580" v="2344" actId="700"/>
          <ac:spMkLst>
            <pc:docMk/>
            <pc:sldMk cId="2461724641" sldId="421"/>
            <ac:spMk id="16" creationId="{0EA891F0-0AD7-BB19-9678-A3527A3CCE06}"/>
          </ac:spMkLst>
        </pc:spChg>
        <pc:spChg chg="add del mod ord">
          <ac:chgData name="Oktay Sari" userId="a70e2b3e94b4710e" providerId="LiveId" clId="{C8CD7CEB-A330-4CEF-822D-1C99A65DC0F6}" dt="2022-10-18T17:20:51.580" v="2344" actId="700"/>
          <ac:spMkLst>
            <pc:docMk/>
            <pc:sldMk cId="2461724641" sldId="421"/>
            <ac:spMk id="17" creationId="{C916D8DC-92D2-A226-9877-09ABF3D4FFF2}"/>
          </ac:spMkLst>
        </pc:spChg>
        <pc:spChg chg="add del mod ord">
          <ac:chgData name="Oktay Sari" userId="a70e2b3e94b4710e" providerId="LiveId" clId="{C8CD7CEB-A330-4CEF-822D-1C99A65DC0F6}" dt="2022-10-18T17:20:51.580" v="2344" actId="700"/>
          <ac:spMkLst>
            <pc:docMk/>
            <pc:sldMk cId="2461724641" sldId="421"/>
            <ac:spMk id="18" creationId="{EB077BF1-5332-8559-73E9-CEC566679217}"/>
          </ac:spMkLst>
        </pc:spChg>
        <pc:spChg chg="add del mod ord">
          <ac:chgData name="Oktay Sari" userId="a70e2b3e94b4710e" providerId="LiveId" clId="{C8CD7CEB-A330-4CEF-822D-1C99A65DC0F6}" dt="2022-10-18T17:20:51.580" v="2344" actId="700"/>
          <ac:spMkLst>
            <pc:docMk/>
            <pc:sldMk cId="2461724641" sldId="421"/>
            <ac:spMk id="19" creationId="{7B9ECA51-9FF7-0DDF-F874-DBFEBF3B1DA0}"/>
          </ac:spMkLst>
        </pc:spChg>
        <pc:spChg chg="add del mod ord">
          <ac:chgData name="Oktay Sari" userId="a70e2b3e94b4710e" providerId="LiveId" clId="{C8CD7CEB-A330-4CEF-822D-1C99A65DC0F6}" dt="2022-10-18T17:20:51.580" v="2344" actId="700"/>
          <ac:spMkLst>
            <pc:docMk/>
            <pc:sldMk cId="2461724641" sldId="421"/>
            <ac:spMk id="20" creationId="{1B0D2A67-8300-61F4-71C2-55B05DA1A882}"/>
          </ac:spMkLst>
        </pc:spChg>
        <pc:spChg chg="add del mod ord">
          <ac:chgData name="Oktay Sari" userId="a70e2b3e94b4710e" providerId="LiveId" clId="{C8CD7CEB-A330-4CEF-822D-1C99A65DC0F6}" dt="2022-10-18T17:20:51.580" v="2344" actId="700"/>
          <ac:spMkLst>
            <pc:docMk/>
            <pc:sldMk cId="2461724641" sldId="421"/>
            <ac:spMk id="21" creationId="{737E657B-F67D-A24B-B8A0-E1C38CCAD19A}"/>
          </ac:spMkLst>
        </pc:spChg>
        <pc:spChg chg="add del mod ord">
          <ac:chgData name="Oktay Sari" userId="a70e2b3e94b4710e" providerId="LiveId" clId="{C8CD7CEB-A330-4CEF-822D-1C99A65DC0F6}" dt="2022-10-18T17:20:51.580" v="2344" actId="700"/>
          <ac:spMkLst>
            <pc:docMk/>
            <pc:sldMk cId="2461724641" sldId="421"/>
            <ac:spMk id="22" creationId="{F1667B72-5342-A7E5-018E-8BDE6C1ED91D}"/>
          </ac:spMkLst>
        </pc:spChg>
        <pc:spChg chg="add del mod ord">
          <ac:chgData name="Oktay Sari" userId="a70e2b3e94b4710e" providerId="LiveId" clId="{C8CD7CEB-A330-4CEF-822D-1C99A65DC0F6}" dt="2022-10-18T17:20:51.580" v="2344" actId="700"/>
          <ac:spMkLst>
            <pc:docMk/>
            <pc:sldMk cId="2461724641" sldId="421"/>
            <ac:spMk id="23" creationId="{67688F69-9497-B306-185C-B8EA079F8352}"/>
          </ac:spMkLst>
        </pc:spChg>
        <pc:spChg chg="add del mod ord">
          <ac:chgData name="Oktay Sari" userId="a70e2b3e94b4710e" providerId="LiveId" clId="{C8CD7CEB-A330-4CEF-822D-1C99A65DC0F6}" dt="2022-10-18T17:20:51.580" v="2344" actId="700"/>
          <ac:spMkLst>
            <pc:docMk/>
            <pc:sldMk cId="2461724641" sldId="421"/>
            <ac:spMk id="24" creationId="{2991AF85-14DE-CF8A-D3C9-C72A3DBDFA4A}"/>
          </ac:spMkLst>
        </pc:spChg>
        <pc:spChg chg="add del mod ord">
          <ac:chgData name="Oktay Sari" userId="a70e2b3e94b4710e" providerId="LiveId" clId="{C8CD7CEB-A330-4CEF-822D-1C99A65DC0F6}" dt="2022-10-18T17:20:51.580" v="2344" actId="700"/>
          <ac:spMkLst>
            <pc:docMk/>
            <pc:sldMk cId="2461724641" sldId="421"/>
            <ac:spMk id="25" creationId="{8670D822-138A-E714-BA48-81F12032E599}"/>
          </ac:spMkLst>
        </pc:spChg>
        <pc:spChg chg="add del mod ord">
          <ac:chgData name="Oktay Sari" userId="a70e2b3e94b4710e" providerId="LiveId" clId="{C8CD7CEB-A330-4CEF-822D-1C99A65DC0F6}" dt="2022-10-18T17:20:51.580" v="2344" actId="700"/>
          <ac:spMkLst>
            <pc:docMk/>
            <pc:sldMk cId="2461724641" sldId="421"/>
            <ac:spMk id="26" creationId="{06E47521-1518-06DD-6A16-5516021A0E4B}"/>
          </ac:spMkLst>
        </pc:spChg>
        <pc:spChg chg="add del mod ord">
          <ac:chgData name="Oktay Sari" userId="a70e2b3e94b4710e" providerId="LiveId" clId="{C8CD7CEB-A330-4CEF-822D-1C99A65DC0F6}" dt="2022-10-18T17:20:51.580" v="2344" actId="700"/>
          <ac:spMkLst>
            <pc:docMk/>
            <pc:sldMk cId="2461724641" sldId="421"/>
            <ac:spMk id="27" creationId="{FFA21AF0-C329-C7B9-BD3D-7E1A7C7758D6}"/>
          </ac:spMkLst>
        </pc:spChg>
        <pc:spChg chg="add del mod ord">
          <ac:chgData name="Oktay Sari" userId="a70e2b3e94b4710e" providerId="LiveId" clId="{C8CD7CEB-A330-4CEF-822D-1C99A65DC0F6}" dt="2022-10-18T17:20:51.580" v="2344" actId="700"/>
          <ac:spMkLst>
            <pc:docMk/>
            <pc:sldMk cId="2461724641" sldId="421"/>
            <ac:spMk id="28" creationId="{223818A9-A785-F159-64AD-129332341379}"/>
          </ac:spMkLst>
        </pc:spChg>
        <pc:spChg chg="add del mod ord">
          <ac:chgData name="Oktay Sari" userId="a70e2b3e94b4710e" providerId="LiveId" clId="{C8CD7CEB-A330-4CEF-822D-1C99A65DC0F6}" dt="2022-10-18T17:20:51.580" v="2344" actId="700"/>
          <ac:spMkLst>
            <pc:docMk/>
            <pc:sldMk cId="2461724641" sldId="421"/>
            <ac:spMk id="29" creationId="{25D21898-AE01-6403-55F3-1E4E22DD56E9}"/>
          </ac:spMkLst>
        </pc:spChg>
        <pc:spChg chg="add mod ord">
          <ac:chgData name="Oktay Sari" userId="a70e2b3e94b4710e" providerId="LiveId" clId="{C8CD7CEB-A330-4CEF-822D-1C99A65DC0F6}" dt="2022-10-18T17:20:51.603" v="2348" actId="27636"/>
          <ac:spMkLst>
            <pc:docMk/>
            <pc:sldMk cId="2461724641" sldId="421"/>
            <ac:spMk id="30" creationId="{91BFD071-AEE0-8894-41B0-E730AD5CA85F}"/>
          </ac:spMkLst>
        </pc:spChg>
        <pc:spChg chg="add mod ord">
          <ac:chgData name="Oktay Sari" userId="a70e2b3e94b4710e" providerId="LiveId" clId="{C8CD7CEB-A330-4CEF-822D-1C99A65DC0F6}" dt="2022-10-18T17:20:51.580" v="2344" actId="700"/>
          <ac:spMkLst>
            <pc:docMk/>
            <pc:sldMk cId="2461724641" sldId="421"/>
            <ac:spMk id="31" creationId="{FA18B0EE-3D34-6C5E-E0C9-9536975D8BCF}"/>
          </ac:spMkLst>
        </pc:spChg>
        <pc:spChg chg="add mod ord">
          <ac:chgData name="Oktay Sari" userId="a70e2b3e94b4710e" providerId="LiveId" clId="{C8CD7CEB-A330-4CEF-822D-1C99A65DC0F6}" dt="2022-10-18T17:20:51.602" v="2347" actId="27636"/>
          <ac:spMkLst>
            <pc:docMk/>
            <pc:sldMk cId="2461724641" sldId="421"/>
            <ac:spMk id="32" creationId="{BE89EAB7-15A2-5443-E212-E632EF4E396F}"/>
          </ac:spMkLst>
        </pc:spChg>
        <pc:spChg chg="add mod ord">
          <ac:chgData name="Oktay Sari" userId="a70e2b3e94b4710e" providerId="LiveId" clId="{C8CD7CEB-A330-4CEF-822D-1C99A65DC0F6}" dt="2022-10-18T17:20:51.580" v="2344" actId="700"/>
          <ac:spMkLst>
            <pc:docMk/>
            <pc:sldMk cId="2461724641" sldId="421"/>
            <ac:spMk id="33" creationId="{95D9C807-39A8-AF68-F074-BC5D0D866D6C}"/>
          </ac:spMkLst>
        </pc:spChg>
        <pc:spChg chg="add mod ord">
          <ac:chgData name="Oktay Sari" userId="a70e2b3e94b4710e" providerId="LiveId" clId="{C8CD7CEB-A330-4CEF-822D-1C99A65DC0F6}" dt="2022-10-18T17:20:51.599" v="2345" actId="27636"/>
          <ac:spMkLst>
            <pc:docMk/>
            <pc:sldMk cId="2461724641" sldId="421"/>
            <ac:spMk id="34" creationId="{5367CDFE-87FB-3747-D19F-5D88036F981B}"/>
          </ac:spMkLst>
        </pc:spChg>
        <pc:spChg chg="add mod ord">
          <ac:chgData name="Oktay Sari" userId="a70e2b3e94b4710e" providerId="LiveId" clId="{C8CD7CEB-A330-4CEF-822D-1C99A65DC0F6}" dt="2022-10-18T17:20:51.580" v="2344" actId="700"/>
          <ac:spMkLst>
            <pc:docMk/>
            <pc:sldMk cId="2461724641" sldId="421"/>
            <ac:spMk id="35" creationId="{250D179A-81DA-0389-017E-385B70B4B89A}"/>
          </ac:spMkLst>
        </pc:spChg>
        <pc:spChg chg="add mod ord">
          <ac:chgData name="Oktay Sari" userId="a70e2b3e94b4710e" providerId="LiveId" clId="{C8CD7CEB-A330-4CEF-822D-1C99A65DC0F6}" dt="2022-10-18T17:20:51.606" v="2350" actId="27636"/>
          <ac:spMkLst>
            <pc:docMk/>
            <pc:sldMk cId="2461724641" sldId="421"/>
            <ac:spMk id="36" creationId="{ED5322DC-5C51-ECD2-5A01-7BA46EB48719}"/>
          </ac:spMkLst>
        </pc:spChg>
        <pc:spChg chg="add mod ord">
          <ac:chgData name="Oktay Sari" userId="a70e2b3e94b4710e" providerId="LiveId" clId="{C8CD7CEB-A330-4CEF-822D-1C99A65DC0F6}" dt="2022-10-18T17:20:51.580" v="2344" actId="700"/>
          <ac:spMkLst>
            <pc:docMk/>
            <pc:sldMk cId="2461724641" sldId="421"/>
            <ac:spMk id="37" creationId="{5B20056C-D926-2DD8-AF3F-8947C55B5A00}"/>
          </ac:spMkLst>
        </pc:spChg>
        <pc:picChg chg="add mod ord">
          <ac:chgData name="Oktay Sari" userId="a70e2b3e94b4710e" providerId="LiveId" clId="{C8CD7CEB-A330-4CEF-822D-1C99A65DC0F6}" dt="2022-10-18T17:21:03.968" v="2351" actId="1076"/>
          <ac:picMkLst>
            <pc:docMk/>
            <pc:sldMk cId="2461724641" sldId="421"/>
            <ac:picMk id="13" creationId="{D42E8ECD-4F4C-A271-DFEB-C7DE82925A6E}"/>
          </ac:picMkLst>
        </pc:picChg>
      </pc:sldChg>
      <pc:sldChg chg="modSp add mod modNotesTx">
        <pc:chgData name="Oktay Sari" userId="a70e2b3e94b4710e" providerId="LiveId" clId="{C8CD7CEB-A330-4CEF-822D-1C99A65DC0F6}" dt="2022-10-19T08:15:24.714" v="3993" actId="113"/>
        <pc:sldMkLst>
          <pc:docMk/>
          <pc:sldMk cId="1376410431" sldId="422"/>
        </pc:sldMkLst>
        <pc:spChg chg="mod">
          <ac:chgData name="Oktay Sari" userId="a70e2b3e94b4710e" providerId="LiveId" clId="{C8CD7CEB-A330-4CEF-822D-1C99A65DC0F6}" dt="2022-10-18T21:58:29.437" v="2774" actId="20577"/>
          <ac:spMkLst>
            <pc:docMk/>
            <pc:sldMk cId="1376410431" sldId="422"/>
            <ac:spMk id="2" creationId="{3A099A98-09D1-67C2-C7D4-798B9012A072}"/>
          </ac:spMkLst>
        </pc:spChg>
        <pc:spChg chg="mod">
          <ac:chgData name="Oktay Sari" userId="a70e2b3e94b4710e" providerId="LiveId" clId="{C8CD7CEB-A330-4CEF-822D-1C99A65DC0F6}" dt="2022-10-19T08:15:24.714" v="3993" actId="113"/>
          <ac:spMkLst>
            <pc:docMk/>
            <pc:sldMk cId="1376410431" sldId="422"/>
            <ac:spMk id="3" creationId="{2D74C7F6-9A67-458C-063A-B188C521EE39}"/>
          </ac:spMkLst>
        </pc:spChg>
      </pc:sldChg>
      <pc:sldChg chg="modSp add mod">
        <pc:chgData name="Oktay Sari" userId="a70e2b3e94b4710e" providerId="LiveId" clId="{C8CD7CEB-A330-4CEF-822D-1C99A65DC0F6}" dt="2022-10-18T23:03:31.338" v="2853" actId="113"/>
        <pc:sldMkLst>
          <pc:docMk/>
          <pc:sldMk cId="2993622755" sldId="423"/>
        </pc:sldMkLst>
        <pc:spChg chg="mod">
          <ac:chgData name="Oktay Sari" userId="a70e2b3e94b4710e" providerId="LiveId" clId="{C8CD7CEB-A330-4CEF-822D-1C99A65DC0F6}" dt="2022-10-18T22:59:21.059" v="2800" actId="20577"/>
          <ac:spMkLst>
            <pc:docMk/>
            <pc:sldMk cId="2993622755" sldId="423"/>
            <ac:spMk id="2" creationId="{3A099A98-09D1-67C2-C7D4-798B9012A072}"/>
          </ac:spMkLst>
        </pc:spChg>
        <pc:spChg chg="mod">
          <ac:chgData name="Oktay Sari" userId="a70e2b3e94b4710e" providerId="LiveId" clId="{C8CD7CEB-A330-4CEF-822D-1C99A65DC0F6}" dt="2022-10-18T23:03:31.338" v="2853" actId="113"/>
          <ac:spMkLst>
            <pc:docMk/>
            <pc:sldMk cId="2993622755" sldId="423"/>
            <ac:spMk id="3" creationId="{2D74C7F6-9A67-458C-063A-B188C521EE39}"/>
          </ac:spMkLst>
        </pc:spChg>
      </pc:sldChg>
      <pc:sldChg chg="modSp add mod">
        <pc:chgData name="Oktay Sari" userId="a70e2b3e94b4710e" providerId="LiveId" clId="{C8CD7CEB-A330-4CEF-822D-1C99A65DC0F6}" dt="2022-10-18T23:03:14.874" v="2851" actId="113"/>
        <pc:sldMkLst>
          <pc:docMk/>
          <pc:sldMk cId="890861061" sldId="424"/>
        </pc:sldMkLst>
        <pc:spChg chg="mod">
          <ac:chgData name="Oktay Sari" userId="a70e2b3e94b4710e" providerId="LiveId" clId="{C8CD7CEB-A330-4CEF-822D-1C99A65DC0F6}" dt="2022-10-18T23:03:14.874" v="2851" actId="113"/>
          <ac:spMkLst>
            <pc:docMk/>
            <pc:sldMk cId="890861061" sldId="424"/>
            <ac:spMk id="3" creationId="{2D74C7F6-9A67-458C-063A-B188C521EE39}"/>
          </ac:spMkLst>
        </pc:spChg>
      </pc:sldChg>
      <pc:sldChg chg="addSp modSp new mod">
        <pc:chgData name="Oktay Sari" userId="a70e2b3e94b4710e" providerId="LiveId" clId="{C8CD7CEB-A330-4CEF-822D-1C99A65DC0F6}" dt="2022-10-19T09:26:06.013" v="4131" actId="20577"/>
        <pc:sldMkLst>
          <pc:docMk/>
          <pc:sldMk cId="2948170075" sldId="425"/>
        </pc:sldMkLst>
        <pc:spChg chg="mod">
          <ac:chgData name="Oktay Sari" userId="a70e2b3e94b4710e" providerId="LiveId" clId="{C8CD7CEB-A330-4CEF-822D-1C99A65DC0F6}" dt="2022-10-18T23:38:49.520" v="2884" actId="20577"/>
          <ac:spMkLst>
            <pc:docMk/>
            <pc:sldMk cId="2948170075" sldId="425"/>
            <ac:spMk id="2" creationId="{93587137-CEDC-CA06-6269-5E29A09DC463}"/>
          </ac:spMkLst>
        </pc:spChg>
        <pc:spChg chg="add mod">
          <ac:chgData name="Oktay Sari" userId="a70e2b3e94b4710e" providerId="LiveId" clId="{C8CD7CEB-A330-4CEF-822D-1C99A65DC0F6}" dt="2022-10-19T09:26:06.013" v="4131" actId="20577"/>
          <ac:spMkLst>
            <pc:docMk/>
            <pc:sldMk cId="2948170075" sldId="425"/>
            <ac:spMk id="3" creationId="{FAB3CFBB-E3D5-13A9-B3D2-2C6CA16B1982}"/>
          </ac:spMkLst>
        </pc:spChg>
      </pc:sldChg>
      <pc:sldChg chg="modSp add mod">
        <pc:chgData name="Oktay Sari" userId="a70e2b3e94b4710e" providerId="LiveId" clId="{C8CD7CEB-A330-4CEF-822D-1C99A65DC0F6}" dt="2022-10-18T23:59:31.363" v="3215" actId="5793"/>
        <pc:sldMkLst>
          <pc:docMk/>
          <pc:sldMk cId="273029933" sldId="426"/>
        </pc:sldMkLst>
        <pc:spChg chg="mod">
          <ac:chgData name="Oktay Sari" userId="a70e2b3e94b4710e" providerId="LiveId" clId="{C8CD7CEB-A330-4CEF-822D-1C99A65DC0F6}" dt="2022-10-18T23:59:31.363" v="3215" actId="5793"/>
          <ac:spMkLst>
            <pc:docMk/>
            <pc:sldMk cId="273029933" sldId="426"/>
            <ac:spMk id="3" creationId="{FAB3CFBB-E3D5-13A9-B3D2-2C6CA16B1982}"/>
          </ac:spMkLst>
        </pc:spChg>
      </pc:sldChg>
      <pc:sldChg chg="modSp add mod">
        <pc:chgData name="Oktay Sari" userId="a70e2b3e94b4710e" providerId="LiveId" clId="{C8CD7CEB-A330-4CEF-822D-1C99A65DC0F6}" dt="2022-10-19T07:40:53.431" v="3836" actId="20577"/>
        <pc:sldMkLst>
          <pc:docMk/>
          <pc:sldMk cId="2946057238" sldId="427"/>
        </pc:sldMkLst>
        <pc:spChg chg="mod">
          <ac:chgData name="Oktay Sari" userId="a70e2b3e94b4710e" providerId="LiveId" clId="{C8CD7CEB-A330-4CEF-822D-1C99A65DC0F6}" dt="2022-10-19T00:04:57.870" v="3250" actId="20577"/>
          <ac:spMkLst>
            <pc:docMk/>
            <pc:sldMk cId="2946057238" sldId="427"/>
            <ac:spMk id="2" creationId="{93587137-CEDC-CA06-6269-5E29A09DC463}"/>
          </ac:spMkLst>
        </pc:spChg>
        <pc:spChg chg="mod">
          <ac:chgData name="Oktay Sari" userId="a70e2b3e94b4710e" providerId="LiveId" clId="{C8CD7CEB-A330-4CEF-822D-1C99A65DC0F6}" dt="2022-10-19T07:40:53.431" v="3836" actId="20577"/>
          <ac:spMkLst>
            <pc:docMk/>
            <pc:sldMk cId="2946057238" sldId="427"/>
            <ac:spMk id="3" creationId="{FAB3CFBB-E3D5-13A9-B3D2-2C6CA16B1982}"/>
          </ac:spMkLst>
        </pc:spChg>
      </pc:sldChg>
      <pc:sldChg chg="modSp add mod">
        <pc:chgData name="Oktay Sari" userId="a70e2b3e94b4710e" providerId="LiveId" clId="{C8CD7CEB-A330-4CEF-822D-1C99A65DC0F6}" dt="2022-10-19T00:05:31.461" v="3253" actId="15"/>
        <pc:sldMkLst>
          <pc:docMk/>
          <pc:sldMk cId="1527583642" sldId="428"/>
        </pc:sldMkLst>
        <pc:spChg chg="mod">
          <ac:chgData name="Oktay Sari" userId="a70e2b3e94b4710e" providerId="LiveId" clId="{C8CD7CEB-A330-4CEF-822D-1C99A65DC0F6}" dt="2022-10-19T00:04:53.645" v="3249" actId="20577"/>
          <ac:spMkLst>
            <pc:docMk/>
            <pc:sldMk cId="1527583642" sldId="428"/>
            <ac:spMk id="2" creationId="{93587137-CEDC-CA06-6269-5E29A09DC463}"/>
          </ac:spMkLst>
        </pc:spChg>
        <pc:spChg chg="mod">
          <ac:chgData name="Oktay Sari" userId="a70e2b3e94b4710e" providerId="LiveId" clId="{C8CD7CEB-A330-4CEF-822D-1C99A65DC0F6}" dt="2022-10-19T00:05:31.461" v="3253" actId="15"/>
          <ac:spMkLst>
            <pc:docMk/>
            <pc:sldMk cId="1527583642" sldId="428"/>
            <ac:spMk id="3" creationId="{FAB3CFBB-E3D5-13A9-B3D2-2C6CA16B1982}"/>
          </ac:spMkLst>
        </pc:spChg>
      </pc:sldChg>
      <pc:sldChg chg="modSp add mod">
        <pc:chgData name="Oktay Sari" userId="a70e2b3e94b4710e" providerId="LiveId" clId="{C8CD7CEB-A330-4CEF-822D-1C99A65DC0F6}" dt="2022-10-19T00:08:01.031" v="3274" actId="1076"/>
        <pc:sldMkLst>
          <pc:docMk/>
          <pc:sldMk cId="52148739" sldId="429"/>
        </pc:sldMkLst>
        <pc:spChg chg="mod">
          <ac:chgData name="Oktay Sari" userId="a70e2b3e94b4710e" providerId="LiveId" clId="{C8CD7CEB-A330-4CEF-822D-1C99A65DC0F6}" dt="2022-10-19T00:07:26.796" v="3270" actId="20577"/>
          <ac:spMkLst>
            <pc:docMk/>
            <pc:sldMk cId="52148739" sldId="429"/>
            <ac:spMk id="2" creationId="{2DCE2BD6-23B9-AEC4-8598-A875BFB844BC}"/>
          </ac:spMkLst>
        </pc:spChg>
        <pc:picChg chg="mod">
          <ac:chgData name="Oktay Sari" userId="a70e2b3e94b4710e" providerId="LiveId" clId="{C8CD7CEB-A330-4CEF-822D-1C99A65DC0F6}" dt="2022-10-19T00:08:01.031" v="3274" actId="1076"/>
          <ac:picMkLst>
            <pc:docMk/>
            <pc:sldMk cId="52148739" sldId="429"/>
            <ac:picMk id="5" creationId="{773C3277-C259-AC31-80C6-B72B7DB28F25}"/>
          </ac:picMkLst>
        </pc:picChg>
      </pc:sldChg>
      <pc:sldChg chg="addSp delSp modSp new mod delAnim modAnim">
        <pc:chgData name="Oktay Sari" userId="a70e2b3e94b4710e" providerId="LiveId" clId="{C8CD7CEB-A330-4CEF-822D-1C99A65DC0F6}" dt="2022-10-19T00:33:24.552" v="3284"/>
        <pc:sldMkLst>
          <pc:docMk/>
          <pc:sldMk cId="2078042244" sldId="430"/>
        </pc:sldMkLst>
        <pc:picChg chg="add del mod">
          <ac:chgData name="Oktay Sari" userId="a70e2b3e94b4710e" providerId="LiveId" clId="{C8CD7CEB-A330-4CEF-822D-1C99A65DC0F6}" dt="2022-10-19T00:33:11.722" v="3283" actId="478"/>
          <ac:picMkLst>
            <pc:docMk/>
            <pc:sldMk cId="2078042244" sldId="430"/>
            <ac:picMk id="3" creationId="{BC1BCB84-769F-2E6D-6FAC-87D8AB87E766}"/>
          </ac:picMkLst>
        </pc:picChg>
        <pc:picChg chg="add mod">
          <ac:chgData name="Oktay Sari" userId="a70e2b3e94b4710e" providerId="LiveId" clId="{C8CD7CEB-A330-4CEF-822D-1C99A65DC0F6}" dt="2022-10-19T00:33:24.552" v="3284"/>
          <ac:picMkLst>
            <pc:docMk/>
            <pc:sldMk cId="2078042244" sldId="430"/>
            <ac:picMk id="4" creationId="{520F6D27-0BE2-5B45-011E-617D3E5EC0BE}"/>
          </ac:picMkLst>
        </pc:picChg>
      </pc:sldChg>
      <pc:sldChg chg="addSp modSp new modAnim">
        <pc:chgData name="Oktay Sari" userId="a70e2b3e94b4710e" providerId="LiveId" clId="{C8CD7CEB-A330-4CEF-822D-1C99A65DC0F6}" dt="2022-10-19T00:55:54.975" v="3286"/>
        <pc:sldMkLst>
          <pc:docMk/>
          <pc:sldMk cId="2972058729" sldId="431"/>
        </pc:sldMkLst>
        <pc:picChg chg="add mod">
          <ac:chgData name="Oktay Sari" userId="a70e2b3e94b4710e" providerId="LiveId" clId="{C8CD7CEB-A330-4CEF-822D-1C99A65DC0F6}" dt="2022-10-19T00:55:54.975" v="3286"/>
          <ac:picMkLst>
            <pc:docMk/>
            <pc:sldMk cId="2972058729" sldId="431"/>
            <ac:picMk id="3" creationId="{3B715CB0-6958-5185-F38E-FDCE608581B2}"/>
          </ac:picMkLst>
        </pc:picChg>
      </pc:sldChg>
      <pc:sldChg chg="modSp add mod ord">
        <pc:chgData name="Oktay Sari" userId="a70e2b3e94b4710e" providerId="LiveId" clId="{C8CD7CEB-A330-4CEF-822D-1C99A65DC0F6}" dt="2022-10-19T07:36:18.585" v="3824" actId="14100"/>
        <pc:sldMkLst>
          <pc:docMk/>
          <pc:sldMk cId="1891321589" sldId="432"/>
        </pc:sldMkLst>
        <pc:spChg chg="mod">
          <ac:chgData name="Oktay Sari" userId="a70e2b3e94b4710e" providerId="LiveId" clId="{C8CD7CEB-A330-4CEF-822D-1C99A65DC0F6}" dt="2022-10-19T07:36:18.585" v="3824" actId="14100"/>
          <ac:spMkLst>
            <pc:docMk/>
            <pc:sldMk cId="1891321589" sldId="432"/>
            <ac:spMk id="4" creationId="{00000000-0000-0000-0000-000000000000}"/>
          </ac:spMkLst>
        </pc:spChg>
        <pc:spChg chg="mod">
          <ac:chgData name="Oktay Sari" userId="a70e2b3e94b4710e" providerId="LiveId" clId="{C8CD7CEB-A330-4CEF-822D-1C99A65DC0F6}" dt="2022-10-19T01:03:09.506" v="3540" actId="20577"/>
          <ac:spMkLst>
            <pc:docMk/>
            <pc:sldMk cId="1891321589" sldId="432"/>
            <ac:spMk id="5" creationId="{00000000-0000-0000-0000-000000000000}"/>
          </ac:spMkLst>
        </pc:spChg>
        <pc:spChg chg="mod">
          <ac:chgData name="Oktay Sari" userId="a70e2b3e94b4710e" providerId="LiveId" clId="{C8CD7CEB-A330-4CEF-822D-1C99A65DC0F6}" dt="2022-10-19T01:03:40.599" v="3613" actId="20577"/>
          <ac:spMkLst>
            <pc:docMk/>
            <pc:sldMk cId="1891321589" sldId="432"/>
            <ac:spMk id="7" creationId="{00000000-0000-0000-0000-000000000000}"/>
          </ac:spMkLst>
        </pc:spChg>
        <pc:spChg chg="mod">
          <ac:chgData name="Oktay Sari" userId="a70e2b3e94b4710e" providerId="LiveId" clId="{C8CD7CEB-A330-4CEF-822D-1C99A65DC0F6}" dt="2022-10-19T01:03:22.455" v="3564" actId="14100"/>
          <ac:spMkLst>
            <pc:docMk/>
            <pc:sldMk cId="1891321589" sldId="432"/>
            <ac:spMk id="8" creationId="{00000000-0000-0000-0000-000000000000}"/>
          </ac:spMkLst>
        </pc:spChg>
      </pc:sldChg>
      <pc:sldChg chg="modSp add mod">
        <pc:chgData name="Oktay Sari" userId="a70e2b3e94b4710e" providerId="LiveId" clId="{C8CD7CEB-A330-4CEF-822D-1C99A65DC0F6}" dt="2022-10-19T10:31:42.794" v="4280" actId="14100"/>
        <pc:sldMkLst>
          <pc:docMk/>
          <pc:sldMk cId="831492826" sldId="433"/>
        </pc:sldMkLst>
        <pc:spChg chg="mod">
          <ac:chgData name="Oktay Sari" userId="a70e2b3e94b4710e" providerId="LiveId" clId="{C8CD7CEB-A330-4CEF-822D-1C99A65DC0F6}" dt="2022-10-19T10:31:42.794" v="4280" actId="14100"/>
          <ac:spMkLst>
            <pc:docMk/>
            <pc:sldMk cId="831492826" sldId="433"/>
            <ac:spMk id="3" creationId="{2D74C7F6-9A67-458C-063A-B188C521EE39}"/>
          </ac:spMkLst>
        </pc:spChg>
      </pc:sldChg>
      <pc:sldChg chg="add">
        <pc:chgData name="Oktay Sari" userId="a70e2b3e94b4710e" providerId="LiveId" clId="{C8CD7CEB-A330-4CEF-822D-1C99A65DC0F6}" dt="2022-10-19T07:50:58.229" v="3864" actId="2890"/>
        <pc:sldMkLst>
          <pc:docMk/>
          <pc:sldMk cId="3471133297" sldId="434"/>
        </pc:sldMkLst>
      </pc:sldChg>
      <pc:sldChg chg="addSp delSp modSp new mod">
        <pc:chgData name="Oktay Sari" userId="a70e2b3e94b4710e" providerId="LiveId" clId="{C8CD7CEB-A330-4CEF-822D-1C99A65DC0F6}" dt="2022-10-19T08:12:20.019" v="3990" actId="1076"/>
        <pc:sldMkLst>
          <pc:docMk/>
          <pc:sldMk cId="4163024444" sldId="435"/>
        </pc:sldMkLst>
        <pc:spChg chg="mod">
          <ac:chgData name="Oktay Sari" userId="a70e2b3e94b4710e" providerId="LiveId" clId="{C8CD7CEB-A330-4CEF-822D-1C99A65DC0F6}" dt="2022-10-19T08:02:05.461" v="3968" actId="20577"/>
          <ac:spMkLst>
            <pc:docMk/>
            <pc:sldMk cId="4163024444" sldId="435"/>
            <ac:spMk id="2" creationId="{987C99F8-33F0-230F-A293-9CBF439629BD}"/>
          </ac:spMkLst>
        </pc:spChg>
        <pc:spChg chg="del">
          <ac:chgData name="Oktay Sari" userId="a70e2b3e94b4710e" providerId="LiveId" clId="{C8CD7CEB-A330-4CEF-822D-1C99A65DC0F6}" dt="2022-10-19T08:02:52.708" v="3971" actId="478"/>
          <ac:spMkLst>
            <pc:docMk/>
            <pc:sldMk cId="4163024444" sldId="435"/>
            <ac:spMk id="3" creationId="{6C943599-2429-9361-E6D9-BB191ABC9435}"/>
          </ac:spMkLst>
        </pc:spChg>
        <pc:spChg chg="add mod">
          <ac:chgData name="Oktay Sari" userId="a70e2b3e94b4710e" providerId="LiveId" clId="{C8CD7CEB-A330-4CEF-822D-1C99A65DC0F6}" dt="2022-10-19T08:07:29.341" v="3985" actId="113"/>
          <ac:spMkLst>
            <pc:docMk/>
            <pc:sldMk cId="4163024444" sldId="435"/>
            <ac:spMk id="4" creationId="{819EEB74-12D7-9E90-07AC-4FACCA555E72}"/>
          </ac:spMkLst>
        </pc:spChg>
        <pc:picChg chg="add del mod">
          <ac:chgData name="Oktay Sari" userId="a70e2b3e94b4710e" providerId="LiveId" clId="{C8CD7CEB-A330-4CEF-822D-1C99A65DC0F6}" dt="2022-10-19T08:08:48.189" v="3988" actId="478"/>
          <ac:picMkLst>
            <pc:docMk/>
            <pc:sldMk cId="4163024444" sldId="435"/>
            <ac:picMk id="6" creationId="{5FF3EE1C-F850-7D2B-DFAD-D922DB160787}"/>
          </ac:picMkLst>
        </pc:picChg>
        <pc:picChg chg="add mod">
          <ac:chgData name="Oktay Sari" userId="a70e2b3e94b4710e" providerId="LiveId" clId="{C8CD7CEB-A330-4CEF-822D-1C99A65DC0F6}" dt="2022-10-19T08:12:20.019" v="3990" actId="1076"/>
          <ac:picMkLst>
            <pc:docMk/>
            <pc:sldMk cId="4163024444" sldId="435"/>
            <ac:picMk id="8" creationId="{01F6825C-C36A-6AC5-7C58-D4EA737FD4F0}"/>
          </ac:picMkLst>
        </pc:picChg>
      </pc:sldChg>
      <pc:sldChg chg="addSp modSp new del mod">
        <pc:chgData name="Oktay Sari" userId="a70e2b3e94b4710e" providerId="LiveId" clId="{C8CD7CEB-A330-4CEF-822D-1C99A65DC0F6}" dt="2022-10-19T08:25:47.472" v="4020" actId="47"/>
        <pc:sldMkLst>
          <pc:docMk/>
          <pc:sldMk cId="2135360433" sldId="436"/>
        </pc:sldMkLst>
        <pc:spChg chg="mod">
          <ac:chgData name="Oktay Sari" userId="a70e2b3e94b4710e" providerId="LiveId" clId="{C8CD7CEB-A330-4CEF-822D-1C99A65DC0F6}" dt="2022-10-19T08:23:47.288" v="4019" actId="20577"/>
          <ac:spMkLst>
            <pc:docMk/>
            <pc:sldMk cId="2135360433" sldId="436"/>
            <ac:spMk id="2" creationId="{2E0E73E7-C484-960C-11A0-FE0749F786C9}"/>
          </ac:spMkLst>
        </pc:spChg>
        <pc:picChg chg="add">
          <ac:chgData name="Oktay Sari" userId="a70e2b3e94b4710e" providerId="LiveId" clId="{C8CD7CEB-A330-4CEF-822D-1C99A65DC0F6}" dt="2022-10-19T08:23:35.516" v="3997" actId="22"/>
          <ac:picMkLst>
            <pc:docMk/>
            <pc:sldMk cId="2135360433" sldId="436"/>
            <ac:picMk id="4" creationId="{174F2303-12BB-FC3B-D9E6-F3855839A396}"/>
          </ac:picMkLst>
        </pc:picChg>
      </pc:sldChg>
      <pc:sldChg chg="addSp delSp modSp new mod">
        <pc:chgData name="Oktay Sari" userId="a70e2b3e94b4710e" providerId="LiveId" clId="{C8CD7CEB-A330-4CEF-822D-1C99A65DC0F6}" dt="2022-10-19T08:45:36.416" v="4097" actId="20577"/>
        <pc:sldMkLst>
          <pc:docMk/>
          <pc:sldMk cId="2783112002" sldId="436"/>
        </pc:sldMkLst>
        <pc:spChg chg="mod">
          <ac:chgData name="Oktay Sari" userId="a70e2b3e94b4710e" providerId="LiveId" clId="{C8CD7CEB-A330-4CEF-822D-1C99A65DC0F6}" dt="2022-10-19T08:45:36.416" v="4097" actId="20577"/>
          <ac:spMkLst>
            <pc:docMk/>
            <pc:sldMk cId="2783112002" sldId="436"/>
            <ac:spMk id="2" creationId="{F06DF38E-7227-7A0E-8366-F1C0AB1D5CE1}"/>
          </ac:spMkLst>
        </pc:spChg>
        <pc:spChg chg="del">
          <ac:chgData name="Oktay Sari" userId="a70e2b3e94b4710e" providerId="LiveId" clId="{C8CD7CEB-A330-4CEF-822D-1C99A65DC0F6}" dt="2022-10-19T08:44:48.476" v="4085" actId="478"/>
          <ac:spMkLst>
            <pc:docMk/>
            <pc:sldMk cId="2783112002" sldId="436"/>
            <ac:spMk id="3" creationId="{A852A1CF-91BE-40F4-7C3B-EB2F08777025}"/>
          </ac:spMkLst>
        </pc:spChg>
        <pc:picChg chg="add mod">
          <ac:chgData name="Oktay Sari" userId="a70e2b3e94b4710e" providerId="LiveId" clId="{C8CD7CEB-A330-4CEF-822D-1C99A65DC0F6}" dt="2022-10-19T08:45:29.314" v="4093" actId="1076"/>
          <ac:picMkLst>
            <pc:docMk/>
            <pc:sldMk cId="2783112002" sldId="436"/>
            <ac:picMk id="5" creationId="{9033283E-8BE5-4BE2-575C-62200D20B898}"/>
          </ac:picMkLst>
        </pc:picChg>
      </pc:sldChg>
      <pc:sldChg chg="addSp delSp modSp new mod">
        <pc:chgData name="Oktay Sari" userId="a70e2b3e94b4710e" providerId="LiveId" clId="{C8CD7CEB-A330-4CEF-822D-1C99A65DC0F6}" dt="2022-10-19T09:02:24.507" v="4120" actId="1076"/>
        <pc:sldMkLst>
          <pc:docMk/>
          <pc:sldMk cId="3655467927" sldId="437"/>
        </pc:sldMkLst>
        <pc:spChg chg="mod">
          <ac:chgData name="Oktay Sari" userId="a70e2b3e94b4710e" providerId="LiveId" clId="{C8CD7CEB-A330-4CEF-822D-1C99A65DC0F6}" dt="2022-10-19T09:01:14.770" v="4113" actId="20577"/>
          <ac:spMkLst>
            <pc:docMk/>
            <pc:sldMk cId="3655467927" sldId="437"/>
            <ac:spMk id="2" creationId="{A8287D26-8219-27F9-82EF-3A1926B18942}"/>
          </ac:spMkLst>
        </pc:spChg>
        <pc:spChg chg="del">
          <ac:chgData name="Oktay Sari" userId="a70e2b3e94b4710e" providerId="LiveId" clId="{C8CD7CEB-A330-4CEF-822D-1C99A65DC0F6}" dt="2022-10-19T09:01:17.573" v="4114" actId="478"/>
          <ac:spMkLst>
            <pc:docMk/>
            <pc:sldMk cId="3655467927" sldId="437"/>
            <ac:spMk id="3" creationId="{68049563-17C3-EEC2-744D-5F2C5F23B09C}"/>
          </ac:spMkLst>
        </pc:spChg>
        <pc:picChg chg="add mod">
          <ac:chgData name="Oktay Sari" userId="a70e2b3e94b4710e" providerId="LiveId" clId="{C8CD7CEB-A330-4CEF-822D-1C99A65DC0F6}" dt="2022-10-19T09:02:24.507" v="4120" actId="1076"/>
          <ac:picMkLst>
            <pc:docMk/>
            <pc:sldMk cId="3655467927" sldId="437"/>
            <ac:picMk id="5" creationId="{920D7170-C905-928A-E4D2-FAA0CAF01AD0}"/>
          </ac:picMkLst>
        </pc:picChg>
      </pc:sldChg>
      <pc:sldChg chg="addSp delSp modSp add mod modNotesTx">
        <pc:chgData name="Oktay Sari" userId="a70e2b3e94b4710e" providerId="LiveId" clId="{C8CD7CEB-A330-4CEF-822D-1C99A65DC0F6}" dt="2022-10-19T16:50:02.677" v="4326" actId="6549"/>
        <pc:sldMkLst>
          <pc:docMk/>
          <pc:sldMk cId="4068147698" sldId="438"/>
        </pc:sldMkLst>
        <pc:spChg chg="mod">
          <ac:chgData name="Oktay Sari" userId="a70e2b3e94b4710e" providerId="LiveId" clId="{C8CD7CEB-A330-4CEF-822D-1C99A65DC0F6}" dt="2022-10-19T16:47:18.373" v="4325" actId="20577"/>
          <ac:spMkLst>
            <pc:docMk/>
            <pc:sldMk cId="4068147698" sldId="438"/>
            <ac:spMk id="2" creationId="{3A099A98-09D1-67C2-C7D4-798B9012A072}"/>
          </ac:spMkLst>
        </pc:spChg>
        <pc:spChg chg="del">
          <ac:chgData name="Oktay Sari" userId="a70e2b3e94b4710e" providerId="LiveId" clId="{C8CD7CEB-A330-4CEF-822D-1C99A65DC0F6}" dt="2022-10-19T16:46:22.565" v="4284" actId="478"/>
          <ac:spMkLst>
            <pc:docMk/>
            <pc:sldMk cId="4068147698" sldId="438"/>
            <ac:spMk id="3" creationId="{2D74C7F6-9A67-458C-063A-B188C521EE39}"/>
          </ac:spMkLst>
        </pc:spChg>
        <pc:picChg chg="add mod">
          <ac:chgData name="Oktay Sari" userId="a70e2b3e94b4710e" providerId="LiveId" clId="{C8CD7CEB-A330-4CEF-822D-1C99A65DC0F6}" dt="2022-10-19T16:46:33.199" v="4287" actId="14100"/>
          <ac:picMkLst>
            <pc:docMk/>
            <pc:sldMk cId="4068147698" sldId="438"/>
            <ac:picMk id="5" creationId="{1E586FF7-BA71-07C3-7DCE-67AD1390CF4E}"/>
          </ac:picMkLst>
        </pc:picChg>
      </pc:sldChg>
      <pc:sldChg chg="add">
        <pc:chgData name="Oktay Sari" userId="a70e2b3e94b4710e" providerId="LiveId" clId="{C8CD7CEB-A330-4CEF-822D-1C99A65DC0F6}" dt="2022-10-19T16:51:12.196" v="4327"/>
        <pc:sldMkLst>
          <pc:docMk/>
          <pc:sldMk cId="1053925066" sldId="439"/>
        </pc:sldMkLst>
      </pc:sldChg>
      <pc:sldChg chg="addSp delSp modSp new del mod ord modClrScheme chgLayout">
        <pc:chgData name="Oktay Sari" userId="a70e2b3e94b4710e" providerId="LiveId" clId="{C8CD7CEB-A330-4CEF-822D-1C99A65DC0F6}" dt="2022-10-21T09:31:47.390" v="4411" actId="2696"/>
        <pc:sldMkLst>
          <pc:docMk/>
          <pc:sldMk cId="1046831971" sldId="440"/>
        </pc:sldMkLst>
        <pc:spChg chg="del mod ord">
          <ac:chgData name="Oktay Sari" userId="a70e2b3e94b4710e" providerId="LiveId" clId="{C8CD7CEB-A330-4CEF-822D-1C99A65DC0F6}" dt="2022-10-19T17:10:27.384" v="4404" actId="700"/>
          <ac:spMkLst>
            <pc:docMk/>
            <pc:sldMk cId="1046831971" sldId="440"/>
            <ac:spMk id="2" creationId="{612E2030-649E-F02E-8757-5C29778A04D0}"/>
          </ac:spMkLst>
        </pc:spChg>
        <pc:spChg chg="del mod ord">
          <ac:chgData name="Oktay Sari" userId="a70e2b3e94b4710e" providerId="LiveId" clId="{C8CD7CEB-A330-4CEF-822D-1C99A65DC0F6}" dt="2022-10-19T17:10:27.384" v="4404" actId="700"/>
          <ac:spMkLst>
            <pc:docMk/>
            <pc:sldMk cId="1046831971" sldId="440"/>
            <ac:spMk id="3" creationId="{5C530345-8FE1-7314-D08F-FA3BAC947F5F}"/>
          </ac:spMkLst>
        </pc:spChg>
        <pc:spChg chg="del">
          <ac:chgData name="Oktay Sari" userId="a70e2b3e94b4710e" providerId="LiveId" clId="{C8CD7CEB-A330-4CEF-822D-1C99A65DC0F6}" dt="2022-10-19T17:10:27.384" v="4404" actId="700"/>
          <ac:spMkLst>
            <pc:docMk/>
            <pc:sldMk cId="1046831971" sldId="440"/>
            <ac:spMk id="4" creationId="{2A5FF81B-9C85-EDA6-5D1E-3F4768E00F69}"/>
          </ac:spMkLst>
        </pc:spChg>
        <pc:spChg chg="del">
          <ac:chgData name="Oktay Sari" userId="a70e2b3e94b4710e" providerId="LiveId" clId="{C8CD7CEB-A330-4CEF-822D-1C99A65DC0F6}" dt="2022-10-19T17:10:27.384" v="4404" actId="700"/>
          <ac:spMkLst>
            <pc:docMk/>
            <pc:sldMk cId="1046831971" sldId="440"/>
            <ac:spMk id="5" creationId="{7731A4EF-B046-A323-45F5-4E7F7E4F45AC}"/>
          </ac:spMkLst>
        </pc:spChg>
        <pc:spChg chg="del">
          <ac:chgData name="Oktay Sari" userId="a70e2b3e94b4710e" providerId="LiveId" clId="{C8CD7CEB-A330-4CEF-822D-1C99A65DC0F6}" dt="2022-10-19T17:10:27.384" v="4404" actId="700"/>
          <ac:spMkLst>
            <pc:docMk/>
            <pc:sldMk cId="1046831971" sldId="440"/>
            <ac:spMk id="6" creationId="{9F58CA45-56F6-70A6-9C4A-C147C38845C7}"/>
          </ac:spMkLst>
        </pc:spChg>
        <pc:spChg chg="del">
          <ac:chgData name="Oktay Sari" userId="a70e2b3e94b4710e" providerId="LiveId" clId="{C8CD7CEB-A330-4CEF-822D-1C99A65DC0F6}" dt="2022-10-19T17:10:27.384" v="4404" actId="700"/>
          <ac:spMkLst>
            <pc:docMk/>
            <pc:sldMk cId="1046831971" sldId="440"/>
            <ac:spMk id="7" creationId="{E4646B16-8827-9216-FA82-C598BE9D473D}"/>
          </ac:spMkLst>
        </pc:spChg>
        <pc:spChg chg="del">
          <ac:chgData name="Oktay Sari" userId="a70e2b3e94b4710e" providerId="LiveId" clId="{C8CD7CEB-A330-4CEF-822D-1C99A65DC0F6}" dt="2022-10-19T17:10:27.384" v="4404" actId="700"/>
          <ac:spMkLst>
            <pc:docMk/>
            <pc:sldMk cId="1046831971" sldId="440"/>
            <ac:spMk id="8" creationId="{F5B0589C-0665-9902-BF32-12D94120085E}"/>
          </ac:spMkLst>
        </pc:spChg>
        <pc:spChg chg="del">
          <ac:chgData name="Oktay Sari" userId="a70e2b3e94b4710e" providerId="LiveId" clId="{C8CD7CEB-A330-4CEF-822D-1C99A65DC0F6}" dt="2022-10-19T17:10:27.384" v="4404" actId="700"/>
          <ac:spMkLst>
            <pc:docMk/>
            <pc:sldMk cId="1046831971" sldId="440"/>
            <ac:spMk id="9" creationId="{2D84916C-722A-63F8-5149-C3D60D752467}"/>
          </ac:spMkLst>
        </pc:spChg>
        <pc:spChg chg="del">
          <ac:chgData name="Oktay Sari" userId="a70e2b3e94b4710e" providerId="LiveId" clId="{C8CD7CEB-A330-4CEF-822D-1C99A65DC0F6}" dt="2022-10-19T17:10:27.384" v="4404" actId="700"/>
          <ac:spMkLst>
            <pc:docMk/>
            <pc:sldMk cId="1046831971" sldId="440"/>
            <ac:spMk id="10" creationId="{442AD757-9F61-FEFE-1C3B-5530766C0232}"/>
          </ac:spMkLst>
        </pc:spChg>
        <pc:spChg chg="del">
          <ac:chgData name="Oktay Sari" userId="a70e2b3e94b4710e" providerId="LiveId" clId="{C8CD7CEB-A330-4CEF-822D-1C99A65DC0F6}" dt="2022-10-19T17:10:27.384" v="4404" actId="700"/>
          <ac:spMkLst>
            <pc:docMk/>
            <pc:sldMk cId="1046831971" sldId="440"/>
            <ac:spMk id="11" creationId="{D0AD4875-8E54-011A-1CCA-652FDBD3DC97}"/>
          </ac:spMkLst>
        </pc:spChg>
        <pc:spChg chg="del">
          <ac:chgData name="Oktay Sari" userId="a70e2b3e94b4710e" providerId="LiveId" clId="{C8CD7CEB-A330-4CEF-822D-1C99A65DC0F6}" dt="2022-10-19T17:10:27.384" v="4404" actId="700"/>
          <ac:spMkLst>
            <pc:docMk/>
            <pc:sldMk cId="1046831971" sldId="440"/>
            <ac:spMk id="12" creationId="{469566BC-2672-F953-168D-723856F8CA9B}"/>
          </ac:spMkLst>
        </pc:spChg>
        <pc:spChg chg="del">
          <ac:chgData name="Oktay Sari" userId="a70e2b3e94b4710e" providerId="LiveId" clId="{C8CD7CEB-A330-4CEF-822D-1C99A65DC0F6}" dt="2022-10-19T17:10:27.384" v="4404" actId="700"/>
          <ac:spMkLst>
            <pc:docMk/>
            <pc:sldMk cId="1046831971" sldId="440"/>
            <ac:spMk id="13" creationId="{D74A9F0E-48ED-56F5-7DAC-9C55B8606A43}"/>
          </ac:spMkLst>
        </pc:spChg>
        <pc:spChg chg="del">
          <ac:chgData name="Oktay Sari" userId="a70e2b3e94b4710e" providerId="LiveId" clId="{C8CD7CEB-A330-4CEF-822D-1C99A65DC0F6}" dt="2022-10-19T17:10:27.384" v="4404" actId="700"/>
          <ac:spMkLst>
            <pc:docMk/>
            <pc:sldMk cId="1046831971" sldId="440"/>
            <ac:spMk id="14" creationId="{AB9DD0A1-90E6-A9A6-DE43-0153AC2A9C86}"/>
          </ac:spMkLst>
        </pc:spChg>
        <pc:spChg chg="del">
          <ac:chgData name="Oktay Sari" userId="a70e2b3e94b4710e" providerId="LiveId" clId="{C8CD7CEB-A330-4CEF-822D-1C99A65DC0F6}" dt="2022-10-19T17:10:27.384" v="4404" actId="700"/>
          <ac:spMkLst>
            <pc:docMk/>
            <pc:sldMk cId="1046831971" sldId="440"/>
            <ac:spMk id="15" creationId="{2B7BD547-0E36-1AA2-F83E-5026861C974C}"/>
          </ac:spMkLst>
        </pc:spChg>
        <pc:spChg chg="add mod ord">
          <ac:chgData name="Oktay Sari" userId="a70e2b3e94b4710e" providerId="LiveId" clId="{C8CD7CEB-A330-4CEF-822D-1C99A65DC0F6}" dt="2022-10-19T17:10:27.384" v="4404" actId="700"/>
          <ac:spMkLst>
            <pc:docMk/>
            <pc:sldMk cId="1046831971" sldId="440"/>
            <ac:spMk id="16" creationId="{B5E33ECB-AA15-75C9-AB73-DF913DCCF7EC}"/>
          </ac:spMkLst>
        </pc:spChg>
        <pc:spChg chg="add del mod ord">
          <ac:chgData name="Oktay Sari" userId="a70e2b3e94b4710e" providerId="LiveId" clId="{C8CD7CEB-A330-4CEF-822D-1C99A65DC0F6}" dt="2022-10-19T17:10:34.815" v="4407" actId="478"/>
          <ac:spMkLst>
            <pc:docMk/>
            <pc:sldMk cId="1046831971" sldId="440"/>
            <ac:spMk id="17" creationId="{B8A1E269-2F46-FF49-3A5C-F421AB5C1F5A}"/>
          </ac:spMkLst>
        </pc:spChg>
        <pc:picChg chg="add mod">
          <ac:chgData name="Oktay Sari" userId="a70e2b3e94b4710e" providerId="LiveId" clId="{C8CD7CEB-A330-4CEF-822D-1C99A65DC0F6}" dt="2022-10-19T17:11:22.704" v="4410" actId="962"/>
          <ac:picMkLst>
            <pc:docMk/>
            <pc:sldMk cId="1046831971" sldId="440"/>
            <ac:picMk id="19" creationId="{41724041-103F-0C07-872D-7948705023F6}"/>
          </ac:picMkLst>
        </pc:picChg>
      </pc:sldChg>
      <pc:sldChg chg="new del">
        <pc:chgData name="Oktay Sari" userId="a70e2b3e94b4710e" providerId="LiveId" clId="{C8CD7CEB-A330-4CEF-822D-1C99A65DC0F6}" dt="2022-10-19T17:10:16.619" v="4402" actId="680"/>
        <pc:sldMkLst>
          <pc:docMk/>
          <pc:sldMk cId="2257238153" sldId="440"/>
        </pc:sldMkLst>
      </pc:sldChg>
      <pc:sldChg chg="new del ord">
        <pc:chgData name="Oktay Sari" userId="a70e2b3e94b4710e" providerId="LiveId" clId="{C8CD7CEB-A330-4CEF-822D-1C99A65DC0F6}" dt="2022-10-19T17:10:11.999" v="4400" actId="680"/>
        <pc:sldMkLst>
          <pc:docMk/>
          <pc:sldMk cId="3106235670" sldId="440"/>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doughnutChart>
        <c:varyColors val="1"/>
        <c:ser>
          <c:idx val="0"/>
          <c:order val="0"/>
          <c:tx>
            <c:strRef>
              <c:f>Sheet1!$B$1</c:f>
              <c:strCache>
                <c:ptCount val="1"/>
                <c:pt idx="0">
                  <c:v>Sales</c:v>
                </c:pt>
              </c:strCache>
            </c:strRef>
          </c:tx>
          <c:spPr>
            <a:effectLst/>
          </c:spPr>
          <c:dPt>
            <c:idx val="0"/>
            <c:bubble3D val="0"/>
            <c:spPr>
              <a:solidFill>
                <a:schemeClr val="tx2"/>
              </a:solidFill>
              <a:effectLst/>
            </c:spPr>
            <c:extLst>
              <c:ext xmlns:c16="http://schemas.microsoft.com/office/drawing/2014/chart" uri="{C3380CC4-5D6E-409C-BE32-E72D297353CC}">
                <c16:uniqueId val="{00000001-ECBA-4C81-8E69-06824998BBA4}"/>
              </c:ext>
            </c:extLst>
          </c:dPt>
          <c:dPt>
            <c:idx val="1"/>
            <c:bubble3D val="0"/>
            <c:spPr>
              <a:solidFill>
                <a:srgbClr val="E9E9E9"/>
              </a:solidFill>
              <a:effectLst/>
            </c:spPr>
            <c:extLst>
              <c:ext xmlns:c16="http://schemas.microsoft.com/office/drawing/2014/chart" uri="{C3380CC4-5D6E-409C-BE32-E72D297353CC}">
                <c16:uniqueId val="{00000003-ECBA-4C81-8E69-06824998BBA4}"/>
              </c:ext>
            </c:extLst>
          </c:dPt>
          <c:cat>
            <c:strRef>
              <c:f>Sheet1!$A$2:$A$3</c:f>
              <c:strCache>
                <c:ptCount val="2"/>
                <c:pt idx="0">
                  <c:v>1st Qtr</c:v>
                </c:pt>
                <c:pt idx="1">
                  <c:v>2nd Qtr</c:v>
                </c:pt>
              </c:strCache>
            </c:strRef>
          </c:cat>
          <c:val>
            <c:numRef>
              <c:f>Sheet1!$B$2:$B$3</c:f>
              <c:numCache>
                <c:formatCode>General</c:formatCode>
                <c:ptCount val="2"/>
                <c:pt idx="0">
                  <c:v>38.4</c:v>
                </c:pt>
                <c:pt idx="1">
                  <c:v>61.6</c:v>
                </c:pt>
              </c:numCache>
            </c:numRef>
          </c:val>
          <c:extLst>
            <c:ext xmlns:c16="http://schemas.microsoft.com/office/drawing/2014/chart" uri="{C3380CC4-5D6E-409C-BE32-E72D297353CC}">
              <c16:uniqueId val="{00000004-ECBA-4C81-8E69-06824998BBA4}"/>
            </c:ext>
          </c:extLst>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NL"/>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olidFill>
            </c:spPr>
            <c:extLst>
              <c:ext xmlns:c16="http://schemas.microsoft.com/office/drawing/2014/chart" uri="{C3380CC4-5D6E-409C-BE32-E72D297353CC}">
                <c16:uniqueId val="{00000001-C85A-4BCF-99C7-A22B9EF260F1}"/>
              </c:ext>
            </c:extLst>
          </c:dPt>
          <c:dPt>
            <c:idx val="1"/>
            <c:bubble3D val="0"/>
            <c:spPr>
              <a:solidFill>
                <a:srgbClr val="E9E9E9"/>
              </a:solidFill>
            </c:spPr>
            <c:extLst>
              <c:ext xmlns:c16="http://schemas.microsoft.com/office/drawing/2014/chart" uri="{C3380CC4-5D6E-409C-BE32-E72D297353CC}">
                <c16:uniqueId val="{00000003-C85A-4BCF-99C7-A22B9EF260F1}"/>
              </c:ext>
            </c:extLst>
          </c:dPt>
          <c:cat>
            <c:strRef>
              <c:f>Sheet1!$A$2:$A$3</c:f>
              <c:strCache>
                <c:ptCount val="2"/>
                <c:pt idx="0">
                  <c:v>1st Qtr</c:v>
                </c:pt>
                <c:pt idx="1">
                  <c:v>2nd Qtr</c:v>
                </c:pt>
              </c:strCache>
            </c:strRef>
          </c:cat>
          <c:val>
            <c:numRef>
              <c:f>Sheet1!$B$2:$B$3</c:f>
              <c:numCache>
                <c:formatCode>General</c:formatCode>
                <c:ptCount val="2"/>
                <c:pt idx="0">
                  <c:v>100</c:v>
                </c:pt>
                <c:pt idx="1">
                  <c:v>0</c:v>
                </c:pt>
              </c:numCache>
            </c:numRef>
          </c:val>
          <c:extLst>
            <c:ext xmlns:c16="http://schemas.microsoft.com/office/drawing/2014/chart" uri="{C3380CC4-5D6E-409C-BE32-E72D297353CC}">
              <c16:uniqueId val="{00000004-C85A-4BCF-99C7-A22B9EF260F1}"/>
            </c:ext>
          </c:extLst>
        </c:ser>
        <c:dLbls>
          <c:showLegendKey val="0"/>
          <c:showVal val="0"/>
          <c:showCatName val="0"/>
          <c:showSerName val="0"/>
          <c:showPercent val="0"/>
          <c:showBubbleSize val="0"/>
          <c:showLeaderLines val="1"/>
        </c:dLbls>
        <c:firstSliceAng val="360"/>
        <c:holeSize val="85"/>
      </c:doughnutChart>
    </c:plotArea>
    <c:plotVisOnly val="1"/>
    <c:dispBlanksAs val="gap"/>
    <c:showDLblsOverMax val="0"/>
  </c:chart>
  <c:txPr>
    <a:bodyPr/>
    <a:lstStyle/>
    <a:p>
      <a:pPr>
        <a:defRPr sz="1800"/>
      </a:pPr>
      <a:endParaRPr lang="en-NL"/>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tx2">
                  <a:lumMod val="75000"/>
                </a:schemeClr>
              </a:solidFill>
            </c:spPr>
            <c:extLst>
              <c:ext xmlns:c16="http://schemas.microsoft.com/office/drawing/2014/chart" uri="{C3380CC4-5D6E-409C-BE32-E72D297353CC}">
                <c16:uniqueId val="{00000001-F94A-4966-9D86-59B3D4E9F67B}"/>
              </c:ext>
            </c:extLst>
          </c:dPt>
          <c:dPt>
            <c:idx val="1"/>
            <c:bubble3D val="0"/>
            <c:spPr>
              <a:solidFill>
                <a:srgbClr val="E9E9E9"/>
              </a:solidFill>
            </c:spPr>
            <c:extLst>
              <c:ext xmlns:c16="http://schemas.microsoft.com/office/drawing/2014/chart" uri="{C3380CC4-5D6E-409C-BE32-E72D297353CC}">
                <c16:uniqueId val="{00000003-F94A-4966-9D86-59B3D4E9F67B}"/>
              </c:ext>
            </c:extLst>
          </c:dPt>
          <c:cat>
            <c:strRef>
              <c:f>Sheet1!$A$2:$A$3</c:f>
              <c:strCache>
                <c:ptCount val="2"/>
                <c:pt idx="0">
                  <c:v>1st Qtr</c:v>
                </c:pt>
                <c:pt idx="1">
                  <c:v>2nd Qtr</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F94A-4966-9D86-59B3D4E9F67B}"/>
            </c:ext>
          </c:extLst>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NL"/>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6"/>
            </a:solidFill>
          </c:spPr>
          <c:dPt>
            <c:idx val="0"/>
            <c:bubble3D val="0"/>
            <c:spPr>
              <a:solidFill>
                <a:schemeClr val="bg1">
                  <a:lumMod val="50000"/>
                </a:schemeClr>
              </a:solidFill>
            </c:spPr>
            <c:extLst>
              <c:ext xmlns:c16="http://schemas.microsoft.com/office/drawing/2014/chart" uri="{C3380CC4-5D6E-409C-BE32-E72D297353CC}">
                <c16:uniqueId val="{00000000-A241-4DE0-B865-B10E512E3D85}"/>
              </c:ext>
            </c:extLst>
          </c:dPt>
          <c:dPt>
            <c:idx val="1"/>
            <c:bubble3D val="0"/>
            <c:spPr>
              <a:solidFill>
                <a:srgbClr val="E9E9E9"/>
              </a:solidFill>
            </c:spPr>
            <c:extLst>
              <c:ext xmlns:c16="http://schemas.microsoft.com/office/drawing/2014/chart" uri="{C3380CC4-5D6E-409C-BE32-E72D297353CC}">
                <c16:uniqueId val="{00000002-A241-4DE0-B865-B10E512E3D85}"/>
              </c:ext>
            </c:extLst>
          </c:dPt>
          <c:cat>
            <c:strRef>
              <c:f>Sheet1!$A$2:$A$3</c:f>
              <c:strCache>
                <c:ptCount val="2"/>
                <c:pt idx="0">
                  <c:v>1st Qtr</c:v>
                </c:pt>
                <c:pt idx="1">
                  <c:v>2nd Qtr</c:v>
                </c:pt>
              </c:strCache>
            </c:strRef>
          </c:cat>
          <c:val>
            <c:numRef>
              <c:f>Sheet1!$B$2:$B$3</c:f>
              <c:numCache>
                <c:formatCode>General</c:formatCode>
                <c:ptCount val="2"/>
                <c:pt idx="0">
                  <c:v>99.9</c:v>
                </c:pt>
                <c:pt idx="1">
                  <c:v>9.9999999999994316E-2</c:v>
                </c:pt>
              </c:numCache>
            </c:numRef>
          </c:val>
          <c:extLst>
            <c:ext xmlns:c16="http://schemas.microsoft.com/office/drawing/2014/chart" uri="{C3380CC4-5D6E-409C-BE32-E72D297353CC}">
              <c16:uniqueId val="{00000003-A241-4DE0-B865-B10E512E3D85}"/>
            </c:ext>
          </c:extLst>
        </c:ser>
        <c:dLbls>
          <c:showLegendKey val="0"/>
          <c:showVal val="0"/>
          <c:showCatName val="0"/>
          <c:showSerName val="0"/>
          <c:showPercent val="0"/>
          <c:showBubbleSize val="0"/>
          <c:showLeaderLines val="1"/>
        </c:dLbls>
        <c:firstSliceAng val="0"/>
        <c:holeSize val="85"/>
      </c:doughnutChart>
    </c:plotArea>
    <c:plotVisOnly val="1"/>
    <c:dispBlanksAs val="gap"/>
    <c:showDLblsOverMax val="0"/>
  </c:chart>
  <c:txPr>
    <a:bodyPr/>
    <a:lstStyle/>
    <a:p>
      <a:pPr>
        <a:defRPr sz="1800"/>
      </a:pPr>
      <a:endParaRPr lang="en-NL"/>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41CE77-A8AF-43A3-967F-AE9173BCFB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2A40CA5-9503-4621-AC23-6D987875AC5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A890ED-0AE7-4F2F-A8C0-8BD4AB4A0AB9}" type="datetimeFigureOut">
              <a:rPr lang="en-US" smtClean="0"/>
              <a:t>10/21/2022</a:t>
            </a:fld>
            <a:endParaRPr lang="en-US"/>
          </a:p>
        </p:txBody>
      </p:sp>
      <p:sp>
        <p:nvSpPr>
          <p:cNvPr id="4" name="Footer Placeholder 3">
            <a:extLst>
              <a:ext uri="{FF2B5EF4-FFF2-40B4-BE49-F238E27FC236}">
                <a16:creationId xmlns:a16="http://schemas.microsoft.com/office/drawing/2014/main" id="{9635DAF7-5A38-4B1A-AD21-B6DD9DA5FA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B1D17F1-EB53-4F0A-99CB-96F4126EE3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9983E7-EC29-42CB-A697-6428C97FADA9}" type="slidenum">
              <a:rPr lang="en-US" smtClean="0"/>
              <a:t>‹#›</a:t>
            </a:fld>
            <a:endParaRPr lang="en-US"/>
          </a:p>
        </p:txBody>
      </p:sp>
    </p:spTree>
    <p:extLst>
      <p:ext uri="{BB962C8B-B14F-4D97-AF65-F5344CB8AC3E}">
        <p14:creationId xmlns:p14="http://schemas.microsoft.com/office/powerpoint/2010/main" val="621230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CCD536-6602-4C64-A2D1-9AD5C7DF1C89}" type="datetimeFigureOut">
              <a:rPr lang="en-US" smtClean="0"/>
              <a:t>10/21/2022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0F9508-EB51-4B53-B821-0889E189E128}" type="slidenum">
              <a:rPr lang="en-US" smtClean="0"/>
              <a:t>‹#›</a:t>
            </a:fld>
            <a:endParaRPr lang="en-US"/>
          </a:p>
        </p:txBody>
      </p:sp>
    </p:spTree>
    <p:extLst>
      <p:ext uri="{BB962C8B-B14F-4D97-AF65-F5344CB8AC3E}">
        <p14:creationId xmlns:p14="http://schemas.microsoft.com/office/powerpoint/2010/main" val="1575770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360F9508-EB51-4B53-B821-0889E189E128}" type="slidenum">
              <a:rPr lang="en-US" smtClean="0"/>
              <a:t>1</a:t>
            </a:fld>
            <a:endParaRPr lang="en-US"/>
          </a:p>
        </p:txBody>
      </p:sp>
    </p:spTree>
    <p:extLst>
      <p:ext uri="{BB962C8B-B14F-4D97-AF65-F5344CB8AC3E}">
        <p14:creationId xmlns:p14="http://schemas.microsoft.com/office/powerpoint/2010/main" val="1680727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360F9508-EB51-4B53-B821-0889E189E128}" type="slidenum">
              <a:rPr lang="en-US" smtClean="0"/>
              <a:t>24</a:t>
            </a:fld>
            <a:endParaRPr lang="en-US"/>
          </a:p>
        </p:txBody>
      </p:sp>
    </p:spTree>
    <p:extLst>
      <p:ext uri="{BB962C8B-B14F-4D97-AF65-F5344CB8AC3E}">
        <p14:creationId xmlns:p14="http://schemas.microsoft.com/office/powerpoint/2010/main" val="1448209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360F9508-EB51-4B53-B821-0889E189E128}" type="slidenum">
              <a:rPr lang="en-US" smtClean="0"/>
              <a:t>25</a:t>
            </a:fld>
            <a:endParaRPr lang="en-US"/>
          </a:p>
        </p:txBody>
      </p:sp>
    </p:spTree>
    <p:extLst>
      <p:ext uri="{BB962C8B-B14F-4D97-AF65-F5344CB8AC3E}">
        <p14:creationId xmlns:p14="http://schemas.microsoft.com/office/powerpoint/2010/main" val="3904032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360F9508-EB51-4B53-B821-0889E189E128}" type="slidenum">
              <a:rPr lang="en-US" smtClean="0"/>
              <a:t>29</a:t>
            </a:fld>
            <a:endParaRPr lang="en-US"/>
          </a:p>
        </p:txBody>
      </p:sp>
    </p:spTree>
    <p:extLst>
      <p:ext uri="{BB962C8B-B14F-4D97-AF65-F5344CB8AC3E}">
        <p14:creationId xmlns:p14="http://schemas.microsoft.com/office/powerpoint/2010/main" val="4249994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360F9508-EB51-4B53-B821-0889E189E128}" type="slidenum">
              <a:rPr lang="en-US" smtClean="0"/>
              <a:t>30</a:t>
            </a:fld>
            <a:endParaRPr lang="en-US"/>
          </a:p>
        </p:txBody>
      </p:sp>
    </p:spTree>
    <p:extLst>
      <p:ext uri="{BB962C8B-B14F-4D97-AF65-F5344CB8AC3E}">
        <p14:creationId xmlns:p14="http://schemas.microsoft.com/office/powerpoint/2010/main" val="73468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360F9508-EB51-4B53-B821-0889E189E128}" type="slidenum">
              <a:rPr lang="en-US" smtClean="0"/>
              <a:t>37</a:t>
            </a:fld>
            <a:endParaRPr lang="en-US"/>
          </a:p>
        </p:txBody>
      </p:sp>
    </p:spTree>
    <p:extLst>
      <p:ext uri="{BB962C8B-B14F-4D97-AF65-F5344CB8AC3E}">
        <p14:creationId xmlns:p14="http://schemas.microsoft.com/office/powerpoint/2010/main" val="114738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a:p>
            <a:endParaRPr lang="en-NL" dirty="0"/>
          </a:p>
        </p:txBody>
      </p:sp>
      <p:sp>
        <p:nvSpPr>
          <p:cNvPr id="4" name="Slide Number Placeholder 3"/>
          <p:cNvSpPr>
            <a:spLocks noGrp="1"/>
          </p:cNvSpPr>
          <p:nvPr>
            <p:ph type="sldNum" sz="quarter" idx="5"/>
          </p:nvPr>
        </p:nvSpPr>
        <p:spPr/>
        <p:txBody>
          <a:bodyPr/>
          <a:lstStyle/>
          <a:p>
            <a:fld id="{360F9508-EB51-4B53-B821-0889E189E128}" type="slidenum">
              <a:rPr lang="en-US" smtClean="0"/>
              <a:t>40</a:t>
            </a:fld>
            <a:endParaRPr lang="en-US"/>
          </a:p>
        </p:txBody>
      </p:sp>
    </p:spTree>
    <p:extLst>
      <p:ext uri="{BB962C8B-B14F-4D97-AF65-F5344CB8AC3E}">
        <p14:creationId xmlns:p14="http://schemas.microsoft.com/office/powerpoint/2010/main" val="2997605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360F9508-EB51-4B53-B821-0889E189E128}" type="slidenum">
              <a:rPr lang="en-US" smtClean="0"/>
              <a:t>14</a:t>
            </a:fld>
            <a:endParaRPr lang="en-US"/>
          </a:p>
        </p:txBody>
      </p:sp>
    </p:spTree>
    <p:extLst>
      <p:ext uri="{BB962C8B-B14F-4D97-AF65-F5344CB8AC3E}">
        <p14:creationId xmlns:p14="http://schemas.microsoft.com/office/powerpoint/2010/main" val="2535295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IBM Plex Sans" panose="020B0503050203000203" pitchFamily="34" charset="0"/>
              </a:rPr>
              <a:t>A major benefit that comes from getting rid of passwords is user convenience. No longer will users have to deal with complex passwords. This in turn is good  for productivity and saves a lot of time.</a:t>
            </a:r>
            <a:endParaRPr lang="en-NL" dirty="0"/>
          </a:p>
        </p:txBody>
      </p:sp>
      <p:sp>
        <p:nvSpPr>
          <p:cNvPr id="4" name="Slide Number Placeholder 3"/>
          <p:cNvSpPr>
            <a:spLocks noGrp="1"/>
          </p:cNvSpPr>
          <p:nvPr>
            <p:ph type="sldNum" sz="quarter" idx="5"/>
          </p:nvPr>
        </p:nvSpPr>
        <p:spPr/>
        <p:txBody>
          <a:bodyPr/>
          <a:lstStyle/>
          <a:p>
            <a:fld id="{360F9508-EB51-4B53-B821-0889E189E128}" type="slidenum">
              <a:rPr lang="en-US" smtClean="0"/>
              <a:t>15</a:t>
            </a:fld>
            <a:endParaRPr lang="en-US"/>
          </a:p>
        </p:txBody>
      </p:sp>
    </p:spTree>
    <p:extLst>
      <p:ext uri="{BB962C8B-B14F-4D97-AF65-F5344CB8AC3E}">
        <p14:creationId xmlns:p14="http://schemas.microsoft.com/office/powerpoint/2010/main" val="718300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IBM Plex Sans" panose="020B0503050203000203" pitchFamily="34" charset="0"/>
              </a:rPr>
              <a:t>Passwordless authentication will continue to become the norm in the coming year</a:t>
            </a:r>
            <a:endParaRPr lang="en-NL" dirty="0"/>
          </a:p>
        </p:txBody>
      </p:sp>
      <p:sp>
        <p:nvSpPr>
          <p:cNvPr id="4" name="Slide Number Placeholder 3"/>
          <p:cNvSpPr>
            <a:spLocks noGrp="1"/>
          </p:cNvSpPr>
          <p:nvPr>
            <p:ph type="sldNum" sz="quarter" idx="5"/>
          </p:nvPr>
        </p:nvSpPr>
        <p:spPr/>
        <p:txBody>
          <a:bodyPr/>
          <a:lstStyle/>
          <a:p>
            <a:fld id="{360F9508-EB51-4B53-B821-0889E189E128}" type="slidenum">
              <a:rPr lang="en-US" smtClean="0"/>
              <a:t>17</a:t>
            </a:fld>
            <a:endParaRPr lang="en-US"/>
          </a:p>
        </p:txBody>
      </p:sp>
    </p:spTree>
    <p:extLst>
      <p:ext uri="{BB962C8B-B14F-4D97-AF65-F5344CB8AC3E}">
        <p14:creationId xmlns:p14="http://schemas.microsoft.com/office/powerpoint/2010/main" val="2696947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360F9508-EB51-4B53-B821-0889E189E128}" type="slidenum">
              <a:rPr lang="en-US" smtClean="0"/>
              <a:t>18</a:t>
            </a:fld>
            <a:endParaRPr lang="en-US"/>
          </a:p>
        </p:txBody>
      </p:sp>
    </p:spTree>
    <p:extLst>
      <p:ext uri="{BB962C8B-B14F-4D97-AF65-F5344CB8AC3E}">
        <p14:creationId xmlns:p14="http://schemas.microsoft.com/office/powerpoint/2010/main" val="2700954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Passwordless authentication methods are more convenient because </a:t>
            </a:r>
            <a:r>
              <a:rPr lang="en-US" b="1" i="0" dirty="0">
                <a:solidFill>
                  <a:srgbClr val="E6E6E6"/>
                </a:solidFill>
                <a:effectLst/>
                <a:latin typeface="Segoe UI" panose="020B0502040204020203" pitchFamily="34" charset="0"/>
              </a:rPr>
              <a:t>the password is removed and replaced with something you have, plus something you are or something you know</a:t>
            </a:r>
            <a:r>
              <a:rPr lang="en-US" b="0" i="0" dirty="0">
                <a:solidFill>
                  <a:srgbClr val="E6E6E6"/>
                </a:solidFill>
                <a:effectLst/>
                <a:latin typeface="Segoe UI" panose="020B0502040204020203" pitchFamily="34" charset="0"/>
              </a:rPr>
              <a:t>.</a:t>
            </a:r>
          </a:p>
          <a:p>
            <a:pPr marL="171450" indent="-171450">
              <a:buFont typeface="Arial" panose="020B0604020202020204" pitchFamily="34" charset="0"/>
              <a:buChar char="•"/>
            </a:pPr>
            <a:r>
              <a:rPr lang="en-US" b="1" dirty="0"/>
              <a:t>Windows Hello for Business - </a:t>
            </a:r>
            <a:r>
              <a:rPr lang="en-US" dirty="0"/>
              <a:t>best for users on their dedicated Windows computers.</a:t>
            </a:r>
          </a:p>
          <a:p>
            <a:pPr marL="171450" indent="-171450">
              <a:buFont typeface="Arial" panose="020B0604020202020204" pitchFamily="34" charset="0"/>
              <a:buChar char="•"/>
            </a:pPr>
            <a:r>
              <a:rPr lang="en-US" b="1" dirty="0"/>
              <a:t>Microsoft Authenticator - </a:t>
            </a:r>
            <a:r>
              <a:rPr lang="en-US" dirty="0"/>
              <a:t>turns any iOS or Android phone into a strong, passwordless credential by allowing users to sign into any platform or browser.</a:t>
            </a:r>
          </a:p>
          <a:p>
            <a:pPr marL="171450" indent="-171450">
              <a:buFont typeface="Arial" panose="020B0604020202020204" pitchFamily="34" charset="0"/>
              <a:buChar char="•"/>
            </a:pPr>
            <a:r>
              <a:rPr lang="en-US" b="1" dirty="0"/>
              <a:t>FIDO2-compliant security keys - </a:t>
            </a:r>
            <a:r>
              <a:rPr lang="en-US" dirty="0"/>
              <a:t>useful for users who sign in to shared machines like kiosks, in situations where use of phones is restricted, and for highly privileged identities.</a:t>
            </a:r>
            <a:endParaRPr lang="en-NL" dirty="0"/>
          </a:p>
        </p:txBody>
      </p:sp>
      <p:sp>
        <p:nvSpPr>
          <p:cNvPr id="4" name="Slide Number Placeholder 3"/>
          <p:cNvSpPr>
            <a:spLocks noGrp="1"/>
          </p:cNvSpPr>
          <p:nvPr>
            <p:ph type="sldNum" sz="quarter" idx="5"/>
          </p:nvPr>
        </p:nvSpPr>
        <p:spPr/>
        <p:txBody>
          <a:bodyPr/>
          <a:lstStyle/>
          <a:p>
            <a:fld id="{360F9508-EB51-4B53-B821-0889E189E128}" type="slidenum">
              <a:rPr lang="en-US" smtClean="0"/>
              <a:t>20</a:t>
            </a:fld>
            <a:endParaRPr lang="en-US"/>
          </a:p>
        </p:txBody>
      </p:sp>
    </p:spTree>
    <p:extLst>
      <p:ext uri="{BB962C8B-B14F-4D97-AF65-F5344CB8AC3E}">
        <p14:creationId xmlns:p14="http://schemas.microsoft.com/office/powerpoint/2010/main" val="842550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360F9508-EB51-4B53-B821-0889E189E128}" type="slidenum">
              <a:rPr lang="en-US" smtClean="0"/>
              <a:t>21</a:t>
            </a:fld>
            <a:endParaRPr lang="en-US"/>
          </a:p>
        </p:txBody>
      </p:sp>
    </p:spTree>
    <p:extLst>
      <p:ext uri="{BB962C8B-B14F-4D97-AF65-F5344CB8AC3E}">
        <p14:creationId xmlns:p14="http://schemas.microsoft.com/office/powerpoint/2010/main" val="273327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360F9508-EB51-4B53-B821-0889E189E128}" type="slidenum">
              <a:rPr lang="en-US" smtClean="0"/>
              <a:t>22</a:t>
            </a:fld>
            <a:endParaRPr lang="en-US"/>
          </a:p>
        </p:txBody>
      </p:sp>
    </p:spTree>
    <p:extLst>
      <p:ext uri="{BB962C8B-B14F-4D97-AF65-F5344CB8AC3E}">
        <p14:creationId xmlns:p14="http://schemas.microsoft.com/office/powerpoint/2010/main" val="2734913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360F9508-EB51-4B53-B821-0889E189E128}" type="slidenum">
              <a:rPr lang="en-US" smtClean="0"/>
              <a:t>23</a:t>
            </a:fld>
            <a:endParaRPr lang="en-US"/>
          </a:p>
        </p:txBody>
      </p:sp>
    </p:spTree>
    <p:extLst>
      <p:ext uri="{BB962C8B-B14F-4D97-AF65-F5344CB8AC3E}">
        <p14:creationId xmlns:p14="http://schemas.microsoft.com/office/powerpoint/2010/main" val="28244611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Main Title">
    <p:bg>
      <p:bgPr>
        <a:blipFill dpi="0" rotWithShape="1">
          <a:blip r:embed="rId2">
            <a:lum/>
          </a:blip>
          <a:srcRect/>
          <a:tile tx="-361950" ty="0" sx="72000" sy="72000" flip="none" algn="tl"/>
        </a:blipFill>
        <a:effectLst/>
      </p:bgPr>
    </p:bg>
    <p:spTree>
      <p:nvGrpSpPr>
        <p:cNvPr id="1" name=""/>
        <p:cNvGrpSpPr/>
        <p:nvPr/>
      </p:nvGrpSpPr>
      <p:grpSpPr>
        <a:xfrm>
          <a:off x="0" y="0"/>
          <a:ext cx="0" cy="0"/>
          <a:chOff x="0" y="0"/>
          <a:chExt cx="0" cy="0"/>
        </a:xfrm>
      </p:grpSpPr>
      <p:grpSp>
        <p:nvGrpSpPr>
          <p:cNvPr id="8" name="Group 7"/>
          <p:cNvGrpSpPr/>
          <p:nvPr userDrawn="1"/>
        </p:nvGrpSpPr>
        <p:grpSpPr>
          <a:xfrm>
            <a:off x="2741" y="0"/>
            <a:ext cx="12192001" cy="94443"/>
            <a:chOff x="-2" y="6777625"/>
            <a:chExt cx="12192001" cy="94443"/>
          </a:xfrm>
        </p:grpSpPr>
        <p:sp>
          <p:nvSpPr>
            <p:cNvPr id="9" name="Rectangle 8"/>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10" name="Rectangle 9"/>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11" name="Rectangle 10"/>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12" name="Rectangle 11"/>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grpSp>
        <p:nvGrpSpPr>
          <p:cNvPr id="22" name="Group 21"/>
          <p:cNvGrpSpPr/>
          <p:nvPr userDrawn="1"/>
        </p:nvGrpSpPr>
        <p:grpSpPr>
          <a:xfrm>
            <a:off x="-1" y="6783296"/>
            <a:ext cx="12192001" cy="94443"/>
            <a:chOff x="-2" y="6777625"/>
            <a:chExt cx="12192001" cy="94443"/>
          </a:xfrm>
        </p:grpSpPr>
        <p:sp>
          <p:nvSpPr>
            <p:cNvPr id="23" name="Rectangle 22"/>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24" name="Rectangle 23"/>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25" name="Rectangle 24"/>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26" name="Rectangle 25"/>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 name="Title 3">
            <a:extLst>
              <a:ext uri="{FF2B5EF4-FFF2-40B4-BE49-F238E27FC236}">
                <a16:creationId xmlns:a16="http://schemas.microsoft.com/office/drawing/2014/main" id="{244AE397-47BD-4731-84B9-20DE63844F17}"/>
              </a:ext>
            </a:extLst>
          </p:cNvPr>
          <p:cNvSpPr>
            <a:spLocks noGrp="1"/>
          </p:cNvSpPr>
          <p:nvPr>
            <p:ph type="title" hasCustomPrompt="1"/>
          </p:nvPr>
        </p:nvSpPr>
        <p:spPr>
          <a:xfrm>
            <a:off x="4164287" y="2605483"/>
            <a:ext cx="7921216" cy="1161058"/>
          </a:xfrm>
        </p:spPr>
        <p:txBody>
          <a:bodyPr>
            <a:noAutofit/>
          </a:bodyPr>
          <a:lstStyle>
            <a:lvl1pPr>
              <a:defRPr>
                <a:solidFill>
                  <a:srgbClr val="010101"/>
                </a:solidFill>
              </a:defRPr>
            </a:lvl1pPr>
          </a:lstStyle>
          <a:p>
            <a:r>
              <a:rPr lang="en-US" dirty="0"/>
              <a:t>Welcome</a:t>
            </a:r>
          </a:p>
        </p:txBody>
      </p:sp>
      <p:sp>
        <p:nvSpPr>
          <p:cNvPr id="7" name="Text Placeholder 6">
            <a:extLst>
              <a:ext uri="{FF2B5EF4-FFF2-40B4-BE49-F238E27FC236}">
                <a16:creationId xmlns:a16="http://schemas.microsoft.com/office/drawing/2014/main" id="{A2C1F388-7968-443C-A69B-6C19A4F000CD}"/>
              </a:ext>
            </a:extLst>
          </p:cNvPr>
          <p:cNvSpPr>
            <a:spLocks noGrp="1"/>
          </p:cNvSpPr>
          <p:nvPr>
            <p:ph type="body" sz="quarter" idx="11"/>
          </p:nvPr>
        </p:nvSpPr>
        <p:spPr>
          <a:xfrm>
            <a:off x="4164287" y="3812576"/>
            <a:ext cx="7921625" cy="495013"/>
          </a:xfrm>
        </p:spPr>
        <p:txBody>
          <a:bodyPr>
            <a:noAutofit/>
          </a:bodyPr>
          <a:lstStyle>
            <a:lvl1pPr marL="0" indent="0">
              <a:buNone/>
              <a:defRPr>
                <a:solidFill>
                  <a:srgbClr val="010101"/>
                </a:solidFill>
              </a:defRPr>
            </a:lvl1pPr>
          </a:lstStyle>
          <a:p>
            <a:pPr lvl="0"/>
            <a:r>
              <a:rPr lang="en-US"/>
              <a:t>Click to edit Master text styles</a:t>
            </a:r>
          </a:p>
        </p:txBody>
      </p:sp>
      <p:sp>
        <p:nvSpPr>
          <p:cNvPr id="2" name="TextBox 1">
            <a:extLst>
              <a:ext uri="{FF2B5EF4-FFF2-40B4-BE49-F238E27FC236}">
                <a16:creationId xmlns:a16="http://schemas.microsoft.com/office/drawing/2014/main" id="{DBBCBC48-C3B0-4150-A64A-3569C147F80E}"/>
              </a:ext>
            </a:extLst>
          </p:cNvPr>
          <p:cNvSpPr txBox="1"/>
          <p:nvPr userDrawn="1"/>
        </p:nvSpPr>
        <p:spPr>
          <a:xfrm>
            <a:off x="10978661" y="6461185"/>
            <a:ext cx="1565031" cy="369332"/>
          </a:xfrm>
          <a:prstGeom prst="rect">
            <a:avLst/>
          </a:prstGeom>
          <a:noFill/>
        </p:spPr>
        <p:txBody>
          <a:bodyPr wrap="square" rtlCol="0">
            <a:spAutoFit/>
          </a:bodyPr>
          <a:lstStyle/>
          <a:p>
            <a:r>
              <a:rPr lang="en-US" dirty="0"/>
              <a:t>wpninjas.nl</a:t>
            </a:r>
            <a:endParaRPr lang="en-NL" dirty="0"/>
          </a:p>
        </p:txBody>
      </p:sp>
    </p:spTree>
    <p:extLst>
      <p:ext uri="{BB962C8B-B14F-4D97-AF65-F5344CB8AC3E}">
        <p14:creationId xmlns:p14="http://schemas.microsoft.com/office/powerpoint/2010/main" val="4223139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rgbClr val="FD4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0" y="130175"/>
            <a:ext cx="7892361" cy="563563"/>
          </a:xfrm>
        </p:spPr>
        <p:txBody>
          <a:bodyPr>
            <a:noAutofit/>
          </a:bodyPr>
          <a:lstStyle>
            <a:lvl1pPr marL="0" indent="0" algn="ctr">
              <a:buNone/>
              <a:defRPr sz="3600" b="1">
                <a:solidFill>
                  <a:schemeClr val="tx2"/>
                </a:solidFill>
              </a:defRPr>
            </a:lvl1pPr>
          </a:lstStyle>
          <a:p>
            <a:pPr lvl="0"/>
            <a:r>
              <a:rPr lang="en-US" dirty="0"/>
              <a:t>HEADING</a:t>
            </a:r>
          </a:p>
        </p:txBody>
      </p:sp>
      <p:sp>
        <p:nvSpPr>
          <p:cNvPr id="31" name="Arc 30"/>
          <p:cNvSpPr/>
          <p:nvPr userDrawn="1"/>
        </p:nvSpPr>
        <p:spPr>
          <a:xfrm>
            <a:off x="965915" y="2435102"/>
            <a:ext cx="2055468" cy="2055468"/>
          </a:xfrm>
          <a:prstGeom prst="arc">
            <a:avLst>
              <a:gd name="adj1" fmla="val 10763432"/>
              <a:gd name="adj2" fmla="val 0"/>
            </a:avLst>
          </a:prstGeom>
          <a:noFill/>
          <a:ln w="63500" cap="rnd">
            <a:solidFill>
              <a:schemeClr val="bg1">
                <a:lumMod val="85000"/>
              </a:schemeClr>
            </a:solidFill>
            <a:headEnd type="ova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cs typeface="Calibri" pitchFamily="34" charset="0"/>
            </a:endParaRPr>
          </a:p>
        </p:txBody>
      </p:sp>
      <p:sp>
        <p:nvSpPr>
          <p:cNvPr id="32" name="Arc 31"/>
          <p:cNvSpPr/>
          <p:nvPr userDrawn="1"/>
        </p:nvSpPr>
        <p:spPr>
          <a:xfrm>
            <a:off x="3021383" y="2435102"/>
            <a:ext cx="2055468" cy="2055468"/>
          </a:xfrm>
          <a:prstGeom prst="arc">
            <a:avLst>
              <a:gd name="adj1" fmla="val 10922726"/>
              <a:gd name="adj2" fmla="val 0"/>
            </a:avLst>
          </a:prstGeom>
          <a:noFill/>
          <a:ln w="63500" cap="rnd">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cs typeface="Calibri" pitchFamily="34" charset="0"/>
            </a:endParaRPr>
          </a:p>
        </p:txBody>
      </p:sp>
      <p:sp>
        <p:nvSpPr>
          <p:cNvPr id="33" name="Arc 32"/>
          <p:cNvSpPr/>
          <p:nvPr userDrawn="1"/>
        </p:nvSpPr>
        <p:spPr>
          <a:xfrm>
            <a:off x="5076851" y="2435102"/>
            <a:ext cx="2055468" cy="2055468"/>
          </a:xfrm>
          <a:prstGeom prst="arc">
            <a:avLst>
              <a:gd name="adj1" fmla="val 10881839"/>
              <a:gd name="adj2" fmla="val 0"/>
            </a:avLst>
          </a:prstGeom>
          <a:noFill/>
          <a:ln w="63500" cap="rnd">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cs typeface="Calibri" pitchFamily="34" charset="0"/>
            </a:endParaRPr>
          </a:p>
        </p:txBody>
      </p:sp>
      <p:sp>
        <p:nvSpPr>
          <p:cNvPr id="34" name="Arc 33"/>
          <p:cNvSpPr/>
          <p:nvPr userDrawn="1"/>
        </p:nvSpPr>
        <p:spPr>
          <a:xfrm>
            <a:off x="7132320" y="2435102"/>
            <a:ext cx="2055468" cy="2055468"/>
          </a:xfrm>
          <a:prstGeom prst="arc">
            <a:avLst>
              <a:gd name="adj1" fmla="val 10839970"/>
              <a:gd name="adj2" fmla="val 0"/>
            </a:avLst>
          </a:prstGeom>
          <a:noFill/>
          <a:ln w="63500" cap="rnd">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cs typeface="Calibri" pitchFamily="34" charset="0"/>
            </a:endParaRPr>
          </a:p>
        </p:txBody>
      </p:sp>
      <p:sp>
        <p:nvSpPr>
          <p:cNvPr id="35" name="Arc 34"/>
          <p:cNvSpPr/>
          <p:nvPr userDrawn="1"/>
        </p:nvSpPr>
        <p:spPr>
          <a:xfrm>
            <a:off x="9187788" y="2435102"/>
            <a:ext cx="2055468" cy="2055468"/>
          </a:xfrm>
          <a:prstGeom prst="arc">
            <a:avLst>
              <a:gd name="adj1" fmla="val 10800000"/>
              <a:gd name="adj2" fmla="val 0"/>
            </a:avLst>
          </a:prstGeom>
          <a:noFill/>
          <a:ln w="63500" cap="rnd">
            <a:solidFill>
              <a:schemeClr val="bg1">
                <a:lumMod val="85000"/>
              </a:schemeClr>
            </a:solidFill>
            <a:tailEnd type="triangle"/>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cs typeface="Calibri" pitchFamily="34" charset="0"/>
            </a:endParaRPr>
          </a:p>
        </p:txBody>
      </p:sp>
      <p:sp>
        <p:nvSpPr>
          <p:cNvPr id="36" name="Oval 35"/>
          <p:cNvSpPr/>
          <p:nvPr userDrawn="1"/>
        </p:nvSpPr>
        <p:spPr>
          <a:xfrm>
            <a:off x="3395999" y="2779228"/>
            <a:ext cx="1306237" cy="1306237"/>
          </a:xfrm>
          <a:prstGeom prst="ellipse">
            <a:avLst/>
          </a:prstGeom>
          <a:solidFill>
            <a:schemeClr val="accent2"/>
          </a:solidFill>
          <a:ln/>
          <a:effectLst/>
        </p:spPr>
        <p:style>
          <a:lnRef idx="0">
            <a:schemeClr val="accent1"/>
          </a:lnRef>
          <a:fillRef idx="3">
            <a:schemeClr val="accent1"/>
          </a:fillRef>
          <a:effectRef idx="3">
            <a:schemeClr val="accent1"/>
          </a:effectRef>
          <a:fontRef idx="minor">
            <a:schemeClr val="lt1"/>
          </a:fontRef>
        </p:style>
        <p:txBody>
          <a:bodyPr lIns="0" tIns="91440" rIns="0" bIns="0" rtlCol="0" anchor="ctr"/>
          <a:lstStyle/>
          <a:p>
            <a:pPr algn="ctr"/>
            <a:endParaRPr lang="id-ID" sz="3200" dirty="0">
              <a:solidFill>
                <a:schemeClr val="accent4"/>
              </a:solidFill>
              <a:latin typeface="Calibri" pitchFamily="34" charset="0"/>
              <a:cs typeface="Calibri" pitchFamily="34" charset="0"/>
            </a:endParaRPr>
          </a:p>
        </p:txBody>
      </p:sp>
      <p:sp>
        <p:nvSpPr>
          <p:cNvPr id="37" name="Oval 36"/>
          <p:cNvSpPr/>
          <p:nvPr userDrawn="1"/>
        </p:nvSpPr>
        <p:spPr>
          <a:xfrm>
            <a:off x="5451467" y="2779228"/>
            <a:ext cx="1306237" cy="1306237"/>
          </a:xfrm>
          <a:prstGeom prst="ellipse">
            <a:avLst/>
          </a:prstGeom>
          <a:solidFill>
            <a:schemeClr val="accent5"/>
          </a:solidFill>
          <a:ln/>
          <a:effectLst/>
        </p:spPr>
        <p:style>
          <a:lnRef idx="0">
            <a:schemeClr val="accent1"/>
          </a:lnRef>
          <a:fillRef idx="3">
            <a:schemeClr val="accent1"/>
          </a:fillRef>
          <a:effectRef idx="3">
            <a:schemeClr val="accent1"/>
          </a:effectRef>
          <a:fontRef idx="minor">
            <a:schemeClr val="lt1"/>
          </a:fontRef>
        </p:style>
        <p:txBody>
          <a:bodyPr lIns="0" tIns="91440" rIns="0" bIns="0" rtlCol="0" anchor="ctr"/>
          <a:lstStyle/>
          <a:p>
            <a:pPr algn="ctr"/>
            <a:endParaRPr lang="id-ID" sz="3200" dirty="0">
              <a:solidFill>
                <a:schemeClr val="accent4"/>
              </a:solidFill>
              <a:latin typeface="Calibri" pitchFamily="34" charset="0"/>
              <a:cs typeface="Calibri" pitchFamily="34" charset="0"/>
            </a:endParaRPr>
          </a:p>
        </p:txBody>
      </p:sp>
      <p:sp>
        <p:nvSpPr>
          <p:cNvPr id="38" name="Oval 37"/>
          <p:cNvSpPr/>
          <p:nvPr userDrawn="1"/>
        </p:nvSpPr>
        <p:spPr>
          <a:xfrm>
            <a:off x="1340531" y="2779228"/>
            <a:ext cx="1306237" cy="1306237"/>
          </a:xfrm>
          <a:prstGeom prst="ellipse">
            <a:avLst/>
          </a:prstGeom>
          <a:solidFill>
            <a:schemeClr val="accent1"/>
          </a:solidFill>
          <a:ln/>
          <a:effectLst/>
        </p:spPr>
        <p:style>
          <a:lnRef idx="0">
            <a:schemeClr val="accent1"/>
          </a:lnRef>
          <a:fillRef idx="3">
            <a:schemeClr val="accent1"/>
          </a:fillRef>
          <a:effectRef idx="3">
            <a:schemeClr val="accent1"/>
          </a:effectRef>
          <a:fontRef idx="minor">
            <a:schemeClr val="lt1"/>
          </a:fontRef>
        </p:style>
        <p:txBody>
          <a:bodyPr lIns="0" tIns="91440" rIns="0" bIns="0" rtlCol="0" anchor="ctr"/>
          <a:lstStyle/>
          <a:p>
            <a:pPr algn="ctr"/>
            <a:endParaRPr lang="id-ID" sz="3200" dirty="0">
              <a:solidFill>
                <a:schemeClr val="accent4"/>
              </a:solidFill>
              <a:latin typeface="Calibri" pitchFamily="34" charset="0"/>
              <a:cs typeface="Calibri" pitchFamily="34" charset="0"/>
            </a:endParaRPr>
          </a:p>
        </p:txBody>
      </p:sp>
      <p:sp>
        <p:nvSpPr>
          <p:cNvPr id="39" name="Oval 38"/>
          <p:cNvSpPr/>
          <p:nvPr userDrawn="1"/>
        </p:nvSpPr>
        <p:spPr>
          <a:xfrm>
            <a:off x="9562404" y="2779228"/>
            <a:ext cx="1306237" cy="1306237"/>
          </a:xfrm>
          <a:prstGeom prst="ellipse">
            <a:avLst/>
          </a:prstGeom>
          <a:solidFill>
            <a:schemeClr val="accent3"/>
          </a:solidFill>
          <a:ln/>
          <a:effectLst/>
        </p:spPr>
        <p:style>
          <a:lnRef idx="0">
            <a:schemeClr val="accent1"/>
          </a:lnRef>
          <a:fillRef idx="3">
            <a:schemeClr val="accent1"/>
          </a:fillRef>
          <a:effectRef idx="3">
            <a:schemeClr val="accent1"/>
          </a:effectRef>
          <a:fontRef idx="minor">
            <a:schemeClr val="lt1"/>
          </a:fontRef>
        </p:style>
        <p:txBody>
          <a:bodyPr lIns="0" tIns="91440" rIns="0" bIns="0" rtlCol="0" anchor="ctr"/>
          <a:lstStyle/>
          <a:p>
            <a:pPr algn="ctr"/>
            <a:endParaRPr lang="id-ID" sz="3200" dirty="0">
              <a:solidFill>
                <a:schemeClr val="accent4"/>
              </a:solidFill>
              <a:latin typeface="Calibri" pitchFamily="34" charset="0"/>
              <a:cs typeface="Calibri" pitchFamily="34" charset="0"/>
            </a:endParaRPr>
          </a:p>
        </p:txBody>
      </p:sp>
      <p:sp>
        <p:nvSpPr>
          <p:cNvPr id="40" name="Oval 39"/>
          <p:cNvSpPr/>
          <p:nvPr userDrawn="1"/>
        </p:nvSpPr>
        <p:spPr>
          <a:xfrm>
            <a:off x="7506936" y="2779228"/>
            <a:ext cx="1306237" cy="1306237"/>
          </a:xfrm>
          <a:prstGeom prst="ellipse">
            <a:avLst/>
          </a:prstGeom>
          <a:solidFill>
            <a:schemeClr val="accent4"/>
          </a:solidFill>
          <a:ln/>
          <a:effectLst/>
        </p:spPr>
        <p:style>
          <a:lnRef idx="0">
            <a:schemeClr val="accent1"/>
          </a:lnRef>
          <a:fillRef idx="3">
            <a:schemeClr val="accent1"/>
          </a:fillRef>
          <a:effectRef idx="3">
            <a:schemeClr val="accent1"/>
          </a:effectRef>
          <a:fontRef idx="minor">
            <a:schemeClr val="lt1"/>
          </a:fontRef>
        </p:style>
        <p:txBody>
          <a:bodyPr lIns="0" tIns="91440" rIns="0" bIns="0" rtlCol="0" anchor="ctr"/>
          <a:lstStyle/>
          <a:p>
            <a:pPr algn="ctr"/>
            <a:endParaRPr lang="id-ID" sz="3200" dirty="0">
              <a:solidFill>
                <a:schemeClr val="accent4"/>
              </a:solidFill>
              <a:latin typeface="Calibri" pitchFamily="34" charset="0"/>
              <a:cs typeface="Calibri" pitchFamily="34" charset="0"/>
            </a:endParaRPr>
          </a:p>
        </p:txBody>
      </p:sp>
      <p:sp>
        <p:nvSpPr>
          <p:cNvPr id="41" name="Content Placeholder 7"/>
          <p:cNvSpPr>
            <a:spLocks noGrp="1"/>
          </p:cNvSpPr>
          <p:nvPr>
            <p:ph sz="quarter" idx="16" hasCustomPrompt="1"/>
          </p:nvPr>
        </p:nvSpPr>
        <p:spPr>
          <a:xfrm>
            <a:off x="1526741" y="2073754"/>
            <a:ext cx="854392" cy="303292"/>
          </a:xfrm>
        </p:spPr>
        <p:txBody>
          <a:bodyPr>
            <a:noAutofit/>
          </a:bodyPr>
          <a:lstStyle>
            <a:lvl1pPr marL="0" indent="0" algn="ctr">
              <a:buNone/>
              <a:defRPr sz="1800" b="0" baseline="0">
                <a:solidFill>
                  <a:schemeClr val="accent1"/>
                </a:solidFill>
              </a:defRPr>
            </a:lvl1pPr>
          </a:lstStyle>
          <a:p>
            <a:pPr lvl="0"/>
            <a:r>
              <a:rPr lang="en-US" dirty="0"/>
              <a:t>Edit</a:t>
            </a:r>
          </a:p>
        </p:txBody>
      </p:sp>
      <p:sp>
        <p:nvSpPr>
          <p:cNvPr id="42" name="Content Placeholder 7"/>
          <p:cNvSpPr>
            <a:spLocks noGrp="1"/>
          </p:cNvSpPr>
          <p:nvPr>
            <p:ph sz="quarter" idx="17" hasCustomPrompt="1"/>
          </p:nvPr>
        </p:nvSpPr>
        <p:spPr>
          <a:xfrm>
            <a:off x="3598146" y="2081014"/>
            <a:ext cx="854392" cy="303292"/>
          </a:xfrm>
        </p:spPr>
        <p:txBody>
          <a:bodyPr>
            <a:noAutofit/>
          </a:bodyPr>
          <a:lstStyle>
            <a:lvl1pPr marL="0" indent="0" algn="ctr">
              <a:buNone/>
              <a:defRPr sz="1800" b="0" baseline="0">
                <a:solidFill>
                  <a:schemeClr val="accent1"/>
                </a:solidFill>
              </a:defRPr>
            </a:lvl1pPr>
          </a:lstStyle>
          <a:p>
            <a:pPr lvl="0"/>
            <a:r>
              <a:rPr lang="en-US" dirty="0"/>
              <a:t>Edit</a:t>
            </a:r>
          </a:p>
        </p:txBody>
      </p:sp>
      <p:sp>
        <p:nvSpPr>
          <p:cNvPr id="48" name="Content Placeholder 7"/>
          <p:cNvSpPr>
            <a:spLocks noGrp="1"/>
          </p:cNvSpPr>
          <p:nvPr>
            <p:ph sz="quarter" idx="18" hasCustomPrompt="1"/>
          </p:nvPr>
        </p:nvSpPr>
        <p:spPr>
          <a:xfrm>
            <a:off x="5661453" y="2066500"/>
            <a:ext cx="854392" cy="303292"/>
          </a:xfrm>
        </p:spPr>
        <p:txBody>
          <a:bodyPr>
            <a:noAutofit/>
          </a:bodyPr>
          <a:lstStyle>
            <a:lvl1pPr marL="0" indent="0" algn="ctr">
              <a:buNone/>
              <a:defRPr sz="1800" b="0" baseline="0">
                <a:solidFill>
                  <a:schemeClr val="accent1"/>
                </a:solidFill>
              </a:defRPr>
            </a:lvl1pPr>
          </a:lstStyle>
          <a:p>
            <a:pPr lvl="0"/>
            <a:r>
              <a:rPr lang="en-US" dirty="0"/>
              <a:t>Edit</a:t>
            </a:r>
          </a:p>
        </p:txBody>
      </p:sp>
      <p:sp>
        <p:nvSpPr>
          <p:cNvPr id="50" name="Content Placeholder 7"/>
          <p:cNvSpPr>
            <a:spLocks noGrp="1"/>
          </p:cNvSpPr>
          <p:nvPr>
            <p:ph sz="quarter" idx="19" hasCustomPrompt="1"/>
          </p:nvPr>
        </p:nvSpPr>
        <p:spPr>
          <a:xfrm>
            <a:off x="7732858" y="2073760"/>
            <a:ext cx="854392" cy="303292"/>
          </a:xfrm>
        </p:spPr>
        <p:txBody>
          <a:bodyPr>
            <a:noAutofit/>
          </a:bodyPr>
          <a:lstStyle>
            <a:lvl1pPr marL="0" indent="0" algn="ctr">
              <a:buNone/>
              <a:defRPr sz="1800" b="0" baseline="0">
                <a:solidFill>
                  <a:schemeClr val="accent1"/>
                </a:solidFill>
              </a:defRPr>
            </a:lvl1pPr>
          </a:lstStyle>
          <a:p>
            <a:pPr lvl="0"/>
            <a:r>
              <a:rPr lang="en-US" dirty="0"/>
              <a:t>Edit</a:t>
            </a:r>
          </a:p>
        </p:txBody>
      </p:sp>
      <p:sp>
        <p:nvSpPr>
          <p:cNvPr id="51" name="Content Placeholder 7"/>
          <p:cNvSpPr>
            <a:spLocks noGrp="1"/>
          </p:cNvSpPr>
          <p:nvPr>
            <p:ph sz="quarter" idx="20" hasCustomPrompt="1"/>
          </p:nvPr>
        </p:nvSpPr>
        <p:spPr>
          <a:xfrm>
            <a:off x="9782068" y="2081020"/>
            <a:ext cx="854392" cy="303292"/>
          </a:xfrm>
        </p:spPr>
        <p:txBody>
          <a:bodyPr>
            <a:noAutofit/>
          </a:bodyPr>
          <a:lstStyle>
            <a:lvl1pPr marL="0" indent="0" algn="ctr">
              <a:buNone/>
              <a:defRPr sz="1800" b="0" baseline="0">
                <a:solidFill>
                  <a:schemeClr val="accent1"/>
                </a:solidFill>
              </a:defRPr>
            </a:lvl1pPr>
          </a:lstStyle>
          <a:p>
            <a:pPr lvl="0"/>
            <a:r>
              <a:rPr lang="en-US" dirty="0"/>
              <a:t>Edit</a:t>
            </a:r>
          </a:p>
        </p:txBody>
      </p:sp>
      <p:sp>
        <p:nvSpPr>
          <p:cNvPr id="52" name="Content Placeholder 7"/>
          <p:cNvSpPr>
            <a:spLocks noGrp="1"/>
          </p:cNvSpPr>
          <p:nvPr>
            <p:ph sz="quarter" idx="21" hasCustomPrompt="1"/>
          </p:nvPr>
        </p:nvSpPr>
        <p:spPr>
          <a:xfrm>
            <a:off x="1548515" y="3198592"/>
            <a:ext cx="854392" cy="303292"/>
          </a:xfrm>
        </p:spPr>
        <p:txBody>
          <a:bodyPr>
            <a:noAutofit/>
          </a:bodyPr>
          <a:lstStyle>
            <a:lvl1pPr marL="0" indent="0" algn="ctr">
              <a:buNone/>
              <a:defRPr sz="3600" b="1" baseline="0">
                <a:solidFill>
                  <a:schemeClr val="bg1"/>
                </a:solidFill>
              </a:defRPr>
            </a:lvl1pPr>
          </a:lstStyle>
          <a:p>
            <a:pPr lvl="0"/>
            <a:r>
              <a:rPr lang="en-US" dirty="0"/>
              <a:t>1</a:t>
            </a:r>
          </a:p>
        </p:txBody>
      </p:sp>
      <p:sp>
        <p:nvSpPr>
          <p:cNvPr id="53" name="Content Placeholder 7"/>
          <p:cNvSpPr>
            <a:spLocks noGrp="1"/>
          </p:cNvSpPr>
          <p:nvPr>
            <p:ph sz="quarter" idx="22" hasCustomPrompt="1"/>
          </p:nvPr>
        </p:nvSpPr>
        <p:spPr>
          <a:xfrm>
            <a:off x="3619920" y="3205852"/>
            <a:ext cx="854392" cy="303292"/>
          </a:xfrm>
        </p:spPr>
        <p:txBody>
          <a:bodyPr>
            <a:noAutofit/>
          </a:bodyPr>
          <a:lstStyle>
            <a:lvl1pPr marL="0" indent="0" algn="ctr">
              <a:buNone/>
              <a:defRPr sz="3600" b="1" baseline="0">
                <a:solidFill>
                  <a:schemeClr val="bg1"/>
                </a:solidFill>
              </a:defRPr>
            </a:lvl1pPr>
          </a:lstStyle>
          <a:p>
            <a:pPr lvl="0"/>
            <a:r>
              <a:rPr lang="en-US" dirty="0"/>
              <a:t>2</a:t>
            </a:r>
          </a:p>
        </p:txBody>
      </p:sp>
      <p:sp>
        <p:nvSpPr>
          <p:cNvPr id="54" name="Content Placeholder 7"/>
          <p:cNvSpPr>
            <a:spLocks noGrp="1"/>
          </p:cNvSpPr>
          <p:nvPr>
            <p:ph sz="quarter" idx="23" hasCustomPrompt="1"/>
          </p:nvPr>
        </p:nvSpPr>
        <p:spPr>
          <a:xfrm>
            <a:off x="5683227" y="3191338"/>
            <a:ext cx="854392" cy="303292"/>
          </a:xfrm>
        </p:spPr>
        <p:txBody>
          <a:bodyPr>
            <a:noAutofit/>
          </a:bodyPr>
          <a:lstStyle>
            <a:lvl1pPr marL="0" indent="0" algn="ctr">
              <a:buNone/>
              <a:defRPr sz="3600" b="1" baseline="0">
                <a:solidFill>
                  <a:schemeClr val="bg1"/>
                </a:solidFill>
              </a:defRPr>
            </a:lvl1pPr>
          </a:lstStyle>
          <a:p>
            <a:pPr lvl="0"/>
            <a:r>
              <a:rPr lang="en-US" dirty="0"/>
              <a:t>3</a:t>
            </a:r>
          </a:p>
        </p:txBody>
      </p:sp>
      <p:sp>
        <p:nvSpPr>
          <p:cNvPr id="55" name="Content Placeholder 7"/>
          <p:cNvSpPr>
            <a:spLocks noGrp="1"/>
          </p:cNvSpPr>
          <p:nvPr>
            <p:ph sz="quarter" idx="24" hasCustomPrompt="1"/>
          </p:nvPr>
        </p:nvSpPr>
        <p:spPr>
          <a:xfrm>
            <a:off x="7754632" y="3198598"/>
            <a:ext cx="854392" cy="303292"/>
          </a:xfrm>
        </p:spPr>
        <p:txBody>
          <a:bodyPr>
            <a:noAutofit/>
          </a:bodyPr>
          <a:lstStyle>
            <a:lvl1pPr marL="0" indent="0" algn="ctr">
              <a:buNone/>
              <a:defRPr sz="3600" b="1" baseline="0">
                <a:solidFill>
                  <a:schemeClr val="bg1"/>
                </a:solidFill>
              </a:defRPr>
            </a:lvl1pPr>
          </a:lstStyle>
          <a:p>
            <a:pPr lvl="0"/>
            <a:r>
              <a:rPr lang="en-US" dirty="0"/>
              <a:t>4</a:t>
            </a:r>
          </a:p>
        </p:txBody>
      </p:sp>
      <p:sp>
        <p:nvSpPr>
          <p:cNvPr id="58" name="Content Placeholder 7"/>
          <p:cNvSpPr>
            <a:spLocks noGrp="1"/>
          </p:cNvSpPr>
          <p:nvPr>
            <p:ph sz="quarter" idx="26" hasCustomPrompt="1"/>
          </p:nvPr>
        </p:nvSpPr>
        <p:spPr>
          <a:xfrm>
            <a:off x="9803842" y="3205858"/>
            <a:ext cx="854392" cy="303292"/>
          </a:xfrm>
        </p:spPr>
        <p:txBody>
          <a:bodyPr>
            <a:noAutofit/>
          </a:bodyPr>
          <a:lstStyle>
            <a:lvl1pPr marL="0" indent="0" algn="ctr">
              <a:buNone/>
              <a:defRPr sz="3600" b="1" baseline="0">
                <a:solidFill>
                  <a:schemeClr val="bg1"/>
                </a:solidFill>
              </a:defRPr>
            </a:lvl1pPr>
          </a:lstStyle>
          <a:p>
            <a:pPr lvl="0"/>
            <a:r>
              <a:rPr lang="en-US" dirty="0"/>
              <a:t>5</a:t>
            </a:r>
          </a:p>
        </p:txBody>
      </p:sp>
      <p:sp>
        <p:nvSpPr>
          <p:cNvPr id="59" name="Content Placeholder 7"/>
          <p:cNvSpPr>
            <a:spLocks noGrp="1"/>
          </p:cNvSpPr>
          <p:nvPr>
            <p:ph sz="quarter" idx="15" hasCustomPrompt="1"/>
          </p:nvPr>
        </p:nvSpPr>
        <p:spPr>
          <a:xfrm>
            <a:off x="1023971" y="4298085"/>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60" name="Content Placeholder 7"/>
          <p:cNvSpPr>
            <a:spLocks noGrp="1"/>
          </p:cNvSpPr>
          <p:nvPr>
            <p:ph sz="quarter" idx="27" hasCustomPrompt="1"/>
          </p:nvPr>
        </p:nvSpPr>
        <p:spPr>
          <a:xfrm>
            <a:off x="1031231" y="4653681"/>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61" name="Content Placeholder 7"/>
          <p:cNvSpPr>
            <a:spLocks noGrp="1"/>
          </p:cNvSpPr>
          <p:nvPr>
            <p:ph sz="quarter" idx="28" hasCustomPrompt="1"/>
          </p:nvPr>
        </p:nvSpPr>
        <p:spPr>
          <a:xfrm>
            <a:off x="3093953" y="4290831"/>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62" name="Content Placeholder 7"/>
          <p:cNvSpPr>
            <a:spLocks noGrp="1"/>
          </p:cNvSpPr>
          <p:nvPr>
            <p:ph sz="quarter" idx="29" hasCustomPrompt="1"/>
          </p:nvPr>
        </p:nvSpPr>
        <p:spPr>
          <a:xfrm>
            <a:off x="3101213" y="4646427"/>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63" name="Content Placeholder 7"/>
          <p:cNvSpPr>
            <a:spLocks noGrp="1"/>
          </p:cNvSpPr>
          <p:nvPr>
            <p:ph sz="quarter" idx="30" hasCustomPrompt="1"/>
          </p:nvPr>
        </p:nvSpPr>
        <p:spPr>
          <a:xfrm>
            <a:off x="5172293" y="4298091"/>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64" name="Content Placeholder 7"/>
          <p:cNvSpPr>
            <a:spLocks noGrp="1"/>
          </p:cNvSpPr>
          <p:nvPr>
            <p:ph sz="quarter" idx="31" hasCustomPrompt="1"/>
          </p:nvPr>
        </p:nvSpPr>
        <p:spPr>
          <a:xfrm>
            <a:off x="5179553" y="4653687"/>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65" name="Content Placeholder 7"/>
          <p:cNvSpPr>
            <a:spLocks noGrp="1"/>
          </p:cNvSpPr>
          <p:nvPr>
            <p:ph sz="quarter" idx="32" hasCustomPrompt="1"/>
          </p:nvPr>
        </p:nvSpPr>
        <p:spPr>
          <a:xfrm>
            <a:off x="7237326" y="4283577"/>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66" name="Content Placeholder 7"/>
          <p:cNvSpPr>
            <a:spLocks noGrp="1"/>
          </p:cNvSpPr>
          <p:nvPr>
            <p:ph sz="quarter" idx="33" hasCustomPrompt="1"/>
          </p:nvPr>
        </p:nvSpPr>
        <p:spPr>
          <a:xfrm>
            <a:off x="7244586" y="4639173"/>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67" name="Content Placeholder 7"/>
          <p:cNvSpPr>
            <a:spLocks noGrp="1"/>
          </p:cNvSpPr>
          <p:nvPr>
            <p:ph sz="quarter" idx="34" hasCustomPrompt="1"/>
          </p:nvPr>
        </p:nvSpPr>
        <p:spPr>
          <a:xfrm>
            <a:off x="9315666" y="4290837"/>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88" name="Content Placeholder 7"/>
          <p:cNvSpPr>
            <a:spLocks noGrp="1"/>
          </p:cNvSpPr>
          <p:nvPr>
            <p:ph sz="quarter" idx="35" hasCustomPrompt="1"/>
          </p:nvPr>
        </p:nvSpPr>
        <p:spPr>
          <a:xfrm>
            <a:off x="9322926" y="4646433"/>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pic>
        <p:nvPicPr>
          <p:cNvPr id="68" name="Picture 2" descr="C:\Users\Hussain\Downloads\n1-346x30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636" y="38545"/>
            <a:ext cx="1688122" cy="14636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 up of a logo&#10;&#10;Description automatically generated">
            <a:extLst>
              <a:ext uri="{FF2B5EF4-FFF2-40B4-BE49-F238E27FC236}">
                <a16:creationId xmlns:a16="http://schemas.microsoft.com/office/drawing/2014/main" id="{764BC6BB-4691-47CE-8F3B-2475F3D73FC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545179" y="3112011"/>
            <a:ext cx="784622" cy="680006"/>
          </a:xfrm>
          <a:prstGeom prst="rect">
            <a:avLst/>
          </a:prstGeom>
        </p:spPr>
      </p:pic>
      <p:pic>
        <p:nvPicPr>
          <p:cNvPr id="69" name="Picture 68" descr="Icon&#10;&#10;Description automatically generated">
            <a:extLst>
              <a:ext uri="{FF2B5EF4-FFF2-40B4-BE49-F238E27FC236}">
                <a16:creationId xmlns:a16="http://schemas.microsoft.com/office/drawing/2014/main" id="{0FE778F4-8538-45B6-B77A-D234D6D002B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8619" y="935421"/>
            <a:ext cx="219075" cy="219075"/>
          </a:xfrm>
          <a:prstGeom prst="rect">
            <a:avLst/>
          </a:prstGeom>
        </p:spPr>
      </p:pic>
    </p:spTree>
    <p:extLst>
      <p:ext uri="{BB962C8B-B14F-4D97-AF65-F5344CB8AC3E}">
        <p14:creationId xmlns:p14="http://schemas.microsoft.com/office/powerpoint/2010/main" val="1125015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rgbClr val="FD4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1" y="130175"/>
            <a:ext cx="7925412" cy="563563"/>
          </a:xfrm>
        </p:spPr>
        <p:txBody>
          <a:bodyPr>
            <a:noAutofit/>
          </a:bodyPr>
          <a:lstStyle>
            <a:lvl1pPr marL="0" indent="0" algn="ctr">
              <a:buNone/>
              <a:defRPr sz="3600" b="1">
                <a:solidFill>
                  <a:schemeClr val="tx2"/>
                </a:solidFill>
              </a:defRPr>
            </a:lvl1pPr>
          </a:lstStyle>
          <a:p>
            <a:pPr lvl="0"/>
            <a:r>
              <a:rPr lang="en-US" dirty="0"/>
              <a:t>HEADING</a:t>
            </a:r>
          </a:p>
        </p:txBody>
      </p:sp>
      <p:grpSp>
        <p:nvGrpSpPr>
          <p:cNvPr id="30" name="Group 29"/>
          <p:cNvGrpSpPr/>
          <p:nvPr userDrawn="1"/>
        </p:nvGrpSpPr>
        <p:grpSpPr>
          <a:xfrm>
            <a:off x="1241528" y="1894822"/>
            <a:ext cx="9977915" cy="3939475"/>
            <a:chOff x="1241528" y="1894822"/>
            <a:chExt cx="9977915" cy="3939475"/>
          </a:xfrm>
        </p:grpSpPr>
        <p:sp>
          <p:nvSpPr>
            <p:cNvPr id="31" name="Line 17"/>
            <p:cNvSpPr>
              <a:spLocks noChangeShapeType="1"/>
            </p:cNvSpPr>
            <p:nvPr/>
          </p:nvSpPr>
          <p:spPr bwMode="auto">
            <a:xfrm flipV="1">
              <a:off x="6082570" y="2463544"/>
              <a:ext cx="1516965" cy="1227372"/>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32" name="Line 18"/>
            <p:cNvSpPr>
              <a:spLocks noChangeShapeType="1"/>
            </p:cNvSpPr>
            <p:nvPr/>
          </p:nvSpPr>
          <p:spPr bwMode="auto">
            <a:xfrm flipH="1">
              <a:off x="6082570" y="2417948"/>
              <a:ext cx="4680288" cy="1272968"/>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33" name="Line 19"/>
            <p:cNvSpPr>
              <a:spLocks noChangeShapeType="1"/>
            </p:cNvSpPr>
            <p:nvPr/>
          </p:nvSpPr>
          <p:spPr bwMode="auto">
            <a:xfrm flipH="1" flipV="1">
              <a:off x="6082570" y="3690917"/>
              <a:ext cx="3073364" cy="2464"/>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34" name="Line 20"/>
            <p:cNvSpPr>
              <a:spLocks noChangeShapeType="1"/>
            </p:cNvSpPr>
            <p:nvPr/>
          </p:nvSpPr>
          <p:spPr bwMode="auto">
            <a:xfrm flipH="1" flipV="1">
              <a:off x="6082570" y="3690917"/>
              <a:ext cx="3550264" cy="1414683"/>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35" name="Line 21"/>
            <p:cNvSpPr>
              <a:spLocks noChangeShapeType="1"/>
            </p:cNvSpPr>
            <p:nvPr/>
          </p:nvSpPr>
          <p:spPr bwMode="auto">
            <a:xfrm flipH="1" flipV="1">
              <a:off x="6082570" y="3690917"/>
              <a:ext cx="905742" cy="1492319"/>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36" name="Line 22"/>
            <p:cNvSpPr>
              <a:spLocks noChangeShapeType="1"/>
            </p:cNvSpPr>
            <p:nvPr/>
          </p:nvSpPr>
          <p:spPr bwMode="auto">
            <a:xfrm flipV="1">
              <a:off x="5148483" y="3690917"/>
              <a:ext cx="934086" cy="1690719"/>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37" name="Line 23"/>
            <p:cNvSpPr>
              <a:spLocks noChangeShapeType="1"/>
            </p:cNvSpPr>
            <p:nvPr/>
          </p:nvSpPr>
          <p:spPr bwMode="auto">
            <a:xfrm flipV="1">
              <a:off x="3699295" y="3690917"/>
              <a:ext cx="2383276" cy="1381411"/>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38" name="Line 24"/>
            <p:cNvSpPr>
              <a:spLocks noChangeShapeType="1"/>
            </p:cNvSpPr>
            <p:nvPr/>
          </p:nvSpPr>
          <p:spPr bwMode="auto">
            <a:xfrm flipV="1">
              <a:off x="1696802" y="3690917"/>
              <a:ext cx="4385768" cy="919297"/>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39" name="Line 25"/>
            <p:cNvSpPr>
              <a:spLocks noChangeShapeType="1"/>
            </p:cNvSpPr>
            <p:nvPr/>
          </p:nvSpPr>
          <p:spPr bwMode="auto">
            <a:xfrm>
              <a:off x="2830522" y="3419811"/>
              <a:ext cx="3252047" cy="271106"/>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40" name="Line 26"/>
            <p:cNvSpPr>
              <a:spLocks noChangeShapeType="1"/>
            </p:cNvSpPr>
            <p:nvPr/>
          </p:nvSpPr>
          <p:spPr bwMode="auto">
            <a:xfrm>
              <a:off x="2426327" y="2350172"/>
              <a:ext cx="3656242" cy="1340745"/>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41" name="Line 27"/>
            <p:cNvSpPr>
              <a:spLocks noChangeShapeType="1"/>
            </p:cNvSpPr>
            <p:nvPr/>
          </p:nvSpPr>
          <p:spPr bwMode="auto">
            <a:xfrm>
              <a:off x="4681440" y="2436433"/>
              <a:ext cx="1401129" cy="1254485"/>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0" tIns="0" rIns="0" bIns="0" numCol="1" anchor="ctr" anchorCtr="0" compatLnSpc="1">
              <a:prstTxWarp prst="textNoShape">
                <a:avLst/>
              </a:prstTxWarp>
            </a:bodyPr>
            <a:lstStyle/>
            <a:p>
              <a:endParaRPr lang="en-US" sz="1300">
                <a:latin typeface="Calibri" pitchFamily="34" charset="0"/>
                <a:cs typeface="Calibri" pitchFamily="34" charset="0"/>
              </a:endParaRPr>
            </a:p>
          </p:txBody>
        </p:sp>
        <p:sp>
          <p:nvSpPr>
            <p:cNvPr id="42" name="Oval 6"/>
            <p:cNvSpPr>
              <a:spLocks noChangeArrowheads="1"/>
            </p:cNvSpPr>
            <p:nvPr/>
          </p:nvSpPr>
          <p:spPr bwMode="auto">
            <a:xfrm>
              <a:off x="7036305" y="1904391"/>
              <a:ext cx="1125230" cy="1118307"/>
            </a:xfrm>
            <a:prstGeom prst="ellipse">
              <a:avLst/>
            </a:prstGeom>
            <a:solidFill>
              <a:schemeClr val="accent3"/>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48" name="Oval 7"/>
            <p:cNvSpPr>
              <a:spLocks noChangeArrowheads="1"/>
            </p:cNvSpPr>
            <p:nvPr/>
          </p:nvSpPr>
          <p:spPr bwMode="auto">
            <a:xfrm>
              <a:off x="4227398" y="1983776"/>
              <a:ext cx="909316" cy="906550"/>
            </a:xfrm>
            <a:prstGeom prst="ellipse">
              <a:avLst/>
            </a:prstGeom>
            <a:solidFill>
              <a:schemeClr val="accent2"/>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50" name="Oval 8"/>
            <p:cNvSpPr>
              <a:spLocks noChangeArrowheads="1"/>
            </p:cNvSpPr>
            <p:nvPr/>
          </p:nvSpPr>
          <p:spPr bwMode="auto">
            <a:xfrm>
              <a:off x="1968434" y="1894822"/>
              <a:ext cx="912088" cy="910702"/>
            </a:xfrm>
            <a:prstGeom prst="ellipse">
              <a:avLst/>
            </a:prstGeom>
            <a:solidFill>
              <a:schemeClr val="tx2"/>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51" name="Oval 9"/>
            <p:cNvSpPr>
              <a:spLocks noChangeArrowheads="1"/>
            </p:cNvSpPr>
            <p:nvPr/>
          </p:nvSpPr>
          <p:spPr bwMode="auto">
            <a:xfrm>
              <a:off x="2311354" y="2903412"/>
              <a:ext cx="1040800" cy="1035264"/>
            </a:xfrm>
            <a:prstGeom prst="ellipse">
              <a:avLst/>
            </a:prstGeom>
            <a:solidFill>
              <a:schemeClr val="accent1"/>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52" name="Oval 10"/>
            <p:cNvSpPr>
              <a:spLocks noChangeArrowheads="1"/>
            </p:cNvSpPr>
            <p:nvPr/>
          </p:nvSpPr>
          <p:spPr bwMode="auto">
            <a:xfrm>
              <a:off x="1241528" y="4156326"/>
              <a:ext cx="909316" cy="906550"/>
            </a:xfrm>
            <a:prstGeom prst="ellipse">
              <a:avLst/>
            </a:prstGeom>
            <a:solidFill>
              <a:schemeClr val="tx2"/>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53" name="Oval 11"/>
            <p:cNvSpPr>
              <a:spLocks noChangeArrowheads="1"/>
            </p:cNvSpPr>
            <p:nvPr/>
          </p:nvSpPr>
          <p:spPr bwMode="auto">
            <a:xfrm>
              <a:off x="3140141" y="4514635"/>
              <a:ext cx="1118310" cy="1114158"/>
            </a:xfrm>
            <a:prstGeom prst="ellipse">
              <a:avLst/>
            </a:prstGeom>
            <a:solidFill>
              <a:schemeClr val="accent2"/>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54" name="Oval 12"/>
            <p:cNvSpPr>
              <a:spLocks noChangeArrowheads="1"/>
            </p:cNvSpPr>
            <p:nvPr/>
          </p:nvSpPr>
          <p:spPr bwMode="auto">
            <a:xfrm>
              <a:off x="4693209" y="4927747"/>
              <a:ext cx="909316" cy="906550"/>
            </a:xfrm>
            <a:prstGeom prst="ellipse">
              <a:avLst/>
            </a:prstGeom>
            <a:solidFill>
              <a:schemeClr val="accent3"/>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55" name="Oval 13"/>
            <p:cNvSpPr>
              <a:spLocks noChangeArrowheads="1"/>
            </p:cNvSpPr>
            <p:nvPr/>
          </p:nvSpPr>
          <p:spPr bwMode="auto">
            <a:xfrm>
              <a:off x="6541343" y="4737500"/>
              <a:ext cx="892709" cy="892708"/>
            </a:xfrm>
            <a:prstGeom prst="ellipse">
              <a:avLst/>
            </a:prstGeom>
            <a:solidFill>
              <a:schemeClr val="accent4"/>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58" name="Oval 14"/>
            <p:cNvSpPr>
              <a:spLocks noChangeArrowheads="1"/>
            </p:cNvSpPr>
            <p:nvPr/>
          </p:nvSpPr>
          <p:spPr bwMode="auto">
            <a:xfrm>
              <a:off x="9069681" y="4546297"/>
              <a:ext cx="1123846" cy="1121074"/>
            </a:xfrm>
            <a:prstGeom prst="ellipse">
              <a:avLst/>
            </a:prstGeom>
            <a:solidFill>
              <a:schemeClr val="accent6"/>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59" name="Oval 15"/>
            <p:cNvSpPr>
              <a:spLocks noChangeArrowheads="1"/>
            </p:cNvSpPr>
            <p:nvPr/>
          </p:nvSpPr>
          <p:spPr bwMode="auto">
            <a:xfrm>
              <a:off x="8642304" y="3181135"/>
              <a:ext cx="1029728" cy="1026962"/>
            </a:xfrm>
            <a:prstGeom prst="ellipse">
              <a:avLst/>
            </a:prstGeom>
            <a:solidFill>
              <a:schemeClr val="accent5"/>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60" name="Oval 16"/>
            <p:cNvSpPr>
              <a:spLocks noChangeArrowheads="1"/>
            </p:cNvSpPr>
            <p:nvPr/>
          </p:nvSpPr>
          <p:spPr bwMode="auto">
            <a:xfrm>
              <a:off x="10308739" y="1962599"/>
              <a:ext cx="910704" cy="910702"/>
            </a:xfrm>
            <a:prstGeom prst="ellipse">
              <a:avLst/>
            </a:prstGeom>
            <a:solidFill>
              <a:schemeClr val="accent4"/>
            </a:solidFill>
            <a:ln w="25400" cap="flat">
              <a:noFill/>
              <a:prstDash val="solid"/>
              <a:miter lim="800000"/>
              <a:headEnd/>
              <a:tailEnd/>
            </a:ln>
          </p:spPr>
          <p:txBody>
            <a:bodyPr vert="horz" wrap="square" lIns="0" tIns="0" rIns="0" bIns="0" numCol="1" anchor="ctr" anchorCtr="0" compatLnSpc="1">
              <a:prstTxWarp prst="textNoShape">
                <a:avLst/>
              </a:prstTxWarp>
            </a:bodyPr>
            <a:lstStyle/>
            <a:p>
              <a:pPr algn="ctr"/>
              <a:endParaRPr lang="en-US" sz="1300" dirty="0">
                <a:solidFill>
                  <a:srgbClr val="FFFFFF"/>
                </a:solidFill>
                <a:latin typeface="Calibri" pitchFamily="34" charset="0"/>
                <a:cs typeface="Calibri" pitchFamily="34" charset="0"/>
              </a:endParaRPr>
            </a:p>
          </p:txBody>
        </p:sp>
        <p:sp>
          <p:nvSpPr>
            <p:cNvPr id="61" name="Oval 5"/>
            <p:cNvSpPr>
              <a:spLocks noChangeArrowheads="1"/>
            </p:cNvSpPr>
            <p:nvPr/>
          </p:nvSpPr>
          <p:spPr bwMode="auto">
            <a:xfrm>
              <a:off x="5282390" y="2866846"/>
              <a:ext cx="1655397" cy="1648143"/>
            </a:xfrm>
            <a:prstGeom prst="ellipse">
              <a:avLst/>
            </a:prstGeom>
            <a:solidFill>
              <a:srgbClr val="E1E9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dirty="0">
                <a:solidFill>
                  <a:srgbClr val="0A0B0C"/>
                </a:solidFill>
                <a:latin typeface="Calibri" pitchFamily="34" charset="0"/>
                <a:cs typeface="Calibri" pitchFamily="34" charset="0"/>
              </a:endParaRPr>
            </a:p>
          </p:txBody>
        </p:sp>
      </p:grpSp>
      <p:sp>
        <p:nvSpPr>
          <p:cNvPr id="62" name="Content Placeholder 7"/>
          <p:cNvSpPr>
            <a:spLocks noGrp="1"/>
          </p:cNvSpPr>
          <p:nvPr>
            <p:ph sz="quarter" idx="18" hasCustomPrompt="1"/>
          </p:nvPr>
        </p:nvSpPr>
        <p:spPr>
          <a:xfrm>
            <a:off x="1976130" y="2198526"/>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63" name="Content Placeholder 7"/>
          <p:cNvSpPr>
            <a:spLocks noGrp="1"/>
          </p:cNvSpPr>
          <p:nvPr>
            <p:ph sz="quarter" idx="19" hasCustomPrompt="1"/>
          </p:nvPr>
        </p:nvSpPr>
        <p:spPr>
          <a:xfrm>
            <a:off x="2379832" y="3269398"/>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64" name="Content Placeholder 7"/>
          <p:cNvSpPr>
            <a:spLocks noGrp="1"/>
          </p:cNvSpPr>
          <p:nvPr>
            <p:ph sz="quarter" idx="20" hasCustomPrompt="1"/>
          </p:nvPr>
        </p:nvSpPr>
        <p:spPr>
          <a:xfrm>
            <a:off x="1269606" y="4457955"/>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65" name="Content Placeholder 7"/>
          <p:cNvSpPr>
            <a:spLocks noGrp="1"/>
          </p:cNvSpPr>
          <p:nvPr>
            <p:ph sz="quarter" idx="21" hasCustomPrompt="1"/>
          </p:nvPr>
        </p:nvSpPr>
        <p:spPr>
          <a:xfrm>
            <a:off x="3272099" y="4927747"/>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66" name="Content Placeholder 7"/>
          <p:cNvSpPr>
            <a:spLocks noGrp="1"/>
          </p:cNvSpPr>
          <p:nvPr>
            <p:ph sz="quarter" idx="22" hasCustomPrompt="1"/>
          </p:nvPr>
        </p:nvSpPr>
        <p:spPr>
          <a:xfrm>
            <a:off x="4254244" y="2284787"/>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67" name="Content Placeholder 7"/>
          <p:cNvSpPr>
            <a:spLocks noGrp="1"/>
          </p:cNvSpPr>
          <p:nvPr>
            <p:ph sz="quarter" idx="23" hasCustomPrompt="1"/>
          </p:nvPr>
        </p:nvSpPr>
        <p:spPr>
          <a:xfrm>
            <a:off x="4709518" y="5229376"/>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87" name="Content Placeholder 7"/>
          <p:cNvSpPr>
            <a:spLocks noGrp="1"/>
          </p:cNvSpPr>
          <p:nvPr>
            <p:ph sz="quarter" idx="24" hasCustomPrompt="1"/>
          </p:nvPr>
        </p:nvSpPr>
        <p:spPr>
          <a:xfrm>
            <a:off x="6545987" y="5045198"/>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88" name="Content Placeholder 7"/>
          <p:cNvSpPr>
            <a:spLocks noGrp="1"/>
          </p:cNvSpPr>
          <p:nvPr>
            <p:ph sz="quarter" idx="26" hasCustomPrompt="1"/>
          </p:nvPr>
        </p:nvSpPr>
        <p:spPr>
          <a:xfrm>
            <a:off x="7171724" y="2311898"/>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89" name="Content Placeholder 7"/>
          <p:cNvSpPr>
            <a:spLocks noGrp="1"/>
          </p:cNvSpPr>
          <p:nvPr>
            <p:ph sz="quarter" idx="27" hasCustomPrompt="1"/>
          </p:nvPr>
        </p:nvSpPr>
        <p:spPr>
          <a:xfrm>
            <a:off x="8729972" y="3539270"/>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90" name="Content Placeholder 7"/>
          <p:cNvSpPr>
            <a:spLocks noGrp="1"/>
          </p:cNvSpPr>
          <p:nvPr>
            <p:ph sz="quarter" idx="28" hasCustomPrompt="1"/>
          </p:nvPr>
        </p:nvSpPr>
        <p:spPr>
          <a:xfrm>
            <a:off x="9218922" y="4984216"/>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91" name="Content Placeholder 7"/>
          <p:cNvSpPr>
            <a:spLocks noGrp="1"/>
          </p:cNvSpPr>
          <p:nvPr>
            <p:ph sz="quarter" idx="29" hasCustomPrompt="1"/>
          </p:nvPr>
        </p:nvSpPr>
        <p:spPr>
          <a:xfrm>
            <a:off x="10335662" y="2266302"/>
            <a:ext cx="854392" cy="303292"/>
          </a:xfrm>
        </p:spPr>
        <p:txBody>
          <a:bodyPr>
            <a:noAutofit/>
          </a:bodyPr>
          <a:lstStyle>
            <a:lvl1pPr marL="0" indent="0" algn="ctr">
              <a:buNone/>
              <a:defRPr sz="1200" b="0" baseline="0">
                <a:solidFill>
                  <a:schemeClr val="bg1"/>
                </a:solidFill>
              </a:defRPr>
            </a:lvl1pPr>
          </a:lstStyle>
          <a:p>
            <a:pPr lvl="0"/>
            <a:r>
              <a:rPr lang="en-US" dirty="0"/>
              <a:t>Edit</a:t>
            </a:r>
          </a:p>
        </p:txBody>
      </p:sp>
      <p:sp>
        <p:nvSpPr>
          <p:cNvPr id="92" name="Content Placeholder 7"/>
          <p:cNvSpPr>
            <a:spLocks noGrp="1"/>
          </p:cNvSpPr>
          <p:nvPr>
            <p:ph sz="quarter" idx="30" hasCustomPrompt="1"/>
          </p:nvPr>
        </p:nvSpPr>
        <p:spPr>
          <a:xfrm>
            <a:off x="5684401" y="3568298"/>
            <a:ext cx="854392" cy="303292"/>
          </a:xfrm>
        </p:spPr>
        <p:txBody>
          <a:bodyPr>
            <a:noAutofit/>
          </a:bodyPr>
          <a:lstStyle>
            <a:lvl1pPr marL="0" indent="0" algn="ctr">
              <a:buNone/>
              <a:defRPr sz="1800" b="0" baseline="0">
                <a:solidFill>
                  <a:srgbClr val="010101"/>
                </a:solidFill>
              </a:defRPr>
            </a:lvl1pPr>
          </a:lstStyle>
          <a:p>
            <a:pPr lvl="0"/>
            <a:r>
              <a:rPr lang="en-US" dirty="0"/>
              <a:t>Edit</a:t>
            </a:r>
          </a:p>
        </p:txBody>
      </p:sp>
      <p:pic>
        <p:nvPicPr>
          <p:cNvPr id="68" name="Picture 2" descr="C:\Users\Hussain\Downloads\n1-346x30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636" y="38545"/>
            <a:ext cx="1688122" cy="146368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descr="Icon&#10;&#10;Description automatically generated">
            <a:extLst>
              <a:ext uri="{FF2B5EF4-FFF2-40B4-BE49-F238E27FC236}">
                <a16:creationId xmlns:a16="http://schemas.microsoft.com/office/drawing/2014/main" id="{65EF330F-37E6-4816-A5DB-097B22F2BA7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619" y="935421"/>
            <a:ext cx="219075" cy="219075"/>
          </a:xfrm>
          <a:prstGeom prst="rect">
            <a:avLst/>
          </a:prstGeom>
        </p:spPr>
      </p:pic>
    </p:spTree>
    <p:extLst>
      <p:ext uri="{BB962C8B-B14F-4D97-AF65-F5344CB8AC3E}">
        <p14:creationId xmlns:p14="http://schemas.microsoft.com/office/powerpoint/2010/main" val="360478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rgbClr val="FD4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0" y="130175"/>
            <a:ext cx="7908887" cy="563563"/>
          </a:xfrm>
        </p:spPr>
        <p:txBody>
          <a:bodyPr>
            <a:noAutofit/>
          </a:bodyPr>
          <a:lstStyle>
            <a:lvl1pPr marL="0" indent="0" algn="ctr">
              <a:buNone/>
              <a:defRPr sz="3600" b="1">
                <a:solidFill>
                  <a:schemeClr val="tx2"/>
                </a:solidFill>
              </a:defRPr>
            </a:lvl1pPr>
          </a:lstStyle>
          <a:p>
            <a:pPr lvl="0"/>
            <a:r>
              <a:rPr lang="en-US" dirty="0"/>
              <a:t>HEADING</a:t>
            </a:r>
          </a:p>
        </p:txBody>
      </p:sp>
      <p:sp>
        <p:nvSpPr>
          <p:cNvPr id="68" name="TextBox 67"/>
          <p:cNvSpPr txBox="1"/>
          <p:nvPr userDrawn="1"/>
        </p:nvSpPr>
        <p:spPr>
          <a:xfrm>
            <a:off x="823250" y="1819718"/>
            <a:ext cx="963725" cy="830997"/>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pPr algn="l"/>
            <a:r>
              <a:rPr lang="en-US" sz="5400" spc="300" dirty="0">
                <a:solidFill>
                  <a:schemeClr val="accent3"/>
                </a:solidFill>
                <a:latin typeface="Calibri" pitchFamily="34" charset="0"/>
                <a:cs typeface="Calibri" pitchFamily="34" charset="0"/>
              </a:rPr>
              <a:t>01</a:t>
            </a:r>
          </a:p>
        </p:txBody>
      </p:sp>
      <p:cxnSp>
        <p:nvCxnSpPr>
          <p:cNvPr id="69" name="Straight Connector 68"/>
          <p:cNvCxnSpPr/>
          <p:nvPr userDrawn="1"/>
        </p:nvCxnSpPr>
        <p:spPr>
          <a:xfrm>
            <a:off x="2031934" y="1996615"/>
            <a:ext cx="0" cy="722056"/>
          </a:xfrm>
          <a:prstGeom prst="line">
            <a:avLst/>
          </a:prstGeom>
          <a:ln w="25400">
            <a:solidFill>
              <a:srgbClr val="E1E9E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userDrawn="1"/>
        </p:nvSpPr>
        <p:spPr>
          <a:xfrm>
            <a:off x="6445577" y="1819718"/>
            <a:ext cx="963725" cy="830997"/>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pPr algn="l"/>
            <a:r>
              <a:rPr lang="en-US" sz="5400" spc="300" dirty="0">
                <a:solidFill>
                  <a:schemeClr val="accent3"/>
                </a:solidFill>
                <a:latin typeface="Calibri" pitchFamily="34" charset="0"/>
                <a:cs typeface="Calibri" pitchFamily="34" charset="0"/>
              </a:rPr>
              <a:t>04</a:t>
            </a:r>
          </a:p>
        </p:txBody>
      </p:sp>
      <p:cxnSp>
        <p:nvCxnSpPr>
          <p:cNvPr id="71" name="Straight Connector 70"/>
          <p:cNvCxnSpPr/>
          <p:nvPr userDrawn="1"/>
        </p:nvCxnSpPr>
        <p:spPr>
          <a:xfrm>
            <a:off x="7654261" y="1996615"/>
            <a:ext cx="0" cy="722056"/>
          </a:xfrm>
          <a:prstGeom prst="line">
            <a:avLst/>
          </a:prstGeom>
          <a:ln w="25400">
            <a:solidFill>
              <a:srgbClr val="E1E9E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2" name="TextBox 71"/>
          <p:cNvSpPr txBox="1"/>
          <p:nvPr userDrawn="1"/>
        </p:nvSpPr>
        <p:spPr>
          <a:xfrm>
            <a:off x="823250" y="3285466"/>
            <a:ext cx="963725" cy="830997"/>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pPr algn="l"/>
            <a:r>
              <a:rPr lang="en-US" sz="5400" spc="300" dirty="0">
                <a:solidFill>
                  <a:schemeClr val="accent3"/>
                </a:solidFill>
                <a:latin typeface="Calibri" pitchFamily="34" charset="0"/>
                <a:cs typeface="Calibri" pitchFamily="34" charset="0"/>
              </a:rPr>
              <a:t>02</a:t>
            </a:r>
          </a:p>
        </p:txBody>
      </p:sp>
      <p:cxnSp>
        <p:nvCxnSpPr>
          <p:cNvPr id="73" name="Straight Connector 72"/>
          <p:cNvCxnSpPr/>
          <p:nvPr userDrawn="1"/>
        </p:nvCxnSpPr>
        <p:spPr>
          <a:xfrm>
            <a:off x="2031934" y="3462363"/>
            <a:ext cx="0" cy="722056"/>
          </a:xfrm>
          <a:prstGeom prst="line">
            <a:avLst/>
          </a:prstGeom>
          <a:ln w="25400">
            <a:solidFill>
              <a:srgbClr val="E1E9E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TextBox 73"/>
          <p:cNvSpPr txBox="1"/>
          <p:nvPr userDrawn="1"/>
        </p:nvSpPr>
        <p:spPr>
          <a:xfrm>
            <a:off x="6445577" y="3285466"/>
            <a:ext cx="963725" cy="830997"/>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pPr algn="l"/>
            <a:r>
              <a:rPr lang="en-US" sz="5400" spc="300" dirty="0">
                <a:solidFill>
                  <a:schemeClr val="accent3"/>
                </a:solidFill>
                <a:latin typeface="Calibri" pitchFamily="34" charset="0"/>
                <a:cs typeface="Calibri" pitchFamily="34" charset="0"/>
              </a:rPr>
              <a:t>05</a:t>
            </a:r>
          </a:p>
        </p:txBody>
      </p:sp>
      <p:cxnSp>
        <p:nvCxnSpPr>
          <p:cNvPr id="75" name="Straight Connector 74"/>
          <p:cNvCxnSpPr/>
          <p:nvPr userDrawn="1"/>
        </p:nvCxnSpPr>
        <p:spPr>
          <a:xfrm>
            <a:off x="7654261" y="3462363"/>
            <a:ext cx="0" cy="722056"/>
          </a:xfrm>
          <a:prstGeom prst="line">
            <a:avLst/>
          </a:prstGeom>
          <a:ln w="25400">
            <a:solidFill>
              <a:srgbClr val="E1E9E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userDrawn="1"/>
        </p:nvSpPr>
        <p:spPr>
          <a:xfrm>
            <a:off x="823250" y="4751213"/>
            <a:ext cx="963725" cy="830997"/>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pPr algn="l"/>
            <a:r>
              <a:rPr lang="en-US" sz="5400" spc="300" dirty="0">
                <a:solidFill>
                  <a:schemeClr val="accent3"/>
                </a:solidFill>
                <a:latin typeface="Calibri" pitchFamily="34" charset="0"/>
                <a:cs typeface="Calibri" pitchFamily="34" charset="0"/>
              </a:rPr>
              <a:t>03</a:t>
            </a:r>
          </a:p>
        </p:txBody>
      </p:sp>
      <p:cxnSp>
        <p:nvCxnSpPr>
          <p:cNvPr id="77" name="Straight Connector 76"/>
          <p:cNvCxnSpPr/>
          <p:nvPr userDrawn="1"/>
        </p:nvCxnSpPr>
        <p:spPr>
          <a:xfrm>
            <a:off x="2031934" y="4928110"/>
            <a:ext cx="0" cy="722056"/>
          </a:xfrm>
          <a:prstGeom prst="line">
            <a:avLst/>
          </a:prstGeom>
          <a:ln w="25400">
            <a:solidFill>
              <a:srgbClr val="E1E9E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8" name="TextBox 77"/>
          <p:cNvSpPr txBox="1"/>
          <p:nvPr userDrawn="1"/>
        </p:nvSpPr>
        <p:spPr>
          <a:xfrm>
            <a:off x="6445577" y="4751213"/>
            <a:ext cx="963725" cy="830997"/>
          </a:xfrm>
          <a:prstGeom prst="rect">
            <a:avLst/>
          </a:prstGeom>
          <a:noFill/>
        </p:spPr>
        <p:txBody>
          <a:bodyPr wrap="none" lIns="91440" tIns="0" rIns="91440" bIns="0" rtlCol="0">
            <a:spAutoFit/>
          </a:bodyPr>
          <a:lstStyle>
            <a:defPPr>
              <a:defRPr lang="en-US"/>
            </a:defPPr>
            <a:lvl1pPr algn="r">
              <a:defRPr sz="4000">
                <a:solidFill>
                  <a:schemeClr val="accent1"/>
                </a:solidFill>
                <a:latin typeface="Poppins SemiBold" panose="02000000000000000000" pitchFamily="2" charset="0"/>
                <a:cs typeface="Poppins SemiBold" panose="02000000000000000000" pitchFamily="2" charset="0"/>
              </a:defRPr>
            </a:lvl1pPr>
          </a:lstStyle>
          <a:p>
            <a:pPr algn="l"/>
            <a:r>
              <a:rPr lang="en-US" sz="5400" spc="300" dirty="0">
                <a:solidFill>
                  <a:schemeClr val="accent3"/>
                </a:solidFill>
                <a:latin typeface="Calibri" pitchFamily="34" charset="0"/>
                <a:cs typeface="Calibri" pitchFamily="34" charset="0"/>
              </a:rPr>
              <a:t>06</a:t>
            </a:r>
          </a:p>
        </p:txBody>
      </p:sp>
      <p:cxnSp>
        <p:nvCxnSpPr>
          <p:cNvPr id="79" name="Straight Connector 78"/>
          <p:cNvCxnSpPr/>
          <p:nvPr userDrawn="1"/>
        </p:nvCxnSpPr>
        <p:spPr>
          <a:xfrm>
            <a:off x="7654261" y="4928110"/>
            <a:ext cx="0" cy="722056"/>
          </a:xfrm>
          <a:prstGeom prst="line">
            <a:avLst/>
          </a:prstGeom>
          <a:ln w="25400">
            <a:solidFill>
              <a:srgbClr val="E1E9E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Content Placeholder 7"/>
          <p:cNvSpPr>
            <a:spLocks noGrp="1"/>
          </p:cNvSpPr>
          <p:nvPr>
            <p:ph sz="quarter" idx="15" hasCustomPrompt="1"/>
          </p:nvPr>
        </p:nvSpPr>
        <p:spPr>
          <a:xfrm>
            <a:off x="2379832" y="1972674"/>
            <a:ext cx="2975929" cy="384969"/>
          </a:xfrm>
        </p:spPr>
        <p:txBody>
          <a:bodyPr>
            <a:normAutofit/>
          </a:bodyPr>
          <a:lstStyle>
            <a:lvl1pPr marL="0" indent="0" algn="l">
              <a:buNone/>
              <a:defRPr sz="1800" b="1">
                <a:solidFill>
                  <a:schemeClr val="accent1"/>
                </a:solidFill>
              </a:defRPr>
            </a:lvl1pPr>
          </a:lstStyle>
          <a:p>
            <a:pPr lvl="0"/>
            <a:r>
              <a:rPr lang="en-US" dirty="0"/>
              <a:t>HEADING</a:t>
            </a:r>
          </a:p>
        </p:txBody>
      </p:sp>
      <p:sp>
        <p:nvSpPr>
          <p:cNvPr id="81" name="Content Placeholder 7"/>
          <p:cNvSpPr>
            <a:spLocks noGrp="1"/>
          </p:cNvSpPr>
          <p:nvPr>
            <p:ph sz="quarter" idx="26" hasCustomPrompt="1"/>
          </p:nvPr>
        </p:nvSpPr>
        <p:spPr>
          <a:xfrm>
            <a:off x="2382859" y="2357902"/>
            <a:ext cx="2975929" cy="384969"/>
          </a:xfrm>
        </p:spPr>
        <p:txBody>
          <a:bodyPr>
            <a:normAutofit/>
          </a:bodyPr>
          <a:lstStyle>
            <a:lvl1pPr marL="0" indent="0" algn="l">
              <a:buNone/>
              <a:defRPr sz="1400" b="0" baseline="0">
                <a:solidFill>
                  <a:schemeClr val="accent2"/>
                </a:solidFill>
              </a:defRPr>
            </a:lvl1pPr>
          </a:lstStyle>
          <a:p>
            <a:pPr lvl="0"/>
            <a:r>
              <a:rPr lang="en-US" dirty="0"/>
              <a:t>Edit this text</a:t>
            </a:r>
          </a:p>
        </p:txBody>
      </p:sp>
      <p:sp>
        <p:nvSpPr>
          <p:cNvPr id="82" name="Content Placeholder 7"/>
          <p:cNvSpPr>
            <a:spLocks noGrp="1"/>
          </p:cNvSpPr>
          <p:nvPr>
            <p:ph sz="quarter" idx="27" hasCustomPrompt="1"/>
          </p:nvPr>
        </p:nvSpPr>
        <p:spPr>
          <a:xfrm>
            <a:off x="2401606" y="3432013"/>
            <a:ext cx="2975929" cy="384969"/>
          </a:xfrm>
        </p:spPr>
        <p:txBody>
          <a:bodyPr>
            <a:normAutofit/>
          </a:bodyPr>
          <a:lstStyle>
            <a:lvl1pPr marL="0" indent="0" algn="l">
              <a:buNone/>
              <a:defRPr sz="1800" b="1">
                <a:solidFill>
                  <a:schemeClr val="accent1"/>
                </a:solidFill>
              </a:defRPr>
            </a:lvl1pPr>
          </a:lstStyle>
          <a:p>
            <a:pPr lvl="0"/>
            <a:r>
              <a:rPr lang="en-US" dirty="0"/>
              <a:t>HEADING</a:t>
            </a:r>
          </a:p>
        </p:txBody>
      </p:sp>
      <p:sp>
        <p:nvSpPr>
          <p:cNvPr id="83" name="Content Placeholder 7"/>
          <p:cNvSpPr>
            <a:spLocks noGrp="1"/>
          </p:cNvSpPr>
          <p:nvPr>
            <p:ph sz="quarter" idx="28" hasCustomPrompt="1"/>
          </p:nvPr>
        </p:nvSpPr>
        <p:spPr>
          <a:xfrm>
            <a:off x="2396166" y="3834175"/>
            <a:ext cx="2975929" cy="384969"/>
          </a:xfrm>
        </p:spPr>
        <p:txBody>
          <a:bodyPr>
            <a:normAutofit/>
          </a:bodyPr>
          <a:lstStyle>
            <a:lvl1pPr marL="0" indent="0" algn="l">
              <a:buNone/>
              <a:defRPr sz="1400" b="0" baseline="0">
                <a:solidFill>
                  <a:schemeClr val="accent2"/>
                </a:solidFill>
              </a:defRPr>
            </a:lvl1pPr>
          </a:lstStyle>
          <a:p>
            <a:pPr lvl="0"/>
            <a:r>
              <a:rPr lang="en-US" dirty="0"/>
              <a:t>Edit this text</a:t>
            </a:r>
          </a:p>
        </p:txBody>
      </p:sp>
      <p:sp>
        <p:nvSpPr>
          <p:cNvPr id="84" name="Content Placeholder 7"/>
          <p:cNvSpPr>
            <a:spLocks noGrp="1"/>
          </p:cNvSpPr>
          <p:nvPr>
            <p:ph sz="quarter" idx="29" hasCustomPrompt="1"/>
          </p:nvPr>
        </p:nvSpPr>
        <p:spPr>
          <a:xfrm>
            <a:off x="2394352" y="4876159"/>
            <a:ext cx="2975929" cy="384969"/>
          </a:xfrm>
        </p:spPr>
        <p:txBody>
          <a:bodyPr>
            <a:normAutofit/>
          </a:bodyPr>
          <a:lstStyle>
            <a:lvl1pPr marL="0" indent="0" algn="l">
              <a:buNone/>
              <a:defRPr sz="1800" b="1">
                <a:solidFill>
                  <a:schemeClr val="accent1"/>
                </a:solidFill>
              </a:defRPr>
            </a:lvl1pPr>
          </a:lstStyle>
          <a:p>
            <a:pPr lvl="0"/>
            <a:r>
              <a:rPr lang="en-US" dirty="0"/>
              <a:t>HEADING</a:t>
            </a:r>
          </a:p>
        </p:txBody>
      </p:sp>
      <p:sp>
        <p:nvSpPr>
          <p:cNvPr id="85" name="Content Placeholder 7"/>
          <p:cNvSpPr>
            <a:spLocks noGrp="1"/>
          </p:cNvSpPr>
          <p:nvPr>
            <p:ph sz="quarter" idx="30" hasCustomPrompt="1"/>
          </p:nvPr>
        </p:nvSpPr>
        <p:spPr>
          <a:xfrm>
            <a:off x="2397379" y="5269854"/>
            <a:ext cx="2975929" cy="384969"/>
          </a:xfrm>
        </p:spPr>
        <p:txBody>
          <a:bodyPr>
            <a:normAutofit/>
          </a:bodyPr>
          <a:lstStyle>
            <a:lvl1pPr marL="0" indent="0" algn="l">
              <a:buNone/>
              <a:defRPr sz="1400" b="0" baseline="0">
                <a:solidFill>
                  <a:schemeClr val="accent2"/>
                </a:solidFill>
              </a:defRPr>
            </a:lvl1pPr>
          </a:lstStyle>
          <a:p>
            <a:pPr lvl="0"/>
            <a:r>
              <a:rPr lang="en-US" dirty="0"/>
              <a:t>Edit this text</a:t>
            </a:r>
          </a:p>
        </p:txBody>
      </p:sp>
      <p:sp>
        <p:nvSpPr>
          <p:cNvPr id="86" name="Content Placeholder 7"/>
          <p:cNvSpPr>
            <a:spLocks noGrp="1"/>
          </p:cNvSpPr>
          <p:nvPr>
            <p:ph sz="quarter" idx="31" hasCustomPrompt="1"/>
          </p:nvPr>
        </p:nvSpPr>
        <p:spPr>
          <a:xfrm>
            <a:off x="7989605" y="1979934"/>
            <a:ext cx="2975929" cy="384969"/>
          </a:xfrm>
        </p:spPr>
        <p:txBody>
          <a:bodyPr>
            <a:normAutofit/>
          </a:bodyPr>
          <a:lstStyle>
            <a:lvl1pPr marL="0" indent="0" algn="l">
              <a:buNone/>
              <a:defRPr sz="1800" b="1">
                <a:solidFill>
                  <a:schemeClr val="accent1"/>
                </a:solidFill>
              </a:defRPr>
            </a:lvl1pPr>
          </a:lstStyle>
          <a:p>
            <a:pPr lvl="0"/>
            <a:r>
              <a:rPr lang="en-US" dirty="0"/>
              <a:t>HEADING</a:t>
            </a:r>
          </a:p>
        </p:txBody>
      </p:sp>
      <p:sp>
        <p:nvSpPr>
          <p:cNvPr id="93" name="Content Placeholder 7"/>
          <p:cNvSpPr>
            <a:spLocks noGrp="1"/>
          </p:cNvSpPr>
          <p:nvPr>
            <p:ph sz="quarter" idx="32" hasCustomPrompt="1"/>
          </p:nvPr>
        </p:nvSpPr>
        <p:spPr>
          <a:xfrm>
            <a:off x="7984165" y="2376945"/>
            <a:ext cx="2975929" cy="384969"/>
          </a:xfrm>
        </p:spPr>
        <p:txBody>
          <a:bodyPr>
            <a:normAutofit/>
          </a:bodyPr>
          <a:lstStyle>
            <a:lvl1pPr marL="0" indent="0" algn="l">
              <a:buNone/>
              <a:defRPr sz="1400" b="0" baseline="0">
                <a:solidFill>
                  <a:schemeClr val="accent2"/>
                </a:solidFill>
              </a:defRPr>
            </a:lvl1pPr>
          </a:lstStyle>
          <a:p>
            <a:pPr lvl="0"/>
            <a:r>
              <a:rPr lang="en-US" dirty="0"/>
              <a:t>Edit this text</a:t>
            </a:r>
          </a:p>
        </p:txBody>
      </p:sp>
      <p:sp>
        <p:nvSpPr>
          <p:cNvPr id="94" name="Content Placeholder 7"/>
          <p:cNvSpPr>
            <a:spLocks noGrp="1"/>
          </p:cNvSpPr>
          <p:nvPr>
            <p:ph sz="quarter" idx="33" hasCustomPrompt="1"/>
          </p:nvPr>
        </p:nvSpPr>
        <p:spPr>
          <a:xfrm>
            <a:off x="8011379" y="3439273"/>
            <a:ext cx="2975929" cy="384969"/>
          </a:xfrm>
        </p:spPr>
        <p:txBody>
          <a:bodyPr>
            <a:normAutofit/>
          </a:bodyPr>
          <a:lstStyle>
            <a:lvl1pPr marL="0" indent="0" algn="l">
              <a:buNone/>
              <a:defRPr sz="1800" b="1">
                <a:solidFill>
                  <a:schemeClr val="accent1"/>
                </a:solidFill>
              </a:defRPr>
            </a:lvl1pPr>
          </a:lstStyle>
          <a:p>
            <a:pPr lvl="0"/>
            <a:r>
              <a:rPr lang="en-US" dirty="0"/>
              <a:t>HEADING</a:t>
            </a:r>
          </a:p>
        </p:txBody>
      </p:sp>
      <p:sp>
        <p:nvSpPr>
          <p:cNvPr id="95" name="Content Placeholder 7"/>
          <p:cNvSpPr>
            <a:spLocks noGrp="1"/>
          </p:cNvSpPr>
          <p:nvPr>
            <p:ph sz="quarter" idx="34" hasCustomPrompt="1"/>
          </p:nvPr>
        </p:nvSpPr>
        <p:spPr>
          <a:xfrm>
            <a:off x="8005939" y="3829185"/>
            <a:ext cx="2975929" cy="384969"/>
          </a:xfrm>
        </p:spPr>
        <p:txBody>
          <a:bodyPr>
            <a:normAutofit/>
          </a:bodyPr>
          <a:lstStyle>
            <a:lvl1pPr marL="0" indent="0" algn="l">
              <a:buNone/>
              <a:defRPr sz="1400" b="0" baseline="0">
                <a:solidFill>
                  <a:schemeClr val="accent2"/>
                </a:solidFill>
              </a:defRPr>
            </a:lvl1pPr>
          </a:lstStyle>
          <a:p>
            <a:pPr lvl="0"/>
            <a:r>
              <a:rPr lang="en-US" dirty="0"/>
              <a:t>Edit this text</a:t>
            </a:r>
          </a:p>
        </p:txBody>
      </p:sp>
      <p:sp>
        <p:nvSpPr>
          <p:cNvPr id="96" name="Content Placeholder 7"/>
          <p:cNvSpPr>
            <a:spLocks noGrp="1"/>
          </p:cNvSpPr>
          <p:nvPr>
            <p:ph sz="quarter" idx="35" hasCustomPrompt="1"/>
          </p:nvPr>
        </p:nvSpPr>
        <p:spPr>
          <a:xfrm>
            <a:off x="8004125" y="4883419"/>
            <a:ext cx="2975929" cy="384969"/>
          </a:xfrm>
        </p:spPr>
        <p:txBody>
          <a:bodyPr>
            <a:normAutofit/>
          </a:bodyPr>
          <a:lstStyle>
            <a:lvl1pPr marL="0" indent="0" algn="l">
              <a:buNone/>
              <a:defRPr sz="1800" b="1">
                <a:solidFill>
                  <a:schemeClr val="accent1"/>
                </a:solidFill>
              </a:defRPr>
            </a:lvl1pPr>
          </a:lstStyle>
          <a:p>
            <a:pPr lvl="0"/>
            <a:r>
              <a:rPr lang="en-US" dirty="0"/>
              <a:t>HEADING</a:t>
            </a:r>
          </a:p>
        </p:txBody>
      </p:sp>
      <p:sp>
        <p:nvSpPr>
          <p:cNvPr id="97" name="Content Placeholder 7"/>
          <p:cNvSpPr>
            <a:spLocks noGrp="1"/>
          </p:cNvSpPr>
          <p:nvPr>
            <p:ph sz="quarter" idx="36" hasCustomPrompt="1"/>
          </p:nvPr>
        </p:nvSpPr>
        <p:spPr>
          <a:xfrm>
            <a:off x="8008413" y="5283059"/>
            <a:ext cx="2975929" cy="384969"/>
          </a:xfrm>
        </p:spPr>
        <p:txBody>
          <a:bodyPr>
            <a:normAutofit/>
          </a:bodyPr>
          <a:lstStyle>
            <a:lvl1pPr marL="0" indent="0" algn="l">
              <a:buNone/>
              <a:defRPr sz="1400" b="0" baseline="0">
                <a:solidFill>
                  <a:schemeClr val="accent2"/>
                </a:solidFill>
              </a:defRPr>
            </a:lvl1pPr>
          </a:lstStyle>
          <a:p>
            <a:pPr lvl="0"/>
            <a:r>
              <a:rPr lang="en-US" dirty="0"/>
              <a:t>Edit this text</a:t>
            </a:r>
          </a:p>
        </p:txBody>
      </p:sp>
      <p:pic>
        <p:nvPicPr>
          <p:cNvPr id="35" name="Picture 2" descr="C:\Users\Hussain\Downloads\n1-346x30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636" y="38545"/>
            <a:ext cx="1688122" cy="146368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Icon&#10;&#10;Description automatically generated">
            <a:extLst>
              <a:ext uri="{FF2B5EF4-FFF2-40B4-BE49-F238E27FC236}">
                <a16:creationId xmlns:a16="http://schemas.microsoft.com/office/drawing/2014/main" id="{B4267565-11EF-474A-92A6-F3C0A4C4BA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619" y="935421"/>
            <a:ext cx="219075" cy="219075"/>
          </a:xfrm>
          <a:prstGeom prst="rect">
            <a:avLst/>
          </a:prstGeom>
        </p:spPr>
      </p:pic>
    </p:spTree>
    <p:extLst>
      <p:ext uri="{BB962C8B-B14F-4D97-AF65-F5344CB8AC3E}">
        <p14:creationId xmlns:p14="http://schemas.microsoft.com/office/powerpoint/2010/main" val="7480864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rgbClr val="FD4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1" y="130175"/>
            <a:ext cx="7925412" cy="563563"/>
          </a:xfrm>
        </p:spPr>
        <p:txBody>
          <a:bodyPr>
            <a:noAutofit/>
          </a:bodyPr>
          <a:lstStyle>
            <a:lvl1pPr marL="0" indent="0" algn="ctr">
              <a:buNone/>
              <a:defRPr sz="3600" b="1">
                <a:solidFill>
                  <a:schemeClr val="tx2"/>
                </a:solidFill>
              </a:defRPr>
            </a:lvl1pPr>
          </a:lstStyle>
          <a:p>
            <a:pPr lvl="0"/>
            <a:r>
              <a:rPr lang="en-US" dirty="0"/>
              <a:t>HEADING</a:t>
            </a:r>
          </a:p>
        </p:txBody>
      </p:sp>
      <p:sp>
        <p:nvSpPr>
          <p:cNvPr id="35" name="Notched Right Arrow 34"/>
          <p:cNvSpPr/>
          <p:nvPr userDrawn="1"/>
        </p:nvSpPr>
        <p:spPr>
          <a:xfrm>
            <a:off x="785050" y="2516808"/>
            <a:ext cx="2396582" cy="1264729"/>
          </a:xfrm>
          <a:prstGeom prst="notchedRightArrow">
            <a:avLst>
              <a:gd name="adj1" fmla="val 60686"/>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cs typeface="Calibri" pitchFamily="34" charset="0"/>
            </a:endParaRPr>
          </a:p>
        </p:txBody>
      </p:sp>
      <p:sp>
        <p:nvSpPr>
          <p:cNvPr id="36" name="Notched Right Arrow 35"/>
          <p:cNvSpPr/>
          <p:nvPr userDrawn="1"/>
        </p:nvSpPr>
        <p:spPr>
          <a:xfrm>
            <a:off x="2887302" y="2516808"/>
            <a:ext cx="2396582" cy="1264729"/>
          </a:xfrm>
          <a:prstGeom prst="notchedRightArrow">
            <a:avLst>
              <a:gd name="adj1" fmla="val 60686"/>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cs typeface="Calibri" pitchFamily="34" charset="0"/>
            </a:endParaRPr>
          </a:p>
        </p:txBody>
      </p:sp>
      <p:sp>
        <p:nvSpPr>
          <p:cNvPr id="37" name="Notched Right Arrow 36"/>
          <p:cNvSpPr/>
          <p:nvPr userDrawn="1"/>
        </p:nvSpPr>
        <p:spPr>
          <a:xfrm>
            <a:off x="4989554" y="2516808"/>
            <a:ext cx="2396582" cy="1264729"/>
          </a:xfrm>
          <a:prstGeom prst="notchedRightArrow">
            <a:avLst>
              <a:gd name="adj1" fmla="val 60686"/>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cs typeface="Calibri" pitchFamily="34" charset="0"/>
            </a:endParaRPr>
          </a:p>
        </p:txBody>
      </p:sp>
      <p:sp>
        <p:nvSpPr>
          <p:cNvPr id="38" name="Freeform 6"/>
          <p:cNvSpPr>
            <a:spLocks/>
          </p:cNvSpPr>
          <p:nvPr userDrawn="1"/>
        </p:nvSpPr>
        <p:spPr bwMode="auto">
          <a:xfrm>
            <a:off x="5349219" y="2414452"/>
            <a:ext cx="1469441" cy="1469442"/>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2"/>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39" name="Notched Right Arrow 38"/>
          <p:cNvSpPr/>
          <p:nvPr userDrawn="1"/>
        </p:nvSpPr>
        <p:spPr>
          <a:xfrm>
            <a:off x="7091805" y="2516808"/>
            <a:ext cx="2396582" cy="1264729"/>
          </a:xfrm>
          <a:prstGeom prst="notchedRightArrow">
            <a:avLst>
              <a:gd name="adj1" fmla="val 60686"/>
              <a:gd name="adj2"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cs typeface="Calibri" pitchFamily="34" charset="0"/>
            </a:endParaRPr>
          </a:p>
        </p:txBody>
      </p:sp>
      <p:sp>
        <p:nvSpPr>
          <p:cNvPr id="40" name="Notched Right Arrow 39"/>
          <p:cNvSpPr/>
          <p:nvPr userDrawn="1"/>
        </p:nvSpPr>
        <p:spPr>
          <a:xfrm>
            <a:off x="9194057" y="2516808"/>
            <a:ext cx="2396582" cy="1264729"/>
          </a:xfrm>
          <a:prstGeom prst="notchedRightArrow">
            <a:avLst>
              <a:gd name="adj1" fmla="val 60686"/>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cs typeface="Calibri" pitchFamily="34" charset="0"/>
            </a:endParaRPr>
          </a:p>
        </p:txBody>
      </p:sp>
      <p:sp>
        <p:nvSpPr>
          <p:cNvPr id="41" name="Freeform 6"/>
          <p:cNvSpPr>
            <a:spLocks/>
          </p:cNvSpPr>
          <p:nvPr userDrawn="1"/>
        </p:nvSpPr>
        <p:spPr bwMode="auto">
          <a:xfrm>
            <a:off x="1144715" y="2414452"/>
            <a:ext cx="1469441" cy="1469442"/>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2"/>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42" name="Freeform 7"/>
          <p:cNvSpPr>
            <a:spLocks/>
          </p:cNvSpPr>
          <p:nvPr userDrawn="1"/>
        </p:nvSpPr>
        <p:spPr bwMode="auto">
          <a:xfrm>
            <a:off x="1248474" y="2516808"/>
            <a:ext cx="1261924" cy="1264729"/>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48" name="Freeform 6"/>
          <p:cNvSpPr>
            <a:spLocks/>
          </p:cNvSpPr>
          <p:nvPr userDrawn="1"/>
        </p:nvSpPr>
        <p:spPr bwMode="auto">
          <a:xfrm>
            <a:off x="3246967" y="2414452"/>
            <a:ext cx="1469441" cy="1469442"/>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2"/>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50" name="Freeform 7"/>
          <p:cNvSpPr>
            <a:spLocks/>
          </p:cNvSpPr>
          <p:nvPr userDrawn="1"/>
        </p:nvSpPr>
        <p:spPr bwMode="auto">
          <a:xfrm>
            <a:off x="3350726" y="2516808"/>
            <a:ext cx="1261924" cy="1264729"/>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51" name="Freeform 7"/>
          <p:cNvSpPr>
            <a:spLocks/>
          </p:cNvSpPr>
          <p:nvPr userDrawn="1"/>
        </p:nvSpPr>
        <p:spPr bwMode="auto">
          <a:xfrm>
            <a:off x="5452978" y="2516808"/>
            <a:ext cx="1261924" cy="1264729"/>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52" name="Freeform 6"/>
          <p:cNvSpPr>
            <a:spLocks/>
          </p:cNvSpPr>
          <p:nvPr userDrawn="1"/>
        </p:nvSpPr>
        <p:spPr bwMode="auto">
          <a:xfrm>
            <a:off x="7451470" y="2414452"/>
            <a:ext cx="1469441" cy="1469442"/>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2"/>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53" name="Freeform 7"/>
          <p:cNvSpPr>
            <a:spLocks/>
          </p:cNvSpPr>
          <p:nvPr userDrawn="1"/>
        </p:nvSpPr>
        <p:spPr bwMode="auto">
          <a:xfrm>
            <a:off x="7555229" y="2516808"/>
            <a:ext cx="1261924" cy="1264729"/>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54" name="Freeform 6"/>
          <p:cNvSpPr>
            <a:spLocks/>
          </p:cNvSpPr>
          <p:nvPr userDrawn="1"/>
        </p:nvSpPr>
        <p:spPr bwMode="auto">
          <a:xfrm>
            <a:off x="9553722" y="2414452"/>
            <a:ext cx="1469441" cy="1469442"/>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2"/>
          </a:solidFill>
          <a:ln w="11113" cap="flat">
            <a:noFill/>
            <a:prstDash val="solid"/>
            <a:miter lim="800000"/>
            <a:headEnd/>
            <a:tailEnd/>
          </a:ln>
          <a:effectLst>
            <a:outerShdw blurRad="88900" dist="381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55" name="Freeform 7"/>
          <p:cNvSpPr>
            <a:spLocks/>
          </p:cNvSpPr>
          <p:nvPr userDrawn="1"/>
        </p:nvSpPr>
        <p:spPr bwMode="auto">
          <a:xfrm>
            <a:off x="9642967" y="2516808"/>
            <a:ext cx="1261924" cy="1264729"/>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latin typeface="Calibri" pitchFamily="34" charset="0"/>
              <a:cs typeface="Calibri" pitchFamily="34" charset="0"/>
            </a:endParaRPr>
          </a:p>
        </p:txBody>
      </p:sp>
      <p:sp>
        <p:nvSpPr>
          <p:cNvPr id="58" name="Content Placeholder 7"/>
          <p:cNvSpPr>
            <a:spLocks noGrp="1"/>
          </p:cNvSpPr>
          <p:nvPr>
            <p:ph sz="quarter" idx="21" hasCustomPrompt="1"/>
          </p:nvPr>
        </p:nvSpPr>
        <p:spPr>
          <a:xfrm>
            <a:off x="1446917" y="2893322"/>
            <a:ext cx="854392" cy="554416"/>
          </a:xfrm>
        </p:spPr>
        <p:txBody>
          <a:bodyPr>
            <a:noAutofit/>
          </a:bodyPr>
          <a:lstStyle>
            <a:lvl1pPr marL="0" indent="0" algn="ctr">
              <a:buNone/>
              <a:defRPr sz="3600" b="1" baseline="0">
                <a:solidFill>
                  <a:schemeClr val="accent1"/>
                </a:solidFill>
              </a:defRPr>
            </a:lvl1pPr>
          </a:lstStyle>
          <a:p>
            <a:pPr lvl="0"/>
            <a:r>
              <a:rPr lang="en-US" dirty="0"/>
              <a:t>1</a:t>
            </a:r>
          </a:p>
        </p:txBody>
      </p:sp>
      <p:sp>
        <p:nvSpPr>
          <p:cNvPr id="59" name="Content Placeholder 7"/>
          <p:cNvSpPr>
            <a:spLocks noGrp="1"/>
          </p:cNvSpPr>
          <p:nvPr>
            <p:ph sz="quarter" idx="22" hasCustomPrompt="1"/>
          </p:nvPr>
        </p:nvSpPr>
        <p:spPr>
          <a:xfrm>
            <a:off x="3547350" y="2900582"/>
            <a:ext cx="854392" cy="554416"/>
          </a:xfrm>
        </p:spPr>
        <p:txBody>
          <a:bodyPr>
            <a:noAutofit/>
          </a:bodyPr>
          <a:lstStyle>
            <a:lvl1pPr marL="0" indent="0" algn="ctr">
              <a:buNone/>
              <a:defRPr sz="3600" b="1" baseline="0">
                <a:solidFill>
                  <a:schemeClr val="accent1"/>
                </a:solidFill>
              </a:defRPr>
            </a:lvl1pPr>
          </a:lstStyle>
          <a:p>
            <a:pPr lvl="0"/>
            <a:r>
              <a:rPr lang="en-US" dirty="0"/>
              <a:t>2</a:t>
            </a:r>
          </a:p>
        </p:txBody>
      </p:sp>
      <p:sp>
        <p:nvSpPr>
          <p:cNvPr id="60" name="Content Placeholder 7"/>
          <p:cNvSpPr>
            <a:spLocks noGrp="1"/>
          </p:cNvSpPr>
          <p:nvPr>
            <p:ph sz="quarter" idx="23" hasCustomPrompt="1"/>
          </p:nvPr>
        </p:nvSpPr>
        <p:spPr>
          <a:xfrm>
            <a:off x="5654199" y="2886068"/>
            <a:ext cx="854392" cy="554416"/>
          </a:xfrm>
        </p:spPr>
        <p:txBody>
          <a:bodyPr>
            <a:noAutofit/>
          </a:bodyPr>
          <a:lstStyle>
            <a:lvl1pPr marL="0" indent="0" algn="ctr">
              <a:buNone/>
              <a:defRPr sz="3600" b="1" baseline="0">
                <a:solidFill>
                  <a:schemeClr val="accent1"/>
                </a:solidFill>
              </a:defRPr>
            </a:lvl1pPr>
          </a:lstStyle>
          <a:p>
            <a:pPr lvl="0"/>
            <a:r>
              <a:rPr lang="en-US" dirty="0"/>
              <a:t>3</a:t>
            </a:r>
          </a:p>
        </p:txBody>
      </p:sp>
      <p:sp>
        <p:nvSpPr>
          <p:cNvPr id="61" name="Content Placeholder 7"/>
          <p:cNvSpPr>
            <a:spLocks noGrp="1"/>
          </p:cNvSpPr>
          <p:nvPr>
            <p:ph sz="quarter" idx="24" hasCustomPrompt="1"/>
          </p:nvPr>
        </p:nvSpPr>
        <p:spPr>
          <a:xfrm>
            <a:off x="7769146" y="2893328"/>
            <a:ext cx="854392" cy="554416"/>
          </a:xfrm>
        </p:spPr>
        <p:txBody>
          <a:bodyPr>
            <a:noAutofit/>
          </a:bodyPr>
          <a:lstStyle>
            <a:lvl1pPr marL="0" indent="0" algn="ctr">
              <a:buNone/>
              <a:defRPr sz="3600" b="1" baseline="0">
                <a:solidFill>
                  <a:schemeClr val="accent1"/>
                </a:solidFill>
              </a:defRPr>
            </a:lvl1pPr>
          </a:lstStyle>
          <a:p>
            <a:pPr lvl="0"/>
            <a:r>
              <a:rPr lang="en-US" dirty="0"/>
              <a:t>4</a:t>
            </a:r>
          </a:p>
        </p:txBody>
      </p:sp>
      <p:sp>
        <p:nvSpPr>
          <p:cNvPr id="62" name="Content Placeholder 7"/>
          <p:cNvSpPr>
            <a:spLocks noGrp="1"/>
          </p:cNvSpPr>
          <p:nvPr>
            <p:ph sz="quarter" idx="26" hasCustomPrompt="1"/>
          </p:nvPr>
        </p:nvSpPr>
        <p:spPr>
          <a:xfrm>
            <a:off x="9847384" y="2900588"/>
            <a:ext cx="854392" cy="554416"/>
          </a:xfrm>
        </p:spPr>
        <p:txBody>
          <a:bodyPr>
            <a:noAutofit/>
          </a:bodyPr>
          <a:lstStyle>
            <a:lvl1pPr marL="0" indent="0" algn="ctr">
              <a:buNone/>
              <a:defRPr sz="3600" b="1" baseline="0">
                <a:solidFill>
                  <a:schemeClr val="accent1"/>
                </a:solidFill>
              </a:defRPr>
            </a:lvl1pPr>
          </a:lstStyle>
          <a:p>
            <a:pPr lvl="0"/>
            <a:r>
              <a:rPr lang="en-US" dirty="0"/>
              <a:t>5</a:t>
            </a:r>
          </a:p>
        </p:txBody>
      </p:sp>
      <p:sp>
        <p:nvSpPr>
          <p:cNvPr id="63" name="Content Placeholder 7"/>
          <p:cNvSpPr>
            <a:spLocks noGrp="1"/>
          </p:cNvSpPr>
          <p:nvPr>
            <p:ph sz="quarter" idx="15" hasCustomPrompt="1"/>
          </p:nvPr>
        </p:nvSpPr>
        <p:spPr>
          <a:xfrm>
            <a:off x="936887" y="4298085"/>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64" name="Content Placeholder 7"/>
          <p:cNvSpPr>
            <a:spLocks noGrp="1"/>
          </p:cNvSpPr>
          <p:nvPr>
            <p:ph sz="quarter" idx="27" hasCustomPrompt="1"/>
          </p:nvPr>
        </p:nvSpPr>
        <p:spPr>
          <a:xfrm>
            <a:off x="944147" y="4653681"/>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65" name="Content Placeholder 7"/>
          <p:cNvSpPr>
            <a:spLocks noGrp="1"/>
          </p:cNvSpPr>
          <p:nvPr>
            <p:ph sz="quarter" idx="28" hasCustomPrompt="1"/>
          </p:nvPr>
        </p:nvSpPr>
        <p:spPr>
          <a:xfrm>
            <a:off x="3035897" y="4290831"/>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66" name="Content Placeholder 7"/>
          <p:cNvSpPr>
            <a:spLocks noGrp="1"/>
          </p:cNvSpPr>
          <p:nvPr>
            <p:ph sz="quarter" idx="29" hasCustomPrompt="1"/>
          </p:nvPr>
        </p:nvSpPr>
        <p:spPr>
          <a:xfrm>
            <a:off x="3043157" y="4646427"/>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67" name="Content Placeholder 7"/>
          <p:cNvSpPr>
            <a:spLocks noGrp="1"/>
          </p:cNvSpPr>
          <p:nvPr>
            <p:ph sz="quarter" idx="30" hasCustomPrompt="1"/>
          </p:nvPr>
        </p:nvSpPr>
        <p:spPr>
          <a:xfrm>
            <a:off x="5114237" y="4298091"/>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87" name="Content Placeholder 7"/>
          <p:cNvSpPr>
            <a:spLocks noGrp="1"/>
          </p:cNvSpPr>
          <p:nvPr>
            <p:ph sz="quarter" idx="31" hasCustomPrompt="1"/>
          </p:nvPr>
        </p:nvSpPr>
        <p:spPr>
          <a:xfrm>
            <a:off x="5121497" y="4653687"/>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88" name="Content Placeholder 7"/>
          <p:cNvSpPr>
            <a:spLocks noGrp="1"/>
          </p:cNvSpPr>
          <p:nvPr>
            <p:ph sz="quarter" idx="32" hasCustomPrompt="1"/>
          </p:nvPr>
        </p:nvSpPr>
        <p:spPr>
          <a:xfrm>
            <a:off x="7222812" y="4283577"/>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89" name="Content Placeholder 7"/>
          <p:cNvSpPr>
            <a:spLocks noGrp="1"/>
          </p:cNvSpPr>
          <p:nvPr>
            <p:ph sz="quarter" idx="33" hasCustomPrompt="1"/>
          </p:nvPr>
        </p:nvSpPr>
        <p:spPr>
          <a:xfrm>
            <a:off x="7230072" y="4639173"/>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90" name="Content Placeholder 7"/>
          <p:cNvSpPr>
            <a:spLocks noGrp="1"/>
          </p:cNvSpPr>
          <p:nvPr>
            <p:ph sz="quarter" idx="34" hasCustomPrompt="1"/>
          </p:nvPr>
        </p:nvSpPr>
        <p:spPr>
          <a:xfrm>
            <a:off x="9301152" y="4290837"/>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91" name="Content Placeholder 7"/>
          <p:cNvSpPr>
            <a:spLocks noGrp="1"/>
          </p:cNvSpPr>
          <p:nvPr>
            <p:ph sz="quarter" idx="35" hasCustomPrompt="1"/>
          </p:nvPr>
        </p:nvSpPr>
        <p:spPr>
          <a:xfrm>
            <a:off x="9308412" y="4646433"/>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pic>
        <p:nvPicPr>
          <p:cNvPr id="68" name="Picture 2" descr="C:\Users\Hussain\Downloads\n1-346x30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636" y="38545"/>
            <a:ext cx="1688122" cy="146368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Icon&#10;&#10;Description automatically generated">
            <a:extLst>
              <a:ext uri="{FF2B5EF4-FFF2-40B4-BE49-F238E27FC236}">
                <a16:creationId xmlns:a16="http://schemas.microsoft.com/office/drawing/2014/main" id="{0A98E75B-767D-43B1-BDFF-6C47B9A88F8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3123" y="818014"/>
            <a:ext cx="322196" cy="322196"/>
          </a:xfrm>
          <a:prstGeom prst="rect">
            <a:avLst/>
          </a:prstGeom>
        </p:spPr>
      </p:pic>
    </p:spTree>
    <p:extLst>
      <p:ext uri="{BB962C8B-B14F-4D97-AF65-F5344CB8AC3E}">
        <p14:creationId xmlns:p14="http://schemas.microsoft.com/office/powerpoint/2010/main" val="4887187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rgbClr val="FD4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0" y="130175"/>
            <a:ext cx="7892361" cy="563563"/>
          </a:xfrm>
        </p:spPr>
        <p:txBody>
          <a:bodyPr>
            <a:noAutofit/>
          </a:bodyPr>
          <a:lstStyle>
            <a:lvl1pPr marL="0" indent="0" algn="ctr">
              <a:buNone/>
              <a:defRPr sz="3600" b="1">
                <a:solidFill>
                  <a:schemeClr val="tx2"/>
                </a:solidFill>
              </a:defRPr>
            </a:lvl1pPr>
          </a:lstStyle>
          <a:p>
            <a:pPr lvl="0"/>
            <a:r>
              <a:rPr lang="en-US" dirty="0"/>
              <a:t>HEADING</a:t>
            </a:r>
          </a:p>
        </p:txBody>
      </p:sp>
      <p:grpSp>
        <p:nvGrpSpPr>
          <p:cNvPr id="12" name="Group 11"/>
          <p:cNvGrpSpPr/>
          <p:nvPr userDrawn="1"/>
        </p:nvGrpSpPr>
        <p:grpSpPr>
          <a:xfrm>
            <a:off x="949493" y="2060346"/>
            <a:ext cx="4897515" cy="3632968"/>
            <a:chOff x="949493" y="2060346"/>
            <a:chExt cx="4897515" cy="3632968"/>
          </a:xfrm>
        </p:grpSpPr>
        <p:sp>
          <p:nvSpPr>
            <p:cNvPr id="13" name="Freeform 12"/>
            <p:cNvSpPr>
              <a:spLocks noEditPoints="1"/>
            </p:cNvSpPr>
            <p:nvPr/>
          </p:nvSpPr>
          <p:spPr bwMode="auto">
            <a:xfrm>
              <a:off x="2474711" y="2801613"/>
              <a:ext cx="1817217" cy="1313426"/>
            </a:xfrm>
            <a:custGeom>
              <a:avLst/>
              <a:gdLst>
                <a:gd name="T0" fmla="*/ 104 w 128"/>
                <a:gd name="T1" fmla="*/ 33 h 92"/>
                <a:gd name="T2" fmla="*/ 68 w 128"/>
                <a:gd name="T3" fmla="*/ 0 h 92"/>
                <a:gd name="T4" fmla="*/ 35 w 128"/>
                <a:gd name="T5" fmla="*/ 21 h 92"/>
                <a:gd name="T6" fmla="*/ 30 w 128"/>
                <a:gd name="T7" fmla="*/ 20 h 92"/>
                <a:gd name="T8" fmla="*/ 12 w 128"/>
                <a:gd name="T9" fmla="*/ 38 h 92"/>
                <a:gd name="T10" fmla="*/ 13 w 128"/>
                <a:gd name="T11" fmla="*/ 44 h 92"/>
                <a:gd name="T12" fmla="*/ 0 w 128"/>
                <a:gd name="T13" fmla="*/ 66 h 92"/>
                <a:gd name="T14" fmla="*/ 26 w 128"/>
                <a:gd name="T15" fmla="*/ 92 h 92"/>
                <a:gd name="T16" fmla="*/ 26 w 128"/>
                <a:gd name="T17" fmla="*/ 92 h 92"/>
                <a:gd name="T18" fmla="*/ 98 w 128"/>
                <a:gd name="T19" fmla="*/ 92 h 92"/>
                <a:gd name="T20" fmla="*/ 98 w 128"/>
                <a:gd name="T21" fmla="*/ 92 h 92"/>
                <a:gd name="T22" fmla="*/ 128 w 128"/>
                <a:gd name="T23" fmla="*/ 62 h 92"/>
                <a:gd name="T24" fmla="*/ 104 w 128"/>
                <a:gd name="T25" fmla="*/ 33 h 92"/>
                <a:gd name="T26" fmla="*/ 98 w 128"/>
                <a:gd name="T27" fmla="*/ 84 h 92"/>
                <a:gd name="T28" fmla="*/ 98 w 128"/>
                <a:gd name="T29" fmla="*/ 84 h 92"/>
                <a:gd name="T30" fmla="*/ 26 w 128"/>
                <a:gd name="T31" fmla="*/ 84 h 92"/>
                <a:gd name="T32" fmla="*/ 8 w 128"/>
                <a:gd name="T33" fmla="*/ 66 h 92"/>
                <a:gd name="T34" fmla="*/ 17 w 128"/>
                <a:gd name="T35" fmla="*/ 51 h 92"/>
                <a:gd name="T36" fmla="*/ 21 w 128"/>
                <a:gd name="T37" fmla="*/ 41 h 92"/>
                <a:gd name="T38" fmla="*/ 20 w 128"/>
                <a:gd name="T39" fmla="*/ 38 h 92"/>
                <a:gd name="T40" fmla="*/ 30 w 128"/>
                <a:gd name="T41" fmla="*/ 28 h 92"/>
                <a:gd name="T42" fmla="*/ 35 w 128"/>
                <a:gd name="T43" fmla="*/ 29 h 92"/>
                <a:gd name="T44" fmla="*/ 43 w 128"/>
                <a:gd name="T45" fmla="*/ 24 h 92"/>
                <a:gd name="T46" fmla="*/ 68 w 128"/>
                <a:gd name="T47" fmla="*/ 8 h 92"/>
                <a:gd name="T48" fmla="*/ 96 w 128"/>
                <a:gd name="T49" fmla="*/ 33 h 92"/>
                <a:gd name="T50" fmla="*/ 102 w 128"/>
                <a:gd name="T51" fmla="*/ 40 h 92"/>
                <a:gd name="T52" fmla="*/ 120 w 128"/>
                <a:gd name="T53" fmla="*/ 62 h 92"/>
                <a:gd name="T54" fmla="*/ 98 w 128"/>
                <a:gd name="T55"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 h="92">
                  <a:moveTo>
                    <a:pt x="104" y="33"/>
                  </a:moveTo>
                  <a:cubicBezTo>
                    <a:pt x="102" y="14"/>
                    <a:pt x="87" y="0"/>
                    <a:pt x="68" y="0"/>
                  </a:cubicBezTo>
                  <a:cubicBezTo>
                    <a:pt x="54" y="0"/>
                    <a:pt x="41" y="9"/>
                    <a:pt x="35" y="21"/>
                  </a:cubicBezTo>
                  <a:cubicBezTo>
                    <a:pt x="34" y="20"/>
                    <a:pt x="32" y="20"/>
                    <a:pt x="30" y="20"/>
                  </a:cubicBezTo>
                  <a:cubicBezTo>
                    <a:pt x="20" y="20"/>
                    <a:pt x="12" y="28"/>
                    <a:pt x="12" y="38"/>
                  </a:cubicBezTo>
                  <a:cubicBezTo>
                    <a:pt x="12" y="40"/>
                    <a:pt x="12" y="42"/>
                    <a:pt x="13" y="44"/>
                  </a:cubicBezTo>
                  <a:cubicBezTo>
                    <a:pt x="5" y="48"/>
                    <a:pt x="0" y="56"/>
                    <a:pt x="0" y="66"/>
                  </a:cubicBezTo>
                  <a:cubicBezTo>
                    <a:pt x="0" y="80"/>
                    <a:pt x="12" y="92"/>
                    <a:pt x="26" y="92"/>
                  </a:cubicBezTo>
                  <a:cubicBezTo>
                    <a:pt x="26" y="92"/>
                    <a:pt x="26" y="92"/>
                    <a:pt x="26" y="92"/>
                  </a:cubicBezTo>
                  <a:cubicBezTo>
                    <a:pt x="98" y="92"/>
                    <a:pt x="98" y="92"/>
                    <a:pt x="98" y="92"/>
                  </a:cubicBezTo>
                  <a:cubicBezTo>
                    <a:pt x="98" y="92"/>
                    <a:pt x="98" y="92"/>
                    <a:pt x="98" y="92"/>
                  </a:cubicBezTo>
                  <a:cubicBezTo>
                    <a:pt x="115" y="92"/>
                    <a:pt x="128" y="79"/>
                    <a:pt x="128" y="62"/>
                  </a:cubicBezTo>
                  <a:cubicBezTo>
                    <a:pt x="128" y="47"/>
                    <a:pt x="118" y="35"/>
                    <a:pt x="104" y="33"/>
                  </a:cubicBezTo>
                  <a:close/>
                  <a:moveTo>
                    <a:pt x="98" y="84"/>
                  </a:moveTo>
                  <a:cubicBezTo>
                    <a:pt x="98" y="84"/>
                    <a:pt x="98" y="84"/>
                    <a:pt x="98" y="84"/>
                  </a:cubicBezTo>
                  <a:cubicBezTo>
                    <a:pt x="26" y="84"/>
                    <a:pt x="26" y="84"/>
                    <a:pt x="26" y="84"/>
                  </a:cubicBezTo>
                  <a:cubicBezTo>
                    <a:pt x="16" y="84"/>
                    <a:pt x="8" y="76"/>
                    <a:pt x="8" y="66"/>
                  </a:cubicBezTo>
                  <a:cubicBezTo>
                    <a:pt x="8" y="60"/>
                    <a:pt x="11" y="54"/>
                    <a:pt x="17" y="51"/>
                  </a:cubicBezTo>
                  <a:cubicBezTo>
                    <a:pt x="23" y="47"/>
                    <a:pt x="23" y="47"/>
                    <a:pt x="21" y="41"/>
                  </a:cubicBezTo>
                  <a:cubicBezTo>
                    <a:pt x="20" y="40"/>
                    <a:pt x="20" y="39"/>
                    <a:pt x="20" y="38"/>
                  </a:cubicBezTo>
                  <a:cubicBezTo>
                    <a:pt x="20" y="32"/>
                    <a:pt x="24" y="28"/>
                    <a:pt x="30" y="28"/>
                  </a:cubicBezTo>
                  <a:cubicBezTo>
                    <a:pt x="30" y="28"/>
                    <a:pt x="33" y="28"/>
                    <a:pt x="35" y="29"/>
                  </a:cubicBezTo>
                  <a:cubicBezTo>
                    <a:pt x="40" y="31"/>
                    <a:pt x="41" y="29"/>
                    <a:pt x="43" y="24"/>
                  </a:cubicBezTo>
                  <a:cubicBezTo>
                    <a:pt x="47" y="14"/>
                    <a:pt x="57" y="8"/>
                    <a:pt x="68" y="8"/>
                  </a:cubicBezTo>
                  <a:cubicBezTo>
                    <a:pt x="82" y="8"/>
                    <a:pt x="94" y="19"/>
                    <a:pt x="96" y="33"/>
                  </a:cubicBezTo>
                  <a:cubicBezTo>
                    <a:pt x="96" y="39"/>
                    <a:pt x="96" y="39"/>
                    <a:pt x="102" y="40"/>
                  </a:cubicBezTo>
                  <a:cubicBezTo>
                    <a:pt x="112" y="42"/>
                    <a:pt x="120" y="51"/>
                    <a:pt x="120" y="62"/>
                  </a:cubicBezTo>
                  <a:cubicBezTo>
                    <a:pt x="120" y="74"/>
                    <a:pt x="110" y="84"/>
                    <a:pt x="98" y="84"/>
                  </a:cubicBezTo>
                  <a:close/>
                </a:path>
              </a:pathLst>
            </a:custGeom>
            <a:solidFill>
              <a:schemeClr val="accent4"/>
            </a:solidFill>
            <a:ln>
              <a:noFill/>
            </a:ln>
          </p:spPr>
          <p:txBody>
            <a:bodyPr vert="horz" wrap="square" lIns="91422" tIns="45711" rIns="91422" bIns="45711" numCol="1" anchor="t" anchorCtr="0" compatLnSpc="1">
              <a:prstTxWarp prst="textNoShape">
                <a:avLst/>
              </a:prstTxWarp>
            </a:bodyPr>
            <a:lstStyle/>
            <a:p>
              <a:endParaRPr lang="id-ID" sz="900" dirty="0">
                <a:latin typeface="+mj-lt"/>
              </a:endParaRPr>
            </a:p>
          </p:txBody>
        </p:sp>
        <p:cxnSp>
          <p:nvCxnSpPr>
            <p:cNvPr id="14" name="Straight Connector 13"/>
            <p:cNvCxnSpPr/>
            <p:nvPr/>
          </p:nvCxnSpPr>
          <p:spPr>
            <a:xfrm flipV="1">
              <a:off x="4049150" y="2663979"/>
              <a:ext cx="541588" cy="541730"/>
            </a:xfrm>
            <a:prstGeom prst="line">
              <a:avLst/>
            </a:prstGeom>
            <a:ln w="19050">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2086335" y="2985696"/>
              <a:ext cx="430044" cy="338723"/>
            </a:xfrm>
            <a:prstGeom prst="line">
              <a:avLst/>
            </a:prstGeom>
            <a:ln w="19050">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2060203" y="4122987"/>
              <a:ext cx="506668" cy="506799"/>
            </a:xfrm>
            <a:prstGeom prst="line">
              <a:avLst/>
            </a:prstGeom>
            <a:ln w="19050">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4156695" y="4087670"/>
              <a:ext cx="434046" cy="498809"/>
            </a:xfrm>
            <a:prstGeom prst="line">
              <a:avLst/>
            </a:prstGeom>
            <a:ln w="19050">
              <a:solidFill>
                <a:schemeClr val="bg1">
                  <a:lumMod val="20000"/>
                  <a:lumOff val="80000"/>
                </a:schemeClr>
              </a:solidFill>
              <a:prstDash val="solid"/>
            </a:ln>
          </p:spPr>
          <p:style>
            <a:lnRef idx="1">
              <a:schemeClr val="accent1"/>
            </a:lnRef>
            <a:fillRef idx="0">
              <a:schemeClr val="accent1"/>
            </a:fillRef>
            <a:effectRef idx="0">
              <a:schemeClr val="accent1"/>
            </a:effectRef>
            <a:fontRef idx="minor">
              <a:schemeClr val="tx1"/>
            </a:fontRef>
          </p:style>
        </p:cxnSp>
        <p:sp>
          <p:nvSpPr>
            <p:cNvPr id="18" name="Freeform 5"/>
            <p:cNvSpPr>
              <a:spLocks noEditPoints="1"/>
            </p:cNvSpPr>
            <p:nvPr/>
          </p:nvSpPr>
          <p:spPr bwMode="auto">
            <a:xfrm>
              <a:off x="5377833" y="3451203"/>
              <a:ext cx="347410" cy="345995"/>
            </a:xfrm>
            <a:custGeom>
              <a:avLst/>
              <a:gdLst>
                <a:gd name="T0" fmla="*/ 168 w 175"/>
                <a:gd name="T1" fmla="*/ 53 h 174"/>
                <a:gd name="T2" fmla="*/ 149 w 175"/>
                <a:gd name="T3" fmla="*/ 25 h 174"/>
                <a:gd name="T4" fmla="*/ 121 w 175"/>
                <a:gd name="T5" fmla="*/ 6 h 174"/>
                <a:gd name="T6" fmla="*/ 87 w 175"/>
                <a:gd name="T7" fmla="*/ 0 h 174"/>
                <a:gd name="T8" fmla="*/ 53 w 175"/>
                <a:gd name="T9" fmla="*/ 6 h 174"/>
                <a:gd name="T10" fmla="*/ 26 w 175"/>
                <a:gd name="T11" fmla="*/ 25 h 174"/>
                <a:gd name="T12" fmla="*/ 7 w 175"/>
                <a:gd name="T13" fmla="*/ 53 h 174"/>
                <a:gd name="T14" fmla="*/ 0 w 175"/>
                <a:gd name="T15" fmla="*/ 87 h 174"/>
                <a:gd name="T16" fmla="*/ 7 w 175"/>
                <a:gd name="T17" fmla="*/ 121 h 174"/>
                <a:gd name="T18" fmla="*/ 26 w 175"/>
                <a:gd name="T19" fmla="*/ 149 h 174"/>
                <a:gd name="T20" fmla="*/ 53 w 175"/>
                <a:gd name="T21" fmla="*/ 167 h 174"/>
                <a:gd name="T22" fmla="*/ 87 w 175"/>
                <a:gd name="T23" fmla="*/ 174 h 174"/>
                <a:gd name="T24" fmla="*/ 121 w 175"/>
                <a:gd name="T25" fmla="*/ 167 h 174"/>
                <a:gd name="T26" fmla="*/ 149 w 175"/>
                <a:gd name="T27" fmla="*/ 149 h 174"/>
                <a:gd name="T28" fmla="*/ 168 w 175"/>
                <a:gd name="T29" fmla="*/ 121 h 174"/>
                <a:gd name="T30" fmla="*/ 175 w 175"/>
                <a:gd name="T31" fmla="*/ 87 h 174"/>
                <a:gd name="T32" fmla="*/ 162 w 175"/>
                <a:gd name="T33" fmla="*/ 86 h 174"/>
                <a:gd name="T34" fmla="*/ 108 w 175"/>
                <a:gd name="T35" fmla="*/ 80 h 174"/>
                <a:gd name="T36" fmla="*/ 145 w 175"/>
                <a:gd name="T37" fmla="*/ 40 h 174"/>
                <a:gd name="T38" fmla="*/ 137 w 175"/>
                <a:gd name="T39" fmla="*/ 31 h 174"/>
                <a:gd name="T40" fmla="*/ 70 w 175"/>
                <a:gd name="T41" fmla="*/ 14 h 174"/>
                <a:gd name="T42" fmla="*/ 137 w 175"/>
                <a:gd name="T43" fmla="*/ 31 h 174"/>
                <a:gd name="T44" fmla="*/ 70 w 175"/>
                <a:gd name="T45" fmla="*/ 14 h 174"/>
                <a:gd name="T46" fmla="*/ 70 w 175"/>
                <a:gd name="T47" fmla="*/ 14 h 174"/>
                <a:gd name="T48" fmla="*/ 83 w 175"/>
                <a:gd name="T49" fmla="*/ 62 h 174"/>
                <a:gd name="T50" fmla="*/ 56 w 175"/>
                <a:gd name="T51" fmla="*/ 19 h 174"/>
                <a:gd name="T52" fmla="*/ 13 w 175"/>
                <a:gd name="T53" fmla="*/ 85 h 174"/>
                <a:gd name="T54" fmla="*/ 96 w 175"/>
                <a:gd name="T55" fmla="*/ 87 h 174"/>
                <a:gd name="T56" fmla="*/ 32 w 175"/>
                <a:gd name="T57" fmla="*/ 137 h 174"/>
                <a:gd name="T58" fmla="*/ 13 w 175"/>
                <a:gd name="T59" fmla="*/ 87 h 174"/>
                <a:gd name="T60" fmla="*/ 40 w 175"/>
                <a:gd name="T61" fmla="*/ 144 h 174"/>
                <a:gd name="T62" fmla="*/ 100 w 175"/>
                <a:gd name="T63" fmla="*/ 99 h 174"/>
                <a:gd name="T64" fmla="*/ 117 w 175"/>
                <a:gd name="T65" fmla="*/ 156 h 174"/>
                <a:gd name="T66" fmla="*/ 129 w 175"/>
                <a:gd name="T67" fmla="*/ 149 h 174"/>
                <a:gd name="T68" fmla="*/ 161 w 175"/>
                <a:gd name="T69" fmla="*/ 9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5" h="174">
                  <a:moveTo>
                    <a:pt x="173" y="69"/>
                  </a:moveTo>
                  <a:cubicBezTo>
                    <a:pt x="172" y="64"/>
                    <a:pt x="170" y="58"/>
                    <a:pt x="168" y="53"/>
                  </a:cubicBezTo>
                  <a:cubicBezTo>
                    <a:pt x="166" y="48"/>
                    <a:pt x="163" y="43"/>
                    <a:pt x="160" y="38"/>
                  </a:cubicBezTo>
                  <a:cubicBezTo>
                    <a:pt x="157" y="33"/>
                    <a:pt x="153" y="29"/>
                    <a:pt x="149" y="25"/>
                  </a:cubicBezTo>
                  <a:cubicBezTo>
                    <a:pt x="145" y="21"/>
                    <a:pt x="141" y="18"/>
                    <a:pt x="136" y="14"/>
                  </a:cubicBezTo>
                  <a:cubicBezTo>
                    <a:pt x="132" y="11"/>
                    <a:pt x="127" y="9"/>
                    <a:pt x="121" y="6"/>
                  </a:cubicBezTo>
                  <a:cubicBezTo>
                    <a:pt x="116" y="4"/>
                    <a:pt x="111" y="2"/>
                    <a:pt x="105" y="1"/>
                  </a:cubicBezTo>
                  <a:cubicBezTo>
                    <a:pt x="99" y="0"/>
                    <a:pt x="93" y="0"/>
                    <a:pt x="87" y="0"/>
                  </a:cubicBezTo>
                  <a:cubicBezTo>
                    <a:pt x="82" y="0"/>
                    <a:pt x="76" y="0"/>
                    <a:pt x="70" y="1"/>
                  </a:cubicBezTo>
                  <a:cubicBezTo>
                    <a:pt x="64" y="2"/>
                    <a:pt x="59" y="4"/>
                    <a:pt x="53" y="6"/>
                  </a:cubicBezTo>
                  <a:cubicBezTo>
                    <a:pt x="48" y="9"/>
                    <a:pt x="43" y="11"/>
                    <a:pt x="39" y="14"/>
                  </a:cubicBezTo>
                  <a:cubicBezTo>
                    <a:pt x="34" y="18"/>
                    <a:pt x="30" y="21"/>
                    <a:pt x="26" y="25"/>
                  </a:cubicBezTo>
                  <a:cubicBezTo>
                    <a:pt x="22" y="29"/>
                    <a:pt x="18" y="33"/>
                    <a:pt x="15" y="38"/>
                  </a:cubicBezTo>
                  <a:cubicBezTo>
                    <a:pt x="12" y="43"/>
                    <a:pt x="9" y="48"/>
                    <a:pt x="7" y="53"/>
                  </a:cubicBezTo>
                  <a:cubicBezTo>
                    <a:pt x="5" y="58"/>
                    <a:pt x="3" y="64"/>
                    <a:pt x="2" y="69"/>
                  </a:cubicBezTo>
                  <a:cubicBezTo>
                    <a:pt x="1" y="75"/>
                    <a:pt x="0" y="81"/>
                    <a:pt x="0" y="87"/>
                  </a:cubicBezTo>
                  <a:cubicBezTo>
                    <a:pt x="0" y="93"/>
                    <a:pt x="1" y="99"/>
                    <a:pt x="2" y="105"/>
                  </a:cubicBezTo>
                  <a:cubicBezTo>
                    <a:pt x="3" y="110"/>
                    <a:pt x="5" y="116"/>
                    <a:pt x="7" y="121"/>
                  </a:cubicBezTo>
                  <a:cubicBezTo>
                    <a:pt x="9" y="126"/>
                    <a:pt x="12" y="131"/>
                    <a:pt x="15" y="136"/>
                  </a:cubicBezTo>
                  <a:cubicBezTo>
                    <a:pt x="18" y="140"/>
                    <a:pt x="22" y="145"/>
                    <a:pt x="26" y="149"/>
                  </a:cubicBezTo>
                  <a:cubicBezTo>
                    <a:pt x="30" y="153"/>
                    <a:pt x="34" y="156"/>
                    <a:pt x="39" y="159"/>
                  </a:cubicBezTo>
                  <a:cubicBezTo>
                    <a:pt x="43" y="163"/>
                    <a:pt x="48" y="165"/>
                    <a:pt x="53" y="167"/>
                  </a:cubicBezTo>
                  <a:cubicBezTo>
                    <a:pt x="59" y="170"/>
                    <a:pt x="64" y="171"/>
                    <a:pt x="70" y="173"/>
                  </a:cubicBezTo>
                  <a:cubicBezTo>
                    <a:pt x="76" y="174"/>
                    <a:pt x="82" y="174"/>
                    <a:pt x="87" y="174"/>
                  </a:cubicBezTo>
                  <a:cubicBezTo>
                    <a:pt x="93" y="174"/>
                    <a:pt x="99" y="174"/>
                    <a:pt x="105" y="173"/>
                  </a:cubicBezTo>
                  <a:cubicBezTo>
                    <a:pt x="111" y="171"/>
                    <a:pt x="116" y="170"/>
                    <a:pt x="121" y="167"/>
                  </a:cubicBezTo>
                  <a:cubicBezTo>
                    <a:pt x="127" y="165"/>
                    <a:pt x="132" y="163"/>
                    <a:pt x="136" y="159"/>
                  </a:cubicBezTo>
                  <a:cubicBezTo>
                    <a:pt x="141" y="156"/>
                    <a:pt x="145" y="153"/>
                    <a:pt x="149" y="149"/>
                  </a:cubicBezTo>
                  <a:cubicBezTo>
                    <a:pt x="153" y="145"/>
                    <a:pt x="157" y="140"/>
                    <a:pt x="160" y="136"/>
                  </a:cubicBezTo>
                  <a:cubicBezTo>
                    <a:pt x="163" y="131"/>
                    <a:pt x="166" y="126"/>
                    <a:pt x="168" y="121"/>
                  </a:cubicBezTo>
                  <a:cubicBezTo>
                    <a:pt x="170" y="116"/>
                    <a:pt x="172" y="110"/>
                    <a:pt x="173" y="105"/>
                  </a:cubicBezTo>
                  <a:cubicBezTo>
                    <a:pt x="174" y="99"/>
                    <a:pt x="175" y="93"/>
                    <a:pt x="175" y="87"/>
                  </a:cubicBezTo>
                  <a:cubicBezTo>
                    <a:pt x="175" y="81"/>
                    <a:pt x="174" y="75"/>
                    <a:pt x="173" y="69"/>
                  </a:cubicBezTo>
                  <a:close/>
                  <a:moveTo>
                    <a:pt x="162" y="86"/>
                  </a:moveTo>
                  <a:cubicBezTo>
                    <a:pt x="161" y="86"/>
                    <a:pt x="136" y="81"/>
                    <a:pt x="110" y="84"/>
                  </a:cubicBezTo>
                  <a:cubicBezTo>
                    <a:pt x="110" y="82"/>
                    <a:pt x="109" y="81"/>
                    <a:pt x="108" y="80"/>
                  </a:cubicBezTo>
                  <a:cubicBezTo>
                    <a:pt x="107" y="76"/>
                    <a:pt x="105" y="73"/>
                    <a:pt x="104" y="69"/>
                  </a:cubicBezTo>
                  <a:cubicBezTo>
                    <a:pt x="133" y="57"/>
                    <a:pt x="145" y="40"/>
                    <a:pt x="145" y="40"/>
                  </a:cubicBezTo>
                  <a:cubicBezTo>
                    <a:pt x="156" y="52"/>
                    <a:pt x="162" y="68"/>
                    <a:pt x="162" y="86"/>
                  </a:cubicBezTo>
                  <a:close/>
                  <a:moveTo>
                    <a:pt x="137" y="31"/>
                  </a:moveTo>
                  <a:cubicBezTo>
                    <a:pt x="137" y="31"/>
                    <a:pt x="126" y="47"/>
                    <a:pt x="98" y="58"/>
                  </a:cubicBezTo>
                  <a:cubicBezTo>
                    <a:pt x="85" y="35"/>
                    <a:pt x="71" y="16"/>
                    <a:pt x="70" y="14"/>
                  </a:cubicBezTo>
                  <a:cubicBezTo>
                    <a:pt x="76" y="13"/>
                    <a:pt x="81" y="12"/>
                    <a:pt x="87" y="12"/>
                  </a:cubicBezTo>
                  <a:cubicBezTo>
                    <a:pt x="106" y="12"/>
                    <a:pt x="124" y="19"/>
                    <a:pt x="137" y="31"/>
                  </a:cubicBezTo>
                  <a:close/>
                  <a:moveTo>
                    <a:pt x="70" y="14"/>
                  </a:moveTo>
                  <a:cubicBezTo>
                    <a:pt x="70" y="14"/>
                    <a:pt x="70" y="14"/>
                    <a:pt x="70" y="14"/>
                  </a:cubicBezTo>
                  <a:cubicBezTo>
                    <a:pt x="70" y="14"/>
                    <a:pt x="69" y="15"/>
                    <a:pt x="69" y="15"/>
                  </a:cubicBezTo>
                  <a:cubicBezTo>
                    <a:pt x="69" y="15"/>
                    <a:pt x="70" y="15"/>
                    <a:pt x="70" y="14"/>
                  </a:cubicBezTo>
                  <a:close/>
                  <a:moveTo>
                    <a:pt x="56" y="19"/>
                  </a:moveTo>
                  <a:cubicBezTo>
                    <a:pt x="57" y="21"/>
                    <a:pt x="70" y="39"/>
                    <a:pt x="83" y="62"/>
                  </a:cubicBezTo>
                  <a:cubicBezTo>
                    <a:pt x="47" y="72"/>
                    <a:pt x="16" y="72"/>
                    <a:pt x="14" y="72"/>
                  </a:cubicBezTo>
                  <a:cubicBezTo>
                    <a:pt x="19" y="48"/>
                    <a:pt x="35" y="29"/>
                    <a:pt x="56" y="19"/>
                  </a:cubicBezTo>
                  <a:close/>
                  <a:moveTo>
                    <a:pt x="13" y="87"/>
                  </a:moveTo>
                  <a:cubicBezTo>
                    <a:pt x="13" y="86"/>
                    <a:pt x="13" y="85"/>
                    <a:pt x="13" y="85"/>
                  </a:cubicBezTo>
                  <a:cubicBezTo>
                    <a:pt x="14" y="85"/>
                    <a:pt x="51" y="85"/>
                    <a:pt x="90" y="74"/>
                  </a:cubicBezTo>
                  <a:cubicBezTo>
                    <a:pt x="92" y="78"/>
                    <a:pt x="94" y="82"/>
                    <a:pt x="96" y="87"/>
                  </a:cubicBezTo>
                  <a:cubicBezTo>
                    <a:pt x="95" y="87"/>
                    <a:pt x="94" y="87"/>
                    <a:pt x="93" y="88"/>
                  </a:cubicBezTo>
                  <a:cubicBezTo>
                    <a:pt x="52" y="101"/>
                    <a:pt x="32" y="137"/>
                    <a:pt x="32" y="137"/>
                  </a:cubicBezTo>
                  <a:cubicBezTo>
                    <a:pt x="32" y="137"/>
                    <a:pt x="32" y="137"/>
                    <a:pt x="32" y="137"/>
                  </a:cubicBezTo>
                  <a:cubicBezTo>
                    <a:pt x="20" y="124"/>
                    <a:pt x="13" y="106"/>
                    <a:pt x="13" y="87"/>
                  </a:cubicBezTo>
                  <a:close/>
                  <a:moveTo>
                    <a:pt x="87" y="162"/>
                  </a:moveTo>
                  <a:cubicBezTo>
                    <a:pt x="69" y="162"/>
                    <a:pt x="53" y="155"/>
                    <a:pt x="40" y="144"/>
                  </a:cubicBezTo>
                  <a:cubicBezTo>
                    <a:pt x="41" y="145"/>
                    <a:pt x="42" y="146"/>
                    <a:pt x="42" y="146"/>
                  </a:cubicBezTo>
                  <a:cubicBezTo>
                    <a:pt x="42" y="146"/>
                    <a:pt x="56" y="115"/>
                    <a:pt x="100" y="99"/>
                  </a:cubicBezTo>
                  <a:cubicBezTo>
                    <a:pt x="100" y="99"/>
                    <a:pt x="100" y="99"/>
                    <a:pt x="101" y="99"/>
                  </a:cubicBezTo>
                  <a:cubicBezTo>
                    <a:pt x="111" y="126"/>
                    <a:pt x="115" y="149"/>
                    <a:pt x="117" y="156"/>
                  </a:cubicBezTo>
                  <a:cubicBezTo>
                    <a:pt x="108" y="159"/>
                    <a:pt x="98" y="162"/>
                    <a:pt x="87" y="162"/>
                  </a:cubicBezTo>
                  <a:close/>
                  <a:moveTo>
                    <a:pt x="129" y="149"/>
                  </a:moveTo>
                  <a:cubicBezTo>
                    <a:pt x="128" y="144"/>
                    <a:pt x="124" y="122"/>
                    <a:pt x="115" y="96"/>
                  </a:cubicBezTo>
                  <a:cubicBezTo>
                    <a:pt x="139" y="92"/>
                    <a:pt x="160" y="98"/>
                    <a:pt x="161" y="99"/>
                  </a:cubicBezTo>
                  <a:cubicBezTo>
                    <a:pt x="158" y="120"/>
                    <a:pt x="146" y="138"/>
                    <a:pt x="129" y="14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1" rIns="91422" bIns="45711" numCol="1" anchor="t" anchorCtr="0" compatLnSpc="1">
              <a:prstTxWarp prst="textNoShape">
                <a:avLst/>
              </a:prstTxWarp>
            </a:bodyPr>
            <a:lstStyle/>
            <a:p>
              <a:endParaRPr lang="id-ID" sz="900" dirty="0">
                <a:latin typeface="+mj-lt"/>
              </a:endParaRPr>
            </a:p>
          </p:txBody>
        </p:sp>
        <p:sp>
          <p:nvSpPr>
            <p:cNvPr id="19" name="Freeform 22"/>
            <p:cNvSpPr>
              <a:spLocks noEditPoints="1"/>
            </p:cNvSpPr>
            <p:nvPr/>
          </p:nvSpPr>
          <p:spPr bwMode="auto">
            <a:xfrm>
              <a:off x="4590738" y="2060346"/>
              <a:ext cx="609537" cy="608563"/>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1" rIns="91422" bIns="45711" numCol="1" anchor="t" anchorCtr="0" compatLnSpc="1">
              <a:prstTxWarp prst="textNoShape">
                <a:avLst/>
              </a:prstTxWarp>
            </a:bodyPr>
            <a:lstStyle/>
            <a:p>
              <a:endParaRPr lang="id-ID" sz="900" dirty="0">
                <a:latin typeface="+mj-lt"/>
              </a:endParaRPr>
            </a:p>
          </p:txBody>
        </p:sp>
        <p:sp>
          <p:nvSpPr>
            <p:cNvPr id="20" name="Freeform 52"/>
            <p:cNvSpPr>
              <a:spLocks/>
            </p:cNvSpPr>
            <p:nvPr/>
          </p:nvSpPr>
          <p:spPr bwMode="auto">
            <a:xfrm>
              <a:off x="2846192" y="4194817"/>
              <a:ext cx="388379" cy="467985"/>
            </a:xfrm>
            <a:custGeom>
              <a:avLst/>
              <a:gdLst>
                <a:gd name="T0" fmla="*/ 60 w 146"/>
                <a:gd name="T1" fmla="*/ 173 h 176"/>
                <a:gd name="T2" fmla="*/ 40 w 146"/>
                <a:gd name="T3" fmla="*/ 173 h 176"/>
                <a:gd name="T4" fmla="*/ 38 w 146"/>
                <a:gd name="T5" fmla="*/ 172 h 176"/>
                <a:gd name="T6" fmla="*/ 17 w 146"/>
                <a:gd name="T7" fmla="*/ 122 h 176"/>
                <a:gd name="T8" fmla="*/ 40 w 146"/>
                <a:gd name="T9" fmla="*/ 62 h 176"/>
                <a:gd name="T10" fmla="*/ 55 w 146"/>
                <a:gd name="T11" fmla="*/ 24 h 176"/>
                <a:gd name="T12" fmla="*/ 103 w 146"/>
                <a:gd name="T13" fmla="*/ 9 h 176"/>
                <a:gd name="T14" fmla="*/ 141 w 146"/>
                <a:gd name="T15" fmla="*/ 53 h 176"/>
                <a:gd name="T16" fmla="*/ 108 w 146"/>
                <a:gd name="T17" fmla="*/ 142 h 176"/>
                <a:gd name="T18" fmla="*/ 98 w 146"/>
                <a:gd name="T19" fmla="*/ 146 h 176"/>
                <a:gd name="T20" fmla="*/ 94 w 146"/>
                <a:gd name="T21" fmla="*/ 137 h 176"/>
                <a:gd name="T22" fmla="*/ 127 w 146"/>
                <a:gd name="T23" fmla="*/ 49 h 176"/>
                <a:gd name="T24" fmla="*/ 98 w 146"/>
                <a:gd name="T25" fmla="*/ 23 h 176"/>
                <a:gd name="T26" fmla="*/ 69 w 146"/>
                <a:gd name="T27" fmla="*/ 30 h 176"/>
                <a:gd name="T28" fmla="*/ 54 w 146"/>
                <a:gd name="T29" fmla="*/ 67 h 176"/>
                <a:gd name="T30" fmla="*/ 30 w 146"/>
                <a:gd name="T31" fmla="*/ 127 h 176"/>
                <a:gd name="T32" fmla="*/ 44 w 146"/>
                <a:gd name="T33" fmla="*/ 159 h 176"/>
                <a:gd name="T34" fmla="*/ 45 w 146"/>
                <a:gd name="T35" fmla="*/ 159 h 176"/>
                <a:gd name="T36" fmla="*/ 61 w 146"/>
                <a:gd name="T37" fmla="*/ 151 h 176"/>
                <a:gd name="T38" fmla="*/ 67 w 146"/>
                <a:gd name="T39" fmla="*/ 135 h 176"/>
                <a:gd name="T40" fmla="*/ 93 w 146"/>
                <a:gd name="T41" fmla="*/ 68 h 176"/>
                <a:gd name="T42" fmla="*/ 91 w 146"/>
                <a:gd name="T43" fmla="*/ 58 h 176"/>
                <a:gd name="T44" fmla="*/ 82 w 146"/>
                <a:gd name="T45" fmla="*/ 67 h 176"/>
                <a:gd name="T46" fmla="*/ 57 w 146"/>
                <a:gd name="T47" fmla="*/ 130 h 176"/>
                <a:gd name="T48" fmla="*/ 48 w 146"/>
                <a:gd name="T49" fmla="*/ 134 h 176"/>
                <a:gd name="T50" fmla="*/ 44 w 146"/>
                <a:gd name="T51" fmla="*/ 124 h 176"/>
                <a:gd name="T52" fmla="*/ 68 w 146"/>
                <a:gd name="T53" fmla="*/ 62 h 176"/>
                <a:gd name="T54" fmla="*/ 96 w 146"/>
                <a:gd name="T55" fmla="*/ 44 h 176"/>
                <a:gd name="T56" fmla="*/ 107 w 146"/>
                <a:gd name="T57" fmla="*/ 72 h 176"/>
                <a:gd name="T58" fmla="*/ 80 w 146"/>
                <a:gd name="T59" fmla="*/ 141 h 176"/>
                <a:gd name="T60" fmla="*/ 74 w 146"/>
                <a:gd name="T61" fmla="*/ 156 h 176"/>
                <a:gd name="T62" fmla="*/ 60 w 146"/>
                <a:gd name="T63" fmla="*/ 17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6" h="176">
                  <a:moveTo>
                    <a:pt x="60" y="173"/>
                  </a:moveTo>
                  <a:cubicBezTo>
                    <a:pt x="54" y="176"/>
                    <a:pt x="47" y="176"/>
                    <a:pt x="40" y="173"/>
                  </a:cubicBezTo>
                  <a:cubicBezTo>
                    <a:pt x="38" y="172"/>
                    <a:pt x="38" y="172"/>
                    <a:pt x="38" y="172"/>
                  </a:cubicBezTo>
                  <a:cubicBezTo>
                    <a:pt x="31" y="169"/>
                    <a:pt x="0" y="160"/>
                    <a:pt x="17" y="122"/>
                  </a:cubicBezTo>
                  <a:cubicBezTo>
                    <a:pt x="24" y="106"/>
                    <a:pt x="31" y="84"/>
                    <a:pt x="40" y="62"/>
                  </a:cubicBezTo>
                  <a:cubicBezTo>
                    <a:pt x="45" y="50"/>
                    <a:pt x="50" y="37"/>
                    <a:pt x="55" y="24"/>
                  </a:cubicBezTo>
                  <a:cubicBezTo>
                    <a:pt x="64" y="1"/>
                    <a:pt x="78" y="0"/>
                    <a:pt x="103" y="9"/>
                  </a:cubicBezTo>
                  <a:cubicBezTo>
                    <a:pt x="133" y="20"/>
                    <a:pt x="146" y="39"/>
                    <a:pt x="141" y="53"/>
                  </a:cubicBezTo>
                  <a:cubicBezTo>
                    <a:pt x="135" y="73"/>
                    <a:pt x="109" y="139"/>
                    <a:pt x="108" y="142"/>
                  </a:cubicBezTo>
                  <a:cubicBezTo>
                    <a:pt x="106" y="146"/>
                    <a:pt x="102" y="148"/>
                    <a:pt x="98" y="146"/>
                  </a:cubicBezTo>
                  <a:cubicBezTo>
                    <a:pt x="95" y="145"/>
                    <a:pt x="93" y="141"/>
                    <a:pt x="94" y="137"/>
                  </a:cubicBezTo>
                  <a:cubicBezTo>
                    <a:pt x="94" y="136"/>
                    <a:pt x="121" y="68"/>
                    <a:pt x="127" y="49"/>
                  </a:cubicBezTo>
                  <a:cubicBezTo>
                    <a:pt x="129" y="45"/>
                    <a:pt x="124" y="32"/>
                    <a:pt x="98" y="23"/>
                  </a:cubicBezTo>
                  <a:cubicBezTo>
                    <a:pt x="83" y="17"/>
                    <a:pt x="76" y="10"/>
                    <a:pt x="69" y="30"/>
                  </a:cubicBezTo>
                  <a:cubicBezTo>
                    <a:pt x="64" y="42"/>
                    <a:pt x="59" y="55"/>
                    <a:pt x="54" y="67"/>
                  </a:cubicBezTo>
                  <a:cubicBezTo>
                    <a:pt x="45" y="90"/>
                    <a:pt x="37" y="111"/>
                    <a:pt x="30" y="127"/>
                  </a:cubicBezTo>
                  <a:cubicBezTo>
                    <a:pt x="20" y="152"/>
                    <a:pt x="36" y="155"/>
                    <a:pt x="44" y="159"/>
                  </a:cubicBezTo>
                  <a:cubicBezTo>
                    <a:pt x="45" y="159"/>
                    <a:pt x="45" y="159"/>
                    <a:pt x="45" y="159"/>
                  </a:cubicBezTo>
                  <a:cubicBezTo>
                    <a:pt x="52" y="162"/>
                    <a:pt x="56" y="161"/>
                    <a:pt x="61" y="151"/>
                  </a:cubicBezTo>
                  <a:cubicBezTo>
                    <a:pt x="62" y="148"/>
                    <a:pt x="64" y="142"/>
                    <a:pt x="67" y="135"/>
                  </a:cubicBezTo>
                  <a:cubicBezTo>
                    <a:pt x="75" y="115"/>
                    <a:pt x="91" y="77"/>
                    <a:pt x="93" y="68"/>
                  </a:cubicBezTo>
                  <a:cubicBezTo>
                    <a:pt x="94" y="65"/>
                    <a:pt x="94" y="59"/>
                    <a:pt x="91" y="58"/>
                  </a:cubicBezTo>
                  <a:cubicBezTo>
                    <a:pt x="87" y="56"/>
                    <a:pt x="83" y="65"/>
                    <a:pt x="82" y="67"/>
                  </a:cubicBezTo>
                  <a:cubicBezTo>
                    <a:pt x="72" y="95"/>
                    <a:pt x="58" y="130"/>
                    <a:pt x="57" y="130"/>
                  </a:cubicBezTo>
                  <a:cubicBezTo>
                    <a:pt x="56" y="134"/>
                    <a:pt x="52" y="135"/>
                    <a:pt x="48" y="134"/>
                  </a:cubicBezTo>
                  <a:cubicBezTo>
                    <a:pt x="44" y="132"/>
                    <a:pt x="42" y="128"/>
                    <a:pt x="44" y="124"/>
                  </a:cubicBezTo>
                  <a:cubicBezTo>
                    <a:pt x="44" y="124"/>
                    <a:pt x="58" y="90"/>
                    <a:pt x="68" y="62"/>
                  </a:cubicBezTo>
                  <a:cubicBezTo>
                    <a:pt x="75" y="45"/>
                    <a:pt x="87" y="41"/>
                    <a:pt x="96" y="44"/>
                  </a:cubicBezTo>
                  <a:cubicBezTo>
                    <a:pt x="106" y="47"/>
                    <a:pt x="110" y="62"/>
                    <a:pt x="107" y="72"/>
                  </a:cubicBezTo>
                  <a:cubicBezTo>
                    <a:pt x="105" y="81"/>
                    <a:pt x="93" y="111"/>
                    <a:pt x="80" y="141"/>
                  </a:cubicBezTo>
                  <a:cubicBezTo>
                    <a:pt x="78" y="148"/>
                    <a:pt x="75" y="154"/>
                    <a:pt x="74" y="156"/>
                  </a:cubicBezTo>
                  <a:cubicBezTo>
                    <a:pt x="71" y="165"/>
                    <a:pt x="66" y="171"/>
                    <a:pt x="60" y="17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2" tIns="45711" rIns="91422" bIns="45711" numCol="1" anchor="t" anchorCtr="0" compatLnSpc="1">
              <a:prstTxWarp prst="textNoShape">
                <a:avLst/>
              </a:prstTxWarp>
            </a:bodyPr>
            <a:lstStyle/>
            <a:p>
              <a:endParaRPr lang="id-ID" sz="900" dirty="0">
                <a:latin typeface="+mj-lt"/>
              </a:endParaRPr>
            </a:p>
          </p:txBody>
        </p:sp>
        <p:sp>
          <p:nvSpPr>
            <p:cNvPr id="21" name="Freeform 38"/>
            <p:cNvSpPr>
              <a:spLocks noEditPoints="1"/>
            </p:cNvSpPr>
            <p:nvPr/>
          </p:nvSpPr>
          <p:spPr bwMode="auto">
            <a:xfrm>
              <a:off x="1551621" y="4514926"/>
              <a:ext cx="582395" cy="591595"/>
            </a:xfrm>
            <a:custGeom>
              <a:avLst/>
              <a:gdLst>
                <a:gd name="T0" fmla="*/ 190 w 195"/>
                <a:gd name="T1" fmla="*/ 120 h 198"/>
                <a:gd name="T2" fmla="*/ 192 w 195"/>
                <a:gd name="T3" fmla="*/ 100 h 198"/>
                <a:gd name="T4" fmla="*/ 99 w 195"/>
                <a:gd name="T5" fmla="*/ 7 h 198"/>
                <a:gd name="T6" fmla="*/ 83 w 195"/>
                <a:gd name="T7" fmla="*/ 8 h 198"/>
                <a:gd name="T8" fmla="*/ 54 w 195"/>
                <a:gd name="T9" fmla="*/ 0 h 198"/>
                <a:gd name="T10" fmla="*/ 0 w 195"/>
                <a:gd name="T11" fmla="*/ 54 h 198"/>
                <a:gd name="T12" fmla="*/ 7 w 195"/>
                <a:gd name="T13" fmla="*/ 81 h 198"/>
                <a:gd name="T14" fmla="*/ 5 w 195"/>
                <a:gd name="T15" fmla="*/ 100 h 198"/>
                <a:gd name="T16" fmla="*/ 99 w 195"/>
                <a:gd name="T17" fmla="*/ 193 h 198"/>
                <a:gd name="T18" fmla="*/ 116 w 195"/>
                <a:gd name="T19" fmla="*/ 192 h 198"/>
                <a:gd name="T20" fmla="*/ 141 w 195"/>
                <a:gd name="T21" fmla="*/ 198 h 198"/>
                <a:gd name="T22" fmla="*/ 195 w 195"/>
                <a:gd name="T23" fmla="*/ 144 h 198"/>
                <a:gd name="T24" fmla="*/ 190 w 195"/>
                <a:gd name="T25" fmla="*/ 120 h 198"/>
                <a:gd name="T26" fmla="*/ 146 w 195"/>
                <a:gd name="T27" fmla="*/ 145 h 198"/>
                <a:gd name="T28" fmla="*/ 127 w 195"/>
                <a:gd name="T29" fmla="*/ 159 h 198"/>
                <a:gd name="T30" fmla="*/ 98 w 195"/>
                <a:gd name="T31" fmla="*/ 164 h 198"/>
                <a:gd name="T32" fmla="*/ 65 w 195"/>
                <a:gd name="T33" fmla="*/ 157 h 198"/>
                <a:gd name="T34" fmla="*/ 49 w 195"/>
                <a:gd name="T35" fmla="*/ 144 h 198"/>
                <a:gd name="T36" fmla="*/ 44 w 195"/>
                <a:gd name="T37" fmla="*/ 127 h 198"/>
                <a:gd name="T38" fmla="*/ 47 w 195"/>
                <a:gd name="T39" fmla="*/ 118 h 198"/>
                <a:gd name="T40" fmla="*/ 57 w 195"/>
                <a:gd name="T41" fmla="*/ 114 h 198"/>
                <a:gd name="T42" fmla="*/ 65 w 195"/>
                <a:gd name="T43" fmla="*/ 117 h 198"/>
                <a:gd name="T44" fmla="*/ 71 w 195"/>
                <a:gd name="T45" fmla="*/ 125 h 198"/>
                <a:gd name="T46" fmla="*/ 76 w 195"/>
                <a:gd name="T47" fmla="*/ 135 h 198"/>
                <a:gd name="T48" fmla="*/ 84 w 195"/>
                <a:gd name="T49" fmla="*/ 141 h 198"/>
                <a:gd name="T50" fmla="*/ 98 w 195"/>
                <a:gd name="T51" fmla="*/ 143 h 198"/>
                <a:gd name="T52" fmla="*/ 116 w 195"/>
                <a:gd name="T53" fmla="*/ 138 h 198"/>
                <a:gd name="T54" fmla="*/ 123 w 195"/>
                <a:gd name="T55" fmla="*/ 127 h 198"/>
                <a:gd name="T56" fmla="*/ 120 w 195"/>
                <a:gd name="T57" fmla="*/ 118 h 198"/>
                <a:gd name="T58" fmla="*/ 110 w 195"/>
                <a:gd name="T59" fmla="*/ 112 h 198"/>
                <a:gd name="T60" fmla="*/ 93 w 195"/>
                <a:gd name="T61" fmla="*/ 108 h 198"/>
                <a:gd name="T62" fmla="*/ 68 w 195"/>
                <a:gd name="T63" fmla="*/ 101 h 198"/>
                <a:gd name="T64" fmla="*/ 52 w 195"/>
                <a:gd name="T65" fmla="*/ 89 h 198"/>
                <a:gd name="T66" fmla="*/ 46 w 195"/>
                <a:gd name="T67" fmla="*/ 70 h 198"/>
                <a:gd name="T68" fmla="*/ 52 w 195"/>
                <a:gd name="T69" fmla="*/ 51 h 198"/>
                <a:gd name="T70" fmla="*/ 71 w 195"/>
                <a:gd name="T71" fmla="*/ 39 h 198"/>
                <a:gd name="T72" fmla="*/ 98 w 195"/>
                <a:gd name="T73" fmla="*/ 35 h 198"/>
                <a:gd name="T74" fmla="*/ 120 w 195"/>
                <a:gd name="T75" fmla="*/ 37 h 198"/>
                <a:gd name="T76" fmla="*/ 135 w 195"/>
                <a:gd name="T77" fmla="*/ 45 h 198"/>
                <a:gd name="T78" fmla="*/ 144 w 195"/>
                <a:gd name="T79" fmla="*/ 55 h 198"/>
                <a:gd name="T80" fmla="*/ 147 w 195"/>
                <a:gd name="T81" fmla="*/ 66 h 198"/>
                <a:gd name="T82" fmla="*/ 143 w 195"/>
                <a:gd name="T83" fmla="*/ 75 h 198"/>
                <a:gd name="T84" fmla="*/ 134 w 195"/>
                <a:gd name="T85" fmla="*/ 79 h 198"/>
                <a:gd name="T86" fmla="*/ 126 w 195"/>
                <a:gd name="T87" fmla="*/ 76 h 198"/>
                <a:gd name="T88" fmla="*/ 120 w 195"/>
                <a:gd name="T89" fmla="*/ 69 h 198"/>
                <a:gd name="T90" fmla="*/ 112 w 195"/>
                <a:gd name="T91" fmla="*/ 59 h 198"/>
                <a:gd name="T92" fmla="*/ 96 w 195"/>
                <a:gd name="T93" fmla="*/ 55 h 198"/>
                <a:gd name="T94" fmla="*/ 80 w 195"/>
                <a:gd name="T95" fmla="*/ 59 h 198"/>
                <a:gd name="T96" fmla="*/ 74 w 195"/>
                <a:gd name="T97" fmla="*/ 68 h 198"/>
                <a:gd name="T98" fmla="*/ 76 w 195"/>
                <a:gd name="T99" fmla="*/ 73 h 198"/>
                <a:gd name="T100" fmla="*/ 82 w 195"/>
                <a:gd name="T101" fmla="*/ 78 h 198"/>
                <a:gd name="T102" fmla="*/ 89 w 195"/>
                <a:gd name="T103" fmla="*/ 81 h 198"/>
                <a:gd name="T104" fmla="*/ 102 w 195"/>
                <a:gd name="T105" fmla="*/ 84 h 198"/>
                <a:gd name="T106" fmla="*/ 123 w 195"/>
                <a:gd name="T107" fmla="*/ 89 h 198"/>
                <a:gd name="T108" fmla="*/ 139 w 195"/>
                <a:gd name="T109" fmla="*/ 96 h 198"/>
                <a:gd name="T110" fmla="*/ 149 w 195"/>
                <a:gd name="T111" fmla="*/ 108 h 198"/>
                <a:gd name="T112" fmla="*/ 153 w 195"/>
                <a:gd name="T113" fmla="*/ 124 h 198"/>
                <a:gd name="T114" fmla="*/ 146 w 195"/>
                <a:gd name="T115" fmla="*/ 14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5" h="198">
                  <a:moveTo>
                    <a:pt x="190" y="120"/>
                  </a:moveTo>
                  <a:cubicBezTo>
                    <a:pt x="191" y="114"/>
                    <a:pt x="192" y="107"/>
                    <a:pt x="192" y="100"/>
                  </a:cubicBezTo>
                  <a:cubicBezTo>
                    <a:pt x="192" y="49"/>
                    <a:pt x="150" y="7"/>
                    <a:pt x="99" y="7"/>
                  </a:cubicBezTo>
                  <a:cubicBezTo>
                    <a:pt x="93" y="7"/>
                    <a:pt x="88" y="7"/>
                    <a:pt x="83" y="8"/>
                  </a:cubicBezTo>
                  <a:cubicBezTo>
                    <a:pt x="74" y="3"/>
                    <a:pt x="64" y="0"/>
                    <a:pt x="54" y="0"/>
                  </a:cubicBezTo>
                  <a:cubicBezTo>
                    <a:pt x="24" y="0"/>
                    <a:pt x="0" y="24"/>
                    <a:pt x="0" y="54"/>
                  </a:cubicBezTo>
                  <a:cubicBezTo>
                    <a:pt x="0" y="64"/>
                    <a:pt x="2" y="73"/>
                    <a:pt x="7" y="81"/>
                  </a:cubicBezTo>
                  <a:cubicBezTo>
                    <a:pt x="6" y="87"/>
                    <a:pt x="5" y="94"/>
                    <a:pt x="5" y="100"/>
                  </a:cubicBezTo>
                  <a:cubicBezTo>
                    <a:pt x="5" y="152"/>
                    <a:pt x="47" y="193"/>
                    <a:pt x="99" y="193"/>
                  </a:cubicBezTo>
                  <a:cubicBezTo>
                    <a:pt x="104" y="193"/>
                    <a:pt x="110" y="193"/>
                    <a:pt x="116" y="192"/>
                  </a:cubicBezTo>
                  <a:cubicBezTo>
                    <a:pt x="123" y="196"/>
                    <a:pt x="132" y="198"/>
                    <a:pt x="141" y="198"/>
                  </a:cubicBezTo>
                  <a:cubicBezTo>
                    <a:pt x="171" y="198"/>
                    <a:pt x="195" y="174"/>
                    <a:pt x="195" y="144"/>
                  </a:cubicBezTo>
                  <a:cubicBezTo>
                    <a:pt x="195" y="136"/>
                    <a:pt x="193" y="127"/>
                    <a:pt x="190" y="120"/>
                  </a:cubicBezTo>
                  <a:close/>
                  <a:moveTo>
                    <a:pt x="146" y="145"/>
                  </a:moveTo>
                  <a:cubicBezTo>
                    <a:pt x="142" y="151"/>
                    <a:pt x="136" y="156"/>
                    <a:pt x="127" y="159"/>
                  </a:cubicBezTo>
                  <a:cubicBezTo>
                    <a:pt x="119" y="163"/>
                    <a:pt x="109" y="164"/>
                    <a:pt x="98" y="164"/>
                  </a:cubicBezTo>
                  <a:cubicBezTo>
                    <a:pt x="85" y="164"/>
                    <a:pt x="74" y="162"/>
                    <a:pt x="65" y="157"/>
                  </a:cubicBezTo>
                  <a:cubicBezTo>
                    <a:pt x="59" y="154"/>
                    <a:pt x="53" y="149"/>
                    <a:pt x="49" y="144"/>
                  </a:cubicBezTo>
                  <a:cubicBezTo>
                    <a:pt x="46" y="138"/>
                    <a:pt x="44" y="132"/>
                    <a:pt x="44" y="127"/>
                  </a:cubicBezTo>
                  <a:cubicBezTo>
                    <a:pt x="44" y="123"/>
                    <a:pt x="45" y="120"/>
                    <a:pt x="47" y="118"/>
                  </a:cubicBezTo>
                  <a:cubicBezTo>
                    <a:pt x="50" y="116"/>
                    <a:pt x="53" y="114"/>
                    <a:pt x="57" y="114"/>
                  </a:cubicBezTo>
                  <a:cubicBezTo>
                    <a:pt x="60" y="114"/>
                    <a:pt x="63" y="115"/>
                    <a:pt x="65" y="117"/>
                  </a:cubicBezTo>
                  <a:cubicBezTo>
                    <a:pt x="68" y="119"/>
                    <a:pt x="69" y="122"/>
                    <a:pt x="71" y="125"/>
                  </a:cubicBezTo>
                  <a:cubicBezTo>
                    <a:pt x="72" y="129"/>
                    <a:pt x="74" y="132"/>
                    <a:pt x="76" y="135"/>
                  </a:cubicBezTo>
                  <a:cubicBezTo>
                    <a:pt x="78" y="137"/>
                    <a:pt x="81" y="139"/>
                    <a:pt x="84" y="141"/>
                  </a:cubicBezTo>
                  <a:cubicBezTo>
                    <a:pt x="87" y="142"/>
                    <a:pt x="92" y="143"/>
                    <a:pt x="98" y="143"/>
                  </a:cubicBezTo>
                  <a:cubicBezTo>
                    <a:pt x="105" y="143"/>
                    <a:pt x="112" y="142"/>
                    <a:pt x="116" y="138"/>
                  </a:cubicBezTo>
                  <a:cubicBezTo>
                    <a:pt x="121" y="135"/>
                    <a:pt x="123" y="131"/>
                    <a:pt x="123" y="127"/>
                  </a:cubicBezTo>
                  <a:cubicBezTo>
                    <a:pt x="123" y="123"/>
                    <a:pt x="122" y="120"/>
                    <a:pt x="120" y="118"/>
                  </a:cubicBezTo>
                  <a:cubicBezTo>
                    <a:pt x="117" y="115"/>
                    <a:pt x="114" y="114"/>
                    <a:pt x="110" y="112"/>
                  </a:cubicBezTo>
                  <a:cubicBezTo>
                    <a:pt x="105" y="111"/>
                    <a:pt x="100" y="110"/>
                    <a:pt x="93" y="108"/>
                  </a:cubicBezTo>
                  <a:cubicBezTo>
                    <a:pt x="83" y="106"/>
                    <a:pt x="75" y="104"/>
                    <a:pt x="68" y="101"/>
                  </a:cubicBezTo>
                  <a:cubicBezTo>
                    <a:pt x="61" y="98"/>
                    <a:pt x="56" y="94"/>
                    <a:pt x="52" y="89"/>
                  </a:cubicBezTo>
                  <a:cubicBezTo>
                    <a:pt x="48" y="84"/>
                    <a:pt x="46" y="78"/>
                    <a:pt x="46" y="70"/>
                  </a:cubicBezTo>
                  <a:cubicBezTo>
                    <a:pt x="46" y="63"/>
                    <a:pt x="48" y="57"/>
                    <a:pt x="52" y="51"/>
                  </a:cubicBezTo>
                  <a:cubicBezTo>
                    <a:pt x="57" y="46"/>
                    <a:pt x="63" y="42"/>
                    <a:pt x="71" y="39"/>
                  </a:cubicBezTo>
                  <a:cubicBezTo>
                    <a:pt x="78" y="36"/>
                    <a:pt x="87" y="35"/>
                    <a:pt x="98" y="35"/>
                  </a:cubicBezTo>
                  <a:cubicBezTo>
                    <a:pt x="106" y="35"/>
                    <a:pt x="114" y="35"/>
                    <a:pt x="120" y="37"/>
                  </a:cubicBezTo>
                  <a:cubicBezTo>
                    <a:pt x="126" y="39"/>
                    <a:pt x="131" y="42"/>
                    <a:pt x="135" y="45"/>
                  </a:cubicBezTo>
                  <a:cubicBezTo>
                    <a:pt x="139" y="48"/>
                    <a:pt x="142" y="52"/>
                    <a:pt x="144" y="55"/>
                  </a:cubicBezTo>
                  <a:cubicBezTo>
                    <a:pt x="146" y="59"/>
                    <a:pt x="147" y="62"/>
                    <a:pt x="147" y="66"/>
                  </a:cubicBezTo>
                  <a:cubicBezTo>
                    <a:pt x="147" y="69"/>
                    <a:pt x="146" y="72"/>
                    <a:pt x="143" y="75"/>
                  </a:cubicBezTo>
                  <a:cubicBezTo>
                    <a:pt x="141" y="78"/>
                    <a:pt x="137" y="79"/>
                    <a:pt x="134" y="79"/>
                  </a:cubicBezTo>
                  <a:cubicBezTo>
                    <a:pt x="130" y="79"/>
                    <a:pt x="128" y="78"/>
                    <a:pt x="126" y="76"/>
                  </a:cubicBezTo>
                  <a:cubicBezTo>
                    <a:pt x="124" y="75"/>
                    <a:pt x="122" y="72"/>
                    <a:pt x="120" y="69"/>
                  </a:cubicBezTo>
                  <a:cubicBezTo>
                    <a:pt x="118" y="65"/>
                    <a:pt x="115" y="61"/>
                    <a:pt x="112" y="59"/>
                  </a:cubicBezTo>
                  <a:cubicBezTo>
                    <a:pt x="109" y="56"/>
                    <a:pt x="103" y="55"/>
                    <a:pt x="96" y="55"/>
                  </a:cubicBezTo>
                  <a:cubicBezTo>
                    <a:pt x="89" y="55"/>
                    <a:pt x="84" y="56"/>
                    <a:pt x="80" y="59"/>
                  </a:cubicBezTo>
                  <a:cubicBezTo>
                    <a:pt x="76" y="62"/>
                    <a:pt x="74" y="65"/>
                    <a:pt x="74" y="68"/>
                  </a:cubicBezTo>
                  <a:cubicBezTo>
                    <a:pt x="74" y="70"/>
                    <a:pt x="75" y="72"/>
                    <a:pt x="76" y="73"/>
                  </a:cubicBezTo>
                  <a:cubicBezTo>
                    <a:pt x="77" y="75"/>
                    <a:pt x="79" y="76"/>
                    <a:pt x="82" y="78"/>
                  </a:cubicBezTo>
                  <a:cubicBezTo>
                    <a:pt x="84" y="79"/>
                    <a:pt x="87" y="80"/>
                    <a:pt x="89" y="81"/>
                  </a:cubicBezTo>
                  <a:cubicBezTo>
                    <a:pt x="92" y="81"/>
                    <a:pt x="96" y="82"/>
                    <a:pt x="102" y="84"/>
                  </a:cubicBezTo>
                  <a:cubicBezTo>
                    <a:pt x="110" y="85"/>
                    <a:pt x="117" y="87"/>
                    <a:pt x="123" y="89"/>
                  </a:cubicBezTo>
                  <a:cubicBezTo>
                    <a:pt x="129" y="91"/>
                    <a:pt x="134" y="94"/>
                    <a:pt x="139" y="96"/>
                  </a:cubicBezTo>
                  <a:cubicBezTo>
                    <a:pt x="143" y="99"/>
                    <a:pt x="147" y="103"/>
                    <a:pt x="149" y="108"/>
                  </a:cubicBezTo>
                  <a:cubicBezTo>
                    <a:pt x="152" y="112"/>
                    <a:pt x="153" y="118"/>
                    <a:pt x="153" y="124"/>
                  </a:cubicBezTo>
                  <a:cubicBezTo>
                    <a:pt x="153" y="132"/>
                    <a:pt x="151" y="139"/>
                    <a:pt x="146" y="145"/>
                  </a:cubicBezTo>
                  <a:close/>
                </a:path>
              </a:pathLst>
            </a:custGeom>
            <a:solidFill>
              <a:schemeClr val="tx2"/>
            </a:solidFill>
            <a:ln>
              <a:noFill/>
            </a:ln>
          </p:spPr>
          <p:txBody>
            <a:bodyPr vert="horz" wrap="square" lIns="91422" tIns="45711" rIns="91422" bIns="45711" numCol="1" anchor="t" anchorCtr="0" compatLnSpc="1">
              <a:prstTxWarp prst="textNoShape">
                <a:avLst/>
              </a:prstTxWarp>
            </a:bodyPr>
            <a:lstStyle/>
            <a:p>
              <a:endParaRPr lang="id-ID" sz="900" dirty="0">
                <a:latin typeface="+mj-lt"/>
              </a:endParaRPr>
            </a:p>
          </p:txBody>
        </p:sp>
        <p:sp>
          <p:nvSpPr>
            <p:cNvPr id="22" name="Freeform 21"/>
            <p:cNvSpPr>
              <a:spLocks noEditPoints="1"/>
            </p:cNvSpPr>
            <p:nvPr/>
          </p:nvSpPr>
          <p:spPr bwMode="auto">
            <a:xfrm>
              <a:off x="3522287" y="4373226"/>
              <a:ext cx="576740" cy="579153"/>
            </a:xfrm>
            <a:custGeom>
              <a:avLst/>
              <a:gdLst>
                <a:gd name="T0" fmla="*/ 192 w 193"/>
                <a:gd name="T1" fmla="*/ 81 h 194"/>
                <a:gd name="T2" fmla="*/ 191 w 193"/>
                <a:gd name="T3" fmla="*/ 77 h 194"/>
                <a:gd name="T4" fmla="*/ 188 w 193"/>
                <a:gd name="T5" fmla="*/ 75 h 194"/>
                <a:gd name="T6" fmla="*/ 162 w 193"/>
                <a:gd name="T7" fmla="*/ 71 h 194"/>
                <a:gd name="T8" fmla="*/ 157 w 193"/>
                <a:gd name="T9" fmla="*/ 54 h 194"/>
                <a:gd name="T10" fmla="*/ 151 w 193"/>
                <a:gd name="T11" fmla="*/ 34 h 194"/>
                <a:gd name="T12" fmla="*/ 104 w 193"/>
                <a:gd name="T13" fmla="*/ 0 h 194"/>
                <a:gd name="T14" fmla="*/ 61 w 193"/>
                <a:gd name="T15" fmla="*/ 0 h 194"/>
                <a:gd name="T16" fmla="*/ 0 w 193"/>
                <a:gd name="T17" fmla="*/ 61 h 194"/>
                <a:gd name="T18" fmla="*/ 0 w 193"/>
                <a:gd name="T19" fmla="*/ 133 h 194"/>
                <a:gd name="T20" fmla="*/ 61 w 193"/>
                <a:gd name="T21" fmla="*/ 194 h 194"/>
                <a:gd name="T22" fmla="*/ 131 w 193"/>
                <a:gd name="T23" fmla="*/ 194 h 194"/>
                <a:gd name="T24" fmla="*/ 192 w 193"/>
                <a:gd name="T25" fmla="*/ 133 h 194"/>
                <a:gd name="T26" fmla="*/ 193 w 193"/>
                <a:gd name="T27" fmla="*/ 83 h 194"/>
                <a:gd name="T28" fmla="*/ 192 w 193"/>
                <a:gd name="T29" fmla="*/ 81 h 194"/>
                <a:gd name="T30" fmla="*/ 62 w 193"/>
                <a:gd name="T31" fmla="*/ 50 h 194"/>
                <a:gd name="T32" fmla="*/ 96 w 193"/>
                <a:gd name="T33" fmla="*/ 50 h 194"/>
                <a:gd name="T34" fmla="*/ 108 w 193"/>
                <a:gd name="T35" fmla="*/ 62 h 194"/>
                <a:gd name="T36" fmla="*/ 96 w 193"/>
                <a:gd name="T37" fmla="*/ 73 h 194"/>
                <a:gd name="T38" fmla="*/ 62 w 193"/>
                <a:gd name="T39" fmla="*/ 73 h 194"/>
                <a:gd name="T40" fmla="*/ 50 w 193"/>
                <a:gd name="T41" fmla="*/ 62 h 194"/>
                <a:gd name="T42" fmla="*/ 62 w 193"/>
                <a:gd name="T43" fmla="*/ 50 h 194"/>
                <a:gd name="T44" fmla="*/ 131 w 193"/>
                <a:gd name="T45" fmla="*/ 143 h 194"/>
                <a:gd name="T46" fmla="*/ 62 w 193"/>
                <a:gd name="T47" fmla="*/ 143 h 194"/>
                <a:gd name="T48" fmla="*/ 50 w 193"/>
                <a:gd name="T49" fmla="*/ 132 h 194"/>
                <a:gd name="T50" fmla="*/ 62 w 193"/>
                <a:gd name="T51" fmla="*/ 120 h 194"/>
                <a:gd name="T52" fmla="*/ 131 w 193"/>
                <a:gd name="T53" fmla="*/ 120 h 194"/>
                <a:gd name="T54" fmla="*/ 142 w 193"/>
                <a:gd name="T55" fmla="*/ 132 h 194"/>
                <a:gd name="T56" fmla="*/ 131 w 193"/>
                <a:gd name="T57" fmla="*/ 14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3" h="194">
                  <a:moveTo>
                    <a:pt x="192" y="81"/>
                  </a:moveTo>
                  <a:cubicBezTo>
                    <a:pt x="191" y="77"/>
                    <a:pt x="191" y="77"/>
                    <a:pt x="191" y="77"/>
                  </a:cubicBezTo>
                  <a:cubicBezTo>
                    <a:pt x="188" y="75"/>
                    <a:pt x="188" y="75"/>
                    <a:pt x="188" y="75"/>
                  </a:cubicBezTo>
                  <a:cubicBezTo>
                    <a:pt x="184" y="72"/>
                    <a:pt x="166" y="75"/>
                    <a:pt x="162" y="71"/>
                  </a:cubicBezTo>
                  <a:cubicBezTo>
                    <a:pt x="158" y="68"/>
                    <a:pt x="158" y="62"/>
                    <a:pt x="157" y="54"/>
                  </a:cubicBezTo>
                  <a:cubicBezTo>
                    <a:pt x="155" y="39"/>
                    <a:pt x="153" y="39"/>
                    <a:pt x="151" y="34"/>
                  </a:cubicBezTo>
                  <a:cubicBezTo>
                    <a:pt x="143" y="16"/>
                    <a:pt x="120" y="2"/>
                    <a:pt x="104" y="0"/>
                  </a:cubicBezTo>
                  <a:cubicBezTo>
                    <a:pt x="61" y="0"/>
                    <a:pt x="61" y="0"/>
                    <a:pt x="61" y="0"/>
                  </a:cubicBezTo>
                  <a:cubicBezTo>
                    <a:pt x="28" y="0"/>
                    <a:pt x="0" y="28"/>
                    <a:pt x="0" y="61"/>
                  </a:cubicBezTo>
                  <a:cubicBezTo>
                    <a:pt x="0" y="133"/>
                    <a:pt x="0" y="133"/>
                    <a:pt x="0" y="133"/>
                  </a:cubicBezTo>
                  <a:cubicBezTo>
                    <a:pt x="0" y="166"/>
                    <a:pt x="28" y="194"/>
                    <a:pt x="61" y="194"/>
                  </a:cubicBezTo>
                  <a:cubicBezTo>
                    <a:pt x="131" y="194"/>
                    <a:pt x="131" y="194"/>
                    <a:pt x="131" y="194"/>
                  </a:cubicBezTo>
                  <a:cubicBezTo>
                    <a:pt x="165" y="194"/>
                    <a:pt x="192" y="166"/>
                    <a:pt x="192" y="133"/>
                  </a:cubicBezTo>
                  <a:cubicBezTo>
                    <a:pt x="193" y="83"/>
                    <a:pt x="193" y="83"/>
                    <a:pt x="193" y="83"/>
                  </a:cubicBezTo>
                  <a:lnTo>
                    <a:pt x="192" y="81"/>
                  </a:lnTo>
                  <a:close/>
                  <a:moveTo>
                    <a:pt x="62" y="50"/>
                  </a:moveTo>
                  <a:cubicBezTo>
                    <a:pt x="96" y="50"/>
                    <a:pt x="96" y="50"/>
                    <a:pt x="96" y="50"/>
                  </a:cubicBezTo>
                  <a:cubicBezTo>
                    <a:pt x="102" y="50"/>
                    <a:pt x="108" y="55"/>
                    <a:pt x="108" y="62"/>
                  </a:cubicBezTo>
                  <a:cubicBezTo>
                    <a:pt x="108" y="68"/>
                    <a:pt x="102" y="73"/>
                    <a:pt x="96" y="73"/>
                  </a:cubicBezTo>
                  <a:cubicBezTo>
                    <a:pt x="62" y="73"/>
                    <a:pt x="62" y="73"/>
                    <a:pt x="62" y="73"/>
                  </a:cubicBezTo>
                  <a:cubicBezTo>
                    <a:pt x="56" y="73"/>
                    <a:pt x="50" y="68"/>
                    <a:pt x="50" y="62"/>
                  </a:cubicBezTo>
                  <a:cubicBezTo>
                    <a:pt x="50" y="55"/>
                    <a:pt x="56" y="50"/>
                    <a:pt x="62" y="50"/>
                  </a:cubicBezTo>
                  <a:close/>
                  <a:moveTo>
                    <a:pt x="131" y="143"/>
                  </a:moveTo>
                  <a:cubicBezTo>
                    <a:pt x="62" y="143"/>
                    <a:pt x="62" y="143"/>
                    <a:pt x="62" y="143"/>
                  </a:cubicBezTo>
                  <a:cubicBezTo>
                    <a:pt x="56" y="143"/>
                    <a:pt x="50" y="138"/>
                    <a:pt x="50" y="132"/>
                  </a:cubicBezTo>
                  <a:cubicBezTo>
                    <a:pt x="50" y="125"/>
                    <a:pt x="56" y="120"/>
                    <a:pt x="62" y="120"/>
                  </a:cubicBezTo>
                  <a:cubicBezTo>
                    <a:pt x="131" y="120"/>
                    <a:pt x="131" y="120"/>
                    <a:pt x="131" y="120"/>
                  </a:cubicBezTo>
                  <a:cubicBezTo>
                    <a:pt x="137" y="120"/>
                    <a:pt x="142" y="125"/>
                    <a:pt x="142" y="132"/>
                  </a:cubicBezTo>
                  <a:cubicBezTo>
                    <a:pt x="142" y="138"/>
                    <a:pt x="137" y="143"/>
                    <a:pt x="131" y="143"/>
                  </a:cubicBezTo>
                  <a:close/>
                </a:path>
              </a:pathLst>
            </a:custGeom>
            <a:solidFill>
              <a:schemeClr val="accent5"/>
            </a:solidFill>
            <a:ln>
              <a:noFill/>
            </a:ln>
          </p:spPr>
          <p:txBody>
            <a:bodyPr vert="horz" wrap="square" lIns="91422" tIns="45711" rIns="91422" bIns="45711" numCol="1" anchor="t" anchorCtr="0" compatLnSpc="1">
              <a:prstTxWarp prst="textNoShape">
                <a:avLst/>
              </a:prstTxWarp>
            </a:bodyPr>
            <a:lstStyle/>
            <a:p>
              <a:endParaRPr lang="id-ID" sz="900" dirty="0">
                <a:latin typeface="+mj-lt"/>
              </a:endParaRPr>
            </a:p>
          </p:txBody>
        </p:sp>
        <p:sp>
          <p:nvSpPr>
            <p:cNvPr id="23" name="Freeform 36"/>
            <p:cNvSpPr>
              <a:spLocks/>
            </p:cNvSpPr>
            <p:nvPr/>
          </p:nvSpPr>
          <p:spPr bwMode="auto">
            <a:xfrm>
              <a:off x="5299114" y="2735895"/>
              <a:ext cx="547894" cy="499601"/>
            </a:xfrm>
            <a:custGeom>
              <a:avLst/>
              <a:gdLst>
                <a:gd name="T0" fmla="*/ 189 w 255"/>
                <a:gd name="T1" fmla="*/ 10 h 233"/>
                <a:gd name="T2" fmla="*/ 104 w 255"/>
                <a:gd name="T3" fmla="*/ 16 h 233"/>
                <a:gd name="T4" fmla="*/ 18 w 255"/>
                <a:gd name="T5" fmla="*/ 30 h 233"/>
                <a:gd name="T6" fmla="*/ 6 w 255"/>
                <a:gd name="T7" fmla="*/ 30 h 233"/>
                <a:gd name="T8" fmla="*/ 3 w 255"/>
                <a:gd name="T9" fmla="*/ 46 h 233"/>
                <a:gd name="T10" fmla="*/ 115 w 255"/>
                <a:gd name="T11" fmla="*/ 228 h 233"/>
                <a:gd name="T12" fmla="*/ 124 w 255"/>
                <a:gd name="T13" fmla="*/ 233 h 233"/>
                <a:gd name="T14" fmla="*/ 130 w 255"/>
                <a:gd name="T15" fmla="*/ 231 h 233"/>
                <a:gd name="T16" fmla="*/ 134 w 255"/>
                <a:gd name="T17" fmla="*/ 216 h 233"/>
                <a:gd name="T18" fmla="*/ 84 w 255"/>
                <a:gd name="T19" fmla="*/ 135 h 233"/>
                <a:gd name="T20" fmla="*/ 170 w 255"/>
                <a:gd name="T21" fmla="*/ 121 h 233"/>
                <a:gd name="T22" fmla="*/ 255 w 255"/>
                <a:gd name="T23" fmla="*/ 115 h 233"/>
                <a:gd name="T24" fmla="*/ 189 w 255"/>
                <a:gd name="T25" fmla="*/ 1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233">
                  <a:moveTo>
                    <a:pt x="189" y="10"/>
                  </a:moveTo>
                  <a:cubicBezTo>
                    <a:pt x="189" y="10"/>
                    <a:pt x="146" y="31"/>
                    <a:pt x="104" y="16"/>
                  </a:cubicBezTo>
                  <a:cubicBezTo>
                    <a:pt x="58" y="0"/>
                    <a:pt x="37" y="6"/>
                    <a:pt x="18" y="30"/>
                  </a:cubicBezTo>
                  <a:cubicBezTo>
                    <a:pt x="14" y="28"/>
                    <a:pt x="10" y="28"/>
                    <a:pt x="6" y="30"/>
                  </a:cubicBezTo>
                  <a:cubicBezTo>
                    <a:pt x="1" y="33"/>
                    <a:pt x="0" y="40"/>
                    <a:pt x="3" y="46"/>
                  </a:cubicBezTo>
                  <a:cubicBezTo>
                    <a:pt x="115" y="228"/>
                    <a:pt x="115" y="228"/>
                    <a:pt x="115" y="228"/>
                  </a:cubicBezTo>
                  <a:cubicBezTo>
                    <a:pt x="117" y="231"/>
                    <a:pt x="121" y="233"/>
                    <a:pt x="124" y="233"/>
                  </a:cubicBezTo>
                  <a:cubicBezTo>
                    <a:pt x="126" y="233"/>
                    <a:pt x="128" y="232"/>
                    <a:pt x="130" y="231"/>
                  </a:cubicBezTo>
                  <a:cubicBezTo>
                    <a:pt x="135" y="228"/>
                    <a:pt x="137" y="221"/>
                    <a:pt x="134" y="216"/>
                  </a:cubicBezTo>
                  <a:cubicBezTo>
                    <a:pt x="84" y="135"/>
                    <a:pt x="84" y="135"/>
                    <a:pt x="84" y="135"/>
                  </a:cubicBezTo>
                  <a:cubicBezTo>
                    <a:pt x="104" y="111"/>
                    <a:pt x="124" y="105"/>
                    <a:pt x="170" y="121"/>
                  </a:cubicBezTo>
                  <a:cubicBezTo>
                    <a:pt x="213" y="135"/>
                    <a:pt x="255" y="115"/>
                    <a:pt x="255" y="115"/>
                  </a:cubicBezTo>
                  <a:lnTo>
                    <a:pt x="189" y="10"/>
                  </a:lnTo>
                  <a:close/>
                </a:path>
              </a:pathLst>
            </a:custGeom>
            <a:solidFill>
              <a:schemeClr val="accent5"/>
            </a:solidFill>
            <a:ln>
              <a:noFill/>
            </a:ln>
          </p:spPr>
          <p:txBody>
            <a:bodyPr vert="horz" wrap="square" lIns="91422" tIns="45711" rIns="91422" bIns="45711" numCol="1" anchor="t" anchorCtr="0" compatLnSpc="1">
              <a:prstTxWarp prst="textNoShape">
                <a:avLst/>
              </a:prstTxWarp>
            </a:bodyPr>
            <a:lstStyle/>
            <a:p>
              <a:endParaRPr lang="id-ID" sz="900" dirty="0">
                <a:latin typeface="+mj-lt"/>
              </a:endParaRPr>
            </a:p>
          </p:txBody>
        </p:sp>
        <p:sp>
          <p:nvSpPr>
            <p:cNvPr id="24" name="Freeform 326"/>
            <p:cNvSpPr>
              <a:spLocks noChangeArrowheads="1"/>
            </p:cNvSpPr>
            <p:nvPr/>
          </p:nvSpPr>
          <p:spPr bwMode="auto">
            <a:xfrm>
              <a:off x="1706158" y="3273889"/>
              <a:ext cx="499667" cy="476930"/>
            </a:xfrm>
            <a:custGeom>
              <a:avLst/>
              <a:gdLst>
                <a:gd name="T0" fmla="*/ 1347 w 1348"/>
                <a:gd name="T1" fmla="*/ 786 h 1289"/>
                <a:gd name="T2" fmla="*/ 1347 w 1348"/>
                <a:gd name="T3" fmla="*/ 1288 h 1289"/>
                <a:gd name="T4" fmla="*/ 1054 w 1348"/>
                <a:gd name="T5" fmla="*/ 1288 h 1289"/>
                <a:gd name="T6" fmla="*/ 1054 w 1348"/>
                <a:gd name="T7" fmla="*/ 819 h 1289"/>
                <a:gd name="T8" fmla="*/ 912 w 1348"/>
                <a:gd name="T9" fmla="*/ 627 h 1289"/>
                <a:gd name="T10" fmla="*/ 761 w 1348"/>
                <a:gd name="T11" fmla="*/ 736 h 1289"/>
                <a:gd name="T12" fmla="*/ 753 w 1348"/>
                <a:gd name="T13" fmla="*/ 803 h 1289"/>
                <a:gd name="T14" fmla="*/ 753 w 1348"/>
                <a:gd name="T15" fmla="*/ 1288 h 1289"/>
                <a:gd name="T16" fmla="*/ 468 w 1348"/>
                <a:gd name="T17" fmla="*/ 1288 h 1289"/>
                <a:gd name="T18" fmla="*/ 468 w 1348"/>
                <a:gd name="T19" fmla="*/ 418 h 1289"/>
                <a:gd name="T20" fmla="*/ 753 w 1348"/>
                <a:gd name="T21" fmla="*/ 418 h 1289"/>
                <a:gd name="T22" fmla="*/ 753 w 1348"/>
                <a:gd name="T23" fmla="*/ 543 h 1289"/>
                <a:gd name="T24" fmla="*/ 1012 w 1348"/>
                <a:gd name="T25" fmla="*/ 401 h 1289"/>
                <a:gd name="T26" fmla="*/ 1347 w 1348"/>
                <a:gd name="T27" fmla="*/ 786 h 1289"/>
                <a:gd name="T28" fmla="*/ 167 w 1348"/>
                <a:gd name="T29" fmla="*/ 0 h 1289"/>
                <a:gd name="T30" fmla="*/ 0 w 1348"/>
                <a:gd name="T31" fmla="*/ 151 h 1289"/>
                <a:gd name="T32" fmla="*/ 159 w 1348"/>
                <a:gd name="T33" fmla="*/ 301 h 1289"/>
                <a:gd name="T34" fmla="*/ 167 w 1348"/>
                <a:gd name="T35" fmla="*/ 301 h 1289"/>
                <a:gd name="T36" fmla="*/ 326 w 1348"/>
                <a:gd name="T37" fmla="*/ 151 h 1289"/>
                <a:gd name="T38" fmla="*/ 167 w 1348"/>
                <a:gd name="T39" fmla="*/ 0 h 1289"/>
                <a:gd name="T40" fmla="*/ 17 w 1348"/>
                <a:gd name="T41" fmla="*/ 1288 h 1289"/>
                <a:gd name="T42" fmla="*/ 310 w 1348"/>
                <a:gd name="T43" fmla="*/ 1288 h 1289"/>
                <a:gd name="T44" fmla="*/ 310 w 1348"/>
                <a:gd name="T45" fmla="*/ 418 h 1289"/>
                <a:gd name="T46" fmla="*/ 17 w 1348"/>
                <a:gd name="T47" fmla="*/ 418 h 1289"/>
                <a:gd name="T48" fmla="*/ 17 w 1348"/>
                <a:gd name="T49" fmla="*/ 1288 h 1289"/>
                <a:gd name="T50" fmla="*/ 17 w 1348"/>
                <a:gd name="T51" fmla="*/ 1288 h 1289"/>
                <a:gd name="T52" fmla="*/ 17 w 1348"/>
                <a:gd name="T53" fmla="*/ 1288 h 1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8" h="1289">
                  <a:moveTo>
                    <a:pt x="1347" y="786"/>
                  </a:moveTo>
                  <a:cubicBezTo>
                    <a:pt x="1347" y="1288"/>
                    <a:pt x="1347" y="1288"/>
                    <a:pt x="1347" y="1288"/>
                  </a:cubicBezTo>
                  <a:cubicBezTo>
                    <a:pt x="1054" y="1288"/>
                    <a:pt x="1054" y="1288"/>
                    <a:pt x="1054" y="1288"/>
                  </a:cubicBezTo>
                  <a:cubicBezTo>
                    <a:pt x="1054" y="819"/>
                    <a:pt x="1054" y="819"/>
                    <a:pt x="1054" y="819"/>
                  </a:cubicBezTo>
                  <a:cubicBezTo>
                    <a:pt x="1054" y="702"/>
                    <a:pt x="1020" y="627"/>
                    <a:pt x="912" y="627"/>
                  </a:cubicBezTo>
                  <a:cubicBezTo>
                    <a:pt x="836" y="627"/>
                    <a:pt x="786" y="677"/>
                    <a:pt x="761" y="736"/>
                  </a:cubicBezTo>
                  <a:cubicBezTo>
                    <a:pt x="761" y="752"/>
                    <a:pt x="753" y="777"/>
                    <a:pt x="753" y="803"/>
                  </a:cubicBezTo>
                  <a:cubicBezTo>
                    <a:pt x="753" y="1288"/>
                    <a:pt x="753" y="1288"/>
                    <a:pt x="753" y="1288"/>
                  </a:cubicBezTo>
                  <a:cubicBezTo>
                    <a:pt x="468" y="1288"/>
                    <a:pt x="468" y="1288"/>
                    <a:pt x="468" y="1288"/>
                  </a:cubicBezTo>
                  <a:cubicBezTo>
                    <a:pt x="468" y="1288"/>
                    <a:pt x="468" y="502"/>
                    <a:pt x="468" y="418"/>
                  </a:cubicBezTo>
                  <a:cubicBezTo>
                    <a:pt x="753" y="418"/>
                    <a:pt x="753" y="418"/>
                    <a:pt x="753" y="418"/>
                  </a:cubicBezTo>
                  <a:cubicBezTo>
                    <a:pt x="753" y="543"/>
                    <a:pt x="753" y="543"/>
                    <a:pt x="753" y="543"/>
                  </a:cubicBezTo>
                  <a:cubicBezTo>
                    <a:pt x="795" y="485"/>
                    <a:pt x="862" y="401"/>
                    <a:pt x="1012" y="401"/>
                  </a:cubicBezTo>
                  <a:cubicBezTo>
                    <a:pt x="1204" y="401"/>
                    <a:pt x="1347" y="527"/>
                    <a:pt x="1347" y="786"/>
                  </a:cubicBezTo>
                  <a:close/>
                  <a:moveTo>
                    <a:pt x="167" y="0"/>
                  </a:moveTo>
                  <a:cubicBezTo>
                    <a:pt x="67" y="0"/>
                    <a:pt x="0" y="67"/>
                    <a:pt x="0" y="151"/>
                  </a:cubicBezTo>
                  <a:cubicBezTo>
                    <a:pt x="0" y="234"/>
                    <a:pt x="67" y="301"/>
                    <a:pt x="159" y="301"/>
                  </a:cubicBezTo>
                  <a:cubicBezTo>
                    <a:pt x="167" y="301"/>
                    <a:pt x="167" y="301"/>
                    <a:pt x="167" y="301"/>
                  </a:cubicBezTo>
                  <a:cubicBezTo>
                    <a:pt x="268" y="301"/>
                    <a:pt x="326" y="234"/>
                    <a:pt x="326" y="151"/>
                  </a:cubicBezTo>
                  <a:cubicBezTo>
                    <a:pt x="326" y="67"/>
                    <a:pt x="268" y="0"/>
                    <a:pt x="167" y="0"/>
                  </a:cubicBezTo>
                  <a:close/>
                  <a:moveTo>
                    <a:pt x="17" y="1288"/>
                  </a:moveTo>
                  <a:cubicBezTo>
                    <a:pt x="310" y="1288"/>
                    <a:pt x="310" y="1288"/>
                    <a:pt x="310" y="1288"/>
                  </a:cubicBezTo>
                  <a:cubicBezTo>
                    <a:pt x="310" y="418"/>
                    <a:pt x="310" y="418"/>
                    <a:pt x="310" y="418"/>
                  </a:cubicBezTo>
                  <a:cubicBezTo>
                    <a:pt x="17" y="418"/>
                    <a:pt x="17" y="418"/>
                    <a:pt x="17" y="418"/>
                  </a:cubicBezTo>
                  <a:lnTo>
                    <a:pt x="17" y="1288"/>
                  </a:lnTo>
                  <a:close/>
                  <a:moveTo>
                    <a:pt x="17" y="1288"/>
                  </a:moveTo>
                  <a:lnTo>
                    <a:pt x="17" y="1288"/>
                  </a:lnTo>
                  <a:close/>
                </a:path>
              </a:pathLst>
            </a:custGeom>
            <a:solidFill>
              <a:schemeClr val="accent2"/>
            </a:solidFill>
            <a:ln>
              <a:noFill/>
            </a:ln>
            <a:effectLst/>
          </p:spPr>
          <p:txBody>
            <a:bodyPr wrap="none" lIns="121893" tIns="60946" rIns="121893" bIns="60946" anchor="ctr"/>
            <a:lstStyle/>
            <a:p>
              <a:pPr>
                <a:defRPr/>
              </a:pPr>
              <a:endParaRPr lang="en-US" sz="900" dirty="0">
                <a:latin typeface="+mj-lt"/>
                <a:ea typeface="SimSun" charset="0"/>
              </a:endParaRPr>
            </a:p>
          </p:txBody>
        </p:sp>
        <p:sp>
          <p:nvSpPr>
            <p:cNvPr id="25" name="Freeform 31"/>
            <p:cNvSpPr>
              <a:spLocks noEditPoints="1"/>
            </p:cNvSpPr>
            <p:nvPr/>
          </p:nvSpPr>
          <p:spPr bwMode="auto">
            <a:xfrm>
              <a:off x="3681553" y="2289057"/>
              <a:ext cx="544927" cy="546142"/>
            </a:xfrm>
            <a:custGeom>
              <a:avLst/>
              <a:gdLst>
                <a:gd name="T0" fmla="*/ 140 w 280"/>
                <a:gd name="T1" fmla="*/ 0 h 280"/>
                <a:gd name="T2" fmla="*/ 0 w 280"/>
                <a:gd name="T3" fmla="*/ 140 h 280"/>
                <a:gd name="T4" fmla="*/ 140 w 280"/>
                <a:gd name="T5" fmla="*/ 280 h 280"/>
                <a:gd name="T6" fmla="*/ 280 w 280"/>
                <a:gd name="T7" fmla="*/ 140 h 280"/>
                <a:gd name="T8" fmla="*/ 140 w 280"/>
                <a:gd name="T9" fmla="*/ 0 h 280"/>
                <a:gd name="T10" fmla="*/ 185 w 280"/>
                <a:gd name="T11" fmla="*/ 69 h 280"/>
                <a:gd name="T12" fmla="*/ 211 w 280"/>
                <a:gd name="T13" fmla="*/ 95 h 280"/>
                <a:gd name="T14" fmla="*/ 185 w 280"/>
                <a:gd name="T15" fmla="*/ 122 h 280"/>
                <a:gd name="T16" fmla="*/ 174 w 280"/>
                <a:gd name="T17" fmla="*/ 119 h 280"/>
                <a:gd name="T18" fmla="*/ 158 w 280"/>
                <a:gd name="T19" fmla="*/ 95 h 280"/>
                <a:gd name="T20" fmla="*/ 185 w 280"/>
                <a:gd name="T21" fmla="*/ 69 h 280"/>
                <a:gd name="T22" fmla="*/ 141 w 280"/>
                <a:gd name="T23" fmla="*/ 96 h 280"/>
                <a:gd name="T24" fmla="*/ 167 w 280"/>
                <a:gd name="T25" fmla="*/ 123 h 280"/>
                <a:gd name="T26" fmla="*/ 141 w 280"/>
                <a:gd name="T27" fmla="*/ 149 h 280"/>
                <a:gd name="T28" fmla="*/ 115 w 280"/>
                <a:gd name="T29" fmla="*/ 123 h 280"/>
                <a:gd name="T30" fmla="*/ 141 w 280"/>
                <a:gd name="T31" fmla="*/ 96 h 280"/>
                <a:gd name="T32" fmla="*/ 95 w 280"/>
                <a:gd name="T33" fmla="*/ 69 h 280"/>
                <a:gd name="T34" fmla="*/ 121 w 280"/>
                <a:gd name="T35" fmla="*/ 95 h 280"/>
                <a:gd name="T36" fmla="*/ 121 w 280"/>
                <a:gd name="T37" fmla="*/ 97 h 280"/>
                <a:gd name="T38" fmla="*/ 109 w 280"/>
                <a:gd name="T39" fmla="*/ 118 h 280"/>
                <a:gd name="T40" fmla="*/ 95 w 280"/>
                <a:gd name="T41" fmla="*/ 122 h 280"/>
                <a:gd name="T42" fmla="*/ 68 w 280"/>
                <a:gd name="T43" fmla="*/ 95 h 280"/>
                <a:gd name="T44" fmla="*/ 95 w 280"/>
                <a:gd name="T45" fmla="*/ 69 h 280"/>
                <a:gd name="T46" fmla="*/ 90 w 280"/>
                <a:gd name="T47" fmla="*/ 193 h 280"/>
                <a:gd name="T48" fmla="*/ 52 w 280"/>
                <a:gd name="T49" fmla="*/ 186 h 280"/>
                <a:gd name="T50" fmla="*/ 50 w 280"/>
                <a:gd name="T51" fmla="*/ 185 h 280"/>
                <a:gd name="T52" fmla="*/ 50 w 280"/>
                <a:gd name="T53" fmla="*/ 185 h 280"/>
                <a:gd name="T54" fmla="*/ 50 w 280"/>
                <a:gd name="T55" fmla="*/ 157 h 280"/>
                <a:gd name="T56" fmla="*/ 84 w 280"/>
                <a:gd name="T57" fmla="*/ 124 h 280"/>
                <a:gd name="T58" fmla="*/ 106 w 280"/>
                <a:gd name="T59" fmla="*/ 124 h 280"/>
                <a:gd name="T60" fmla="*/ 108 w 280"/>
                <a:gd name="T61" fmla="*/ 124 h 280"/>
                <a:gd name="T62" fmla="*/ 118 w 280"/>
                <a:gd name="T63" fmla="*/ 146 h 280"/>
                <a:gd name="T64" fmla="*/ 90 w 280"/>
                <a:gd name="T65" fmla="*/ 185 h 280"/>
                <a:gd name="T66" fmla="*/ 90 w 280"/>
                <a:gd name="T67" fmla="*/ 193 h 280"/>
                <a:gd name="T68" fmla="*/ 186 w 280"/>
                <a:gd name="T69" fmla="*/ 212 h 280"/>
                <a:gd name="T70" fmla="*/ 186 w 280"/>
                <a:gd name="T71" fmla="*/ 212 h 280"/>
                <a:gd name="T72" fmla="*/ 184 w 280"/>
                <a:gd name="T73" fmla="*/ 213 h 280"/>
                <a:gd name="T74" fmla="*/ 144 w 280"/>
                <a:gd name="T75" fmla="*/ 220 h 280"/>
                <a:gd name="T76" fmla="*/ 98 w 280"/>
                <a:gd name="T77" fmla="*/ 213 h 280"/>
                <a:gd name="T78" fmla="*/ 96 w 280"/>
                <a:gd name="T79" fmla="*/ 212 h 280"/>
                <a:gd name="T80" fmla="*/ 96 w 280"/>
                <a:gd name="T81" fmla="*/ 212 h 280"/>
                <a:gd name="T82" fmla="*/ 96 w 280"/>
                <a:gd name="T83" fmla="*/ 185 h 280"/>
                <a:gd name="T84" fmla="*/ 130 w 280"/>
                <a:gd name="T85" fmla="*/ 151 h 280"/>
                <a:gd name="T86" fmla="*/ 152 w 280"/>
                <a:gd name="T87" fmla="*/ 151 h 280"/>
                <a:gd name="T88" fmla="*/ 186 w 280"/>
                <a:gd name="T89" fmla="*/ 185 h 280"/>
                <a:gd name="T90" fmla="*/ 186 w 280"/>
                <a:gd name="T91" fmla="*/ 212 h 280"/>
                <a:gd name="T92" fmla="*/ 230 w 280"/>
                <a:gd name="T93" fmla="*/ 185 h 280"/>
                <a:gd name="T94" fmla="*/ 230 w 280"/>
                <a:gd name="T95" fmla="*/ 185 h 280"/>
                <a:gd name="T96" fmla="*/ 228 w 280"/>
                <a:gd name="T97" fmla="*/ 186 h 280"/>
                <a:gd name="T98" fmla="*/ 192 w 280"/>
                <a:gd name="T99" fmla="*/ 193 h 280"/>
                <a:gd name="T100" fmla="*/ 192 w 280"/>
                <a:gd name="T101" fmla="*/ 185 h 280"/>
                <a:gd name="T102" fmla="*/ 164 w 280"/>
                <a:gd name="T103" fmla="*/ 146 h 280"/>
                <a:gd name="T104" fmla="*/ 174 w 280"/>
                <a:gd name="T105" fmla="*/ 124 h 280"/>
                <a:gd name="T106" fmla="*/ 196 w 280"/>
                <a:gd name="T107" fmla="*/ 124 h 280"/>
                <a:gd name="T108" fmla="*/ 230 w 280"/>
                <a:gd name="T109" fmla="*/ 157 h 280"/>
                <a:gd name="T110" fmla="*/ 230 w 280"/>
                <a:gd name="T111" fmla="*/ 18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0" h="280">
                  <a:moveTo>
                    <a:pt x="140" y="0"/>
                  </a:moveTo>
                  <a:cubicBezTo>
                    <a:pt x="62" y="0"/>
                    <a:pt x="0" y="62"/>
                    <a:pt x="0" y="140"/>
                  </a:cubicBezTo>
                  <a:cubicBezTo>
                    <a:pt x="0" y="217"/>
                    <a:pt x="62" y="280"/>
                    <a:pt x="140" y="280"/>
                  </a:cubicBezTo>
                  <a:cubicBezTo>
                    <a:pt x="217" y="280"/>
                    <a:pt x="280" y="217"/>
                    <a:pt x="280" y="140"/>
                  </a:cubicBezTo>
                  <a:cubicBezTo>
                    <a:pt x="280" y="62"/>
                    <a:pt x="217" y="0"/>
                    <a:pt x="140" y="0"/>
                  </a:cubicBezTo>
                  <a:close/>
                  <a:moveTo>
                    <a:pt x="185" y="69"/>
                  </a:moveTo>
                  <a:cubicBezTo>
                    <a:pt x="199" y="69"/>
                    <a:pt x="211" y="81"/>
                    <a:pt x="211" y="95"/>
                  </a:cubicBezTo>
                  <a:cubicBezTo>
                    <a:pt x="211" y="110"/>
                    <a:pt x="199" y="122"/>
                    <a:pt x="185" y="122"/>
                  </a:cubicBezTo>
                  <a:cubicBezTo>
                    <a:pt x="181" y="122"/>
                    <a:pt x="177" y="121"/>
                    <a:pt x="174" y="119"/>
                  </a:cubicBezTo>
                  <a:cubicBezTo>
                    <a:pt x="173" y="109"/>
                    <a:pt x="167" y="100"/>
                    <a:pt x="158" y="95"/>
                  </a:cubicBezTo>
                  <a:cubicBezTo>
                    <a:pt x="159" y="81"/>
                    <a:pt x="170" y="69"/>
                    <a:pt x="185" y="69"/>
                  </a:cubicBezTo>
                  <a:close/>
                  <a:moveTo>
                    <a:pt x="141" y="96"/>
                  </a:moveTo>
                  <a:cubicBezTo>
                    <a:pt x="156" y="96"/>
                    <a:pt x="167" y="108"/>
                    <a:pt x="167" y="123"/>
                  </a:cubicBezTo>
                  <a:cubicBezTo>
                    <a:pt x="167" y="137"/>
                    <a:pt x="156" y="149"/>
                    <a:pt x="141" y="149"/>
                  </a:cubicBezTo>
                  <a:cubicBezTo>
                    <a:pt x="127" y="149"/>
                    <a:pt x="115" y="137"/>
                    <a:pt x="115" y="123"/>
                  </a:cubicBezTo>
                  <a:cubicBezTo>
                    <a:pt x="115" y="108"/>
                    <a:pt x="127" y="96"/>
                    <a:pt x="141" y="96"/>
                  </a:cubicBezTo>
                  <a:close/>
                  <a:moveTo>
                    <a:pt x="95" y="69"/>
                  </a:moveTo>
                  <a:cubicBezTo>
                    <a:pt x="109" y="69"/>
                    <a:pt x="121" y="81"/>
                    <a:pt x="121" y="95"/>
                  </a:cubicBezTo>
                  <a:cubicBezTo>
                    <a:pt x="121" y="96"/>
                    <a:pt x="121" y="96"/>
                    <a:pt x="121" y="97"/>
                  </a:cubicBezTo>
                  <a:cubicBezTo>
                    <a:pt x="115" y="102"/>
                    <a:pt x="110" y="109"/>
                    <a:pt x="109" y="118"/>
                  </a:cubicBezTo>
                  <a:cubicBezTo>
                    <a:pt x="105" y="120"/>
                    <a:pt x="100" y="122"/>
                    <a:pt x="95" y="122"/>
                  </a:cubicBezTo>
                  <a:cubicBezTo>
                    <a:pt x="80" y="122"/>
                    <a:pt x="68" y="110"/>
                    <a:pt x="68" y="95"/>
                  </a:cubicBezTo>
                  <a:cubicBezTo>
                    <a:pt x="68" y="81"/>
                    <a:pt x="80" y="69"/>
                    <a:pt x="95" y="69"/>
                  </a:cubicBezTo>
                  <a:close/>
                  <a:moveTo>
                    <a:pt x="90" y="193"/>
                  </a:moveTo>
                  <a:cubicBezTo>
                    <a:pt x="79" y="192"/>
                    <a:pt x="66" y="190"/>
                    <a:pt x="52" y="186"/>
                  </a:cubicBezTo>
                  <a:cubicBezTo>
                    <a:pt x="50" y="185"/>
                    <a:pt x="50" y="185"/>
                    <a:pt x="50" y="185"/>
                  </a:cubicBezTo>
                  <a:cubicBezTo>
                    <a:pt x="50" y="185"/>
                    <a:pt x="50" y="185"/>
                    <a:pt x="50" y="185"/>
                  </a:cubicBezTo>
                  <a:cubicBezTo>
                    <a:pt x="50" y="157"/>
                    <a:pt x="50" y="157"/>
                    <a:pt x="50" y="157"/>
                  </a:cubicBezTo>
                  <a:cubicBezTo>
                    <a:pt x="50" y="139"/>
                    <a:pt x="65" y="124"/>
                    <a:pt x="84" y="124"/>
                  </a:cubicBezTo>
                  <a:cubicBezTo>
                    <a:pt x="106" y="124"/>
                    <a:pt x="106" y="124"/>
                    <a:pt x="106" y="124"/>
                  </a:cubicBezTo>
                  <a:cubicBezTo>
                    <a:pt x="107" y="124"/>
                    <a:pt x="108" y="124"/>
                    <a:pt x="108" y="124"/>
                  </a:cubicBezTo>
                  <a:cubicBezTo>
                    <a:pt x="109" y="132"/>
                    <a:pt x="113" y="140"/>
                    <a:pt x="118" y="146"/>
                  </a:cubicBezTo>
                  <a:cubicBezTo>
                    <a:pt x="102" y="151"/>
                    <a:pt x="90" y="166"/>
                    <a:pt x="90" y="185"/>
                  </a:cubicBezTo>
                  <a:lnTo>
                    <a:pt x="90" y="193"/>
                  </a:lnTo>
                  <a:close/>
                  <a:moveTo>
                    <a:pt x="186" y="212"/>
                  </a:moveTo>
                  <a:cubicBezTo>
                    <a:pt x="186" y="212"/>
                    <a:pt x="186" y="212"/>
                    <a:pt x="186" y="212"/>
                  </a:cubicBezTo>
                  <a:cubicBezTo>
                    <a:pt x="184" y="213"/>
                    <a:pt x="184" y="213"/>
                    <a:pt x="184" y="213"/>
                  </a:cubicBezTo>
                  <a:cubicBezTo>
                    <a:pt x="183" y="213"/>
                    <a:pt x="169" y="220"/>
                    <a:pt x="144" y="220"/>
                  </a:cubicBezTo>
                  <a:cubicBezTo>
                    <a:pt x="131" y="220"/>
                    <a:pt x="116" y="218"/>
                    <a:pt x="98" y="213"/>
                  </a:cubicBezTo>
                  <a:cubicBezTo>
                    <a:pt x="96" y="212"/>
                    <a:pt x="96" y="212"/>
                    <a:pt x="96" y="212"/>
                  </a:cubicBezTo>
                  <a:cubicBezTo>
                    <a:pt x="96" y="212"/>
                    <a:pt x="96" y="212"/>
                    <a:pt x="96" y="212"/>
                  </a:cubicBezTo>
                  <a:cubicBezTo>
                    <a:pt x="96" y="185"/>
                    <a:pt x="96" y="185"/>
                    <a:pt x="96" y="185"/>
                  </a:cubicBezTo>
                  <a:cubicBezTo>
                    <a:pt x="96" y="166"/>
                    <a:pt x="111" y="151"/>
                    <a:pt x="130" y="151"/>
                  </a:cubicBezTo>
                  <a:cubicBezTo>
                    <a:pt x="152" y="151"/>
                    <a:pt x="152" y="151"/>
                    <a:pt x="152" y="151"/>
                  </a:cubicBezTo>
                  <a:cubicBezTo>
                    <a:pt x="171" y="151"/>
                    <a:pt x="186" y="166"/>
                    <a:pt x="186" y="185"/>
                  </a:cubicBezTo>
                  <a:lnTo>
                    <a:pt x="186" y="212"/>
                  </a:lnTo>
                  <a:close/>
                  <a:moveTo>
                    <a:pt x="230" y="185"/>
                  </a:moveTo>
                  <a:cubicBezTo>
                    <a:pt x="230" y="185"/>
                    <a:pt x="230" y="185"/>
                    <a:pt x="230" y="185"/>
                  </a:cubicBezTo>
                  <a:cubicBezTo>
                    <a:pt x="228" y="186"/>
                    <a:pt x="228" y="186"/>
                    <a:pt x="228" y="186"/>
                  </a:cubicBezTo>
                  <a:cubicBezTo>
                    <a:pt x="227" y="186"/>
                    <a:pt x="214" y="192"/>
                    <a:pt x="192" y="193"/>
                  </a:cubicBezTo>
                  <a:cubicBezTo>
                    <a:pt x="192" y="185"/>
                    <a:pt x="192" y="185"/>
                    <a:pt x="192" y="185"/>
                  </a:cubicBezTo>
                  <a:cubicBezTo>
                    <a:pt x="192" y="166"/>
                    <a:pt x="180" y="151"/>
                    <a:pt x="164" y="146"/>
                  </a:cubicBezTo>
                  <a:cubicBezTo>
                    <a:pt x="170" y="140"/>
                    <a:pt x="173" y="132"/>
                    <a:pt x="174" y="124"/>
                  </a:cubicBezTo>
                  <a:cubicBezTo>
                    <a:pt x="196" y="124"/>
                    <a:pt x="196" y="124"/>
                    <a:pt x="196" y="124"/>
                  </a:cubicBezTo>
                  <a:cubicBezTo>
                    <a:pt x="215" y="124"/>
                    <a:pt x="230" y="139"/>
                    <a:pt x="230" y="157"/>
                  </a:cubicBezTo>
                  <a:lnTo>
                    <a:pt x="230" y="185"/>
                  </a:lnTo>
                  <a:close/>
                </a:path>
              </a:pathLst>
            </a:custGeom>
            <a:solidFill>
              <a:schemeClr val="tx2"/>
            </a:solidFill>
            <a:ln>
              <a:noFill/>
            </a:ln>
          </p:spPr>
          <p:txBody>
            <a:bodyPr vert="horz" wrap="square" lIns="91422" tIns="45711" rIns="91422" bIns="45711" numCol="1" anchor="t" anchorCtr="0" compatLnSpc="1">
              <a:prstTxWarp prst="textNoShape">
                <a:avLst/>
              </a:prstTxWarp>
            </a:bodyPr>
            <a:lstStyle/>
            <a:p>
              <a:endParaRPr lang="id-ID" sz="900">
                <a:latin typeface="+mj-lt"/>
                <a:cs typeface="Raleway Black"/>
              </a:endParaRPr>
            </a:p>
          </p:txBody>
        </p:sp>
        <p:grpSp>
          <p:nvGrpSpPr>
            <p:cNvPr id="26" name="Group 25"/>
            <p:cNvGrpSpPr/>
            <p:nvPr/>
          </p:nvGrpSpPr>
          <p:grpSpPr>
            <a:xfrm>
              <a:off x="4937880" y="3684175"/>
              <a:ext cx="361234" cy="234812"/>
              <a:chOff x="7145338" y="3587750"/>
              <a:chExt cx="566738" cy="368300"/>
            </a:xfrm>
            <a:solidFill>
              <a:schemeClr val="accent6"/>
            </a:solidFill>
          </p:grpSpPr>
          <p:sp>
            <p:nvSpPr>
              <p:cNvPr id="55" name="Freeform 146"/>
              <p:cNvSpPr>
                <a:spLocks/>
              </p:cNvSpPr>
              <p:nvPr/>
            </p:nvSpPr>
            <p:spPr bwMode="auto">
              <a:xfrm>
                <a:off x="7250113" y="3816350"/>
                <a:ext cx="153988" cy="139700"/>
              </a:xfrm>
              <a:custGeom>
                <a:avLst/>
                <a:gdLst>
                  <a:gd name="T0" fmla="*/ 33 w 41"/>
                  <a:gd name="T1" fmla="*/ 0 h 37"/>
                  <a:gd name="T2" fmla="*/ 15 w 41"/>
                  <a:gd name="T3" fmla="*/ 6 h 37"/>
                  <a:gd name="T4" fmla="*/ 10 w 41"/>
                  <a:gd name="T5" fmla="*/ 5 h 37"/>
                  <a:gd name="T6" fmla="*/ 10 w 41"/>
                  <a:gd name="T7" fmla="*/ 6 h 37"/>
                  <a:gd name="T8" fmla="*/ 6 w 41"/>
                  <a:gd name="T9" fmla="*/ 31 h 37"/>
                  <a:gd name="T10" fmla="*/ 32 w 41"/>
                  <a:gd name="T11" fmla="*/ 28 h 37"/>
                  <a:gd name="T12" fmla="*/ 35 w 41"/>
                  <a:gd name="T13" fmla="*/ 2 h 37"/>
                  <a:gd name="T14" fmla="*/ 33 w 41"/>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7">
                    <a:moveTo>
                      <a:pt x="33" y="0"/>
                    </a:moveTo>
                    <a:cubicBezTo>
                      <a:pt x="28" y="4"/>
                      <a:pt x="22" y="6"/>
                      <a:pt x="15" y="6"/>
                    </a:cubicBezTo>
                    <a:cubicBezTo>
                      <a:pt x="14" y="6"/>
                      <a:pt x="12" y="6"/>
                      <a:pt x="10" y="5"/>
                    </a:cubicBezTo>
                    <a:cubicBezTo>
                      <a:pt x="10" y="5"/>
                      <a:pt x="10" y="5"/>
                      <a:pt x="10" y="6"/>
                    </a:cubicBezTo>
                    <a:cubicBezTo>
                      <a:pt x="2" y="14"/>
                      <a:pt x="0" y="25"/>
                      <a:pt x="6" y="31"/>
                    </a:cubicBezTo>
                    <a:cubicBezTo>
                      <a:pt x="13" y="37"/>
                      <a:pt x="24" y="36"/>
                      <a:pt x="32" y="28"/>
                    </a:cubicBezTo>
                    <a:cubicBezTo>
                      <a:pt x="40" y="20"/>
                      <a:pt x="41" y="8"/>
                      <a:pt x="35" y="2"/>
                    </a:cubicBezTo>
                    <a:cubicBezTo>
                      <a:pt x="34" y="2"/>
                      <a:pt x="34" y="1"/>
                      <a:pt x="3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sp>
            <p:nvSpPr>
              <p:cNvPr id="58" name="Freeform 147"/>
              <p:cNvSpPr>
                <a:spLocks/>
              </p:cNvSpPr>
              <p:nvPr/>
            </p:nvSpPr>
            <p:spPr bwMode="auto">
              <a:xfrm>
                <a:off x="7145338" y="3587750"/>
                <a:ext cx="266700" cy="236537"/>
              </a:xfrm>
              <a:custGeom>
                <a:avLst/>
                <a:gdLst>
                  <a:gd name="T0" fmla="*/ 16 w 71"/>
                  <a:gd name="T1" fmla="*/ 51 h 63"/>
                  <a:gd name="T2" fmla="*/ 42 w 71"/>
                  <a:gd name="T3" fmla="*/ 63 h 63"/>
                  <a:gd name="T4" fmla="*/ 43 w 71"/>
                  <a:gd name="T5" fmla="*/ 63 h 63"/>
                  <a:gd name="T6" fmla="*/ 56 w 71"/>
                  <a:gd name="T7" fmla="*/ 60 h 63"/>
                  <a:gd name="T8" fmla="*/ 60 w 71"/>
                  <a:gd name="T9" fmla="*/ 56 h 63"/>
                  <a:gd name="T10" fmla="*/ 55 w 71"/>
                  <a:gd name="T11" fmla="*/ 12 h 63"/>
                  <a:gd name="T12" fmla="*/ 28 w 71"/>
                  <a:gd name="T13" fmla="*/ 0 h 63"/>
                  <a:gd name="T14" fmla="*/ 11 w 71"/>
                  <a:gd name="T15" fmla="*/ 7 h 63"/>
                  <a:gd name="T16" fmla="*/ 16 w 71"/>
                  <a:gd name="T17"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63">
                    <a:moveTo>
                      <a:pt x="16" y="51"/>
                    </a:moveTo>
                    <a:cubicBezTo>
                      <a:pt x="24" y="58"/>
                      <a:pt x="33" y="63"/>
                      <a:pt x="42" y="63"/>
                    </a:cubicBezTo>
                    <a:cubicBezTo>
                      <a:pt x="43" y="63"/>
                      <a:pt x="43" y="63"/>
                      <a:pt x="43" y="63"/>
                    </a:cubicBezTo>
                    <a:cubicBezTo>
                      <a:pt x="48" y="63"/>
                      <a:pt x="52" y="62"/>
                      <a:pt x="56" y="60"/>
                    </a:cubicBezTo>
                    <a:cubicBezTo>
                      <a:pt x="58" y="59"/>
                      <a:pt x="59" y="58"/>
                      <a:pt x="60" y="56"/>
                    </a:cubicBezTo>
                    <a:cubicBezTo>
                      <a:pt x="71" y="46"/>
                      <a:pt x="69" y="26"/>
                      <a:pt x="55" y="12"/>
                    </a:cubicBezTo>
                    <a:cubicBezTo>
                      <a:pt x="47" y="4"/>
                      <a:pt x="37" y="0"/>
                      <a:pt x="28" y="0"/>
                    </a:cubicBezTo>
                    <a:cubicBezTo>
                      <a:pt x="21" y="0"/>
                      <a:pt x="15" y="2"/>
                      <a:pt x="11" y="7"/>
                    </a:cubicBezTo>
                    <a:cubicBezTo>
                      <a:pt x="0" y="17"/>
                      <a:pt x="3" y="37"/>
                      <a:pt x="16" y="5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sp>
            <p:nvSpPr>
              <p:cNvPr id="59" name="Freeform 148"/>
              <p:cNvSpPr>
                <a:spLocks/>
              </p:cNvSpPr>
              <p:nvPr/>
            </p:nvSpPr>
            <p:spPr bwMode="auto">
              <a:xfrm>
                <a:off x="7450138" y="3816350"/>
                <a:ext cx="157163" cy="139700"/>
              </a:xfrm>
              <a:custGeom>
                <a:avLst/>
                <a:gdLst>
                  <a:gd name="T0" fmla="*/ 35 w 42"/>
                  <a:gd name="T1" fmla="*/ 31 h 37"/>
                  <a:gd name="T2" fmla="*/ 32 w 42"/>
                  <a:gd name="T3" fmla="*/ 6 h 37"/>
                  <a:gd name="T4" fmla="*/ 32 w 42"/>
                  <a:gd name="T5" fmla="*/ 5 h 37"/>
                  <a:gd name="T6" fmla="*/ 26 w 42"/>
                  <a:gd name="T7" fmla="*/ 6 h 37"/>
                  <a:gd name="T8" fmla="*/ 9 w 42"/>
                  <a:gd name="T9" fmla="*/ 0 h 37"/>
                  <a:gd name="T10" fmla="*/ 7 w 42"/>
                  <a:gd name="T11" fmla="*/ 2 h 37"/>
                  <a:gd name="T12" fmla="*/ 10 w 42"/>
                  <a:gd name="T13" fmla="*/ 28 h 37"/>
                  <a:gd name="T14" fmla="*/ 35 w 42"/>
                  <a:gd name="T15" fmla="*/ 31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7">
                    <a:moveTo>
                      <a:pt x="35" y="31"/>
                    </a:moveTo>
                    <a:cubicBezTo>
                      <a:pt x="42" y="25"/>
                      <a:pt x="40" y="14"/>
                      <a:pt x="32" y="6"/>
                    </a:cubicBezTo>
                    <a:cubicBezTo>
                      <a:pt x="32" y="5"/>
                      <a:pt x="32" y="5"/>
                      <a:pt x="32" y="5"/>
                    </a:cubicBezTo>
                    <a:cubicBezTo>
                      <a:pt x="30" y="6"/>
                      <a:pt x="28" y="6"/>
                      <a:pt x="26" y="6"/>
                    </a:cubicBezTo>
                    <a:cubicBezTo>
                      <a:pt x="20" y="6"/>
                      <a:pt x="14" y="4"/>
                      <a:pt x="9" y="0"/>
                    </a:cubicBezTo>
                    <a:cubicBezTo>
                      <a:pt x="8" y="1"/>
                      <a:pt x="7" y="2"/>
                      <a:pt x="7" y="2"/>
                    </a:cubicBezTo>
                    <a:cubicBezTo>
                      <a:pt x="0" y="8"/>
                      <a:pt x="2" y="20"/>
                      <a:pt x="10" y="28"/>
                    </a:cubicBezTo>
                    <a:cubicBezTo>
                      <a:pt x="18" y="36"/>
                      <a:pt x="29" y="37"/>
                      <a:pt x="35" y="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sp>
            <p:nvSpPr>
              <p:cNvPr id="60" name="Freeform 149"/>
              <p:cNvSpPr>
                <a:spLocks/>
              </p:cNvSpPr>
              <p:nvPr/>
            </p:nvSpPr>
            <p:spPr bwMode="auto">
              <a:xfrm>
                <a:off x="7445376" y="3587750"/>
                <a:ext cx="266700" cy="236537"/>
              </a:xfrm>
              <a:custGeom>
                <a:avLst/>
                <a:gdLst>
                  <a:gd name="T0" fmla="*/ 60 w 71"/>
                  <a:gd name="T1" fmla="*/ 7 h 63"/>
                  <a:gd name="T2" fmla="*/ 43 w 71"/>
                  <a:gd name="T3" fmla="*/ 0 h 63"/>
                  <a:gd name="T4" fmla="*/ 16 w 71"/>
                  <a:gd name="T5" fmla="*/ 12 h 63"/>
                  <a:gd name="T6" fmla="*/ 10 w 71"/>
                  <a:gd name="T7" fmla="*/ 56 h 63"/>
                  <a:gd name="T8" fmla="*/ 15 w 71"/>
                  <a:gd name="T9" fmla="*/ 60 h 63"/>
                  <a:gd name="T10" fmla="*/ 27 w 71"/>
                  <a:gd name="T11" fmla="*/ 63 h 63"/>
                  <a:gd name="T12" fmla="*/ 29 w 71"/>
                  <a:gd name="T13" fmla="*/ 63 h 63"/>
                  <a:gd name="T14" fmla="*/ 55 w 71"/>
                  <a:gd name="T15" fmla="*/ 51 h 63"/>
                  <a:gd name="T16" fmla="*/ 60 w 71"/>
                  <a:gd name="T17"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63">
                    <a:moveTo>
                      <a:pt x="60" y="7"/>
                    </a:moveTo>
                    <a:cubicBezTo>
                      <a:pt x="56" y="2"/>
                      <a:pt x="50" y="0"/>
                      <a:pt x="43" y="0"/>
                    </a:cubicBezTo>
                    <a:cubicBezTo>
                      <a:pt x="34" y="0"/>
                      <a:pt x="24" y="4"/>
                      <a:pt x="16" y="12"/>
                    </a:cubicBezTo>
                    <a:cubicBezTo>
                      <a:pt x="2" y="26"/>
                      <a:pt x="0" y="46"/>
                      <a:pt x="10" y="56"/>
                    </a:cubicBezTo>
                    <a:cubicBezTo>
                      <a:pt x="12" y="58"/>
                      <a:pt x="13" y="59"/>
                      <a:pt x="15" y="60"/>
                    </a:cubicBezTo>
                    <a:cubicBezTo>
                      <a:pt x="18" y="62"/>
                      <a:pt x="23" y="63"/>
                      <a:pt x="27" y="63"/>
                    </a:cubicBezTo>
                    <a:cubicBezTo>
                      <a:pt x="28" y="63"/>
                      <a:pt x="28" y="63"/>
                      <a:pt x="29" y="63"/>
                    </a:cubicBezTo>
                    <a:cubicBezTo>
                      <a:pt x="37" y="63"/>
                      <a:pt x="47" y="58"/>
                      <a:pt x="55" y="51"/>
                    </a:cubicBezTo>
                    <a:cubicBezTo>
                      <a:pt x="68" y="37"/>
                      <a:pt x="71" y="17"/>
                      <a:pt x="60"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sp>
            <p:nvSpPr>
              <p:cNvPr id="61" name="Freeform 150"/>
              <p:cNvSpPr>
                <a:spLocks/>
              </p:cNvSpPr>
              <p:nvPr/>
            </p:nvSpPr>
            <p:spPr bwMode="auto">
              <a:xfrm>
                <a:off x="7381876" y="3606800"/>
                <a:ext cx="93663" cy="333375"/>
              </a:xfrm>
              <a:custGeom>
                <a:avLst/>
                <a:gdLst>
                  <a:gd name="T0" fmla="*/ 23 w 25"/>
                  <a:gd name="T1" fmla="*/ 4 h 89"/>
                  <a:gd name="T2" fmla="*/ 20 w 25"/>
                  <a:gd name="T3" fmla="*/ 1 h 89"/>
                  <a:gd name="T4" fmla="*/ 14 w 25"/>
                  <a:gd name="T5" fmla="*/ 10 h 89"/>
                  <a:gd name="T6" fmla="*/ 12 w 25"/>
                  <a:gd name="T7" fmla="*/ 10 h 89"/>
                  <a:gd name="T8" fmla="*/ 11 w 25"/>
                  <a:gd name="T9" fmla="*/ 10 h 89"/>
                  <a:gd name="T10" fmla="*/ 5 w 25"/>
                  <a:gd name="T11" fmla="*/ 1 h 89"/>
                  <a:gd name="T12" fmla="*/ 2 w 25"/>
                  <a:gd name="T13" fmla="*/ 4 h 89"/>
                  <a:gd name="T14" fmla="*/ 8 w 25"/>
                  <a:gd name="T15" fmla="*/ 13 h 89"/>
                  <a:gd name="T16" fmla="*/ 7 w 25"/>
                  <a:gd name="T17" fmla="*/ 15 h 89"/>
                  <a:gd name="T18" fmla="*/ 7 w 25"/>
                  <a:gd name="T19" fmla="*/ 27 h 89"/>
                  <a:gd name="T20" fmla="*/ 7 w 25"/>
                  <a:gd name="T21" fmla="*/ 41 h 89"/>
                  <a:gd name="T22" fmla="*/ 7 w 25"/>
                  <a:gd name="T23" fmla="*/ 83 h 89"/>
                  <a:gd name="T24" fmla="*/ 12 w 25"/>
                  <a:gd name="T25" fmla="*/ 89 h 89"/>
                  <a:gd name="T26" fmla="*/ 18 w 25"/>
                  <a:gd name="T27" fmla="*/ 83 h 89"/>
                  <a:gd name="T28" fmla="*/ 18 w 25"/>
                  <a:gd name="T29" fmla="*/ 41 h 89"/>
                  <a:gd name="T30" fmla="*/ 18 w 25"/>
                  <a:gd name="T31" fmla="*/ 27 h 89"/>
                  <a:gd name="T32" fmla="*/ 18 w 25"/>
                  <a:gd name="T33" fmla="*/ 15 h 89"/>
                  <a:gd name="T34" fmla="*/ 17 w 25"/>
                  <a:gd name="T35" fmla="*/ 13 h 89"/>
                  <a:gd name="T36" fmla="*/ 23 w 25"/>
                  <a:gd name="T37"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89">
                    <a:moveTo>
                      <a:pt x="23" y="4"/>
                    </a:moveTo>
                    <a:cubicBezTo>
                      <a:pt x="25" y="2"/>
                      <a:pt x="22" y="0"/>
                      <a:pt x="20" y="1"/>
                    </a:cubicBezTo>
                    <a:cubicBezTo>
                      <a:pt x="18" y="4"/>
                      <a:pt x="16" y="7"/>
                      <a:pt x="14" y="10"/>
                    </a:cubicBezTo>
                    <a:cubicBezTo>
                      <a:pt x="14" y="10"/>
                      <a:pt x="13" y="10"/>
                      <a:pt x="12" y="10"/>
                    </a:cubicBezTo>
                    <a:cubicBezTo>
                      <a:pt x="12" y="10"/>
                      <a:pt x="11" y="10"/>
                      <a:pt x="11" y="10"/>
                    </a:cubicBezTo>
                    <a:cubicBezTo>
                      <a:pt x="9" y="7"/>
                      <a:pt x="7" y="4"/>
                      <a:pt x="5" y="1"/>
                    </a:cubicBezTo>
                    <a:cubicBezTo>
                      <a:pt x="3" y="0"/>
                      <a:pt x="0" y="2"/>
                      <a:pt x="2" y="4"/>
                    </a:cubicBezTo>
                    <a:cubicBezTo>
                      <a:pt x="4" y="7"/>
                      <a:pt x="6" y="9"/>
                      <a:pt x="8" y="13"/>
                    </a:cubicBezTo>
                    <a:cubicBezTo>
                      <a:pt x="7" y="13"/>
                      <a:pt x="7" y="14"/>
                      <a:pt x="7" y="15"/>
                    </a:cubicBezTo>
                    <a:cubicBezTo>
                      <a:pt x="7" y="27"/>
                      <a:pt x="7" y="27"/>
                      <a:pt x="7" y="27"/>
                    </a:cubicBezTo>
                    <a:cubicBezTo>
                      <a:pt x="7" y="41"/>
                      <a:pt x="7" y="41"/>
                      <a:pt x="7" y="41"/>
                    </a:cubicBezTo>
                    <a:cubicBezTo>
                      <a:pt x="7" y="83"/>
                      <a:pt x="7" y="83"/>
                      <a:pt x="7" y="83"/>
                    </a:cubicBezTo>
                    <a:cubicBezTo>
                      <a:pt x="7" y="86"/>
                      <a:pt x="9" y="89"/>
                      <a:pt x="12" y="89"/>
                    </a:cubicBezTo>
                    <a:cubicBezTo>
                      <a:pt x="15" y="89"/>
                      <a:pt x="18" y="86"/>
                      <a:pt x="18" y="83"/>
                    </a:cubicBezTo>
                    <a:cubicBezTo>
                      <a:pt x="18" y="41"/>
                      <a:pt x="18" y="41"/>
                      <a:pt x="18" y="41"/>
                    </a:cubicBezTo>
                    <a:cubicBezTo>
                      <a:pt x="18" y="27"/>
                      <a:pt x="18" y="27"/>
                      <a:pt x="18" y="27"/>
                    </a:cubicBezTo>
                    <a:cubicBezTo>
                      <a:pt x="18" y="15"/>
                      <a:pt x="18" y="15"/>
                      <a:pt x="18" y="15"/>
                    </a:cubicBezTo>
                    <a:cubicBezTo>
                      <a:pt x="18" y="14"/>
                      <a:pt x="18" y="13"/>
                      <a:pt x="17" y="13"/>
                    </a:cubicBezTo>
                    <a:cubicBezTo>
                      <a:pt x="19" y="9"/>
                      <a:pt x="20" y="7"/>
                      <a:pt x="2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grpSp>
        <p:sp>
          <p:nvSpPr>
            <p:cNvPr id="27" name="Freeform 163"/>
            <p:cNvSpPr>
              <a:spLocks noEditPoints="1"/>
            </p:cNvSpPr>
            <p:nvPr/>
          </p:nvSpPr>
          <p:spPr bwMode="auto">
            <a:xfrm>
              <a:off x="3993785" y="5193644"/>
              <a:ext cx="325818" cy="276310"/>
            </a:xfrm>
            <a:custGeom>
              <a:avLst/>
              <a:gdLst>
                <a:gd name="T0" fmla="*/ 2 w 136"/>
                <a:gd name="T1" fmla="*/ 32 h 115"/>
                <a:gd name="T2" fmla="*/ 0 w 136"/>
                <a:gd name="T3" fmla="*/ 35 h 115"/>
                <a:gd name="T4" fmla="*/ 2 w 136"/>
                <a:gd name="T5" fmla="*/ 39 h 115"/>
                <a:gd name="T6" fmla="*/ 14 w 136"/>
                <a:gd name="T7" fmla="*/ 51 h 115"/>
                <a:gd name="T8" fmla="*/ 78 w 136"/>
                <a:gd name="T9" fmla="*/ 115 h 115"/>
                <a:gd name="T10" fmla="*/ 136 w 136"/>
                <a:gd name="T11" fmla="*/ 56 h 115"/>
                <a:gd name="T12" fmla="*/ 123 w 136"/>
                <a:gd name="T13" fmla="*/ 63 h 115"/>
                <a:gd name="T14" fmla="*/ 90 w 136"/>
                <a:gd name="T15" fmla="*/ 46 h 115"/>
                <a:gd name="T16" fmla="*/ 90 w 136"/>
                <a:gd name="T17" fmla="*/ 40 h 115"/>
                <a:gd name="T18" fmla="*/ 56 w 136"/>
                <a:gd name="T19" fmla="*/ 0 h 115"/>
                <a:gd name="T20" fmla="*/ 19 w 136"/>
                <a:gd name="T21" fmla="*/ 24 h 115"/>
                <a:gd name="T22" fmla="*/ 2 w 136"/>
                <a:gd name="T23" fmla="*/ 32 h 115"/>
                <a:gd name="T24" fmla="*/ 35 w 136"/>
                <a:gd name="T25" fmla="*/ 39 h 115"/>
                <a:gd name="T26" fmla="*/ 29 w 136"/>
                <a:gd name="T27" fmla="*/ 33 h 115"/>
                <a:gd name="T28" fmla="*/ 35 w 136"/>
                <a:gd name="T29" fmla="*/ 27 h 115"/>
                <a:gd name="T30" fmla="*/ 41 w 136"/>
                <a:gd name="T31" fmla="*/ 33 h 115"/>
                <a:gd name="T32" fmla="*/ 35 w 136"/>
                <a:gd name="T33" fmla="*/ 3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15">
                  <a:moveTo>
                    <a:pt x="2" y="32"/>
                  </a:moveTo>
                  <a:cubicBezTo>
                    <a:pt x="1" y="33"/>
                    <a:pt x="0" y="34"/>
                    <a:pt x="0" y="35"/>
                  </a:cubicBezTo>
                  <a:cubicBezTo>
                    <a:pt x="0" y="37"/>
                    <a:pt x="1" y="38"/>
                    <a:pt x="2" y="39"/>
                  </a:cubicBezTo>
                  <a:cubicBezTo>
                    <a:pt x="14" y="51"/>
                    <a:pt x="14" y="51"/>
                    <a:pt x="14" y="51"/>
                  </a:cubicBezTo>
                  <a:cubicBezTo>
                    <a:pt x="14" y="90"/>
                    <a:pt x="40" y="115"/>
                    <a:pt x="78" y="115"/>
                  </a:cubicBezTo>
                  <a:cubicBezTo>
                    <a:pt x="110" y="115"/>
                    <a:pt x="136" y="80"/>
                    <a:pt x="136" y="56"/>
                  </a:cubicBezTo>
                  <a:cubicBezTo>
                    <a:pt x="136" y="45"/>
                    <a:pt x="132" y="58"/>
                    <a:pt x="123" y="63"/>
                  </a:cubicBezTo>
                  <a:cubicBezTo>
                    <a:pt x="114" y="68"/>
                    <a:pt x="89" y="72"/>
                    <a:pt x="90" y="46"/>
                  </a:cubicBezTo>
                  <a:cubicBezTo>
                    <a:pt x="90" y="44"/>
                    <a:pt x="90" y="42"/>
                    <a:pt x="90" y="40"/>
                  </a:cubicBezTo>
                  <a:cubicBezTo>
                    <a:pt x="90" y="19"/>
                    <a:pt x="77" y="0"/>
                    <a:pt x="56" y="0"/>
                  </a:cubicBezTo>
                  <a:cubicBezTo>
                    <a:pt x="36" y="0"/>
                    <a:pt x="22" y="11"/>
                    <a:pt x="19" y="24"/>
                  </a:cubicBezTo>
                  <a:cubicBezTo>
                    <a:pt x="2" y="32"/>
                    <a:pt x="2" y="32"/>
                    <a:pt x="2" y="32"/>
                  </a:cubicBezTo>
                  <a:moveTo>
                    <a:pt x="35" y="39"/>
                  </a:moveTo>
                  <a:cubicBezTo>
                    <a:pt x="32" y="39"/>
                    <a:pt x="29" y="36"/>
                    <a:pt x="29" y="33"/>
                  </a:cubicBezTo>
                  <a:cubicBezTo>
                    <a:pt x="29" y="30"/>
                    <a:pt x="32" y="27"/>
                    <a:pt x="35" y="27"/>
                  </a:cubicBezTo>
                  <a:cubicBezTo>
                    <a:pt x="38" y="27"/>
                    <a:pt x="41" y="30"/>
                    <a:pt x="41" y="33"/>
                  </a:cubicBezTo>
                  <a:cubicBezTo>
                    <a:pt x="41" y="36"/>
                    <a:pt x="38" y="39"/>
                    <a:pt x="35" y="39"/>
                  </a:cubicBezTo>
                </a:path>
              </a:pathLst>
            </a:custGeom>
            <a:solidFill>
              <a:schemeClr val="accent1"/>
            </a:solidFill>
            <a:ln>
              <a:noFill/>
            </a:ln>
          </p:spPr>
          <p:txBody>
            <a:bodyPr vert="horz" wrap="square" lIns="91422" tIns="45711" rIns="91422" bIns="45711" numCol="1" anchor="t" anchorCtr="0" compatLnSpc="1">
              <a:prstTxWarp prst="textNoShape">
                <a:avLst/>
              </a:prstTxWarp>
            </a:bodyPr>
            <a:lstStyle/>
            <a:p>
              <a:endParaRPr lang="id-ID" sz="900">
                <a:latin typeface="+mj-lt"/>
                <a:cs typeface="Raleway Black"/>
              </a:endParaRPr>
            </a:p>
          </p:txBody>
        </p:sp>
        <p:sp>
          <p:nvSpPr>
            <p:cNvPr id="28" name="Freeform 177"/>
            <p:cNvSpPr>
              <a:spLocks noEditPoints="1"/>
            </p:cNvSpPr>
            <p:nvPr/>
          </p:nvSpPr>
          <p:spPr bwMode="auto">
            <a:xfrm>
              <a:off x="2385850" y="4351310"/>
              <a:ext cx="261059" cy="340073"/>
            </a:xfrm>
            <a:custGeom>
              <a:avLst/>
              <a:gdLst>
                <a:gd name="T0" fmla="*/ 253 w 258"/>
                <a:gd name="T1" fmla="*/ 303 h 336"/>
                <a:gd name="T2" fmla="*/ 142 w 258"/>
                <a:gd name="T3" fmla="*/ 254 h 336"/>
                <a:gd name="T4" fmla="*/ 232 w 258"/>
                <a:gd name="T5" fmla="*/ 43 h 336"/>
                <a:gd name="T6" fmla="*/ 97 w 258"/>
                <a:gd name="T7" fmla="*/ 235 h 336"/>
                <a:gd name="T8" fmla="*/ 0 w 258"/>
                <a:gd name="T9" fmla="*/ 190 h 336"/>
                <a:gd name="T10" fmla="*/ 258 w 258"/>
                <a:gd name="T11" fmla="*/ 0 h 336"/>
                <a:gd name="T12" fmla="*/ 253 w 258"/>
                <a:gd name="T13" fmla="*/ 303 h 336"/>
                <a:gd name="T14" fmla="*/ 109 w 258"/>
                <a:gd name="T15" fmla="*/ 336 h 336"/>
                <a:gd name="T16" fmla="*/ 92 w 258"/>
                <a:gd name="T17" fmla="*/ 263 h 336"/>
                <a:gd name="T18" fmla="*/ 154 w 258"/>
                <a:gd name="T19" fmla="*/ 287 h 336"/>
                <a:gd name="T20" fmla="*/ 109 w 258"/>
                <a:gd name="T21"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 h="336">
                  <a:moveTo>
                    <a:pt x="253" y="303"/>
                  </a:moveTo>
                  <a:lnTo>
                    <a:pt x="142" y="254"/>
                  </a:lnTo>
                  <a:lnTo>
                    <a:pt x="232" y="43"/>
                  </a:lnTo>
                  <a:lnTo>
                    <a:pt x="97" y="235"/>
                  </a:lnTo>
                  <a:lnTo>
                    <a:pt x="0" y="190"/>
                  </a:lnTo>
                  <a:lnTo>
                    <a:pt x="258" y="0"/>
                  </a:lnTo>
                  <a:lnTo>
                    <a:pt x="253" y="303"/>
                  </a:lnTo>
                  <a:close/>
                  <a:moveTo>
                    <a:pt x="109" y="336"/>
                  </a:moveTo>
                  <a:lnTo>
                    <a:pt x="92" y="263"/>
                  </a:lnTo>
                  <a:lnTo>
                    <a:pt x="154" y="287"/>
                  </a:lnTo>
                  <a:lnTo>
                    <a:pt x="109" y="336"/>
                  </a:lnTo>
                  <a:close/>
                </a:path>
              </a:pathLst>
            </a:custGeom>
            <a:solidFill>
              <a:schemeClr val="accent1">
                <a:lumMod val="60000"/>
                <a:lumOff val="40000"/>
              </a:schemeClr>
            </a:solidFill>
            <a:ln>
              <a:noFill/>
            </a:ln>
          </p:spPr>
          <p:txBody>
            <a:bodyPr vert="horz" wrap="square" lIns="91422" tIns="45711" rIns="91422" bIns="45711" numCol="1" anchor="t" anchorCtr="0" compatLnSpc="1">
              <a:prstTxWarp prst="textNoShape">
                <a:avLst/>
              </a:prstTxWarp>
            </a:bodyPr>
            <a:lstStyle/>
            <a:p>
              <a:endParaRPr lang="id-ID" sz="900">
                <a:latin typeface="+mj-lt"/>
                <a:cs typeface="Raleway Black"/>
              </a:endParaRPr>
            </a:p>
          </p:txBody>
        </p:sp>
        <p:sp>
          <p:nvSpPr>
            <p:cNvPr id="29" name="Freeform 194"/>
            <p:cNvSpPr>
              <a:spLocks noEditPoints="1"/>
            </p:cNvSpPr>
            <p:nvPr/>
          </p:nvSpPr>
          <p:spPr bwMode="auto">
            <a:xfrm>
              <a:off x="1551621" y="3966723"/>
              <a:ext cx="304568" cy="241895"/>
            </a:xfrm>
            <a:custGeom>
              <a:avLst/>
              <a:gdLst>
                <a:gd name="T0" fmla="*/ 110 w 127"/>
                <a:gd name="T1" fmla="*/ 9 h 101"/>
                <a:gd name="T2" fmla="*/ 107 w 127"/>
                <a:gd name="T3" fmla="*/ 7 h 101"/>
                <a:gd name="T4" fmla="*/ 57 w 127"/>
                <a:gd name="T5" fmla="*/ 0 h 101"/>
                <a:gd name="T6" fmla="*/ 18 w 127"/>
                <a:gd name="T7" fmla="*/ 15 h 101"/>
                <a:gd name="T8" fmla="*/ 18 w 127"/>
                <a:gd name="T9" fmla="*/ 15 h 101"/>
                <a:gd name="T10" fmla="*/ 17 w 127"/>
                <a:gd name="T11" fmla="*/ 16 h 101"/>
                <a:gd name="T12" fmla="*/ 0 w 127"/>
                <a:gd name="T13" fmla="*/ 38 h 101"/>
                <a:gd name="T14" fmla="*/ 2 w 127"/>
                <a:gd name="T15" fmla="*/ 43 h 101"/>
                <a:gd name="T16" fmla="*/ 16 w 127"/>
                <a:gd name="T17" fmla="*/ 82 h 101"/>
                <a:gd name="T18" fmla="*/ 71 w 127"/>
                <a:gd name="T19" fmla="*/ 101 h 101"/>
                <a:gd name="T20" fmla="*/ 72 w 127"/>
                <a:gd name="T21" fmla="*/ 101 h 101"/>
                <a:gd name="T22" fmla="*/ 72 w 127"/>
                <a:gd name="T23" fmla="*/ 101 h 101"/>
                <a:gd name="T24" fmla="*/ 73 w 127"/>
                <a:gd name="T25" fmla="*/ 101 h 101"/>
                <a:gd name="T26" fmla="*/ 112 w 127"/>
                <a:gd name="T27" fmla="*/ 77 h 101"/>
                <a:gd name="T28" fmla="*/ 125 w 127"/>
                <a:gd name="T29" fmla="*/ 36 h 101"/>
                <a:gd name="T30" fmla="*/ 126 w 127"/>
                <a:gd name="T31" fmla="*/ 31 h 101"/>
                <a:gd name="T32" fmla="*/ 21 w 127"/>
                <a:gd name="T33" fmla="*/ 21 h 101"/>
                <a:gd name="T34" fmla="*/ 53 w 127"/>
                <a:gd name="T35" fmla="*/ 50 h 101"/>
                <a:gd name="T36" fmla="*/ 68 w 127"/>
                <a:gd name="T37" fmla="*/ 93 h 101"/>
                <a:gd name="T38" fmla="*/ 23 w 127"/>
                <a:gd name="T39" fmla="*/ 48 h 101"/>
                <a:gd name="T40" fmla="*/ 54 w 127"/>
                <a:gd name="T41" fmla="*/ 56 h 101"/>
                <a:gd name="T42" fmla="*/ 68 w 127"/>
                <a:gd name="T43" fmla="*/ 38 h 101"/>
                <a:gd name="T44" fmla="*/ 71 w 127"/>
                <a:gd name="T45" fmla="*/ 24 h 101"/>
                <a:gd name="T46" fmla="*/ 58 w 127"/>
                <a:gd name="T47" fmla="*/ 7 h 101"/>
                <a:gd name="T48" fmla="*/ 71 w 127"/>
                <a:gd name="T49" fmla="*/ 24 h 101"/>
                <a:gd name="T50" fmla="*/ 75 w 127"/>
                <a:gd name="T51" fmla="*/ 42 h 101"/>
                <a:gd name="T52" fmla="*/ 82 w 127"/>
                <a:gd name="T53" fmla="*/ 55 h 101"/>
                <a:gd name="T54" fmla="*/ 85 w 127"/>
                <a:gd name="T55" fmla="*/ 55 h 101"/>
                <a:gd name="T56" fmla="*/ 106 w 127"/>
                <a:gd name="T57" fmla="*/ 75 h 101"/>
                <a:gd name="T58" fmla="*/ 75 w 127"/>
                <a:gd name="T59" fmla="*/ 92 h 101"/>
                <a:gd name="T60" fmla="*/ 76 w 127"/>
                <a:gd name="T61" fmla="*/ 29 h 101"/>
                <a:gd name="T62" fmla="*/ 118 w 127"/>
                <a:gd name="T63" fmla="*/ 3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 h="101">
                  <a:moveTo>
                    <a:pt x="126" y="31"/>
                  </a:moveTo>
                  <a:cubicBezTo>
                    <a:pt x="110" y="9"/>
                    <a:pt x="110" y="9"/>
                    <a:pt x="110" y="9"/>
                  </a:cubicBezTo>
                  <a:cubicBezTo>
                    <a:pt x="109" y="8"/>
                    <a:pt x="108" y="7"/>
                    <a:pt x="107" y="7"/>
                  </a:cubicBezTo>
                  <a:cubicBezTo>
                    <a:pt x="107" y="7"/>
                    <a:pt x="107" y="7"/>
                    <a:pt x="107" y="7"/>
                  </a:cubicBezTo>
                  <a:cubicBezTo>
                    <a:pt x="59" y="0"/>
                    <a:pt x="59" y="0"/>
                    <a:pt x="59" y="0"/>
                  </a:cubicBezTo>
                  <a:cubicBezTo>
                    <a:pt x="58" y="0"/>
                    <a:pt x="57" y="0"/>
                    <a:pt x="57" y="0"/>
                  </a:cubicBezTo>
                  <a:cubicBezTo>
                    <a:pt x="18" y="15"/>
                    <a:pt x="18" y="15"/>
                    <a:pt x="18" y="15"/>
                  </a:cubicBezTo>
                  <a:cubicBezTo>
                    <a:pt x="18" y="15"/>
                    <a:pt x="18" y="15"/>
                    <a:pt x="18" y="15"/>
                  </a:cubicBezTo>
                  <a:cubicBezTo>
                    <a:pt x="18" y="15"/>
                    <a:pt x="18" y="15"/>
                    <a:pt x="18" y="15"/>
                  </a:cubicBezTo>
                  <a:cubicBezTo>
                    <a:pt x="18" y="15"/>
                    <a:pt x="18" y="15"/>
                    <a:pt x="18" y="15"/>
                  </a:cubicBezTo>
                  <a:cubicBezTo>
                    <a:pt x="17" y="15"/>
                    <a:pt x="17" y="15"/>
                    <a:pt x="17" y="15"/>
                  </a:cubicBezTo>
                  <a:cubicBezTo>
                    <a:pt x="17" y="15"/>
                    <a:pt x="17" y="16"/>
                    <a:pt x="17" y="16"/>
                  </a:cubicBezTo>
                  <a:cubicBezTo>
                    <a:pt x="17" y="16"/>
                    <a:pt x="17" y="16"/>
                    <a:pt x="17" y="16"/>
                  </a:cubicBezTo>
                  <a:cubicBezTo>
                    <a:pt x="0" y="38"/>
                    <a:pt x="0" y="38"/>
                    <a:pt x="0" y="38"/>
                  </a:cubicBezTo>
                  <a:cubicBezTo>
                    <a:pt x="0" y="39"/>
                    <a:pt x="0" y="40"/>
                    <a:pt x="0" y="41"/>
                  </a:cubicBezTo>
                  <a:cubicBezTo>
                    <a:pt x="0" y="42"/>
                    <a:pt x="1" y="43"/>
                    <a:pt x="2" y="43"/>
                  </a:cubicBezTo>
                  <a:cubicBezTo>
                    <a:pt x="16" y="47"/>
                    <a:pt x="16" y="47"/>
                    <a:pt x="16" y="47"/>
                  </a:cubicBezTo>
                  <a:cubicBezTo>
                    <a:pt x="16" y="82"/>
                    <a:pt x="16" y="82"/>
                    <a:pt x="16" y="82"/>
                  </a:cubicBezTo>
                  <a:cubicBezTo>
                    <a:pt x="16" y="83"/>
                    <a:pt x="17" y="85"/>
                    <a:pt x="19" y="85"/>
                  </a:cubicBezTo>
                  <a:cubicBezTo>
                    <a:pt x="71" y="101"/>
                    <a:pt x="71" y="101"/>
                    <a:pt x="71" y="101"/>
                  </a:cubicBezTo>
                  <a:cubicBezTo>
                    <a:pt x="71" y="101"/>
                    <a:pt x="71" y="101"/>
                    <a:pt x="71" y="101"/>
                  </a:cubicBezTo>
                  <a:cubicBezTo>
                    <a:pt x="71" y="101"/>
                    <a:pt x="71" y="101"/>
                    <a:pt x="72" y="101"/>
                  </a:cubicBezTo>
                  <a:cubicBezTo>
                    <a:pt x="72" y="101"/>
                    <a:pt x="72" y="101"/>
                    <a:pt x="72" y="101"/>
                  </a:cubicBezTo>
                  <a:cubicBezTo>
                    <a:pt x="72" y="101"/>
                    <a:pt x="72" y="101"/>
                    <a:pt x="72" y="101"/>
                  </a:cubicBezTo>
                  <a:cubicBezTo>
                    <a:pt x="73" y="101"/>
                    <a:pt x="73" y="101"/>
                    <a:pt x="73" y="101"/>
                  </a:cubicBezTo>
                  <a:cubicBezTo>
                    <a:pt x="73" y="101"/>
                    <a:pt x="73" y="101"/>
                    <a:pt x="73" y="101"/>
                  </a:cubicBezTo>
                  <a:cubicBezTo>
                    <a:pt x="110" y="80"/>
                    <a:pt x="110" y="80"/>
                    <a:pt x="110" y="80"/>
                  </a:cubicBezTo>
                  <a:cubicBezTo>
                    <a:pt x="111" y="79"/>
                    <a:pt x="112" y="78"/>
                    <a:pt x="112" y="77"/>
                  </a:cubicBezTo>
                  <a:cubicBezTo>
                    <a:pt x="112" y="42"/>
                    <a:pt x="112" y="42"/>
                    <a:pt x="112" y="42"/>
                  </a:cubicBezTo>
                  <a:cubicBezTo>
                    <a:pt x="125" y="36"/>
                    <a:pt x="125" y="36"/>
                    <a:pt x="125" y="36"/>
                  </a:cubicBezTo>
                  <a:cubicBezTo>
                    <a:pt x="126" y="36"/>
                    <a:pt x="126" y="35"/>
                    <a:pt x="126" y="34"/>
                  </a:cubicBezTo>
                  <a:cubicBezTo>
                    <a:pt x="127" y="33"/>
                    <a:pt x="126" y="32"/>
                    <a:pt x="126" y="31"/>
                  </a:cubicBezTo>
                  <a:close/>
                  <a:moveTo>
                    <a:pt x="8" y="38"/>
                  </a:moveTo>
                  <a:cubicBezTo>
                    <a:pt x="21" y="21"/>
                    <a:pt x="21" y="21"/>
                    <a:pt x="21" y="21"/>
                  </a:cubicBezTo>
                  <a:cubicBezTo>
                    <a:pt x="66" y="30"/>
                    <a:pt x="66" y="30"/>
                    <a:pt x="66" y="30"/>
                  </a:cubicBezTo>
                  <a:cubicBezTo>
                    <a:pt x="53" y="50"/>
                    <a:pt x="53" y="50"/>
                    <a:pt x="53" y="50"/>
                  </a:cubicBezTo>
                  <a:lnTo>
                    <a:pt x="8" y="38"/>
                  </a:lnTo>
                  <a:close/>
                  <a:moveTo>
                    <a:pt x="68" y="93"/>
                  </a:moveTo>
                  <a:cubicBezTo>
                    <a:pt x="23" y="80"/>
                    <a:pt x="23" y="80"/>
                    <a:pt x="23" y="80"/>
                  </a:cubicBezTo>
                  <a:cubicBezTo>
                    <a:pt x="23" y="48"/>
                    <a:pt x="23" y="48"/>
                    <a:pt x="23" y="48"/>
                  </a:cubicBezTo>
                  <a:cubicBezTo>
                    <a:pt x="53" y="56"/>
                    <a:pt x="53" y="56"/>
                    <a:pt x="53" y="56"/>
                  </a:cubicBezTo>
                  <a:cubicBezTo>
                    <a:pt x="54" y="56"/>
                    <a:pt x="54" y="56"/>
                    <a:pt x="54" y="56"/>
                  </a:cubicBezTo>
                  <a:cubicBezTo>
                    <a:pt x="55" y="56"/>
                    <a:pt x="56" y="56"/>
                    <a:pt x="57" y="55"/>
                  </a:cubicBezTo>
                  <a:cubicBezTo>
                    <a:pt x="68" y="38"/>
                    <a:pt x="68" y="38"/>
                    <a:pt x="68" y="38"/>
                  </a:cubicBezTo>
                  <a:lnTo>
                    <a:pt x="68" y="93"/>
                  </a:lnTo>
                  <a:close/>
                  <a:moveTo>
                    <a:pt x="71" y="24"/>
                  </a:moveTo>
                  <a:cubicBezTo>
                    <a:pt x="31" y="17"/>
                    <a:pt x="31" y="17"/>
                    <a:pt x="31" y="17"/>
                  </a:cubicBezTo>
                  <a:cubicBezTo>
                    <a:pt x="58" y="7"/>
                    <a:pt x="58" y="7"/>
                    <a:pt x="58" y="7"/>
                  </a:cubicBezTo>
                  <a:cubicBezTo>
                    <a:pt x="96" y="12"/>
                    <a:pt x="96" y="12"/>
                    <a:pt x="96" y="12"/>
                  </a:cubicBezTo>
                  <a:lnTo>
                    <a:pt x="71" y="24"/>
                  </a:lnTo>
                  <a:close/>
                  <a:moveTo>
                    <a:pt x="75" y="92"/>
                  </a:moveTo>
                  <a:cubicBezTo>
                    <a:pt x="75" y="42"/>
                    <a:pt x="75" y="42"/>
                    <a:pt x="75" y="42"/>
                  </a:cubicBezTo>
                  <a:cubicBezTo>
                    <a:pt x="80" y="54"/>
                    <a:pt x="80" y="54"/>
                    <a:pt x="80" y="54"/>
                  </a:cubicBezTo>
                  <a:cubicBezTo>
                    <a:pt x="81" y="54"/>
                    <a:pt x="81" y="55"/>
                    <a:pt x="82" y="55"/>
                  </a:cubicBezTo>
                  <a:cubicBezTo>
                    <a:pt x="83" y="55"/>
                    <a:pt x="83" y="55"/>
                    <a:pt x="83" y="55"/>
                  </a:cubicBezTo>
                  <a:cubicBezTo>
                    <a:pt x="84" y="55"/>
                    <a:pt x="84" y="55"/>
                    <a:pt x="85" y="55"/>
                  </a:cubicBezTo>
                  <a:cubicBezTo>
                    <a:pt x="106" y="45"/>
                    <a:pt x="106" y="45"/>
                    <a:pt x="106" y="45"/>
                  </a:cubicBezTo>
                  <a:cubicBezTo>
                    <a:pt x="106" y="75"/>
                    <a:pt x="106" y="75"/>
                    <a:pt x="106" y="75"/>
                  </a:cubicBezTo>
                  <a:cubicBezTo>
                    <a:pt x="106" y="75"/>
                    <a:pt x="106" y="75"/>
                    <a:pt x="106" y="75"/>
                  </a:cubicBezTo>
                  <a:lnTo>
                    <a:pt x="75" y="92"/>
                  </a:lnTo>
                  <a:close/>
                  <a:moveTo>
                    <a:pt x="85" y="48"/>
                  </a:moveTo>
                  <a:cubicBezTo>
                    <a:pt x="76" y="29"/>
                    <a:pt x="76" y="29"/>
                    <a:pt x="76" y="29"/>
                  </a:cubicBezTo>
                  <a:cubicBezTo>
                    <a:pt x="106" y="15"/>
                    <a:pt x="106" y="15"/>
                    <a:pt x="106" y="15"/>
                  </a:cubicBezTo>
                  <a:cubicBezTo>
                    <a:pt x="118" y="32"/>
                    <a:pt x="118" y="32"/>
                    <a:pt x="118" y="32"/>
                  </a:cubicBezTo>
                  <a:lnTo>
                    <a:pt x="85" y="48"/>
                  </a:lnTo>
                  <a:close/>
                </a:path>
              </a:pathLst>
            </a:custGeom>
            <a:solidFill>
              <a:schemeClr val="accent3"/>
            </a:solidFill>
            <a:ln>
              <a:noFill/>
            </a:ln>
          </p:spPr>
          <p:txBody>
            <a:bodyPr vert="horz" wrap="square" lIns="91422" tIns="45711" rIns="91422" bIns="45711" numCol="1" anchor="t" anchorCtr="0" compatLnSpc="1">
              <a:prstTxWarp prst="textNoShape">
                <a:avLst/>
              </a:prstTxWarp>
            </a:bodyPr>
            <a:lstStyle/>
            <a:p>
              <a:endParaRPr lang="id-ID" sz="900">
                <a:latin typeface="+mj-lt"/>
                <a:cs typeface="Raleway Black"/>
              </a:endParaRPr>
            </a:p>
          </p:txBody>
        </p:sp>
        <p:sp>
          <p:nvSpPr>
            <p:cNvPr id="30" name="Freeform 20"/>
            <p:cNvSpPr>
              <a:spLocks/>
            </p:cNvSpPr>
            <p:nvPr/>
          </p:nvSpPr>
          <p:spPr bwMode="auto">
            <a:xfrm>
              <a:off x="2660479" y="2381312"/>
              <a:ext cx="632720" cy="515556"/>
            </a:xfrm>
            <a:custGeom>
              <a:avLst/>
              <a:gdLst>
                <a:gd name="T0" fmla="*/ 280 w 280"/>
                <a:gd name="T1" fmla="*/ 27 h 228"/>
                <a:gd name="T2" fmla="*/ 247 w 280"/>
                <a:gd name="T3" fmla="*/ 36 h 228"/>
                <a:gd name="T4" fmla="*/ 272 w 280"/>
                <a:gd name="T5" fmla="*/ 5 h 228"/>
                <a:gd name="T6" fmla="*/ 236 w 280"/>
                <a:gd name="T7" fmla="*/ 19 h 228"/>
                <a:gd name="T8" fmla="*/ 194 w 280"/>
                <a:gd name="T9" fmla="*/ 0 h 228"/>
                <a:gd name="T10" fmla="*/ 136 w 280"/>
                <a:gd name="T11" fmla="*/ 58 h 228"/>
                <a:gd name="T12" fmla="*/ 138 w 280"/>
                <a:gd name="T13" fmla="*/ 71 h 228"/>
                <a:gd name="T14" fmla="*/ 19 w 280"/>
                <a:gd name="T15" fmla="*/ 11 h 228"/>
                <a:gd name="T16" fmla="*/ 12 w 280"/>
                <a:gd name="T17" fmla="*/ 40 h 228"/>
                <a:gd name="T18" fmla="*/ 37 w 280"/>
                <a:gd name="T19" fmla="*/ 88 h 228"/>
                <a:gd name="T20" fmla="*/ 11 w 280"/>
                <a:gd name="T21" fmla="*/ 80 h 228"/>
                <a:gd name="T22" fmla="*/ 11 w 280"/>
                <a:gd name="T23" fmla="*/ 81 h 228"/>
                <a:gd name="T24" fmla="*/ 57 w 280"/>
                <a:gd name="T25" fmla="*/ 138 h 228"/>
                <a:gd name="T26" fmla="*/ 42 w 280"/>
                <a:gd name="T27" fmla="*/ 140 h 228"/>
                <a:gd name="T28" fmla="*/ 31 w 280"/>
                <a:gd name="T29" fmla="*/ 139 h 228"/>
                <a:gd name="T30" fmla="*/ 85 w 280"/>
                <a:gd name="T31" fmla="*/ 178 h 228"/>
                <a:gd name="T32" fmla="*/ 14 w 280"/>
                <a:gd name="T33" fmla="*/ 203 h 228"/>
                <a:gd name="T34" fmla="*/ 0 w 280"/>
                <a:gd name="T35" fmla="*/ 202 h 228"/>
                <a:gd name="T36" fmla="*/ 88 w 280"/>
                <a:gd name="T37" fmla="*/ 228 h 228"/>
                <a:gd name="T38" fmla="*/ 251 w 280"/>
                <a:gd name="T39" fmla="*/ 65 h 228"/>
                <a:gd name="T40" fmla="*/ 251 w 280"/>
                <a:gd name="T41" fmla="*/ 57 h 228"/>
                <a:gd name="T42" fmla="*/ 280 w 280"/>
                <a:gd name="T43"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228">
                  <a:moveTo>
                    <a:pt x="280" y="27"/>
                  </a:moveTo>
                  <a:cubicBezTo>
                    <a:pt x="270" y="32"/>
                    <a:pt x="259" y="35"/>
                    <a:pt x="247" y="36"/>
                  </a:cubicBezTo>
                  <a:cubicBezTo>
                    <a:pt x="259" y="29"/>
                    <a:pt x="268" y="18"/>
                    <a:pt x="272" y="5"/>
                  </a:cubicBezTo>
                  <a:cubicBezTo>
                    <a:pt x="261" y="11"/>
                    <a:pt x="249" y="16"/>
                    <a:pt x="236" y="19"/>
                  </a:cubicBezTo>
                  <a:cubicBezTo>
                    <a:pt x="225" y="7"/>
                    <a:pt x="210" y="0"/>
                    <a:pt x="194" y="0"/>
                  </a:cubicBezTo>
                  <a:cubicBezTo>
                    <a:pt x="162" y="0"/>
                    <a:pt x="136" y="26"/>
                    <a:pt x="136" y="58"/>
                  </a:cubicBezTo>
                  <a:cubicBezTo>
                    <a:pt x="136" y="62"/>
                    <a:pt x="137" y="67"/>
                    <a:pt x="138" y="71"/>
                  </a:cubicBezTo>
                  <a:cubicBezTo>
                    <a:pt x="90" y="69"/>
                    <a:pt x="48" y="46"/>
                    <a:pt x="19" y="11"/>
                  </a:cubicBezTo>
                  <a:cubicBezTo>
                    <a:pt x="14" y="19"/>
                    <a:pt x="12" y="29"/>
                    <a:pt x="12" y="40"/>
                  </a:cubicBezTo>
                  <a:cubicBezTo>
                    <a:pt x="12" y="60"/>
                    <a:pt x="22" y="77"/>
                    <a:pt x="37" y="88"/>
                  </a:cubicBezTo>
                  <a:cubicBezTo>
                    <a:pt x="28" y="87"/>
                    <a:pt x="19" y="85"/>
                    <a:pt x="11" y="80"/>
                  </a:cubicBezTo>
                  <a:cubicBezTo>
                    <a:pt x="11" y="81"/>
                    <a:pt x="11" y="81"/>
                    <a:pt x="11" y="81"/>
                  </a:cubicBezTo>
                  <a:cubicBezTo>
                    <a:pt x="11" y="109"/>
                    <a:pt x="31" y="132"/>
                    <a:pt x="57" y="138"/>
                  </a:cubicBezTo>
                  <a:cubicBezTo>
                    <a:pt x="52" y="139"/>
                    <a:pt x="47" y="140"/>
                    <a:pt x="42" y="140"/>
                  </a:cubicBezTo>
                  <a:cubicBezTo>
                    <a:pt x="38" y="140"/>
                    <a:pt x="35" y="139"/>
                    <a:pt x="31" y="139"/>
                  </a:cubicBezTo>
                  <a:cubicBezTo>
                    <a:pt x="39" y="161"/>
                    <a:pt x="60" y="178"/>
                    <a:pt x="85" y="178"/>
                  </a:cubicBezTo>
                  <a:cubicBezTo>
                    <a:pt x="65" y="194"/>
                    <a:pt x="40" y="203"/>
                    <a:pt x="14" y="203"/>
                  </a:cubicBezTo>
                  <a:cubicBezTo>
                    <a:pt x="9" y="203"/>
                    <a:pt x="4" y="203"/>
                    <a:pt x="0" y="202"/>
                  </a:cubicBezTo>
                  <a:cubicBezTo>
                    <a:pt x="25" y="219"/>
                    <a:pt x="55" y="228"/>
                    <a:pt x="88" y="228"/>
                  </a:cubicBezTo>
                  <a:cubicBezTo>
                    <a:pt x="194" y="228"/>
                    <a:pt x="251" y="140"/>
                    <a:pt x="251" y="65"/>
                  </a:cubicBezTo>
                  <a:cubicBezTo>
                    <a:pt x="251" y="62"/>
                    <a:pt x="251" y="60"/>
                    <a:pt x="251" y="57"/>
                  </a:cubicBezTo>
                  <a:cubicBezTo>
                    <a:pt x="263" y="49"/>
                    <a:pt x="272" y="39"/>
                    <a:pt x="280" y="27"/>
                  </a:cubicBezTo>
                  <a:close/>
                </a:path>
              </a:pathLst>
            </a:custGeom>
            <a:solidFill>
              <a:schemeClr val="accent1"/>
            </a:solidFill>
            <a:ln>
              <a:noFill/>
            </a:ln>
          </p:spPr>
          <p:txBody>
            <a:bodyPr vert="horz" wrap="square" lIns="91422" tIns="45711" rIns="91422" bIns="45711" numCol="1" anchor="t" anchorCtr="0" compatLnSpc="1">
              <a:prstTxWarp prst="textNoShape">
                <a:avLst/>
              </a:prstTxWarp>
            </a:bodyPr>
            <a:lstStyle/>
            <a:p>
              <a:endParaRPr lang="id-ID" sz="900" dirty="0">
                <a:latin typeface="+mj-lt"/>
              </a:endParaRPr>
            </a:p>
          </p:txBody>
        </p:sp>
        <p:sp>
          <p:nvSpPr>
            <p:cNvPr id="31" name="Freeform 21"/>
            <p:cNvSpPr>
              <a:spLocks/>
            </p:cNvSpPr>
            <p:nvPr/>
          </p:nvSpPr>
          <p:spPr bwMode="auto">
            <a:xfrm>
              <a:off x="4502021" y="4495371"/>
              <a:ext cx="681911" cy="678694"/>
            </a:xfrm>
            <a:custGeom>
              <a:avLst/>
              <a:gdLst>
                <a:gd name="T0" fmla="*/ 114 w 228"/>
                <a:gd name="T1" fmla="*/ 0 h 227"/>
                <a:gd name="T2" fmla="*/ 0 w 228"/>
                <a:gd name="T3" fmla="*/ 114 h 227"/>
                <a:gd name="T4" fmla="*/ 68 w 228"/>
                <a:gd name="T5" fmla="*/ 218 h 227"/>
                <a:gd name="T6" fmla="*/ 70 w 228"/>
                <a:gd name="T7" fmla="*/ 192 h 227"/>
                <a:gd name="T8" fmla="*/ 85 w 228"/>
                <a:gd name="T9" fmla="*/ 130 h 227"/>
                <a:gd name="T10" fmla="*/ 81 w 228"/>
                <a:gd name="T11" fmla="*/ 112 h 227"/>
                <a:gd name="T12" fmla="*/ 103 w 228"/>
                <a:gd name="T13" fmla="*/ 82 h 227"/>
                <a:gd name="T14" fmla="*/ 119 w 228"/>
                <a:gd name="T15" fmla="*/ 99 h 227"/>
                <a:gd name="T16" fmla="*/ 109 w 228"/>
                <a:gd name="T17" fmla="*/ 140 h 227"/>
                <a:gd name="T18" fmla="*/ 127 w 228"/>
                <a:gd name="T19" fmla="*/ 162 h 227"/>
                <a:gd name="T20" fmla="*/ 163 w 228"/>
                <a:gd name="T21" fmla="*/ 101 h 227"/>
                <a:gd name="T22" fmla="*/ 115 w 228"/>
                <a:gd name="T23" fmla="*/ 57 h 227"/>
                <a:gd name="T24" fmla="*/ 59 w 228"/>
                <a:gd name="T25" fmla="*/ 112 h 227"/>
                <a:gd name="T26" fmla="*/ 67 w 228"/>
                <a:gd name="T27" fmla="*/ 134 h 227"/>
                <a:gd name="T28" fmla="*/ 68 w 228"/>
                <a:gd name="T29" fmla="*/ 141 h 227"/>
                <a:gd name="T30" fmla="*/ 66 w 228"/>
                <a:gd name="T31" fmla="*/ 150 h 227"/>
                <a:gd name="T32" fmla="*/ 60 w 228"/>
                <a:gd name="T33" fmla="*/ 153 h 227"/>
                <a:gd name="T34" fmla="*/ 37 w 228"/>
                <a:gd name="T35" fmla="*/ 109 h 227"/>
                <a:gd name="T36" fmla="*/ 118 w 228"/>
                <a:gd name="T37" fmla="*/ 38 h 227"/>
                <a:gd name="T38" fmla="*/ 191 w 228"/>
                <a:gd name="T39" fmla="*/ 103 h 227"/>
                <a:gd name="T40" fmla="*/ 129 w 228"/>
                <a:gd name="T41" fmla="*/ 181 h 227"/>
                <a:gd name="T42" fmla="*/ 101 w 228"/>
                <a:gd name="T43" fmla="*/ 167 h 227"/>
                <a:gd name="T44" fmla="*/ 93 w 228"/>
                <a:gd name="T45" fmla="*/ 198 h 227"/>
                <a:gd name="T46" fmla="*/ 82 w 228"/>
                <a:gd name="T47" fmla="*/ 223 h 227"/>
                <a:gd name="T48" fmla="*/ 114 w 228"/>
                <a:gd name="T49" fmla="*/ 227 h 227"/>
                <a:gd name="T50" fmla="*/ 228 w 228"/>
                <a:gd name="T51" fmla="*/ 114 h 227"/>
                <a:gd name="T52" fmla="*/ 114 w 228"/>
                <a:gd name="T5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7">
                  <a:moveTo>
                    <a:pt x="114" y="0"/>
                  </a:moveTo>
                  <a:cubicBezTo>
                    <a:pt x="51" y="0"/>
                    <a:pt x="0" y="51"/>
                    <a:pt x="0" y="114"/>
                  </a:cubicBezTo>
                  <a:cubicBezTo>
                    <a:pt x="0" y="160"/>
                    <a:pt x="28" y="200"/>
                    <a:pt x="68" y="218"/>
                  </a:cubicBezTo>
                  <a:cubicBezTo>
                    <a:pt x="68" y="210"/>
                    <a:pt x="68" y="200"/>
                    <a:pt x="70" y="192"/>
                  </a:cubicBezTo>
                  <a:cubicBezTo>
                    <a:pt x="73" y="183"/>
                    <a:pt x="85" y="130"/>
                    <a:pt x="85" y="130"/>
                  </a:cubicBezTo>
                  <a:cubicBezTo>
                    <a:pt x="85" y="130"/>
                    <a:pt x="81" y="122"/>
                    <a:pt x="81" y="112"/>
                  </a:cubicBezTo>
                  <a:cubicBezTo>
                    <a:pt x="81" y="95"/>
                    <a:pt x="91" y="82"/>
                    <a:pt x="103" y="82"/>
                  </a:cubicBezTo>
                  <a:cubicBezTo>
                    <a:pt x="114" y="82"/>
                    <a:pt x="119" y="90"/>
                    <a:pt x="119" y="99"/>
                  </a:cubicBezTo>
                  <a:cubicBezTo>
                    <a:pt x="119" y="110"/>
                    <a:pt x="112" y="125"/>
                    <a:pt x="109" y="140"/>
                  </a:cubicBezTo>
                  <a:cubicBezTo>
                    <a:pt x="106" y="152"/>
                    <a:pt x="115" y="162"/>
                    <a:pt x="127" y="162"/>
                  </a:cubicBezTo>
                  <a:cubicBezTo>
                    <a:pt x="148" y="162"/>
                    <a:pt x="163" y="134"/>
                    <a:pt x="163" y="101"/>
                  </a:cubicBezTo>
                  <a:cubicBezTo>
                    <a:pt x="163" y="76"/>
                    <a:pt x="146" y="57"/>
                    <a:pt x="115" y="57"/>
                  </a:cubicBezTo>
                  <a:cubicBezTo>
                    <a:pt x="81" y="57"/>
                    <a:pt x="59" y="83"/>
                    <a:pt x="59" y="112"/>
                  </a:cubicBezTo>
                  <a:cubicBezTo>
                    <a:pt x="59" y="122"/>
                    <a:pt x="62" y="129"/>
                    <a:pt x="67" y="134"/>
                  </a:cubicBezTo>
                  <a:cubicBezTo>
                    <a:pt x="69" y="137"/>
                    <a:pt x="69" y="138"/>
                    <a:pt x="68" y="141"/>
                  </a:cubicBezTo>
                  <a:cubicBezTo>
                    <a:pt x="68" y="143"/>
                    <a:pt x="67" y="148"/>
                    <a:pt x="66" y="150"/>
                  </a:cubicBezTo>
                  <a:cubicBezTo>
                    <a:pt x="65" y="153"/>
                    <a:pt x="63" y="154"/>
                    <a:pt x="60" y="153"/>
                  </a:cubicBezTo>
                  <a:cubicBezTo>
                    <a:pt x="44" y="146"/>
                    <a:pt x="37" y="129"/>
                    <a:pt x="37" y="109"/>
                  </a:cubicBezTo>
                  <a:cubicBezTo>
                    <a:pt x="37" y="77"/>
                    <a:pt x="64" y="38"/>
                    <a:pt x="118" y="38"/>
                  </a:cubicBezTo>
                  <a:cubicBezTo>
                    <a:pt x="162" y="38"/>
                    <a:pt x="191" y="70"/>
                    <a:pt x="191" y="103"/>
                  </a:cubicBezTo>
                  <a:cubicBezTo>
                    <a:pt x="191" y="148"/>
                    <a:pt x="166" y="181"/>
                    <a:pt x="129" y="181"/>
                  </a:cubicBezTo>
                  <a:cubicBezTo>
                    <a:pt x="117" y="181"/>
                    <a:pt x="105" y="175"/>
                    <a:pt x="101" y="167"/>
                  </a:cubicBezTo>
                  <a:cubicBezTo>
                    <a:pt x="101" y="167"/>
                    <a:pt x="95" y="193"/>
                    <a:pt x="93" y="198"/>
                  </a:cubicBezTo>
                  <a:cubicBezTo>
                    <a:pt x="91" y="207"/>
                    <a:pt x="86" y="216"/>
                    <a:pt x="82" y="223"/>
                  </a:cubicBezTo>
                  <a:cubicBezTo>
                    <a:pt x="92" y="226"/>
                    <a:pt x="103" y="227"/>
                    <a:pt x="114" y="227"/>
                  </a:cubicBezTo>
                  <a:cubicBezTo>
                    <a:pt x="177" y="227"/>
                    <a:pt x="228" y="176"/>
                    <a:pt x="228" y="114"/>
                  </a:cubicBezTo>
                  <a:cubicBezTo>
                    <a:pt x="228" y="51"/>
                    <a:pt x="177" y="0"/>
                    <a:pt x="114" y="0"/>
                  </a:cubicBezTo>
                  <a:close/>
                </a:path>
              </a:pathLst>
            </a:custGeom>
            <a:solidFill>
              <a:schemeClr val="accent3"/>
            </a:solidFill>
            <a:ln>
              <a:noFill/>
            </a:ln>
          </p:spPr>
          <p:txBody>
            <a:bodyPr vert="horz" wrap="square" lIns="91422" tIns="45711" rIns="91422" bIns="45711" numCol="1" anchor="t" anchorCtr="0" compatLnSpc="1">
              <a:prstTxWarp prst="textNoShape">
                <a:avLst/>
              </a:prstTxWarp>
            </a:bodyPr>
            <a:lstStyle/>
            <a:p>
              <a:endParaRPr lang="id-ID" sz="900" dirty="0">
                <a:latin typeface="+mj-lt"/>
              </a:endParaRPr>
            </a:p>
          </p:txBody>
        </p:sp>
        <p:grpSp>
          <p:nvGrpSpPr>
            <p:cNvPr id="32" name="Group 31"/>
            <p:cNvGrpSpPr/>
            <p:nvPr/>
          </p:nvGrpSpPr>
          <p:grpSpPr>
            <a:xfrm>
              <a:off x="4452025" y="2862894"/>
              <a:ext cx="731907" cy="685628"/>
              <a:chOff x="544513" y="3295650"/>
              <a:chExt cx="1325563" cy="1241425"/>
            </a:xfrm>
            <a:solidFill>
              <a:schemeClr val="accent4"/>
            </a:solidFill>
          </p:grpSpPr>
          <p:sp>
            <p:nvSpPr>
              <p:cNvPr id="52" name="Freeform 26"/>
              <p:cNvSpPr>
                <a:spLocks/>
              </p:cNvSpPr>
              <p:nvPr/>
            </p:nvSpPr>
            <p:spPr bwMode="auto">
              <a:xfrm>
                <a:off x="692151" y="3351213"/>
                <a:ext cx="1077913" cy="1185862"/>
              </a:xfrm>
              <a:custGeom>
                <a:avLst/>
                <a:gdLst>
                  <a:gd name="T0" fmla="*/ 55 w 257"/>
                  <a:gd name="T1" fmla="*/ 128 h 283"/>
                  <a:gd name="T2" fmla="*/ 49 w 257"/>
                  <a:gd name="T3" fmla="*/ 128 h 283"/>
                  <a:gd name="T4" fmla="*/ 43 w 257"/>
                  <a:gd name="T5" fmla="*/ 129 h 283"/>
                  <a:gd name="T6" fmla="*/ 36 w 257"/>
                  <a:gd name="T7" fmla="*/ 133 h 283"/>
                  <a:gd name="T8" fmla="*/ 9 w 257"/>
                  <a:gd name="T9" fmla="*/ 145 h 283"/>
                  <a:gd name="T10" fmla="*/ 4 w 257"/>
                  <a:gd name="T11" fmla="*/ 167 h 283"/>
                  <a:gd name="T12" fmla="*/ 26 w 257"/>
                  <a:gd name="T13" fmla="*/ 218 h 283"/>
                  <a:gd name="T14" fmla="*/ 46 w 257"/>
                  <a:gd name="T15" fmla="*/ 229 h 283"/>
                  <a:gd name="T16" fmla="*/ 61 w 257"/>
                  <a:gd name="T17" fmla="*/ 223 h 283"/>
                  <a:gd name="T18" fmla="*/ 73 w 257"/>
                  <a:gd name="T19" fmla="*/ 243 h 283"/>
                  <a:gd name="T20" fmla="*/ 77 w 257"/>
                  <a:gd name="T21" fmla="*/ 240 h 283"/>
                  <a:gd name="T22" fmla="*/ 106 w 257"/>
                  <a:gd name="T23" fmla="*/ 273 h 283"/>
                  <a:gd name="T24" fmla="*/ 139 w 257"/>
                  <a:gd name="T25" fmla="*/ 275 h 283"/>
                  <a:gd name="T26" fmla="*/ 141 w 257"/>
                  <a:gd name="T27" fmla="*/ 242 h 283"/>
                  <a:gd name="T28" fmla="*/ 138 w 257"/>
                  <a:gd name="T29" fmla="*/ 239 h 283"/>
                  <a:gd name="T30" fmla="*/ 138 w 257"/>
                  <a:gd name="T31" fmla="*/ 239 h 283"/>
                  <a:gd name="T32" fmla="*/ 112 w 257"/>
                  <a:gd name="T33" fmla="*/ 209 h 283"/>
                  <a:gd name="T34" fmla="*/ 128 w 257"/>
                  <a:gd name="T35" fmla="*/ 194 h 283"/>
                  <a:gd name="T36" fmla="*/ 131 w 257"/>
                  <a:gd name="T37" fmla="*/ 193 h 283"/>
                  <a:gd name="T38" fmla="*/ 257 w 257"/>
                  <a:gd name="T39" fmla="*/ 188 h 283"/>
                  <a:gd name="T40" fmla="*/ 174 w 257"/>
                  <a:gd name="T41" fmla="*/ 0 h 283"/>
                  <a:gd name="T42" fmla="*/ 55 w 257"/>
                  <a:gd name="T43" fmla="*/ 12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7" h="283">
                    <a:moveTo>
                      <a:pt x="55" y="128"/>
                    </a:moveTo>
                    <a:cubicBezTo>
                      <a:pt x="53" y="127"/>
                      <a:pt x="51" y="127"/>
                      <a:pt x="49" y="128"/>
                    </a:cubicBezTo>
                    <a:cubicBezTo>
                      <a:pt x="47" y="128"/>
                      <a:pt x="45" y="128"/>
                      <a:pt x="43" y="129"/>
                    </a:cubicBezTo>
                    <a:cubicBezTo>
                      <a:pt x="41" y="130"/>
                      <a:pt x="38" y="131"/>
                      <a:pt x="36" y="133"/>
                    </a:cubicBezTo>
                    <a:cubicBezTo>
                      <a:pt x="9" y="145"/>
                      <a:pt x="9" y="145"/>
                      <a:pt x="9" y="145"/>
                    </a:cubicBezTo>
                    <a:cubicBezTo>
                      <a:pt x="2" y="148"/>
                      <a:pt x="0" y="158"/>
                      <a:pt x="4" y="167"/>
                    </a:cubicBezTo>
                    <a:cubicBezTo>
                      <a:pt x="26" y="218"/>
                      <a:pt x="26" y="218"/>
                      <a:pt x="26" y="218"/>
                    </a:cubicBezTo>
                    <a:cubicBezTo>
                      <a:pt x="30" y="227"/>
                      <a:pt x="39" y="232"/>
                      <a:pt x="46" y="229"/>
                    </a:cubicBezTo>
                    <a:cubicBezTo>
                      <a:pt x="61" y="223"/>
                      <a:pt x="61" y="223"/>
                      <a:pt x="61" y="223"/>
                    </a:cubicBezTo>
                    <a:cubicBezTo>
                      <a:pt x="73" y="243"/>
                      <a:pt x="73" y="243"/>
                      <a:pt x="73" y="243"/>
                    </a:cubicBezTo>
                    <a:cubicBezTo>
                      <a:pt x="77" y="240"/>
                      <a:pt x="77" y="240"/>
                      <a:pt x="77" y="240"/>
                    </a:cubicBezTo>
                    <a:cubicBezTo>
                      <a:pt x="106" y="273"/>
                      <a:pt x="106" y="273"/>
                      <a:pt x="106" y="273"/>
                    </a:cubicBezTo>
                    <a:cubicBezTo>
                      <a:pt x="115" y="282"/>
                      <a:pt x="129" y="283"/>
                      <a:pt x="139" y="275"/>
                    </a:cubicBezTo>
                    <a:cubicBezTo>
                      <a:pt x="149" y="266"/>
                      <a:pt x="149" y="251"/>
                      <a:pt x="141" y="242"/>
                    </a:cubicBezTo>
                    <a:cubicBezTo>
                      <a:pt x="138" y="239"/>
                      <a:pt x="138" y="239"/>
                      <a:pt x="138" y="239"/>
                    </a:cubicBezTo>
                    <a:cubicBezTo>
                      <a:pt x="138" y="239"/>
                      <a:pt x="138" y="239"/>
                      <a:pt x="138" y="239"/>
                    </a:cubicBezTo>
                    <a:cubicBezTo>
                      <a:pt x="112" y="209"/>
                      <a:pt x="112" y="209"/>
                      <a:pt x="112" y="209"/>
                    </a:cubicBezTo>
                    <a:cubicBezTo>
                      <a:pt x="128" y="194"/>
                      <a:pt x="128" y="194"/>
                      <a:pt x="128" y="194"/>
                    </a:cubicBezTo>
                    <a:cubicBezTo>
                      <a:pt x="129" y="194"/>
                      <a:pt x="130" y="193"/>
                      <a:pt x="131" y="193"/>
                    </a:cubicBezTo>
                    <a:cubicBezTo>
                      <a:pt x="197" y="178"/>
                      <a:pt x="257" y="188"/>
                      <a:pt x="257" y="188"/>
                    </a:cubicBezTo>
                    <a:cubicBezTo>
                      <a:pt x="174" y="0"/>
                      <a:pt x="174" y="0"/>
                      <a:pt x="174" y="0"/>
                    </a:cubicBezTo>
                    <a:cubicBezTo>
                      <a:pt x="161" y="54"/>
                      <a:pt x="86" y="108"/>
                      <a:pt x="55"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dirty="0">
                  <a:latin typeface="+mj-lt"/>
                </a:endParaRPr>
              </a:p>
            </p:txBody>
          </p:sp>
          <p:sp>
            <p:nvSpPr>
              <p:cNvPr id="53" name="Freeform 27"/>
              <p:cNvSpPr>
                <a:spLocks/>
              </p:cNvSpPr>
              <p:nvPr/>
            </p:nvSpPr>
            <p:spPr bwMode="auto">
              <a:xfrm>
                <a:off x="1446213" y="3295650"/>
                <a:ext cx="423863" cy="865187"/>
              </a:xfrm>
              <a:custGeom>
                <a:avLst/>
                <a:gdLst>
                  <a:gd name="T0" fmla="*/ 0 w 267"/>
                  <a:gd name="T1" fmla="*/ 16 h 545"/>
                  <a:gd name="T2" fmla="*/ 233 w 267"/>
                  <a:gd name="T3" fmla="*/ 545 h 545"/>
                  <a:gd name="T4" fmla="*/ 267 w 267"/>
                  <a:gd name="T5" fmla="*/ 531 h 545"/>
                  <a:gd name="T6" fmla="*/ 32 w 267"/>
                  <a:gd name="T7" fmla="*/ 0 h 545"/>
                  <a:gd name="T8" fmla="*/ 0 w 267"/>
                  <a:gd name="T9" fmla="*/ 16 h 545"/>
                </a:gdLst>
                <a:ahLst/>
                <a:cxnLst>
                  <a:cxn ang="0">
                    <a:pos x="T0" y="T1"/>
                  </a:cxn>
                  <a:cxn ang="0">
                    <a:pos x="T2" y="T3"/>
                  </a:cxn>
                  <a:cxn ang="0">
                    <a:pos x="T4" y="T5"/>
                  </a:cxn>
                  <a:cxn ang="0">
                    <a:pos x="T6" y="T7"/>
                  </a:cxn>
                  <a:cxn ang="0">
                    <a:pos x="T8" y="T9"/>
                  </a:cxn>
                </a:cxnLst>
                <a:rect l="0" t="0" r="r" b="b"/>
                <a:pathLst>
                  <a:path w="267" h="545">
                    <a:moveTo>
                      <a:pt x="0" y="16"/>
                    </a:moveTo>
                    <a:lnTo>
                      <a:pt x="233" y="545"/>
                    </a:lnTo>
                    <a:lnTo>
                      <a:pt x="267" y="531"/>
                    </a:lnTo>
                    <a:lnTo>
                      <a:pt x="32"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dirty="0">
                  <a:latin typeface="+mj-lt"/>
                </a:endParaRPr>
              </a:p>
            </p:txBody>
          </p:sp>
          <p:sp>
            <p:nvSpPr>
              <p:cNvPr id="54" name="Freeform 28"/>
              <p:cNvSpPr>
                <a:spLocks/>
              </p:cNvSpPr>
              <p:nvPr/>
            </p:nvSpPr>
            <p:spPr bwMode="auto">
              <a:xfrm>
                <a:off x="544513" y="4021138"/>
                <a:ext cx="257175" cy="339725"/>
              </a:xfrm>
              <a:custGeom>
                <a:avLst/>
                <a:gdLst>
                  <a:gd name="T0" fmla="*/ 30 w 61"/>
                  <a:gd name="T1" fmla="*/ 10 h 81"/>
                  <a:gd name="T2" fmla="*/ 28 w 61"/>
                  <a:gd name="T3" fmla="*/ 0 h 81"/>
                  <a:gd name="T4" fmla="*/ 17 w 61"/>
                  <a:gd name="T5" fmla="*/ 5 h 81"/>
                  <a:gd name="T6" fmla="*/ 1 w 61"/>
                  <a:gd name="T7" fmla="*/ 32 h 81"/>
                  <a:gd name="T8" fmla="*/ 15 w 61"/>
                  <a:gd name="T9" fmla="*/ 26 h 81"/>
                  <a:gd name="T10" fmla="*/ 21 w 61"/>
                  <a:gd name="T11" fmla="*/ 28 h 81"/>
                  <a:gd name="T12" fmla="*/ 21 w 61"/>
                  <a:gd name="T13" fmla="*/ 29 h 81"/>
                  <a:gd name="T14" fmla="*/ 22 w 61"/>
                  <a:gd name="T15" fmla="*/ 29 h 81"/>
                  <a:gd name="T16" fmla="*/ 19 w 61"/>
                  <a:gd name="T17" fmla="*/ 35 h 81"/>
                  <a:gd name="T18" fmla="*/ 4 w 61"/>
                  <a:gd name="T19" fmla="*/ 42 h 81"/>
                  <a:gd name="T20" fmla="*/ 6 w 61"/>
                  <a:gd name="T21" fmla="*/ 47 h 81"/>
                  <a:gd name="T22" fmla="*/ 21 w 61"/>
                  <a:gd name="T23" fmla="*/ 40 h 81"/>
                  <a:gd name="T24" fmla="*/ 27 w 61"/>
                  <a:gd name="T25" fmla="*/ 42 h 81"/>
                  <a:gd name="T26" fmla="*/ 28 w 61"/>
                  <a:gd name="T27" fmla="*/ 43 h 81"/>
                  <a:gd name="T28" fmla="*/ 28 w 61"/>
                  <a:gd name="T29" fmla="*/ 43 h 81"/>
                  <a:gd name="T30" fmla="*/ 25 w 61"/>
                  <a:gd name="T31" fmla="*/ 49 h 81"/>
                  <a:gd name="T32" fmla="*/ 10 w 61"/>
                  <a:gd name="T33" fmla="*/ 56 h 81"/>
                  <a:gd name="T34" fmla="*/ 12 w 61"/>
                  <a:gd name="T35" fmla="*/ 61 h 81"/>
                  <a:gd name="T36" fmla="*/ 28 w 61"/>
                  <a:gd name="T37" fmla="*/ 54 h 81"/>
                  <a:gd name="T38" fmla="*/ 34 w 61"/>
                  <a:gd name="T39" fmla="*/ 56 h 81"/>
                  <a:gd name="T40" fmla="*/ 34 w 61"/>
                  <a:gd name="T41" fmla="*/ 56 h 81"/>
                  <a:gd name="T42" fmla="*/ 34 w 61"/>
                  <a:gd name="T43" fmla="*/ 57 h 81"/>
                  <a:gd name="T44" fmla="*/ 31 w 61"/>
                  <a:gd name="T45" fmla="*/ 63 h 81"/>
                  <a:gd name="T46" fmla="*/ 17 w 61"/>
                  <a:gd name="T47" fmla="*/ 69 h 81"/>
                  <a:gd name="T48" fmla="*/ 48 w 61"/>
                  <a:gd name="T49" fmla="*/ 76 h 81"/>
                  <a:gd name="T50" fmla="*/ 61 w 61"/>
                  <a:gd name="T51" fmla="*/ 71 h 81"/>
                  <a:gd name="T52" fmla="*/ 53 w 61"/>
                  <a:gd name="T53" fmla="*/ 61 h 81"/>
                  <a:gd name="T54" fmla="*/ 30 w 61"/>
                  <a:gd name="T55"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1" h="81">
                    <a:moveTo>
                      <a:pt x="30" y="10"/>
                    </a:moveTo>
                    <a:cubicBezTo>
                      <a:pt x="29" y="6"/>
                      <a:pt x="28" y="3"/>
                      <a:pt x="28" y="0"/>
                    </a:cubicBezTo>
                    <a:cubicBezTo>
                      <a:pt x="17" y="5"/>
                      <a:pt x="17" y="5"/>
                      <a:pt x="17" y="5"/>
                    </a:cubicBezTo>
                    <a:cubicBezTo>
                      <a:pt x="6" y="10"/>
                      <a:pt x="0" y="21"/>
                      <a:pt x="1" y="32"/>
                    </a:cubicBezTo>
                    <a:cubicBezTo>
                      <a:pt x="15" y="26"/>
                      <a:pt x="15" y="26"/>
                      <a:pt x="15" y="26"/>
                    </a:cubicBezTo>
                    <a:cubicBezTo>
                      <a:pt x="18" y="25"/>
                      <a:pt x="20" y="26"/>
                      <a:pt x="21" y="28"/>
                    </a:cubicBezTo>
                    <a:cubicBezTo>
                      <a:pt x="21" y="29"/>
                      <a:pt x="21" y="29"/>
                      <a:pt x="21" y="29"/>
                    </a:cubicBezTo>
                    <a:cubicBezTo>
                      <a:pt x="21" y="29"/>
                      <a:pt x="22" y="29"/>
                      <a:pt x="22" y="29"/>
                    </a:cubicBezTo>
                    <a:cubicBezTo>
                      <a:pt x="23" y="31"/>
                      <a:pt x="22" y="34"/>
                      <a:pt x="19" y="35"/>
                    </a:cubicBezTo>
                    <a:cubicBezTo>
                      <a:pt x="4" y="42"/>
                      <a:pt x="4" y="42"/>
                      <a:pt x="4" y="42"/>
                    </a:cubicBezTo>
                    <a:cubicBezTo>
                      <a:pt x="6" y="47"/>
                      <a:pt x="6" y="47"/>
                      <a:pt x="6" y="47"/>
                    </a:cubicBezTo>
                    <a:cubicBezTo>
                      <a:pt x="21" y="40"/>
                      <a:pt x="21" y="40"/>
                      <a:pt x="21" y="40"/>
                    </a:cubicBezTo>
                    <a:cubicBezTo>
                      <a:pt x="24" y="39"/>
                      <a:pt x="26" y="40"/>
                      <a:pt x="27" y="42"/>
                    </a:cubicBezTo>
                    <a:cubicBezTo>
                      <a:pt x="27" y="42"/>
                      <a:pt x="27" y="43"/>
                      <a:pt x="28" y="43"/>
                    </a:cubicBezTo>
                    <a:cubicBezTo>
                      <a:pt x="28" y="43"/>
                      <a:pt x="28" y="43"/>
                      <a:pt x="28" y="43"/>
                    </a:cubicBezTo>
                    <a:cubicBezTo>
                      <a:pt x="29" y="45"/>
                      <a:pt x="28" y="48"/>
                      <a:pt x="25" y="49"/>
                    </a:cubicBezTo>
                    <a:cubicBezTo>
                      <a:pt x="10" y="56"/>
                      <a:pt x="10" y="56"/>
                      <a:pt x="10" y="56"/>
                    </a:cubicBezTo>
                    <a:cubicBezTo>
                      <a:pt x="12" y="61"/>
                      <a:pt x="12" y="61"/>
                      <a:pt x="12" y="61"/>
                    </a:cubicBezTo>
                    <a:cubicBezTo>
                      <a:pt x="28" y="54"/>
                      <a:pt x="28" y="54"/>
                      <a:pt x="28" y="54"/>
                    </a:cubicBezTo>
                    <a:cubicBezTo>
                      <a:pt x="30" y="53"/>
                      <a:pt x="33" y="54"/>
                      <a:pt x="34" y="56"/>
                    </a:cubicBezTo>
                    <a:cubicBezTo>
                      <a:pt x="34" y="56"/>
                      <a:pt x="34" y="56"/>
                      <a:pt x="34" y="56"/>
                    </a:cubicBezTo>
                    <a:cubicBezTo>
                      <a:pt x="34" y="57"/>
                      <a:pt x="34" y="57"/>
                      <a:pt x="34" y="57"/>
                    </a:cubicBezTo>
                    <a:cubicBezTo>
                      <a:pt x="35" y="59"/>
                      <a:pt x="34" y="62"/>
                      <a:pt x="31" y="63"/>
                    </a:cubicBezTo>
                    <a:cubicBezTo>
                      <a:pt x="17" y="69"/>
                      <a:pt x="17" y="69"/>
                      <a:pt x="17" y="69"/>
                    </a:cubicBezTo>
                    <a:cubicBezTo>
                      <a:pt x="24" y="78"/>
                      <a:pt x="37" y="81"/>
                      <a:pt x="48" y="76"/>
                    </a:cubicBezTo>
                    <a:cubicBezTo>
                      <a:pt x="61" y="71"/>
                      <a:pt x="61" y="71"/>
                      <a:pt x="61" y="71"/>
                    </a:cubicBezTo>
                    <a:cubicBezTo>
                      <a:pt x="58" y="68"/>
                      <a:pt x="55" y="65"/>
                      <a:pt x="53" y="61"/>
                    </a:cubicBezTo>
                    <a:lnTo>
                      <a:pt x="3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dirty="0">
                  <a:latin typeface="+mj-lt"/>
                </a:endParaRPr>
              </a:p>
            </p:txBody>
          </p:sp>
        </p:grpSp>
        <p:sp>
          <p:nvSpPr>
            <p:cNvPr id="33" name="Freeform 9"/>
            <p:cNvSpPr>
              <a:spLocks noEditPoints="1"/>
            </p:cNvSpPr>
            <p:nvPr/>
          </p:nvSpPr>
          <p:spPr bwMode="auto">
            <a:xfrm>
              <a:off x="1479811" y="2401246"/>
              <a:ext cx="726014" cy="726203"/>
            </a:xfrm>
            <a:custGeom>
              <a:avLst/>
              <a:gdLst>
                <a:gd name="T0" fmla="*/ 122 w 243"/>
                <a:gd name="T1" fmla="*/ 0 h 243"/>
                <a:gd name="T2" fmla="*/ 0 w 243"/>
                <a:gd name="T3" fmla="*/ 121 h 243"/>
                <a:gd name="T4" fmla="*/ 122 w 243"/>
                <a:gd name="T5" fmla="*/ 243 h 243"/>
                <a:gd name="T6" fmla="*/ 243 w 243"/>
                <a:gd name="T7" fmla="*/ 121 h 243"/>
                <a:gd name="T8" fmla="*/ 122 w 243"/>
                <a:gd name="T9" fmla="*/ 0 h 243"/>
                <a:gd name="T10" fmla="*/ 154 w 243"/>
                <a:gd name="T11" fmla="*/ 121 h 243"/>
                <a:gd name="T12" fmla="*/ 133 w 243"/>
                <a:gd name="T13" fmla="*/ 121 h 243"/>
                <a:gd name="T14" fmla="*/ 133 w 243"/>
                <a:gd name="T15" fmla="*/ 196 h 243"/>
                <a:gd name="T16" fmla="*/ 102 w 243"/>
                <a:gd name="T17" fmla="*/ 196 h 243"/>
                <a:gd name="T18" fmla="*/ 102 w 243"/>
                <a:gd name="T19" fmla="*/ 121 h 243"/>
                <a:gd name="T20" fmla="*/ 87 w 243"/>
                <a:gd name="T21" fmla="*/ 121 h 243"/>
                <a:gd name="T22" fmla="*/ 87 w 243"/>
                <a:gd name="T23" fmla="*/ 94 h 243"/>
                <a:gd name="T24" fmla="*/ 102 w 243"/>
                <a:gd name="T25" fmla="*/ 94 h 243"/>
                <a:gd name="T26" fmla="*/ 102 w 243"/>
                <a:gd name="T27" fmla="*/ 77 h 243"/>
                <a:gd name="T28" fmla="*/ 133 w 243"/>
                <a:gd name="T29" fmla="*/ 46 h 243"/>
                <a:gd name="T30" fmla="*/ 156 w 243"/>
                <a:gd name="T31" fmla="*/ 46 h 243"/>
                <a:gd name="T32" fmla="*/ 156 w 243"/>
                <a:gd name="T33" fmla="*/ 72 h 243"/>
                <a:gd name="T34" fmla="*/ 140 w 243"/>
                <a:gd name="T35" fmla="*/ 72 h 243"/>
                <a:gd name="T36" fmla="*/ 133 w 243"/>
                <a:gd name="T37" fmla="*/ 79 h 243"/>
                <a:gd name="T38" fmla="*/ 133 w 243"/>
                <a:gd name="T39" fmla="*/ 94 h 243"/>
                <a:gd name="T40" fmla="*/ 157 w 243"/>
                <a:gd name="T41" fmla="*/ 94 h 243"/>
                <a:gd name="T42" fmla="*/ 154 w 243"/>
                <a:gd name="T43" fmla="*/ 12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43">
                  <a:moveTo>
                    <a:pt x="122" y="0"/>
                  </a:moveTo>
                  <a:cubicBezTo>
                    <a:pt x="55" y="0"/>
                    <a:pt x="0" y="54"/>
                    <a:pt x="0" y="121"/>
                  </a:cubicBezTo>
                  <a:cubicBezTo>
                    <a:pt x="0" y="188"/>
                    <a:pt x="55" y="243"/>
                    <a:pt x="122" y="243"/>
                  </a:cubicBezTo>
                  <a:cubicBezTo>
                    <a:pt x="189" y="243"/>
                    <a:pt x="243" y="188"/>
                    <a:pt x="243" y="121"/>
                  </a:cubicBezTo>
                  <a:cubicBezTo>
                    <a:pt x="243" y="54"/>
                    <a:pt x="189" y="0"/>
                    <a:pt x="122" y="0"/>
                  </a:cubicBezTo>
                  <a:close/>
                  <a:moveTo>
                    <a:pt x="154" y="121"/>
                  </a:moveTo>
                  <a:cubicBezTo>
                    <a:pt x="133" y="121"/>
                    <a:pt x="133" y="121"/>
                    <a:pt x="133" y="121"/>
                  </a:cubicBezTo>
                  <a:cubicBezTo>
                    <a:pt x="133" y="154"/>
                    <a:pt x="133" y="196"/>
                    <a:pt x="133" y="196"/>
                  </a:cubicBezTo>
                  <a:cubicBezTo>
                    <a:pt x="102" y="196"/>
                    <a:pt x="102" y="196"/>
                    <a:pt x="102" y="196"/>
                  </a:cubicBezTo>
                  <a:cubicBezTo>
                    <a:pt x="102" y="196"/>
                    <a:pt x="102" y="155"/>
                    <a:pt x="102" y="121"/>
                  </a:cubicBezTo>
                  <a:cubicBezTo>
                    <a:pt x="87" y="121"/>
                    <a:pt x="87" y="121"/>
                    <a:pt x="87" y="121"/>
                  </a:cubicBezTo>
                  <a:cubicBezTo>
                    <a:pt x="87" y="94"/>
                    <a:pt x="87" y="94"/>
                    <a:pt x="87" y="94"/>
                  </a:cubicBezTo>
                  <a:cubicBezTo>
                    <a:pt x="102" y="94"/>
                    <a:pt x="102" y="94"/>
                    <a:pt x="102" y="94"/>
                  </a:cubicBezTo>
                  <a:cubicBezTo>
                    <a:pt x="102" y="77"/>
                    <a:pt x="102" y="77"/>
                    <a:pt x="102" y="77"/>
                  </a:cubicBezTo>
                  <a:cubicBezTo>
                    <a:pt x="102" y="65"/>
                    <a:pt x="108" y="46"/>
                    <a:pt x="133" y="46"/>
                  </a:cubicBezTo>
                  <a:cubicBezTo>
                    <a:pt x="156" y="46"/>
                    <a:pt x="156" y="46"/>
                    <a:pt x="156" y="46"/>
                  </a:cubicBezTo>
                  <a:cubicBezTo>
                    <a:pt x="156" y="72"/>
                    <a:pt x="156" y="72"/>
                    <a:pt x="156" y="72"/>
                  </a:cubicBezTo>
                  <a:cubicBezTo>
                    <a:pt x="156" y="72"/>
                    <a:pt x="142" y="72"/>
                    <a:pt x="140" y="72"/>
                  </a:cubicBezTo>
                  <a:cubicBezTo>
                    <a:pt x="137" y="72"/>
                    <a:pt x="133" y="73"/>
                    <a:pt x="133" y="79"/>
                  </a:cubicBezTo>
                  <a:cubicBezTo>
                    <a:pt x="133" y="94"/>
                    <a:pt x="133" y="94"/>
                    <a:pt x="133" y="94"/>
                  </a:cubicBezTo>
                  <a:cubicBezTo>
                    <a:pt x="157" y="94"/>
                    <a:pt x="157" y="94"/>
                    <a:pt x="157" y="94"/>
                  </a:cubicBezTo>
                  <a:lnTo>
                    <a:pt x="154" y="121"/>
                  </a:lnTo>
                  <a:close/>
                </a:path>
              </a:pathLst>
            </a:custGeom>
            <a:solidFill>
              <a:schemeClr val="accent5"/>
            </a:solidFill>
            <a:ln>
              <a:noFill/>
            </a:ln>
          </p:spPr>
          <p:txBody>
            <a:bodyPr vert="horz" wrap="square" lIns="91422" tIns="45711" rIns="91422" bIns="45711" numCol="1" anchor="t" anchorCtr="0" compatLnSpc="1">
              <a:prstTxWarp prst="textNoShape">
                <a:avLst/>
              </a:prstTxWarp>
            </a:bodyPr>
            <a:lstStyle/>
            <a:p>
              <a:endParaRPr lang="id-ID" sz="900" dirty="0">
                <a:latin typeface="+mj-lt"/>
              </a:endParaRPr>
            </a:p>
          </p:txBody>
        </p:sp>
        <p:sp>
          <p:nvSpPr>
            <p:cNvPr id="34" name="AutoShape 64"/>
            <p:cNvSpPr>
              <a:spLocks/>
            </p:cNvSpPr>
            <p:nvPr/>
          </p:nvSpPr>
          <p:spPr bwMode="auto">
            <a:xfrm>
              <a:off x="949493" y="3724123"/>
              <a:ext cx="349102" cy="34779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61"/>
                    <a:pt x="21208" y="481"/>
                  </a:cubicBezTo>
                  <a:cubicBezTo>
                    <a:pt x="21470" y="798"/>
                    <a:pt x="21599" y="1177"/>
                    <a:pt x="21599" y="1618"/>
                  </a:cubicBezTo>
                  <a:lnTo>
                    <a:pt x="21599" y="19981"/>
                  </a:lnTo>
                  <a:cubicBezTo>
                    <a:pt x="21599" y="20422"/>
                    <a:pt x="21470" y="20801"/>
                    <a:pt x="21208" y="21121"/>
                  </a:cubicBezTo>
                  <a:cubicBezTo>
                    <a:pt x="20946" y="21441"/>
                    <a:pt x="20630" y="21599"/>
                    <a:pt x="20263" y="21599"/>
                  </a:cubicBezTo>
                  <a:lnTo>
                    <a:pt x="1346" y="21599"/>
                  </a:lnTo>
                  <a:cubicBezTo>
                    <a:pt x="979" y="21599"/>
                    <a:pt x="663" y="21441"/>
                    <a:pt x="399" y="21121"/>
                  </a:cubicBezTo>
                  <a:cubicBezTo>
                    <a:pt x="132" y="20801"/>
                    <a:pt x="0" y="20422"/>
                    <a:pt x="0" y="19981"/>
                  </a:cubicBezTo>
                  <a:lnTo>
                    <a:pt x="0" y="1618"/>
                  </a:lnTo>
                  <a:cubicBezTo>
                    <a:pt x="0" y="1177"/>
                    <a:pt x="132" y="798"/>
                    <a:pt x="399" y="481"/>
                  </a:cubicBezTo>
                  <a:cubicBezTo>
                    <a:pt x="663" y="161"/>
                    <a:pt x="979" y="0"/>
                    <a:pt x="1346" y="0"/>
                  </a:cubicBezTo>
                  <a:lnTo>
                    <a:pt x="20263" y="0"/>
                  </a:lnTo>
                  <a:close/>
                  <a:moveTo>
                    <a:pt x="19805" y="2252"/>
                  </a:moveTo>
                  <a:lnTo>
                    <a:pt x="8590" y="2252"/>
                  </a:lnTo>
                  <a:lnTo>
                    <a:pt x="8426" y="3545"/>
                  </a:lnTo>
                  <a:lnTo>
                    <a:pt x="1804" y="3545"/>
                  </a:lnTo>
                  <a:lnTo>
                    <a:pt x="1804" y="5501"/>
                  </a:lnTo>
                  <a:lnTo>
                    <a:pt x="19805" y="5501"/>
                  </a:lnTo>
                  <a:lnTo>
                    <a:pt x="19805" y="2252"/>
                  </a:lnTo>
                  <a:close/>
                  <a:moveTo>
                    <a:pt x="19805" y="17746"/>
                  </a:moveTo>
                  <a:lnTo>
                    <a:pt x="1804" y="17746"/>
                  </a:lnTo>
                  <a:lnTo>
                    <a:pt x="1804" y="19350"/>
                  </a:lnTo>
                  <a:lnTo>
                    <a:pt x="19805" y="19350"/>
                  </a:lnTo>
                  <a:lnTo>
                    <a:pt x="19805" y="17746"/>
                  </a:lnTo>
                  <a:close/>
                  <a:moveTo>
                    <a:pt x="3116" y="2743"/>
                  </a:moveTo>
                  <a:lnTo>
                    <a:pt x="6820" y="2743"/>
                  </a:lnTo>
                  <a:lnTo>
                    <a:pt x="6820" y="1436"/>
                  </a:lnTo>
                  <a:lnTo>
                    <a:pt x="3116" y="1436"/>
                  </a:lnTo>
                  <a:lnTo>
                    <a:pt x="3116" y="2743"/>
                  </a:lnTo>
                  <a:close/>
                  <a:moveTo>
                    <a:pt x="6529" y="11631"/>
                  </a:moveTo>
                  <a:cubicBezTo>
                    <a:pt x="6529" y="12342"/>
                    <a:pt x="6639" y="13011"/>
                    <a:pt x="6862" y="13634"/>
                  </a:cubicBezTo>
                  <a:cubicBezTo>
                    <a:pt x="7084" y="14257"/>
                    <a:pt x="7388" y="14800"/>
                    <a:pt x="7775" y="15264"/>
                  </a:cubicBezTo>
                  <a:cubicBezTo>
                    <a:pt x="8162" y="15731"/>
                    <a:pt x="8617" y="16095"/>
                    <a:pt x="9134" y="16359"/>
                  </a:cubicBezTo>
                  <a:cubicBezTo>
                    <a:pt x="9655" y="16630"/>
                    <a:pt x="10211" y="16762"/>
                    <a:pt x="10806" y="16762"/>
                  </a:cubicBezTo>
                  <a:cubicBezTo>
                    <a:pt x="11398" y="16762"/>
                    <a:pt x="11954" y="16630"/>
                    <a:pt x="12470" y="16359"/>
                  </a:cubicBezTo>
                  <a:cubicBezTo>
                    <a:pt x="12984" y="16095"/>
                    <a:pt x="13435" y="15731"/>
                    <a:pt x="13824" y="15264"/>
                  </a:cubicBezTo>
                  <a:cubicBezTo>
                    <a:pt x="14211" y="14800"/>
                    <a:pt x="14515" y="14257"/>
                    <a:pt x="14737" y="13634"/>
                  </a:cubicBezTo>
                  <a:cubicBezTo>
                    <a:pt x="14960" y="13011"/>
                    <a:pt x="15070" y="12342"/>
                    <a:pt x="15070" y="11631"/>
                  </a:cubicBezTo>
                  <a:cubicBezTo>
                    <a:pt x="15070" y="10917"/>
                    <a:pt x="14960" y="10250"/>
                    <a:pt x="14737" y="9625"/>
                  </a:cubicBezTo>
                  <a:cubicBezTo>
                    <a:pt x="14515" y="9002"/>
                    <a:pt x="14211" y="8461"/>
                    <a:pt x="13824" y="8003"/>
                  </a:cubicBezTo>
                  <a:cubicBezTo>
                    <a:pt x="13435" y="7542"/>
                    <a:pt x="12982" y="7178"/>
                    <a:pt x="12463" y="6914"/>
                  </a:cubicBezTo>
                  <a:cubicBezTo>
                    <a:pt x="11944" y="6646"/>
                    <a:pt x="11391" y="6511"/>
                    <a:pt x="10806" y="6511"/>
                  </a:cubicBezTo>
                  <a:cubicBezTo>
                    <a:pt x="10211" y="6511"/>
                    <a:pt x="9655" y="6646"/>
                    <a:pt x="9134" y="6914"/>
                  </a:cubicBezTo>
                  <a:cubicBezTo>
                    <a:pt x="8617" y="7178"/>
                    <a:pt x="8162" y="7542"/>
                    <a:pt x="7775" y="8003"/>
                  </a:cubicBezTo>
                  <a:cubicBezTo>
                    <a:pt x="7388" y="8461"/>
                    <a:pt x="7084" y="9002"/>
                    <a:pt x="6862" y="9625"/>
                  </a:cubicBezTo>
                  <a:cubicBezTo>
                    <a:pt x="6639" y="10250"/>
                    <a:pt x="6529" y="10917"/>
                    <a:pt x="6529" y="11631"/>
                  </a:cubicBezTo>
                  <a:moveTo>
                    <a:pt x="13724" y="11631"/>
                  </a:moveTo>
                  <a:cubicBezTo>
                    <a:pt x="13724" y="12109"/>
                    <a:pt x="13648" y="12565"/>
                    <a:pt x="13501" y="12999"/>
                  </a:cubicBezTo>
                  <a:cubicBezTo>
                    <a:pt x="13352" y="13434"/>
                    <a:pt x="13146" y="13813"/>
                    <a:pt x="12879" y="14127"/>
                  </a:cubicBezTo>
                  <a:cubicBezTo>
                    <a:pt x="12612" y="14439"/>
                    <a:pt x="12301" y="14688"/>
                    <a:pt x="11942" y="14870"/>
                  </a:cubicBezTo>
                  <a:cubicBezTo>
                    <a:pt x="11582" y="15052"/>
                    <a:pt x="11205" y="15144"/>
                    <a:pt x="10806" y="15144"/>
                  </a:cubicBezTo>
                  <a:cubicBezTo>
                    <a:pt x="10407" y="15144"/>
                    <a:pt x="10025" y="15052"/>
                    <a:pt x="9662" y="14870"/>
                  </a:cubicBezTo>
                  <a:cubicBezTo>
                    <a:pt x="9300" y="14688"/>
                    <a:pt x="8987" y="14439"/>
                    <a:pt x="8725" y="14127"/>
                  </a:cubicBezTo>
                  <a:cubicBezTo>
                    <a:pt x="8463" y="13813"/>
                    <a:pt x="8257" y="13440"/>
                    <a:pt x="8103" y="13008"/>
                  </a:cubicBezTo>
                  <a:cubicBezTo>
                    <a:pt x="7951" y="12579"/>
                    <a:pt x="7875" y="12118"/>
                    <a:pt x="7875" y="11631"/>
                  </a:cubicBezTo>
                  <a:cubicBezTo>
                    <a:pt x="7875" y="11152"/>
                    <a:pt x="7951" y="10700"/>
                    <a:pt x="8103" y="10265"/>
                  </a:cubicBezTo>
                  <a:cubicBezTo>
                    <a:pt x="8257" y="9836"/>
                    <a:pt x="8463" y="9460"/>
                    <a:pt x="8725" y="9140"/>
                  </a:cubicBezTo>
                  <a:cubicBezTo>
                    <a:pt x="8987" y="8823"/>
                    <a:pt x="9298" y="8576"/>
                    <a:pt x="9657" y="8394"/>
                  </a:cubicBezTo>
                  <a:cubicBezTo>
                    <a:pt x="10015" y="8218"/>
                    <a:pt x="10399" y="8130"/>
                    <a:pt x="10806" y="8130"/>
                  </a:cubicBezTo>
                  <a:cubicBezTo>
                    <a:pt x="11205" y="8130"/>
                    <a:pt x="11582" y="8218"/>
                    <a:pt x="11942" y="8394"/>
                  </a:cubicBezTo>
                  <a:cubicBezTo>
                    <a:pt x="12301" y="8576"/>
                    <a:pt x="12612" y="8823"/>
                    <a:pt x="12879" y="9140"/>
                  </a:cubicBezTo>
                  <a:cubicBezTo>
                    <a:pt x="13146" y="9460"/>
                    <a:pt x="13352" y="9836"/>
                    <a:pt x="13501" y="10265"/>
                  </a:cubicBezTo>
                  <a:cubicBezTo>
                    <a:pt x="13648" y="10700"/>
                    <a:pt x="13724" y="11152"/>
                    <a:pt x="13724" y="11631"/>
                  </a:cubicBezTo>
                  <a:moveTo>
                    <a:pt x="9692" y="11631"/>
                  </a:moveTo>
                  <a:cubicBezTo>
                    <a:pt x="9692" y="11246"/>
                    <a:pt x="9799" y="10929"/>
                    <a:pt x="10020" y="10682"/>
                  </a:cubicBezTo>
                  <a:cubicBezTo>
                    <a:pt x="10238" y="10432"/>
                    <a:pt x="10500" y="10309"/>
                    <a:pt x="10806" y="10309"/>
                  </a:cubicBezTo>
                  <a:lnTo>
                    <a:pt x="10806" y="10280"/>
                  </a:lnTo>
                  <a:cubicBezTo>
                    <a:pt x="10945" y="10280"/>
                    <a:pt x="11065" y="10224"/>
                    <a:pt x="11163" y="10109"/>
                  </a:cubicBezTo>
                  <a:cubicBezTo>
                    <a:pt x="11261" y="9998"/>
                    <a:pt x="11310" y="9862"/>
                    <a:pt x="11310" y="9704"/>
                  </a:cubicBezTo>
                  <a:cubicBezTo>
                    <a:pt x="11310" y="9533"/>
                    <a:pt x="11261" y="9392"/>
                    <a:pt x="11163" y="9275"/>
                  </a:cubicBezTo>
                  <a:cubicBezTo>
                    <a:pt x="11065" y="9157"/>
                    <a:pt x="10945" y="9096"/>
                    <a:pt x="10806" y="9096"/>
                  </a:cubicBezTo>
                  <a:cubicBezTo>
                    <a:pt x="10228" y="9096"/>
                    <a:pt x="9733" y="9348"/>
                    <a:pt x="9322" y="9848"/>
                  </a:cubicBezTo>
                  <a:cubicBezTo>
                    <a:pt x="8913" y="10350"/>
                    <a:pt x="8708" y="10943"/>
                    <a:pt x="8708" y="11628"/>
                  </a:cubicBezTo>
                  <a:cubicBezTo>
                    <a:pt x="8708" y="11777"/>
                    <a:pt x="8757" y="11913"/>
                    <a:pt x="8854" y="12027"/>
                  </a:cubicBezTo>
                  <a:cubicBezTo>
                    <a:pt x="8952" y="12147"/>
                    <a:pt x="9063" y="12206"/>
                    <a:pt x="9187" y="12206"/>
                  </a:cubicBezTo>
                  <a:cubicBezTo>
                    <a:pt x="9329" y="12206"/>
                    <a:pt x="9447" y="12148"/>
                    <a:pt x="9545" y="12027"/>
                  </a:cubicBezTo>
                  <a:cubicBezTo>
                    <a:pt x="9643" y="11916"/>
                    <a:pt x="9692" y="11780"/>
                    <a:pt x="9692" y="11631"/>
                  </a:cubicBezTo>
                </a:path>
              </a:pathLst>
            </a:custGeom>
            <a:solidFill>
              <a:schemeClr val="accent1"/>
            </a:solidFill>
            <a:ln>
              <a:noFill/>
            </a:ln>
            <a:effectLst/>
          </p:spPr>
          <p:txBody>
            <a:bodyPr lIns="50789" tIns="50789" rIns="50789" bIns="50789" anchor="ctr"/>
            <a:lstStyle/>
            <a:p>
              <a:pPr defTabSz="457098">
                <a:defRPr/>
              </a:pPr>
              <a:endParaRPr lang="es-ES" sz="2900" dirty="0">
                <a:solidFill>
                  <a:srgbClr val="44CEB9"/>
                </a:solidFill>
                <a:effectLst>
                  <a:outerShdw blurRad="38100" dist="38100" dir="2700000" algn="tl">
                    <a:srgbClr val="000000"/>
                  </a:outerShdw>
                </a:effectLst>
                <a:latin typeface="+mj-lt"/>
                <a:cs typeface="Gill Sans" charset="0"/>
                <a:sym typeface="Gill Sans" charset="0"/>
              </a:endParaRPr>
            </a:p>
          </p:txBody>
        </p:sp>
        <p:grpSp>
          <p:nvGrpSpPr>
            <p:cNvPr id="35" name="Group 34"/>
            <p:cNvGrpSpPr/>
            <p:nvPr/>
          </p:nvGrpSpPr>
          <p:grpSpPr>
            <a:xfrm>
              <a:off x="2549816" y="4952376"/>
              <a:ext cx="743382" cy="740938"/>
              <a:chOff x="4805363" y="4148138"/>
              <a:chExt cx="895350" cy="892175"/>
            </a:xfrm>
            <a:solidFill>
              <a:schemeClr val="accent6"/>
            </a:solidFill>
          </p:grpSpPr>
          <p:sp>
            <p:nvSpPr>
              <p:cNvPr id="48" name="Freeform 67"/>
              <p:cNvSpPr>
                <a:spLocks/>
              </p:cNvSpPr>
              <p:nvPr/>
            </p:nvSpPr>
            <p:spPr bwMode="auto">
              <a:xfrm>
                <a:off x="5332413" y="4371975"/>
                <a:ext cx="103188" cy="66675"/>
              </a:xfrm>
              <a:custGeom>
                <a:avLst/>
                <a:gdLst>
                  <a:gd name="T0" fmla="*/ 36 w 36"/>
                  <a:gd name="T1" fmla="*/ 2 h 23"/>
                  <a:gd name="T2" fmla="*/ 34 w 36"/>
                  <a:gd name="T3" fmla="*/ 1 h 23"/>
                  <a:gd name="T4" fmla="*/ 0 w 36"/>
                  <a:gd name="T5" fmla="*/ 23 h 23"/>
                  <a:gd name="T6" fmla="*/ 22 w 36"/>
                  <a:gd name="T7" fmla="*/ 15 h 23"/>
                  <a:gd name="T8" fmla="*/ 32 w 36"/>
                  <a:gd name="T9" fmla="*/ 6 h 23"/>
                  <a:gd name="T10" fmla="*/ 36 w 36"/>
                  <a:gd name="T11" fmla="*/ 2 h 23"/>
                </a:gdLst>
                <a:ahLst/>
                <a:cxnLst>
                  <a:cxn ang="0">
                    <a:pos x="T0" y="T1"/>
                  </a:cxn>
                  <a:cxn ang="0">
                    <a:pos x="T2" y="T3"/>
                  </a:cxn>
                  <a:cxn ang="0">
                    <a:pos x="T4" y="T5"/>
                  </a:cxn>
                  <a:cxn ang="0">
                    <a:pos x="T6" y="T7"/>
                  </a:cxn>
                  <a:cxn ang="0">
                    <a:pos x="T8" y="T9"/>
                  </a:cxn>
                  <a:cxn ang="0">
                    <a:pos x="T10" y="T11"/>
                  </a:cxn>
                </a:cxnLst>
                <a:rect l="0" t="0" r="r" b="b"/>
                <a:pathLst>
                  <a:path w="36" h="23">
                    <a:moveTo>
                      <a:pt x="36" y="2"/>
                    </a:moveTo>
                    <a:cubicBezTo>
                      <a:pt x="35" y="2"/>
                      <a:pt x="35" y="1"/>
                      <a:pt x="34" y="1"/>
                    </a:cubicBezTo>
                    <a:cubicBezTo>
                      <a:pt x="19" y="0"/>
                      <a:pt x="5" y="9"/>
                      <a:pt x="0" y="23"/>
                    </a:cubicBezTo>
                    <a:cubicBezTo>
                      <a:pt x="8" y="22"/>
                      <a:pt x="15" y="19"/>
                      <a:pt x="22" y="15"/>
                    </a:cubicBezTo>
                    <a:cubicBezTo>
                      <a:pt x="25" y="12"/>
                      <a:pt x="29" y="10"/>
                      <a:pt x="32" y="6"/>
                    </a:cubicBezTo>
                    <a:cubicBezTo>
                      <a:pt x="32" y="6"/>
                      <a:pt x="35" y="3"/>
                      <a:pt x="3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sp>
            <p:nvSpPr>
              <p:cNvPr id="50" name="Freeform 68"/>
              <p:cNvSpPr>
                <a:spLocks/>
              </p:cNvSpPr>
              <p:nvPr/>
            </p:nvSpPr>
            <p:spPr bwMode="auto">
              <a:xfrm>
                <a:off x="5067301" y="4371975"/>
                <a:ext cx="103188" cy="66675"/>
              </a:xfrm>
              <a:custGeom>
                <a:avLst/>
                <a:gdLst>
                  <a:gd name="T0" fmla="*/ 4 w 36"/>
                  <a:gd name="T1" fmla="*/ 6 h 23"/>
                  <a:gd name="T2" fmla="*/ 14 w 36"/>
                  <a:gd name="T3" fmla="*/ 15 h 23"/>
                  <a:gd name="T4" fmla="*/ 36 w 36"/>
                  <a:gd name="T5" fmla="*/ 23 h 23"/>
                  <a:gd name="T6" fmla="*/ 2 w 36"/>
                  <a:gd name="T7" fmla="*/ 1 h 23"/>
                  <a:gd name="T8" fmla="*/ 0 w 36"/>
                  <a:gd name="T9" fmla="*/ 2 h 23"/>
                  <a:gd name="T10" fmla="*/ 4 w 36"/>
                  <a:gd name="T11" fmla="*/ 6 h 23"/>
                </a:gdLst>
                <a:ahLst/>
                <a:cxnLst>
                  <a:cxn ang="0">
                    <a:pos x="T0" y="T1"/>
                  </a:cxn>
                  <a:cxn ang="0">
                    <a:pos x="T2" y="T3"/>
                  </a:cxn>
                  <a:cxn ang="0">
                    <a:pos x="T4" y="T5"/>
                  </a:cxn>
                  <a:cxn ang="0">
                    <a:pos x="T6" y="T7"/>
                  </a:cxn>
                  <a:cxn ang="0">
                    <a:pos x="T8" y="T9"/>
                  </a:cxn>
                  <a:cxn ang="0">
                    <a:pos x="T10" y="T11"/>
                  </a:cxn>
                </a:cxnLst>
                <a:rect l="0" t="0" r="r" b="b"/>
                <a:pathLst>
                  <a:path w="36" h="23">
                    <a:moveTo>
                      <a:pt x="4" y="6"/>
                    </a:moveTo>
                    <a:cubicBezTo>
                      <a:pt x="7" y="10"/>
                      <a:pt x="10" y="12"/>
                      <a:pt x="14" y="15"/>
                    </a:cubicBezTo>
                    <a:cubicBezTo>
                      <a:pt x="21" y="19"/>
                      <a:pt x="28" y="22"/>
                      <a:pt x="36" y="23"/>
                    </a:cubicBezTo>
                    <a:cubicBezTo>
                      <a:pt x="31" y="9"/>
                      <a:pt x="17" y="0"/>
                      <a:pt x="2" y="1"/>
                    </a:cubicBezTo>
                    <a:cubicBezTo>
                      <a:pt x="1" y="1"/>
                      <a:pt x="1" y="2"/>
                      <a:pt x="0" y="2"/>
                    </a:cubicBezTo>
                    <a:cubicBezTo>
                      <a:pt x="1" y="3"/>
                      <a:pt x="3" y="6"/>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sp>
            <p:nvSpPr>
              <p:cNvPr id="51" name="Freeform 69"/>
              <p:cNvSpPr>
                <a:spLocks noEditPoints="1"/>
              </p:cNvSpPr>
              <p:nvPr/>
            </p:nvSpPr>
            <p:spPr bwMode="auto">
              <a:xfrm>
                <a:off x="4805363" y="4148138"/>
                <a:ext cx="895350" cy="892175"/>
              </a:xfrm>
              <a:custGeom>
                <a:avLst/>
                <a:gdLst>
                  <a:gd name="T0" fmla="*/ 155 w 311"/>
                  <a:gd name="T1" fmla="*/ 0 h 310"/>
                  <a:gd name="T2" fmla="*/ 0 w 311"/>
                  <a:gd name="T3" fmla="*/ 155 h 310"/>
                  <a:gd name="T4" fmla="*/ 155 w 311"/>
                  <a:gd name="T5" fmla="*/ 310 h 310"/>
                  <a:gd name="T6" fmla="*/ 311 w 311"/>
                  <a:gd name="T7" fmla="*/ 155 h 310"/>
                  <a:gd name="T8" fmla="*/ 155 w 311"/>
                  <a:gd name="T9" fmla="*/ 0 h 310"/>
                  <a:gd name="T10" fmla="*/ 187 w 311"/>
                  <a:gd name="T11" fmla="*/ 73 h 310"/>
                  <a:gd name="T12" fmla="*/ 208 w 311"/>
                  <a:gd name="T13" fmla="*/ 65 h 310"/>
                  <a:gd name="T14" fmla="*/ 227 w 311"/>
                  <a:gd name="T15" fmla="*/ 67 h 310"/>
                  <a:gd name="T16" fmla="*/ 217 w 311"/>
                  <a:gd name="T17" fmla="*/ 102 h 310"/>
                  <a:gd name="T18" fmla="*/ 208 w 311"/>
                  <a:gd name="T19" fmla="*/ 108 h 310"/>
                  <a:gd name="T20" fmla="*/ 166 w 311"/>
                  <a:gd name="T21" fmla="*/ 108 h 310"/>
                  <a:gd name="T22" fmla="*/ 187 w 311"/>
                  <a:gd name="T23" fmla="*/ 73 h 310"/>
                  <a:gd name="T24" fmla="*/ 148 w 311"/>
                  <a:gd name="T25" fmla="*/ 92 h 310"/>
                  <a:gd name="T26" fmla="*/ 163 w 311"/>
                  <a:gd name="T27" fmla="*/ 92 h 310"/>
                  <a:gd name="T28" fmla="*/ 163 w 311"/>
                  <a:gd name="T29" fmla="*/ 108 h 310"/>
                  <a:gd name="T30" fmla="*/ 148 w 311"/>
                  <a:gd name="T31" fmla="*/ 108 h 310"/>
                  <a:gd name="T32" fmla="*/ 148 w 311"/>
                  <a:gd name="T33" fmla="*/ 92 h 310"/>
                  <a:gd name="T34" fmla="*/ 83 w 311"/>
                  <a:gd name="T35" fmla="*/ 67 h 310"/>
                  <a:gd name="T36" fmla="*/ 102 w 311"/>
                  <a:gd name="T37" fmla="*/ 65 h 310"/>
                  <a:gd name="T38" fmla="*/ 123 w 311"/>
                  <a:gd name="T39" fmla="*/ 73 h 310"/>
                  <a:gd name="T40" fmla="*/ 143 w 311"/>
                  <a:gd name="T41" fmla="*/ 108 h 310"/>
                  <a:gd name="T42" fmla="*/ 102 w 311"/>
                  <a:gd name="T43" fmla="*/ 108 h 310"/>
                  <a:gd name="T44" fmla="*/ 92 w 311"/>
                  <a:gd name="T45" fmla="*/ 102 h 310"/>
                  <a:gd name="T46" fmla="*/ 83 w 311"/>
                  <a:gd name="T47" fmla="*/ 67 h 310"/>
                  <a:gd name="T48" fmla="*/ 238 w 311"/>
                  <a:gd name="T49" fmla="*/ 245 h 310"/>
                  <a:gd name="T50" fmla="*/ 73 w 311"/>
                  <a:gd name="T51" fmla="*/ 245 h 310"/>
                  <a:gd name="T52" fmla="*/ 73 w 311"/>
                  <a:gd name="T53" fmla="*/ 114 h 310"/>
                  <a:gd name="T54" fmla="*/ 116 w 311"/>
                  <a:gd name="T55" fmla="*/ 114 h 310"/>
                  <a:gd name="T56" fmla="*/ 137 w 311"/>
                  <a:gd name="T57" fmla="*/ 114 h 310"/>
                  <a:gd name="T58" fmla="*/ 137 w 311"/>
                  <a:gd name="T59" fmla="*/ 118 h 310"/>
                  <a:gd name="T60" fmla="*/ 137 w 311"/>
                  <a:gd name="T61" fmla="*/ 183 h 310"/>
                  <a:gd name="T62" fmla="*/ 156 w 311"/>
                  <a:gd name="T63" fmla="*/ 167 h 310"/>
                  <a:gd name="T64" fmla="*/ 175 w 311"/>
                  <a:gd name="T65" fmla="*/ 183 h 310"/>
                  <a:gd name="T66" fmla="*/ 175 w 311"/>
                  <a:gd name="T67" fmla="*/ 117 h 310"/>
                  <a:gd name="T68" fmla="*/ 175 w 311"/>
                  <a:gd name="T69" fmla="*/ 114 h 310"/>
                  <a:gd name="T70" fmla="*/ 194 w 311"/>
                  <a:gd name="T71" fmla="*/ 114 h 310"/>
                  <a:gd name="T72" fmla="*/ 238 w 311"/>
                  <a:gd name="T73" fmla="*/ 114 h 310"/>
                  <a:gd name="T74" fmla="*/ 238 w 311"/>
                  <a:gd name="T75"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1" h="310">
                    <a:moveTo>
                      <a:pt x="155" y="0"/>
                    </a:moveTo>
                    <a:cubicBezTo>
                      <a:pt x="70" y="0"/>
                      <a:pt x="0" y="69"/>
                      <a:pt x="0" y="155"/>
                    </a:cubicBezTo>
                    <a:cubicBezTo>
                      <a:pt x="0" y="240"/>
                      <a:pt x="70" y="310"/>
                      <a:pt x="155" y="310"/>
                    </a:cubicBezTo>
                    <a:cubicBezTo>
                      <a:pt x="241" y="310"/>
                      <a:pt x="311" y="240"/>
                      <a:pt x="311" y="155"/>
                    </a:cubicBezTo>
                    <a:cubicBezTo>
                      <a:pt x="311" y="69"/>
                      <a:pt x="241" y="0"/>
                      <a:pt x="155" y="0"/>
                    </a:cubicBezTo>
                    <a:close/>
                    <a:moveTo>
                      <a:pt x="187" y="73"/>
                    </a:moveTo>
                    <a:cubicBezTo>
                      <a:pt x="193" y="68"/>
                      <a:pt x="200" y="66"/>
                      <a:pt x="208" y="65"/>
                    </a:cubicBezTo>
                    <a:cubicBezTo>
                      <a:pt x="214" y="64"/>
                      <a:pt x="222" y="64"/>
                      <a:pt x="227" y="67"/>
                    </a:cubicBezTo>
                    <a:cubicBezTo>
                      <a:pt x="242" y="78"/>
                      <a:pt x="227" y="94"/>
                      <a:pt x="217" y="102"/>
                    </a:cubicBezTo>
                    <a:cubicBezTo>
                      <a:pt x="214" y="104"/>
                      <a:pt x="211" y="106"/>
                      <a:pt x="208" y="108"/>
                    </a:cubicBezTo>
                    <a:cubicBezTo>
                      <a:pt x="166" y="108"/>
                      <a:pt x="166" y="108"/>
                      <a:pt x="166" y="108"/>
                    </a:cubicBezTo>
                    <a:cubicBezTo>
                      <a:pt x="168" y="94"/>
                      <a:pt x="175" y="80"/>
                      <a:pt x="187" y="73"/>
                    </a:cubicBezTo>
                    <a:close/>
                    <a:moveTo>
                      <a:pt x="148" y="92"/>
                    </a:moveTo>
                    <a:cubicBezTo>
                      <a:pt x="148" y="82"/>
                      <a:pt x="163" y="82"/>
                      <a:pt x="163" y="92"/>
                    </a:cubicBezTo>
                    <a:cubicBezTo>
                      <a:pt x="163" y="108"/>
                      <a:pt x="163" y="108"/>
                      <a:pt x="163" y="108"/>
                    </a:cubicBezTo>
                    <a:cubicBezTo>
                      <a:pt x="148" y="108"/>
                      <a:pt x="148" y="108"/>
                      <a:pt x="148" y="108"/>
                    </a:cubicBezTo>
                    <a:lnTo>
                      <a:pt x="148" y="92"/>
                    </a:lnTo>
                    <a:close/>
                    <a:moveTo>
                      <a:pt x="83" y="67"/>
                    </a:moveTo>
                    <a:cubicBezTo>
                      <a:pt x="88" y="64"/>
                      <a:pt x="96" y="64"/>
                      <a:pt x="102" y="65"/>
                    </a:cubicBezTo>
                    <a:cubicBezTo>
                      <a:pt x="109" y="66"/>
                      <a:pt x="116" y="68"/>
                      <a:pt x="123" y="73"/>
                    </a:cubicBezTo>
                    <a:cubicBezTo>
                      <a:pt x="135" y="80"/>
                      <a:pt x="142" y="94"/>
                      <a:pt x="143" y="108"/>
                    </a:cubicBezTo>
                    <a:cubicBezTo>
                      <a:pt x="102" y="108"/>
                      <a:pt x="102" y="108"/>
                      <a:pt x="102" y="108"/>
                    </a:cubicBezTo>
                    <a:cubicBezTo>
                      <a:pt x="99" y="106"/>
                      <a:pt x="96" y="104"/>
                      <a:pt x="92" y="102"/>
                    </a:cubicBezTo>
                    <a:cubicBezTo>
                      <a:pt x="82" y="94"/>
                      <a:pt x="67" y="78"/>
                      <a:pt x="83" y="67"/>
                    </a:cubicBezTo>
                    <a:close/>
                    <a:moveTo>
                      <a:pt x="238" y="245"/>
                    </a:moveTo>
                    <a:cubicBezTo>
                      <a:pt x="73" y="245"/>
                      <a:pt x="73" y="245"/>
                      <a:pt x="73" y="245"/>
                    </a:cubicBezTo>
                    <a:cubicBezTo>
                      <a:pt x="73" y="114"/>
                      <a:pt x="73" y="114"/>
                      <a:pt x="73" y="114"/>
                    </a:cubicBezTo>
                    <a:cubicBezTo>
                      <a:pt x="116" y="114"/>
                      <a:pt x="116" y="114"/>
                      <a:pt x="116" y="114"/>
                    </a:cubicBezTo>
                    <a:cubicBezTo>
                      <a:pt x="137" y="114"/>
                      <a:pt x="137" y="114"/>
                      <a:pt x="137" y="114"/>
                    </a:cubicBezTo>
                    <a:cubicBezTo>
                      <a:pt x="137" y="118"/>
                      <a:pt x="137" y="118"/>
                      <a:pt x="137" y="118"/>
                    </a:cubicBezTo>
                    <a:cubicBezTo>
                      <a:pt x="137" y="183"/>
                      <a:pt x="137" y="183"/>
                      <a:pt x="137" y="183"/>
                    </a:cubicBezTo>
                    <a:cubicBezTo>
                      <a:pt x="156" y="167"/>
                      <a:pt x="156" y="167"/>
                      <a:pt x="156" y="167"/>
                    </a:cubicBezTo>
                    <a:cubicBezTo>
                      <a:pt x="175" y="183"/>
                      <a:pt x="175" y="183"/>
                      <a:pt x="175" y="183"/>
                    </a:cubicBezTo>
                    <a:cubicBezTo>
                      <a:pt x="175" y="117"/>
                      <a:pt x="175" y="117"/>
                      <a:pt x="175" y="117"/>
                    </a:cubicBezTo>
                    <a:cubicBezTo>
                      <a:pt x="175" y="114"/>
                      <a:pt x="175" y="114"/>
                      <a:pt x="175" y="114"/>
                    </a:cubicBezTo>
                    <a:cubicBezTo>
                      <a:pt x="194" y="114"/>
                      <a:pt x="194" y="114"/>
                      <a:pt x="194" y="114"/>
                    </a:cubicBezTo>
                    <a:cubicBezTo>
                      <a:pt x="238" y="114"/>
                      <a:pt x="238" y="114"/>
                      <a:pt x="238" y="114"/>
                    </a:cubicBezTo>
                    <a:lnTo>
                      <a:pt x="238" y="2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grpSp>
        <p:grpSp>
          <p:nvGrpSpPr>
            <p:cNvPr id="36" name="Group 35"/>
            <p:cNvGrpSpPr/>
            <p:nvPr/>
          </p:nvGrpSpPr>
          <p:grpSpPr>
            <a:xfrm>
              <a:off x="4470416" y="3862794"/>
              <a:ext cx="308616" cy="271248"/>
              <a:chOff x="8332788" y="4259263"/>
              <a:chExt cx="484188" cy="425449"/>
            </a:xfrm>
            <a:solidFill>
              <a:schemeClr val="accent5"/>
            </a:solidFill>
          </p:grpSpPr>
          <p:sp>
            <p:nvSpPr>
              <p:cNvPr id="40" name="Freeform 159"/>
              <p:cNvSpPr>
                <a:spLocks/>
              </p:cNvSpPr>
              <p:nvPr/>
            </p:nvSpPr>
            <p:spPr bwMode="auto">
              <a:xfrm>
                <a:off x="8569326" y="4552950"/>
                <a:ext cx="131763" cy="131762"/>
              </a:xfrm>
              <a:custGeom>
                <a:avLst/>
                <a:gdLst>
                  <a:gd name="T0" fmla="*/ 13 w 35"/>
                  <a:gd name="T1" fmla="*/ 3 h 35"/>
                  <a:gd name="T2" fmla="*/ 33 w 35"/>
                  <a:gd name="T3" fmla="*/ 13 h 35"/>
                  <a:gd name="T4" fmla="*/ 23 w 35"/>
                  <a:gd name="T5" fmla="*/ 33 h 35"/>
                  <a:gd name="T6" fmla="*/ 3 w 35"/>
                  <a:gd name="T7" fmla="*/ 23 h 35"/>
                  <a:gd name="T8" fmla="*/ 13 w 35"/>
                  <a:gd name="T9" fmla="*/ 3 h 35"/>
                </a:gdLst>
                <a:ahLst/>
                <a:cxnLst>
                  <a:cxn ang="0">
                    <a:pos x="T0" y="T1"/>
                  </a:cxn>
                  <a:cxn ang="0">
                    <a:pos x="T2" y="T3"/>
                  </a:cxn>
                  <a:cxn ang="0">
                    <a:pos x="T4" y="T5"/>
                  </a:cxn>
                  <a:cxn ang="0">
                    <a:pos x="T6" y="T7"/>
                  </a:cxn>
                  <a:cxn ang="0">
                    <a:pos x="T8" y="T9"/>
                  </a:cxn>
                </a:cxnLst>
                <a:rect l="0" t="0" r="r" b="b"/>
                <a:pathLst>
                  <a:path w="35" h="35">
                    <a:moveTo>
                      <a:pt x="13" y="3"/>
                    </a:moveTo>
                    <a:cubicBezTo>
                      <a:pt x="21" y="0"/>
                      <a:pt x="30" y="5"/>
                      <a:pt x="33" y="13"/>
                    </a:cubicBezTo>
                    <a:cubicBezTo>
                      <a:pt x="35" y="21"/>
                      <a:pt x="31" y="30"/>
                      <a:pt x="23" y="33"/>
                    </a:cubicBezTo>
                    <a:cubicBezTo>
                      <a:pt x="15" y="35"/>
                      <a:pt x="6" y="31"/>
                      <a:pt x="3" y="23"/>
                    </a:cubicBezTo>
                    <a:cubicBezTo>
                      <a:pt x="0" y="15"/>
                      <a:pt x="5" y="6"/>
                      <a:pt x="13"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sp>
            <p:nvSpPr>
              <p:cNvPr id="41" name="Freeform 160"/>
              <p:cNvSpPr>
                <a:spLocks/>
              </p:cNvSpPr>
              <p:nvPr/>
            </p:nvSpPr>
            <p:spPr bwMode="auto">
              <a:xfrm>
                <a:off x="8445501" y="4395788"/>
                <a:ext cx="315913" cy="217487"/>
              </a:xfrm>
              <a:custGeom>
                <a:avLst/>
                <a:gdLst>
                  <a:gd name="T0" fmla="*/ 74 w 84"/>
                  <a:gd name="T1" fmla="*/ 12 h 58"/>
                  <a:gd name="T2" fmla="*/ 73 w 84"/>
                  <a:gd name="T3" fmla="*/ 12 h 58"/>
                  <a:gd name="T4" fmla="*/ 72 w 84"/>
                  <a:gd name="T5" fmla="*/ 11 h 58"/>
                  <a:gd name="T6" fmla="*/ 72 w 84"/>
                  <a:gd name="T7" fmla="*/ 11 h 58"/>
                  <a:gd name="T8" fmla="*/ 6 w 84"/>
                  <a:gd name="T9" fmla="*/ 36 h 58"/>
                  <a:gd name="T10" fmla="*/ 4 w 84"/>
                  <a:gd name="T11" fmla="*/ 38 h 58"/>
                  <a:gd name="T12" fmla="*/ 2 w 84"/>
                  <a:gd name="T13" fmla="*/ 42 h 58"/>
                  <a:gd name="T14" fmla="*/ 7 w 84"/>
                  <a:gd name="T15" fmla="*/ 56 h 58"/>
                  <a:gd name="T16" fmla="*/ 20 w 84"/>
                  <a:gd name="T17" fmla="*/ 51 h 58"/>
                  <a:gd name="T18" fmla="*/ 23 w 84"/>
                  <a:gd name="T19" fmla="*/ 44 h 58"/>
                  <a:gd name="T20" fmla="*/ 65 w 84"/>
                  <a:gd name="T21" fmla="*/ 30 h 58"/>
                  <a:gd name="T22" fmla="*/ 70 w 84"/>
                  <a:gd name="T23" fmla="*/ 32 h 58"/>
                  <a:gd name="T24" fmla="*/ 83 w 84"/>
                  <a:gd name="T25" fmla="*/ 27 h 58"/>
                  <a:gd name="T26" fmla="*/ 84 w 84"/>
                  <a:gd name="T27" fmla="*/ 20 h 58"/>
                  <a:gd name="T28" fmla="*/ 79 w 84"/>
                  <a:gd name="T29" fmla="*/ 14 h 58"/>
                  <a:gd name="T30" fmla="*/ 74 w 84"/>
                  <a:gd name="T31"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74" y="12"/>
                    </a:moveTo>
                    <a:cubicBezTo>
                      <a:pt x="74" y="12"/>
                      <a:pt x="73" y="12"/>
                      <a:pt x="73" y="12"/>
                    </a:cubicBezTo>
                    <a:cubicBezTo>
                      <a:pt x="72" y="11"/>
                      <a:pt x="72" y="11"/>
                      <a:pt x="72" y="11"/>
                    </a:cubicBezTo>
                    <a:cubicBezTo>
                      <a:pt x="72" y="11"/>
                      <a:pt x="72" y="11"/>
                      <a:pt x="72" y="11"/>
                    </a:cubicBezTo>
                    <a:cubicBezTo>
                      <a:pt x="46" y="0"/>
                      <a:pt x="18" y="11"/>
                      <a:pt x="6" y="36"/>
                    </a:cubicBezTo>
                    <a:cubicBezTo>
                      <a:pt x="4" y="38"/>
                      <a:pt x="4" y="38"/>
                      <a:pt x="4" y="38"/>
                    </a:cubicBezTo>
                    <a:cubicBezTo>
                      <a:pt x="2" y="42"/>
                      <a:pt x="2" y="42"/>
                      <a:pt x="2" y="42"/>
                    </a:cubicBezTo>
                    <a:cubicBezTo>
                      <a:pt x="0" y="47"/>
                      <a:pt x="2" y="53"/>
                      <a:pt x="7" y="56"/>
                    </a:cubicBezTo>
                    <a:cubicBezTo>
                      <a:pt x="12" y="58"/>
                      <a:pt x="18" y="56"/>
                      <a:pt x="20" y="51"/>
                    </a:cubicBezTo>
                    <a:cubicBezTo>
                      <a:pt x="23" y="44"/>
                      <a:pt x="23" y="44"/>
                      <a:pt x="23" y="44"/>
                    </a:cubicBezTo>
                    <a:cubicBezTo>
                      <a:pt x="31" y="29"/>
                      <a:pt x="50" y="22"/>
                      <a:pt x="65" y="30"/>
                    </a:cubicBezTo>
                    <a:cubicBezTo>
                      <a:pt x="70" y="32"/>
                      <a:pt x="70" y="32"/>
                      <a:pt x="70" y="32"/>
                    </a:cubicBezTo>
                    <a:cubicBezTo>
                      <a:pt x="75" y="34"/>
                      <a:pt x="81" y="32"/>
                      <a:pt x="83" y="27"/>
                    </a:cubicBezTo>
                    <a:cubicBezTo>
                      <a:pt x="84" y="25"/>
                      <a:pt x="84" y="22"/>
                      <a:pt x="84" y="20"/>
                    </a:cubicBezTo>
                    <a:cubicBezTo>
                      <a:pt x="83" y="18"/>
                      <a:pt x="81" y="16"/>
                      <a:pt x="79" y="14"/>
                    </a:cubicBezTo>
                    <a:lnTo>
                      <a:pt x="7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sp>
            <p:nvSpPr>
              <p:cNvPr id="42" name="Freeform 161"/>
              <p:cNvSpPr>
                <a:spLocks/>
              </p:cNvSpPr>
              <p:nvPr/>
            </p:nvSpPr>
            <p:spPr bwMode="auto">
              <a:xfrm>
                <a:off x="8332788" y="4259263"/>
                <a:ext cx="484188" cy="296862"/>
              </a:xfrm>
              <a:custGeom>
                <a:avLst/>
                <a:gdLst>
                  <a:gd name="T0" fmla="*/ 123 w 129"/>
                  <a:gd name="T1" fmla="*/ 21 h 79"/>
                  <a:gd name="T2" fmla="*/ 119 w 129"/>
                  <a:gd name="T3" fmla="*/ 19 h 79"/>
                  <a:gd name="T4" fmla="*/ 118 w 129"/>
                  <a:gd name="T5" fmla="*/ 19 h 79"/>
                  <a:gd name="T6" fmla="*/ 115 w 129"/>
                  <a:gd name="T7" fmla="*/ 17 h 79"/>
                  <a:gd name="T8" fmla="*/ 113 w 129"/>
                  <a:gd name="T9" fmla="*/ 17 h 79"/>
                  <a:gd name="T10" fmla="*/ 6 w 129"/>
                  <a:gd name="T11" fmla="*/ 57 h 79"/>
                  <a:gd name="T12" fmla="*/ 5 w 129"/>
                  <a:gd name="T13" fmla="*/ 57 h 79"/>
                  <a:gd name="T14" fmla="*/ 2 w 129"/>
                  <a:gd name="T15" fmla="*/ 65 h 79"/>
                  <a:gd name="T16" fmla="*/ 6 w 129"/>
                  <a:gd name="T17" fmla="*/ 77 h 79"/>
                  <a:gd name="T18" fmla="*/ 18 w 129"/>
                  <a:gd name="T19" fmla="*/ 73 h 79"/>
                  <a:gd name="T20" fmla="*/ 22 w 129"/>
                  <a:gd name="T21" fmla="*/ 65 h 79"/>
                  <a:gd name="T22" fmla="*/ 22 w 129"/>
                  <a:gd name="T23" fmla="*/ 65 h 79"/>
                  <a:gd name="T24" fmla="*/ 109 w 129"/>
                  <a:gd name="T25" fmla="*/ 34 h 79"/>
                  <a:gd name="T26" fmla="*/ 115 w 129"/>
                  <a:gd name="T27" fmla="*/ 37 h 79"/>
                  <a:gd name="T28" fmla="*/ 127 w 129"/>
                  <a:gd name="T29" fmla="*/ 33 h 79"/>
                  <a:gd name="T30" fmla="*/ 123 w 129"/>
                  <a:gd name="T3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79">
                    <a:moveTo>
                      <a:pt x="123" y="21"/>
                    </a:moveTo>
                    <a:cubicBezTo>
                      <a:pt x="119" y="19"/>
                      <a:pt x="119" y="19"/>
                      <a:pt x="119" y="19"/>
                    </a:cubicBezTo>
                    <a:cubicBezTo>
                      <a:pt x="118" y="19"/>
                      <a:pt x="118" y="19"/>
                      <a:pt x="118" y="19"/>
                    </a:cubicBezTo>
                    <a:cubicBezTo>
                      <a:pt x="115" y="17"/>
                      <a:pt x="115" y="17"/>
                      <a:pt x="115" y="17"/>
                    </a:cubicBezTo>
                    <a:cubicBezTo>
                      <a:pt x="115" y="17"/>
                      <a:pt x="114" y="17"/>
                      <a:pt x="113" y="17"/>
                    </a:cubicBezTo>
                    <a:cubicBezTo>
                      <a:pt x="73" y="0"/>
                      <a:pt x="26" y="18"/>
                      <a:pt x="6" y="57"/>
                    </a:cubicBezTo>
                    <a:cubicBezTo>
                      <a:pt x="6" y="57"/>
                      <a:pt x="6" y="57"/>
                      <a:pt x="5" y="57"/>
                    </a:cubicBezTo>
                    <a:cubicBezTo>
                      <a:pt x="2" y="65"/>
                      <a:pt x="2" y="65"/>
                      <a:pt x="2" y="65"/>
                    </a:cubicBezTo>
                    <a:cubicBezTo>
                      <a:pt x="0" y="69"/>
                      <a:pt x="2" y="75"/>
                      <a:pt x="6" y="77"/>
                    </a:cubicBezTo>
                    <a:cubicBezTo>
                      <a:pt x="10" y="79"/>
                      <a:pt x="16" y="77"/>
                      <a:pt x="18" y="73"/>
                    </a:cubicBezTo>
                    <a:cubicBezTo>
                      <a:pt x="22" y="65"/>
                      <a:pt x="22" y="65"/>
                      <a:pt x="22" y="65"/>
                    </a:cubicBezTo>
                    <a:cubicBezTo>
                      <a:pt x="22" y="65"/>
                      <a:pt x="22" y="65"/>
                      <a:pt x="22" y="65"/>
                    </a:cubicBezTo>
                    <a:cubicBezTo>
                      <a:pt x="38" y="33"/>
                      <a:pt x="76" y="20"/>
                      <a:pt x="109" y="34"/>
                    </a:cubicBezTo>
                    <a:cubicBezTo>
                      <a:pt x="115" y="37"/>
                      <a:pt x="115" y="37"/>
                      <a:pt x="115" y="37"/>
                    </a:cubicBezTo>
                    <a:cubicBezTo>
                      <a:pt x="119" y="39"/>
                      <a:pt x="125" y="37"/>
                      <a:pt x="127" y="33"/>
                    </a:cubicBezTo>
                    <a:cubicBezTo>
                      <a:pt x="129" y="29"/>
                      <a:pt x="127" y="23"/>
                      <a:pt x="123"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grpSp>
        <p:grpSp>
          <p:nvGrpSpPr>
            <p:cNvPr id="37" name="Group 36"/>
            <p:cNvGrpSpPr/>
            <p:nvPr/>
          </p:nvGrpSpPr>
          <p:grpSpPr>
            <a:xfrm>
              <a:off x="1959975" y="3946397"/>
              <a:ext cx="348081" cy="355255"/>
              <a:chOff x="7426326" y="839788"/>
              <a:chExt cx="546100" cy="557212"/>
            </a:xfrm>
            <a:solidFill>
              <a:schemeClr val="accent2"/>
            </a:solidFill>
          </p:grpSpPr>
          <p:sp>
            <p:nvSpPr>
              <p:cNvPr id="38" name="Freeform 178"/>
              <p:cNvSpPr>
                <a:spLocks noEditPoints="1"/>
              </p:cNvSpPr>
              <p:nvPr/>
            </p:nvSpPr>
            <p:spPr bwMode="auto">
              <a:xfrm>
                <a:off x="7426326" y="1017588"/>
                <a:ext cx="381000" cy="379412"/>
              </a:xfrm>
              <a:custGeom>
                <a:avLst/>
                <a:gdLst>
                  <a:gd name="T0" fmla="*/ 15 w 101"/>
                  <a:gd name="T1" fmla="*/ 76 h 101"/>
                  <a:gd name="T2" fmla="*/ 9 w 101"/>
                  <a:gd name="T3" fmla="*/ 81 h 101"/>
                  <a:gd name="T4" fmla="*/ 21 w 101"/>
                  <a:gd name="T5" fmla="*/ 92 h 101"/>
                  <a:gd name="T6" fmla="*/ 26 w 101"/>
                  <a:gd name="T7" fmla="*/ 87 h 101"/>
                  <a:gd name="T8" fmla="*/ 43 w 101"/>
                  <a:gd name="T9" fmla="*/ 93 h 101"/>
                  <a:gd name="T10" fmla="*/ 43 w 101"/>
                  <a:gd name="T11" fmla="*/ 101 h 101"/>
                  <a:gd name="T12" fmla="*/ 59 w 101"/>
                  <a:gd name="T13" fmla="*/ 101 h 101"/>
                  <a:gd name="T14" fmla="*/ 59 w 101"/>
                  <a:gd name="T15" fmla="*/ 93 h 101"/>
                  <a:gd name="T16" fmla="*/ 75 w 101"/>
                  <a:gd name="T17" fmla="*/ 86 h 101"/>
                  <a:gd name="T18" fmla="*/ 81 w 101"/>
                  <a:gd name="T19" fmla="*/ 91 h 101"/>
                  <a:gd name="T20" fmla="*/ 92 w 101"/>
                  <a:gd name="T21" fmla="*/ 80 h 101"/>
                  <a:gd name="T22" fmla="*/ 87 w 101"/>
                  <a:gd name="T23" fmla="*/ 75 h 101"/>
                  <a:gd name="T24" fmla="*/ 93 w 101"/>
                  <a:gd name="T25" fmla="*/ 58 h 101"/>
                  <a:gd name="T26" fmla="*/ 101 w 101"/>
                  <a:gd name="T27" fmla="*/ 58 h 101"/>
                  <a:gd name="T28" fmla="*/ 101 w 101"/>
                  <a:gd name="T29" fmla="*/ 42 h 101"/>
                  <a:gd name="T30" fmla="*/ 93 w 101"/>
                  <a:gd name="T31" fmla="*/ 42 h 101"/>
                  <a:gd name="T32" fmla="*/ 86 w 101"/>
                  <a:gd name="T33" fmla="*/ 25 h 101"/>
                  <a:gd name="T34" fmla="*/ 91 w 101"/>
                  <a:gd name="T35" fmla="*/ 20 h 101"/>
                  <a:gd name="T36" fmla="*/ 80 w 101"/>
                  <a:gd name="T37" fmla="*/ 9 h 101"/>
                  <a:gd name="T38" fmla="*/ 74 w 101"/>
                  <a:gd name="T39" fmla="*/ 14 h 101"/>
                  <a:gd name="T40" fmla="*/ 58 w 101"/>
                  <a:gd name="T41" fmla="*/ 7 h 101"/>
                  <a:gd name="T42" fmla="*/ 57 w 101"/>
                  <a:gd name="T43" fmla="*/ 0 h 101"/>
                  <a:gd name="T44" fmla="*/ 41 w 101"/>
                  <a:gd name="T45" fmla="*/ 0 h 101"/>
                  <a:gd name="T46" fmla="*/ 42 w 101"/>
                  <a:gd name="T47" fmla="*/ 8 h 101"/>
                  <a:gd name="T48" fmla="*/ 25 w 101"/>
                  <a:gd name="T49" fmla="*/ 15 h 101"/>
                  <a:gd name="T50" fmla="*/ 20 w 101"/>
                  <a:gd name="T51" fmla="*/ 10 h 101"/>
                  <a:gd name="T52" fmla="*/ 8 w 101"/>
                  <a:gd name="T53" fmla="*/ 21 h 101"/>
                  <a:gd name="T54" fmla="*/ 14 w 101"/>
                  <a:gd name="T55" fmla="*/ 26 h 101"/>
                  <a:gd name="T56" fmla="*/ 7 w 101"/>
                  <a:gd name="T57" fmla="*/ 43 h 101"/>
                  <a:gd name="T58" fmla="*/ 0 w 101"/>
                  <a:gd name="T59" fmla="*/ 43 h 101"/>
                  <a:gd name="T60" fmla="*/ 0 w 101"/>
                  <a:gd name="T61" fmla="*/ 59 h 101"/>
                  <a:gd name="T62" fmla="*/ 7 w 101"/>
                  <a:gd name="T63" fmla="*/ 59 h 101"/>
                  <a:gd name="T64" fmla="*/ 15 w 101"/>
                  <a:gd name="T65" fmla="*/ 76 h 101"/>
                  <a:gd name="T66" fmla="*/ 50 w 101"/>
                  <a:gd name="T67" fmla="*/ 18 h 101"/>
                  <a:gd name="T68" fmla="*/ 82 w 101"/>
                  <a:gd name="T69" fmla="*/ 50 h 101"/>
                  <a:gd name="T70" fmla="*/ 51 w 101"/>
                  <a:gd name="T71" fmla="*/ 83 h 101"/>
                  <a:gd name="T72" fmla="*/ 18 w 101"/>
                  <a:gd name="T73" fmla="*/ 51 h 101"/>
                  <a:gd name="T74" fmla="*/ 50 w 101"/>
                  <a:gd name="T75" fmla="*/ 1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101">
                    <a:moveTo>
                      <a:pt x="15" y="76"/>
                    </a:moveTo>
                    <a:cubicBezTo>
                      <a:pt x="9" y="81"/>
                      <a:pt x="9" y="81"/>
                      <a:pt x="9" y="81"/>
                    </a:cubicBezTo>
                    <a:cubicBezTo>
                      <a:pt x="21" y="92"/>
                      <a:pt x="21" y="92"/>
                      <a:pt x="21" y="92"/>
                    </a:cubicBezTo>
                    <a:cubicBezTo>
                      <a:pt x="26" y="87"/>
                      <a:pt x="26" y="87"/>
                      <a:pt x="26" y="87"/>
                    </a:cubicBezTo>
                    <a:cubicBezTo>
                      <a:pt x="31" y="90"/>
                      <a:pt x="37" y="92"/>
                      <a:pt x="43" y="93"/>
                    </a:cubicBezTo>
                    <a:cubicBezTo>
                      <a:pt x="43" y="101"/>
                      <a:pt x="43" y="101"/>
                      <a:pt x="43" y="101"/>
                    </a:cubicBezTo>
                    <a:cubicBezTo>
                      <a:pt x="59" y="101"/>
                      <a:pt x="59" y="101"/>
                      <a:pt x="59" y="101"/>
                    </a:cubicBezTo>
                    <a:cubicBezTo>
                      <a:pt x="59" y="93"/>
                      <a:pt x="59" y="93"/>
                      <a:pt x="59" y="93"/>
                    </a:cubicBezTo>
                    <a:cubicBezTo>
                      <a:pt x="65" y="92"/>
                      <a:pt x="71" y="90"/>
                      <a:pt x="75" y="86"/>
                    </a:cubicBezTo>
                    <a:cubicBezTo>
                      <a:pt x="81" y="91"/>
                      <a:pt x="81" y="91"/>
                      <a:pt x="81" y="91"/>
                    </a:cubicBezTo>
                    <a:cubicBezTo>
                      <a:pt x="92" y="80"/>
                      <a:pt x="92" y="80"/>
                      <a:pt x="92" y="80"/>
                    </a:cubicBezTo>
                    <a:cubicBezTo>
                      <a:pt x="87" y="75"/>
                      <a:pt x="87" y="75"/>
                      <a:pt x="87" y="75"/>
                    </a:cubicBezTo>
                    <a:cubicBezTo>
                      <a:pt x="90" y="70"/>
                      <a:pt x="92" y="64"/>
                      <a:pt x="93" y="58"/>
                    </a:cubicBezTo>
                    <a:cubicBezTo>
                      <a:pt x="101" y="58"/>
                      <a:pt x="101" y="58"/>
                      <a:pt x="101" y="58"/>
                    </a:cubicBezTo>
                    <a:cubicBezTo>
                      <a:pt x="101" y="42"/>
                      <a:pt x="101" y="42"/>
                      <a:pt x="101" y="42"/>
                    </a:cubicBezTo>
                    <a:cubicBezTo>
                      <a:pt x="93" y="42"/>
                      <a:pt x="93" y="42"/>
                      <a:pt x="93" y="42"/>
                    </a:cubicBezTo>
                    <a:cubicBezTo>
                      <a:pt x="92" y="36"/>
                      <a:pt x="89" y="30"/>
                      <a:pt x="86" y="25"/>
                    </a:cubicBezTo>
                    <a:cubicBezTo>
                      <a:pt x="91" y="20"/>
                      <a:pt x="91" y="20"/>
                      <a:pt x="91" y="20"/>
                    </a:cubicBezTo>
                    <a:cubicBezTo>
                      <a:pt x="80" y="9"/>
                      <a:pt x="80" y="9"/>
                      <a:pt x="80" y="9"/>
                    </a:cubicBezTo>
                    <a:cubicBezTo>
                      <a:pt x="74" y="14"/>
                      <a:pt x="74" y="14"/>
                      <a:pt x="74" y="14"/>
                    </a:cubicBezTo>
                    <a:cubicBezTo>
                      <a:pt x="69" y="11"/>
                      <a:pt x="64" y="8"/>
                      <a:pt x="58" y="7"/>
                    </a:cubicBezTo>
                    <a:cubicBezTo>
                      <a:pt x="57" y="0"/>
                      <a:pt x="57" y="0"/>
                      <a:pt x="57" y="0"/>
                    </a:cubicBezTo>
                    <a:cubicBezTo>
                      <a:pt x="41" y="0"/>
                      <a:pt x="41" y="0"/>
                      <a:pt x="41" y="0"/>
                    </a:cubicBezTo>
                    <a:cubicBezTo>
                      <a:pt x="42" y="8"/>
                      <a:pt x="42" y="8"/>
                      <a:pt x="42" y="8"/>
                    </a:cubicBezTo>
                    <a:cubicBezTo>
                      <a:pt x="35" y="9"/>
                      <a:pt x="30" y="11"/>
                      <a:pt x="25" y="15"/>
                    </a:cubicBezTo>
                    <a:cubicBezTo>
                      <a:pt x="20" y="10"/>
                      <a:pt x="20" y="10"/>
                      <a:pt x="20" y="10"/>
                    </a:cubicBezTo>
                    <a:cubicBezTo>
                      <a:pt x="8" y="21"/>
                      <a:pt x="8" y="21"/>
                      <a:pt x="8" y="21"/>
                    </a:cubicBezTo>
                    <a:cubicBezTo>
                      <a:pt x="14" y="26"/>
                      <a:pt x="14" y="26"/>
                      <a:pt x="14" y="26"/>
                    </a:cubicBezTo>
                    <a:cubicBezTo>
                      <a:pt x="10" y="31"/>
                      <a:pt x="8" y="37"/>
                      <a:pt x="7" y="43"/>
                    </a:cubicBezTo>
                    <a:cubicBezTo>
                      <a:pt x="0" y="43"/>
                      <a:pt x="0" y="43"/>
                      <a:pt x="0" y="43"/>
                    </a:cubicBezTo>
                    <a:cubicBezTo>
                      <a:pt x="0" y="59"/>
                      <a:pt x="0" y="59"/>
                      <a:pt x="0" y="59"/>
                    </a:cubicBezTo>
                    <a:cubicBezTo>
                      <a:pt x="7" y="59"/>
                      <a:pt x="7" y="59"/>
                      <a:pt x="7" y="59"/>
                    </a:cubicBezTo>
                    <a:cubicBezTo>
                      <a:pt x="9" y="65"/>
                      <a:pt x="11" y="71"/>
                      <a:pt x="15" y="76"/>
                    </a:cubicBezTo>
                    <a:moveTo>
                      <a:pt x="50" y="18"/>
                    </a:moveTo>
                    <a:cubicBezTo>
                      <a:pt x="68" y="18"/>
                      <a:pt x="82" y="32"/>
                      <a:pt x="82" y="50"/>
                    </a:cubicBezTo>
                    <a:cubicBezTo>
                      <a:pt x="83" y="68"/>
                      <a:pt x="68" y="82"/>
                      <a:pt x="51" y="83"/>
                    </a:cubicBezTo>
                    <a:cubicBezTo>
                      <a:pt x="33" y="83"/>
                      <a:pt x="18" y="69"/>
                      <a:pt x="18" y="51"/>
                    </a:cubicBezTo>
                    <a:cubicBezTo>
                      <a:pt x="18" y="33"/>
                      <a:pt x="32" y="18"/>
                      <a:pt x="5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sp>
            <p:nvSpPr>
              <p:cNvPr id="39" name="Freeform 179"/>
              <p:cNvSpPr>
                <a:spLocks noEditPoints="1"/>
              </p:cNvSpPr>
              <p:nvPr/>
            </p:nvSpPr>
            <p:spPr bwMode="auto">
              <a:xfrm>
                <a:off x="7712076" y="839788"/>
                <a:ext cx="260350" cy="260350"/>
              </a:xfrm>
              <a:custGeom>
                <a:avLst/>
                <a:gdLst>
                  <a:gd name="T0" fmla="*/ 64 w 69"/>
                  <a:gd name="T1" fmla="*/ 29 h 69"/>
                  <a:gd name="T2" fmla="*/ 69 w 69"/>
                  <a:gd name="T3" fmla="*/ 26 h 69"/>
                  <a:gd name="T4" fmla="*/ 63 w 69"/>
                  <a:gd name="T5" fmla="*/ 15 h 69"/>
                  <a:gd name="T6" fmla="*/ 59 w 69"/>
                  <a:gd name="T7" fmla="*/ 17 h 69"/>
                  <a:gd name="T8" fmla="*/ 51 w 69"/>
                  <a:gd name="T9" fmla="*/ 10 h 69"/>
                  <a:gd name="T10" fmla="*/ 53 w 69"/>
                  <a:gd name="T11" fmla="*/ 5 h 69"/>
                  <a:gd name="T12" fmla="*/ 41 w 69"/>
                  <a:gd name="T13" fmla="*/ 0 h 69"/>
                  <a:gd name="T14" fmla="*/ 39 w 69"/>
                  <a:gd name="T15" fmla="*/ 5 h 69"/>
                  <a:gd name="T16" fmla="*/ 29 w 69"/>
                  <a:gd name="T17" fmla="*/ 5 h 69"/>
                  <a:gd name="T18" fmla="*/ 27 w 69"/>
                  <a:gd name="T19" fmla="*/ 1 h 69"/>
                  <a:gd name="T20" fmla="*/ 15 w 69"/>
                  <a:gd name="T21" fmla="*/ 6 h 69"/>
                  <a:gd name="T22" fmla="*/ 17 w 69"/>
                  <a:gd name="T23" fmla="*/ 10 h 69"/>
                  <a:gd name="T24" fmla="*/ 10 w 69"/>
                  <a:gd name="T25" fmla="*/ 18 h 69"/>
                  <a:gd name="T26" fmla="*/ 5 w 69"/>
                  <a:gd name="T27" fmla="*/ 16 h 69"/>
                  <a:gd name="T28" fmla="*/ 0 w 69"/>
                  <a:gd name="T29" fmla="*/ 28 h 69"/>
                  <a:gd name="T30" fmla="*/ 5 w 69"/>
                  <a:gd name="T31" fmla="*/ 30 h 69"/>
                  <a:gd name="T32" fmla="*/ 5 w 69"/>
                  <a:gd name="T33" fmla="*/ 40 h 69"/>
                  <a:gd name="T34" fmla="*/ 1 w 69"/>
                  <a:gd name="T35" fmla="*/ 43 h 69"/>
                  <a:gd name="T36" fmla="*/ 6 w 69"/>
                  <a:gd name="T37" fmla="*/ 54 h 69"/>
                  <a:gd name="T38" fmla="*/ 11 w 69"/>
                  <a:gd name="T39" fmla="*/ 52 h 69"/>
                  <a:gd name="T40" fmla="*/ 18 w 69"/>
                  <a:gd name="T41" fmla="*/ 59 h 69"/>
                  <a:gd name="T42" fmla="*/ 16 w 69"/>
                  <a:gd name="T43" fmla="*/ 64 h 69"/>
                  <a:gd name="T44" fmla="*/ 28 w 69"/>
                  <a:gd name="T45" fmla="*/ 69 h 69"/>
                  <a:gd name="T46" fmla="*/ 30 w 69"/>
                  <a:gd name="T47" fmla="*/ 64 h 69"/>
                  <a:gd name="T48" fmla="*/ 41 w 69"/>
                  <a:gd name="T49" fmla="*/ 64 h 69"/>
                  <a:gd name="T50" fmla="*/ 43 w 69"/>
                  <a:gd name="T51" fmla="*/ 68 h 69"/>
                  <a:gd name="T52" fmla="*/ 54 w 69"/>
                  <a:gd name="T53" fmla="*/ 63 h 69"/>
                  <a:gd name="T54" fmla="*/ 52 w 69"/>
                  <a:gd name="T55" fmla="*/ 58 h 69"/>
                  <a:gd name="T56" fmla="*/ 59 w 69"/>
                  <a:gd name="T57" fmla="*/ 51 h 69"/>
                  <a:gd name="T58" fmla="*/ 64 w 69"/>
                  <a:gd name="T59" fmla="*/ 53 h 69"/>
                  <a:gd name="T60" fmla="*/ 69 w 69"/>
                  <a:gd name="T61" fmla="*/ 41 h 69"/>
                  <a:gd name="T62" fmla="*/ 64 w 69"/>
                  <a:gd name="T63" fmla="*/ 39 h 69"/>
                  <a:gd name="T64" fmla="*/ 64 w 69"/>
                  <a:gd name="T65" fmla="*/ 29 h 69"/>
                  <a:gd name="T66" fmla="*/ 43 w 69"/>
                  <a:gd name="T67" fmla="*/ 53 h 69"/>
                  <a:gd name="T68" fmla="*/ 35 w 69"/>
                  <a:gd name="T69" fmla="*/ 54 h 69"/>
                  <a:gd name="T70" fmla="*/ 16 w 69"/>
                  <a:gd name="T71" fmla="*/ 43 h 69"/>
                  <a:gd name="T72" fmla="*/ 26 w 69"/>
                  <a:gd name="T73" fmla="*/ 16 h 69"/>
                  <a:gd name="T74" fmla="*/ 34 w 69"/>
                  <a:gd name="T75" fmla="*/ 14 h 69"/>
                  <a:gd name="T76" fmla="*/ 53 w 69"/>
                  <a:gd name="T77" fmla="*/ 26 h 69"/>
                  <a:gd name="T78" fmla="*/ 43 w 69"/>
                  <a:gd name="T79"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69">
                    <a:moveTo>
                      <a:pt x="64" y="29"/>
                    </a:moveTo>
                    <a:cubicBezTo>
                      <a:pt x="69" y="26"/>
                      <a:pt x="69" y="26"/>
                      <a:pt x="69" y="26"/>
                    </a:cubicBezTo>
                    <a:cubicBezTo>
                      <a:pt x="63" y="15"/>
                      <a:pt x="63" y="15"/>
                      <a:pt x="63" y="15"/>
                    </a:cubicBezTo>
                    <a:cubicBezTo>
                      <a:pt x="59" y="17"/>
                      <a:pt x="59" y="17"/>
                      <a:pt x="59" y="17"/>
                    </a:cubicBezTo>
                    <a:cubicBezTo>
                      <a:pt x="57" y="14"/>
                      <a:pt x="54" y="12"/>
                      <a:pt x="51" y="10"/>
                    </a:cubicBezTo>
                    <a:cubicBezTo>
                      <a:pt x="53" y="5"/>
                      <a:pt x="53" y="5"/>
                      <a:pt x="53" y="5"/>
                    </a:cubicBezTo>
                    <a:cubicBezTo>
                      <a:pt x="41" y="0"/>
                      <a:pt x="41" y="0"/>
                      <a:pt x="41" y="0"/>
                    </a:cubicBezTo>
                    <a:cubicBezTo>
                      <a:pt x="39" y="5"/>
                      <a:pt x="39" y="5"/>
                      <a:pt x="39" y="5"/>
                    </a:cubicBezTo>
                    <a:cubicBezTo>
                      <a:pt x="36" y="4"/>
                      <a:pt x="32" y="5"/>
                      <a:pt x="29" y="5"/>
                    </a:cubicBezTo>
                    <a:cubicBezTo>
                      <a:pt x="27" y="1"/>
                      <a:pt x="27" y="1"/>
                      <a:pt x="27" y="1"/>
                    </a:cubicBezTo>
                    <a:cubicBezTo>
                      <a:pt x="15" y="6"/>
                      <a:pt x="15" y="6"/>
                      <a:pt x="15" y="6"/>
                    </a:cubicBezTo>
                    <a:cubicBezTo>
                      <a:pt x="17" y="10"/>
                      <a:pt x="17" y="10"/>
                      <a:pt x="17" y="10"/>
                    </a:cubicBezTo>
                    <a:cubicBezTo>
                      <a:pt x="14" y="13"/>
                      <a:pt x="12" y="15"/>
                      <a:pt x="10" y="18"/>
                    </a:cubicBezTo>
                    <a:cubicBezTo>
                      <a:pt x="5" y="16"/>
                      <a:pt x="5" y="16"/>
                      <a:pt x="5" y="16"/>
                    </a:cubicBezTo>
                    <a:cubicBezTo>
                      <a:pt x="0" y="28"/>
                      <a:pt x="0" y="28"/>
                      <a:pt x="0" y="28"/>
                    </a:cubicBezTo>
                    <a:cubicBezTo>
                      <a:pt x="5" y="30"/>
                      <a:pt x="5" y="30"/>
                      <a:pt x="5" y="30"/>
                    </a:cubicBezTo>
                    <a:cubicBezTo>
                      <a:pt x="5" y="33"/>
                      <a:pt x="5" y="37"/>
                      <a:pt x="5" y="40"/>
                    </a:cubicBezTo>
                    <a:cubicBezTo>
                      <a:pt x="1" y="43"/>
                      <a:pt x="1" y="43"/>
                      <a:pt x="1" y="43"/>
                    </a:cubicBezTo>
                    <a:cubicBezTo>
                      <a:pt x="6" y="54"/>
                      <a:pt x="6" y="54"/>
                      <a:pt x="6" y="54"/>
                    </a:cubicBezTo>
                    <a:cubicBezTo>
                      <a:pt x="11" y="52"/>
                      <a:pt x="11" y="52"/>
                      <a:pt x="11" y="52"/>
                    </a:cubicBezTo>
                    <a:cubicBezTo>
                      <a:pt x="13" y="55"/>
                      <a:pt x="15" y="57"/>
                      <a:pt x="18" y="59"/>
                    </a:cubicBezTo>
                    <a:cubicBezTo>
                      <a:pt x="16" y="64"/>
                      <a:pt x="16" y="64"/>
                      <a:pt x="16" y="64"/>
                    </a:cubicBezTo>
                    <a:cubicBezTo>
                      <a:pt x="28" y="69"/>
                      <a:pt x="28" y="69"/>
                      <a:pt x="28" y="69"/>
                    </a:cubicBezTo>
                    <a:cubicBezTo>
                      <a:pt x="30" y="64"/>
                      <a:pt x="30" y="64"/>
                      <a:pt x="30" y="64"/>
                    </a:cubicBezTo>
                    <a:cubicBezTo>
                      <a:pt x="34" y="64"/>
                      <a:pt x="37" y="64"/>
                      <a:pt x="41" y="64"/>
                    </a:cubicBezTo>
                    <a:cubicBezTo>
                      <a:pt x="43" y="68"/>
                      <a:pt x="43" y="68"/>
                      <a:pt x="43" y="68"/>
                    </a:cubicBezTo>
                    <a:cubicBezTo>
                      <a:pt x="54" y="63"/>
                      <a:pt x="54" y="63"/>
                      <a:pt x="54" y="63"/>
                    </a:cubicBezTo>
                    <a:cubicBezTo>
                      <a:pt x="52" y="58"/>
                      <a:pt x="52" y="58"/>
                      <a:pt x="52" y="58"/>
                    </a:cubicBezTo>
                    <a:cubicBezTo>
                      <a:pt x="55" y="56"/>
                      <a:pt x="58" y="54"/>
                      <a:pt x="59" y="51"/>
                    </a:cubicBezTo>
                    <a:cubicBezTo>
                      <a:pt x="64" y="53"/>
                      <a:pt x="64" y="53"/>
                      <a:pt x="64" y="53"/>
                    </a:cubicBezTo>
                    <a:cubicBezTo>
                      <a:pt x="69" y="41"/>
                      <a:pt x="69" y="41"/>
                      <a:pt x="69" y="41"/>
                    </a:cubicBezTo>
                    <a:cubicBezTo>
                      <a:pt x="64" y="39"/>
                      <a:pt x="64" y="39"/>
                      <a:pt x="64" y="39"/>
                    </a:cubicBezTo>
                    <a:cubicBezTo>
                      <a:pt x="65" y="35"/>
                      <a:pt x="64" y="32"/>
                      <a:pt x="64" y="29"/>
                    </a:cubicBezTo>
                    <a:moveTo>
                      <a:pt x="43" y="53"/>
                    </a:moveTo>
                    <a:cubicBezTo>
                      <a:pt x="40" y="54"/>
                      <a:pt x="38" y="54"/>
                      <a:pt x="35" y="54"/>
                    </a:cubicBezTo>
                    <a:cubicBezTo>
                      <a:pt x="27" y="55"/>
                      <a:pt x="20" y="50"/>
                      <a:pt x="16" y="43"/>
                    </a:cubicBezTo>
                    <a:cubicBezTo>
                      <a:pt x="12" y="33"/>
                      <a:pt x="16" y="21"/>
                      <a:pt x="26" y="16"/>
                    </a:cubicBezTo>
                    <a:cubicBezTo>
                      <a:pt x="29" y="15"/>
                      <a:pt x="32" y="15"/>
                      <a:pt x="34" y="14"/>
                    </a:cubicBezTo>
                    <a:cubicBezTo>
                      <a:pt x="42" y="14"/>
                      <a:pt x="50" y="19"/>
                      <a:pt x="53" y="26"/>
                    </a:cubicBezTo>
                    <a:cubicBezTo>
                      <a:pt x="57" y="36"/>
                      <a:pt x="53" y="48"/>
                      <a:pt x="43" y="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mj-lt"/>
                  <a:cs typeface="Raleway Black"/>
                </a:endParaRPr>
              </a:p>
            </p:txBody>
          </p:sp>
        </p:grpSp>
      </p:grpSp>
      <p:sp>
        <p:nvSpPr>
          <p:cNvPr id="70" name="Rectangle 69"/>
          <p:cNvSpPr/>
          <p:nvPr userDrawn="1"/>
        </p:nvSpPr>
        <p:spPr>
          <a:xfrm>
            <a:off x="7369401" y="1932884"/>
            <a:ext cx="80849" cy="704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j-lt"/>
            </a:endParaRPr>
          </a:p>
        </p:txBody>
      </p:sp>
      <p:sp>
        <p:nvSpPr>
          <p:cNvPr id="71" name="Rectangle 70"/>
          <p:cNvSpPr/>
          <p:nvPr userDrawn="1"/>
        </p:nvSpPr>
        <p:spPr>
          <a:xfrm>
            <a:off x="7369401" y="3012551"/>
            <a:ext cx="80849" cy="704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j-lt"/>
            </a:endParaRPr>
          </a:p>
        </p:txBody>
      </p:sp>
      <p:sp>
        <p:nvSpPr>
          <p:cNvPr id="72" name="Rectangle 71"/>
          <p:cNvSpPr/>
          <p:nvPr userDrawn="1"/>
        </p:nvSpPr>
        <p:spPr>
          <a:xfrm>
            <a:off x="7369401" y="4079339"/>
            <a:ext cx="80849" cy="704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j-lt"/>
            </a:endParaRPr>
          </a:p>
        </p:txBody>
      </p:sp>
      <p:sp>
        <p:nvSpPr>
          <p:cNvPr id="73" name="Rectangle 72"/>
          <p:cNvSpPr/>
          <p:nvPr userDrawn="1"/>
        </p:nvSpPr>
        <p:spPr>
          <a:xfrm>
            <a:off x="7369401" y="5159005"/>
            <a:ext cx="80849" cy="704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j-lt"/>
            </a:endParaRPr>
          </a:p>
        </p:txBody>
      </p:sp>
      <p:sp>
        <p:nvSpPr>
          <p:cNvPr id="74" name="Content Placeholder 7"/>
          <p:cNvSpPr>
            <a:spLocks noGrp="1"/>
          </p:cNvSpPr>
          <p:nvPr>
            <p:ph sz="quarter" idx="15" hasCustomPrompt="1"/>
          </p:nvPr>
        </p:nvSpPr>
        <p:spPr>
          <a:xfrm>
            <a:off x="7605486" y="1904088"/>
            <a:ext cx="4151086"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75" name="Content Placeholder 7"/>
          <p:cNvSpPr>
            <a:spLocks noGrp="1"/>
          </p:cNvSpPr>
          <p:nvPr>
            <p:ph sz="quarter" idx="27" hasCustomPrompt="1"/>
          </p:nvPr>
        </p:nvSpPr>
        <p:spPr>
          <a:xfrm>
            <a:off x="7612746" y="2259684"/>
            <a:ext cx="4151086"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76" name="Content Placeholder 7"/>
          <p:cNvSpPr>
            <a:spLocks noGrp="1"/>
          </p:cNvSpPr>
          <p:nvPr>
            <p:ph sz="quarter" idx="28" hasCustomPrompt="1"/>
          </p:nvPr>
        </p:nvSpPr>
        <p:spPr>
          <a:xfrm>
            <a:off x="7598232" y="2985384"/>
            <a:ext cx="4151086"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77" name="Content Placeholder 7"/>
          <p:cNvSpPr>
            <a:spLocks noGrp="1"/>
          </p:cNvSpPr>
          <p:nvPr>
            <p:ph sz="quarter" idx="29" hasCustomPrompt="1"/>
          </p:nvPr>
        </p:nvSpPr>
        <p:spPr>
          <a:xfrm>
            <a:off x="7605492" y="3340980"/>
            <a:ext cx="4151086"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78" name="Content Placeholder 7"/>
          <p:cNvSpPr>
            <a:spLocks noGrp="1"/>
          </p:cNvSpPr>
          <p:nvPr>
            <p:ph sz="quarter" idx="30" hasCustomPrompt="1"/>
          </p:nvPr>
        </p:nvSpPr>
        <p:spPr>
          <a:xfrm>
            <a:off x="7612746" y="4044906"/>
            <a:ext cx="4151086"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79" name="Content Placeholder 7"/>
          <p:cNvSpPr>
            <a:spLocks noGrp="1"/>
          </p:cNvSpPr>
          <p:nvPr>
            <p:ph sz="quarter" idx="31" hasCustomPrompt="1"/>
          </p:nvPr>
        </p:nvSpPr>
        <p:spPr>
          <a:xfrm>
            <a:off x="7620006" y="4400502"/>
            <a:ext cx="4151086"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80" name="Content Placeholder 7"/>
          <p:cNvSpPr>
            <a:spLocks noGrp="1"/>
          </p:cNvSpPr>
          <p:nvPr>
            <p:ph sz="quarter" idx="32" hasCustomPrompt="1"/>
          </p:nvPr>
        </p:nvSpPr>
        <p:spPr>
          <a:xfrm>
            <a:off x="7605492" y="5126202"/>
            <a:ext cx="4151086"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81" name="Content Placeholder 7"/>
          <p:cNvSpPr>
            <a:spLocks noGrp="1"/>
          </p:cNvSpPr>
          <p:nvPr>
            <p:ph sz="quarter" idx="33" hasCustomPrompt="1"/>
          </p:nvPr>
        </p:nvSpPr>
        <p:spPr>
          <a:xfrm>
            <a:off x="7612752" y="5481798"/>
            <a:ext cx="4151086"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82" name="Content Placeholder 7"/>
          <p:cNvSpPr>
            <a:spLocks noGrp="1"/>
          </p:cNvSpPr>
          <p:nvPr>
            <p:ph sz="quarter" idx="22" hasCustomPrompt="1"/>
          </p:nvPr>
        </p:nvSpPr>
        <p:spPr>
          <a:xfrm>
            <a:off x="2926425" y="3493906"/>
            <a:ext cx="854392" cy="303292"/>
          </a:xfrm>
        </p:spPr>
        <p:txBody>
          <a:bodyPr>
            <a:noAutofit/>
          </a:bodyPr>
          <a:lstStyle>
            <a:lvl1pPr marL="0" indent="0" algn="ctr">
              <a:buNone/>
              <a:defRPr sz="1600" b="0" baseline="0">
                <a:solidFill>
                  <a:schemeClr val="tx2"/>
                </a:solidFill>
              </a:defRPr>
            </a:lvl1pPr>
          </a:lstStyle>
          <a:p>
            <a:pPr lvl="0"/>
            <a:r>
              <a:rPr lang="en-US" dirty="0"/>
              <a:t>Edit</a:t>
            </a:r>
          </a:p>
        </p:txBody>
      </p:sp>
      <p:pic>
        <p:nvPicPr>
          <p:cNvPr id="66" name="Picture 2" descr="C:\Users\Hussain\Downloads\n1-346x30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636" y="38545"/>
            <a:ext cx="1688122" cy="146368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descr="Icon&#10;&#10;Description automatically generated">
            <a:extLst>
              <a:ext uri="{FF2B5EF4-FFF2-40B4-BE49-F238E27FC236}">
                <a16:creationId xmlns:a16="http://schemas.microsoft.com/office/drawing/2014/main" id="{C3DC8D11-3D3C-4FCC-8670-B7A5C047DBF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619" y="935421"/>
            <a:ext cx="219075" cy="219075"/>
          </a:xfrm>
          <a:prstGeom prst="rect">
            <a:avLst/>
          </a:prstGeom>
        </p:spPr>
      </p:pic>
    </p:spTree>
    <p:extLst>
      <p:ext uri="{BB962C8B-B14F-4D97-AF65-F5344CB8AC3E}">
        <p14:creationId xmlns:p14="http://schemas.microsoft.com/office/powerpoint/2010/main" val="26955218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rgbClr val="FD4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0" y="130175"/>
            <a:ext cx="791439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66" name="Freeform 6"/>
          <p:cNvSpPr>
            <a:spLocks/>
          </p:cNvSpPr>
          <p:nvPr userDrawn="1"/>
        </p:nvSpPr>
        <p:spPr bwMode="auto">
          <a:xfrm>
            <a:off x="7778996" y="1737529"/>
            <a:ext cx="1830059" cy="1412712"/>
          </a:xfrm>
          <a:custGeom>
            <a:avLst/>
            <a:gdLst>
              <a:gd name="T0" fmla="*/ 0 w 848"/>
              <a:gd name="T1" fmla="*/ 646 h 646"/>
              <a:gd name="T2" fmla="*/ 423 w 848"/>
              <a:gd name="T3" fmla="*/ 0 h 646"/>
              <a:gd name="T4" fmla="*/ 425 w 848"/>
              <a:gd name="T5" fmla="*/ 0 h 646"/>
              <a:gd name="T6" fmla="*/ 848 w 848"/>
              <a:gd name="T7" fmla="*/ 646 h 646"/>
              <a:gd name="T8" fmla="*/ 0 w 848"/>
              <a:gd name="T9" fmla="*/ 646 h 646"/>
              <a:gd name="T10" fmla="*/ 0 w 848"/>
              <a:gd name="T11" fmla="*/ 646 h 646"/>
            </a:gdLst>
            <a:ahLst/>
            <a:cxnLst>
              <a:cxn ang="0">
                <a:pos x="T0" y="T1"/>
              </a:cxn>
              <a:cxn ang="0">
                <a:pos x="T2" y="T3"/>
              </a:cxn>
              <a:cxn ang="0">
                <a:pos x="T4" y="T5"/>
              </a:cxn>
              <a:cxn ang="0">
                <a:pos x="T6" y="T7"/>
              </a:cxn>
              <a:cxn ang="0">
                <a:pos x="T8" y="T9"/>
              </a:cxn>
              <a:cxn ang="0">
                <a:pos x="T10" y="T11"/>
              </a:cxn>
            </a:cxnLst>
            <a:rect l="0" t="0" r="r" b="b"/>
            <a:pathLst>
              <a:path w="848" h="646">
                <a:moveTo>
                  <a:pt x="0" y="646"/>
                </a:moveTo>
                <a:lnTo>
                  <a:pt x="423" y="0"/>
                </a:lnTo>
                <a:lnTo>
                  <a:pt x="425" y="0"/>
                </a:lnTo>
                <a:lnTo>
                  <a:pt x="848" y="646"/>
                </a:lnTo>
                <a:lnTo>
                  <a:pt x="0" y="646"/>
                </a:lnTo>
                <a:lnTo>
                  <a:pt x="0" y="646"/>
                </a:lnTo>
                <a:close/>
              </a:path>
            </a:pathLst>
          </a:custGeom>
          <a:solidFill>
            <a:schemeClr val="accent5"/>
          </a:solidFill>
          <a:ln w="1270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 name="Freeform 8"/>
          <p:cNvSpPr>
            <a:spLocks/>
          </p:cNvSpPr>
          <p:nvPr userDrawn="1"/>
        </p:nvSpPr>
        <p:spPr bwMode="auto">
          <a:xfrm>
            <a:off x="7198470" y="3150241"/>
            <a:ext cx="2986796" cy="883491"/>
          </a:xfrm>
          <a:custGeom>
            <a:avLst/>
            <a:gdLst>
              <a:gd name="T0" fmla="*/ 0 w 1384"/>
              <a:gd name="T1" fmla="*/ 404 h 404"/>
              <a:gd name="T2" fmla="*/ 267 w 1384"/>
              <a:gd name="T3" fmla="*/ 0 h 404"/>
              <a:gd name="T4" fmla="*/ 1118 w 1384"/>
              <a:gd name="T5" fmla="*/ 0 h 404"/>
              <a:gd name="T6" fmla="*/ 1384 w 1384"/>
              <a:gd name="T7" fmla="*/ 404 h 404"/>
              <a:gd name="T8" fmla="*/ 0 w 1384"/>
              <a:gd name="T9" fmla="*/ 404 h 404"/>
              <a:gd name="T10" fmla="*/ 0 w 1384"/>
              <a:gd name="T11" fmla="*/ 404 h 404"/>
            </a:gdLst>
            <a:ahLst/>
            <a:cxnLst>
              <a:cxn ang="0">
                <a:pos x="T0" y="T1"/>
              </a:cxn>
              <a:cxn ang="0">
                <a:pos x="T2" y="T3"/>
              </a:cxn>
              <a:cxn ang="0">
                <a:pos x="T4" y="T5"/>
              </a:cxn>
              <a:cxn ang="0">
                <a:pos x="T6" y="T7"/>
              </a:cxn>
              <a:cxn ang="0">
                <a:pos x="T8" y="T9"/>
              </a:cxn>
              <a:cxn ang="0">
                <a:pos x="T10" y="T11"/>
              </a:cxn>
            </a:cxnLst>
            <a:rect l="0" t="0" r="r" b="b"/>
            <a:pathLst>
              <a:path w="1384" h="404">
                <a:moveTo>
                  <a:pt x="0" y="404"/>
                </a:moveTo>
                <a:lnTo>
                  <a:pt x="267" y="0"/>
                </a:lnTo>
                <a:lnTo>
                  <a:pt x="1118" y="0"/>
                </a:lnTo>
                <a:lnTo>
                  <a:pt x="1384" y="404"/>
                </a:lnTo>
                <a:lnTo>
                  <a:pt x="0" y="404"/>
                </a:lnTo>
                <a:lnTo>
                  <a:pt x="0" y="404"/>
                </a:lnTo>
                <a:close/>
              </a:path>
            </a:pathLst>
          </a:custGeom>
          <a:solidFill>
            <a:schemeClr val="accent6"/>
          </a:solidFill>
          <a:ln w="1270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 name="Freeform 10"/>
          <p:cNvSpPr>
            <a:spLocks/>
          </p:cNvSpPr>
          <p:nvPr userDrawn="1"/>
        </p:nvSpPr>
        <p:spPr bwMode="auto">
          <a:xfrm>
            <a:off x="6620102" y="4033732"/>
            <a:ext cx="4145691" cy="896613"/>
          </a:xfrm>
          <a:custGeom>
            <a:avLst/>
            <a:gdLst>
              <a:gd name="T0" fmla="*/ 0 w 1921"/>
              <a:gd name="T1" fmla="*/ 410 h 410"/>
              <a:gd name="T2" fmla="*/ 269 w 1921"/>
              <a:gd name="T3" fmla="*/ 0 h 410"/>
              <a:gd name="T4" fmla="*/ 1652 w 1921"/>
              <a:gd name="T5" fmla="*/ 0 h 410"/>
              <a:gd name="T6" fmla="*/ 1921 w 1921"/>
              <a:gd name="T7" fmla="*/ 410 h 410"/>
              <a:gd name="T8" fmla="*/ 0 w 1921"/>
              <a:gd name="T9" fmla="*/ 410 h 410"/>
              <a:gd name="T10" fmla="*/ 0 w 1921"/>
              <a:gd name="T11" fmla="*/ 410 h 410"/>
            </a:gdLst>
            <a:ahLst/>
            <a:cxnLst>
              <a:cxn ang="0">
                <a:pos x="T0" y="T1"/>
              </a:cxn>
              <a:cxn ang="0">
                <a:pos x="T2" y="T3"/>
              </a:cxn>
              <a:cxn ang="0">
                <a:pos x="T4" y="T5"/>
              </a:cxn>
              <a:cxn ang="0">
                <a:pos x="T6" y="T7"/>
              </a:cxn>
              <a:cxn ang="0">
                <a:pos x="T8" y="T9"/>
              </a:cxn>
              <a:cxn ang="0">
                <a:pos x="T10" y="T11"/>
              </a:cxn>
            </a:cxnLst>
            <a:rect l="0" t="0" r="r" b="b"/>
            <a:pathLst>
              <a:path w="1921" h="410">
                <a:moveTo>
                  <a:pt x="0" y="410"/>
                </a:moveTo>
                <a:lnTo>
                  <a:pt x="269" y="0"/>
                </a:lnTo>
                <a:lnTo>
                  <a:pt x="1652" y="0"/>
                </a:lnTo>
                <a:lnTo>
                  <a:pt x="1921" y="410"/>
                </a:lnTo>
                <a:lnTo>
                  <a:pt x="0" y="410"/>
                </a:lnTo>
                <a:lnTo>
                  <a:pt x="0" y="410"/>
                </a:lnTo>
                <a:close/>
              </a:path>
            </a:pathLst>
          </a:custGeom>
          <a:solidFill>
            <a:schemeClr val="accent2"/>
          </a:solidFill>
          <a:ln w="1270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 name="Freeform 12"/>
          <p:cNvSpPr>
            <a:spLocks/>
          </p:cNvSpPr>
          <p:nvPr userDrawn="1"/>
        </p:nvSpPr>
        <p:spPr bwMode="auto">
          <a:xfrm>
            <a:off x="6039576" y="4930346"/>
            <a:ext cx="5302427" cy="894425"/>
          </a:xfrm>
          <a:custGeom>
            <a:avLst/>
            <a:gdLst>
              <a:gd name="T0" fmla="*/ 0 w 2457"/>
              <a:gd name="T1" fmla="*/ 409 h 409"/>
              <a:gd name="T2" fmla="*/ 269 w 2457"/>
              <a:gd name="T3" fmla="*/ 0 h 409"/>
              <a:gd name="T4" fmla="*/ 2188 w 2457"/>
              <a:gd name="T5" fmla="*/ 0 h 409"/>
              <a:gd name="T6" fmla="*/ 2457 w 2457"/>
              <a:gd name="T7" fmla="*/ 409 h 409"/>
              <a:gd name="T8" fmla="*/ 0 w 2457"/>
              <a:gd name="T9" fmla="*/ 409 h 409"/>
              <a:gd name="T10" fmla="*/ 0 w 2457"/>
              <a:gd name="T11" fmla="*/ 409 h 409"/>
            </a:gdLst>
            <a:ahLst/>
            <a:cxnLst>
              <a:cxn ang="0">
                <a:pos x="T0" y="T1"/>
              </a:cxn>
              <a:cxn ang="0">
                <a:pos x="T2" y="T3"/>
              </a:cxn>
              <a:cxn ang="0">
                <a:pos x="T4" y="T5"/>
              </a:cxn>
              <a:cxn ang="0">
                <a:pos x="T6" y="T7"/>
              </a:cxn>
              <a:cxn ang="0">
                <a:pos x="T8" y="T9"/>
              </a:cxn>
              <a:cxn ang="0">
                <a:pos x="T10" y="T11"/>
              </a:cxn>
            </a:cxnLst>
            <a:rect l="0" t="0" r="r" b="b"/>
            <a:pathLst>
              <a:path w="2457" h="409">
                <a:moveTo>
                  <a:pt x="0" y="409"/>
                </a:moveTo>
                <a:lnTo>
                  <a:pt x="269" y="0"/>
                </a:lnTo>
                <a:lnTo>
                  <a:pt x="2188" y="0"/>
                </a:lnTo>
                <a:lnTo>
                  <a:pt x="2457" y="409"/>
                </a:lnTo>
                <a:lnTo>
                  <a:pt x="0" y="409"/>
                </a:lnTo>
                <a:lnTo>
                  <a:pt x="0" y="409"/>
                </a:lnTo>
                <a:close/>
              </a:path>
            </a:pathLst>
          </a:custGeom>
          <a:solidFill>
            <a:schemeClr val="accent1"/>
          </a:solidFill>
          <a:ln w="12700" cap="flat">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9" name="Rectangle 98"/>
          <p:cNvSpPr/>
          <p:nvPr userDrawn="1"/>
        </p:nvSpPr>
        <p:spPr>
          <a:xfrm>
            <a:off x="1044987" y="1932884"/>
            <a:ext cx="80849" cy="704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j-lt"/>
            </a:endParaRPr>
          </a:p>
        </p:txBody>
      </p:sp>
      <p:sp>
        <p:nvSpPr>
          <p:cNvPr id="100" name="Rectangle 99"/>
          <p:cNvSpPr/>
          <p:nvPr userDrawn="1"/>
        </p:nvSpPr>
        <p:spPr>
          <a:xfrm>
            <a:off x="1044987" y="3012551"/>
            <a:ext cx="80849" cy="704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j-lt"/>
            </a:endParaRPr>
          </a:p>
        </p:txBody>
      </p:sp>
      <p:sp>
        <p:nvSpPr>
          <p:cNvPr id="101" name="Rectangle 100"/>
          <p:cNvSpPr/>
          <p:nvPr userDrawn="1"/>
        </p:nvSpPr>
        <p:spPr>
          <a:xfrm>
            <a:off x="1044987" y="4079339"/>
            <a:ext cx="80849" cy="704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j-lt"/>
            </a:endParaRPr>
          </a:p>
        </p:txBody>
      </p:sp>
      <p:sp>
        <p:nvSpPr>
          <p:cNvPr id="102" name="Rectangle 101"/>
          <p:cNvSpPr/>
          <p:nvPr userDrawn="1"/>
        </p:nvSpPr>
        <p:spPr>
          <a:xfrm>
            <a:off x="1044987" y="5159005"/>
            <a:ext cx="80849" cy="704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latin typeface="+mj-lt"/>
            </a:endParaRPr>
          </a:p>
        </p:txBody>
      </p:sp>
      <p:sp>
        <p:nvSpPr>
          <p:cNvPr id="103" name="Content Placeholder 7"/>
          <p:cNvSpPr>
            <a:spLocks noGrp="1"/>
          </p:cNvSpPr>
          <p:nvPr>
            <p:ph sz="quarter" idx="15" hasCustomPrompt="1"/>
          </p:nvPr>
        </p:nvSpPr>
        <p:spPr>
          <a:xfrm>
            <a:off x="1281072" y="1904088"/>
            <a:ext cx="4151086"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104" name="Content Placeholder 7"/>
          <p:cNvSpPr>
            <a:spLocks noGrp="1"/>
          </p:cNvSpPr>
          <p:nvPr>
            <p:ph sz="quarter" idx="27" hasCustomPrompt="1"/>
          </p:nvPr>
        </p:nvSpPr>
        <p:spPr>
          <a:xfrm>
            <a:off x="1288332" y="2259684"/>
            <a:ext cx="4151086"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105" name="Content Placeholder 7"/>
          <p:cNvSpPr>
            <a:spLocks noGrp="1"/>
          </p:cNvSpPr>
          <p:nvPr>
            <p:ph sz="quarter" idx="28" hasCustomPrompt="1"/>
          </p:nvPr>
        </p:nvSpPr>
        <p:spPr>
          <a:xfrm>
            <a:off x="1273818" y="2985384"/>
            <a:ext cx="4151086"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106" name="Content Placeholder 7"/>
          <p:cNvSpPr>
            <a:spLocks noGrp="1"/>
          </p:cNvSpPr>
          <p:nvPr>
            <p:ph sz="quarter" idx="29" hasCustomPrompt="1"/>
          </p:nvPr>
        </p:nvSpPr>
        <p:spPr>
          <a:xfrm>
            <a:off x="1281078" y="3340980"/>
            <a:ext cx="4151086"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107" name="Content Placeholder 7"/>
          <p:cNvSpPr>
            <a:spLocks noGrp="1"/>
          </p:cNvSpPr>
          <p:nvPr>
            <p:ph sz="quarter" idx="30" hasCustomPrompt="1"/>
          </p:nvPr>
        </p:nvSpPr>
        <p:spPr>
          <a:xfrm>
            <a:off x="1288332" y="4044906"/>
            <a:ext cx="4151086"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108" name="Content Placeholder 7"/>
          <p:cNvSpPr>
            <a:spLocks noGrp="1"/>
          </p:cNvSpPr>
          <p:nvPr>
            <p:ph sz="quarter" idx="31" hasCustomPrompt="1"/>
          </p:nvPr>
        </p:nvSpPr>
        <p:spPr>
          <a:xfrm>
            <a:off x="1295592" y="4400502"/>
            <a:ext cx="4151086"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109" name="Content Placeholder 7"/>
          <p:cNvSpPr>
            <a:spLocks noGrp="1"/>
          </p:cNvSpPr>
          <p:nvPr>
            <p:ph sz="quarter" idx="32" hasCustomPrompt="1"/>
          </p:nvPr>
        </p:nvSpPr>
        <p:spPr>
          <a:xfrm>
            <a:off x="1281078" y="5126202"/>
            <a:ext cx="4151086"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110" name="Content Placeholder 7"/>
          <p:cNvSpPr>
            <a:spLocks noGrp="1"/>
          </p:cNvSpPr>
          <p:nvPr>
            <p:ph sz="quarter" idx="33" hasCustomPrompt="1"/>
          </p:nvPr>
        </p:nvSpPr>
        <p:spPr>
          <a:xfrm>
            <a:off x="1288338" y="5481798"/>
            <a:ext cx="4151086"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111" name="Content Placeholder 7"/>
          <p:cNvSpPr>
            <a:spLocks noGrp="1"/>
          </p:cNvSpPr>
          <p:nvPr>
            <p:ph sz="quarter" idx="22" hasCustomPrompt="1"/>
          </p:nvPr>
        </p:nvSpPr>
        <p:spPr>
          <a:xfrm>
            <a:off x="8249079" y="2637070"/>
            <a:ext cx="854392" cy="303292"/>
          </a:xfrm>
        </p:spPr>
        <p:txBody>
          <a:bodyPr>
            <a:noAutofit/>
          </a:bodyPr>
          <a:lstStyle>
            <a:lvl1pPr marL="0" indent="0" algn="ctr">
              <a:buNone/>
              <a:defRPr sz="1600" b="0" baseline="0">
                <a:solidFill>
                  <a:schemeClr val="bg1"/>
                </a:solidFill>
              </a:defRPr>
            </a:lvl1pPr>
          </a:lstStyle>
          <a:p>
            <a:pPr lvl="0"/>
            <a:r>
              <a:rPr lang="en-US" dirty="0"/>
              <a:t>Edit</a:t>
            </a:r>
          </a:p>
        </p:txBody>
      </p:sp>
      <p:sp>
        <p:nvSpPr>
          <p:cNvPr id="112" name="Content Placeholder 7"/>
          <p:cNvSpPr>
            <a:spLocks noGrp="1"/>
          </p:cNvSpPr>
          <p:nvPr>
            <p:ph sz="quarter" idx="34" hasCustomPrompt="1"/>
          </p:nvPr>
        </p:nvSpPr>
        <p:spPr>
          <a:xfrm>
            <a:off x="8256339" y="3486142"/>
            <a:ext cx="854392" cy="303292"/>
          </a:xfrm>
        </p:spPr>
        <p:txBody>
          <a:bodyPr>
            <a:noAutofit/>
          </a:bodyPr>
          <a:lstStyle>
            <a:lvl1pPr marL="0" indent="0" algn="ctr">
              <a:buNone/>
              <a:defRPr sz="1600" b="0" baseline="0">
                <a:solidFill>
                  <a:schemeClr val="bg1"/>
                </a:solidFill>
              </a:defRPr>
            </a:lvl1pPr>
          </a:lstStyle>
          <a:p>
            <a:pPr lvl="0"/>
            <a:r>
              <a:rPr lang="en-US" dirty="0"/>
              <a:t>Edit</a:t>
            </a:r>
          </a:p>
        </p:txBody>
      </p:sp>
      <p:sp>
        <p:nvSpPr>
          <p:cNvPr id="113" name="Content Placeholder 7"/>
          <p:cNvSpPr>
            <a:spLocks noGrp="1"/>
          </p:cNvSpPr>
          <p:nvPr>
            <p:ph sz="quarter" idx="35" hasCustomPrompt="1"/>
          </p:nvPr>
        </p:nvSpPr>
        <p:spPr>
          <a:xfrm>
            <a:off x="8256339" y="4371496"/>
            <a:ext cx="854392" cy="303292"/>
          </a:xfrm>
        </p:spPr>
        <p:txBody>
          <a:bodyPr>
            <a:noAutofit/>
          </a:bodyPr>
          <a:lstStyle>
            <a:lvl1pPr marL="0" indent="0" algn="ctr">
              <a:buNone/>
              <a:defRPr sz="1600" b="0" baseline="0">
                <a:solidFill>
                  <a:schemeClr val="bg1"/>
                </a:solidFill>
              </a:defRPr>
            </a:lvl1pPr>
          </a:lstStyle>
          <a:p>
            <a:pPr lvl="0"/>
            <a:r>
              <a:rPr lang="en-US" dirty="0"/>
              <a:t>Edit</a:t>
            </a:r>
          </a:p>
        </p:txBody>
      </p:sp>
      <p:sp>
        <p:nvSpPr>
          <p:cNvPr id="114" name="Content Placeholder 7"/>
          <p:cNvSpPr>
            <a:spLocks noGrp="1"/>
          </p:cNvSpPr>
          <p:nvPr>
            <p:ph sz="quarter" idx="36" hasCustomPrompt="1"/>
          </p:nvPr>
        </p:nvSpPr>
        <p:spPr>
          <a:xfrm>
            <a:off x="8263599" y="5220568"/>
            <a:ext cx="854392" cy="303292"/>
          </a:xfrm>
        </p:spPr>
        <p:txBody>
          <a:bodyPr>
            <a:noAutofit/>
          </a:bodyPr>
          <a:lstStyle>
            <a:lvl1pPr marL="0" indent="0" algn="ctr">
              <a:buNone/>
              <a:defRPr sz="1600" b="0" baseline="0">
                <a:solidFill>
                  <a:schemeClr val="bg1"/>
                </a:solidFill>
              </a:defRPr>
            </a:lvl1pPr>
          </a:lstStyle>
          <a:p>
            <a:pPr lvl="0"/>
            <a:r>
              <a:rPr lang="en-US" dirty="0"/>
              <a:t>Edit</a:t>
            </a:r>
          </a:p>
        </p:txBody>
      </p:sp>
      <p:pic>
        <p:nvPicPr>
          <p:cNvPr id="31" name="Picture 2" descr="C:\Users\Hussain\Downloads\n1-346x30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636" y="38545"/>
            <a:ext cx="1688122" cy="146368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Icon&#10;&#10;Description automatically generated">
            <a:extLst>
              <a:ext uri="{FF2B5EF4-FFF2-40B4-BE49-F238E27FC236}">
                <a16:creationId xmlns:a16="http://schemas.microsoft.com/office/drawing/2014/main" id="{33B53323-8B77-4977-BF10-5D25D94BF44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619" y="935421"/>
            <a:ext cx="219075" cy="219075"/>
          </a:xfrm>
          <a:prstGeom prst="rect">
            <a:avLst/>
          </a:prstGeom>
        </p:spPr>
      </p:pic>
    </p:spTree>
    <p:extLst>
      <p:ext uri="{BB962C8B-B14F-4D97-AF65-F5344CB8AC3E}">
        <p14:creationId xmlns:p14="http://schemas.microsoft.com/office/powerpoint/2010/main" val="4021894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rgbClr val="FD4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0" y="130175"/>
            <a:ext cx="788134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31" name="Oval 30"/>
          <p:cNvSpPr>
            <a:spLocks noChangeArrowheads="1"/>
          </p:cNvSpPr>
          <p:nvPr userDrawn="1"/>
        </p:nvSpPr>
        <p:spPr bwMode="auto">
          <a:xfrm>
            <a:off x="5491474" y="1803394"/>
            <a:ext cx="1209052" cy="1212250"/>
          </a:xfrm>
          <a:prstGeom prst="ellipse">
            <a:avLst/>
          </a:prstGeom>
          <a:solidFill>
            <a:schemeClr val="accent2"/>
          </a:solidFill>
          <a:ln>
            <a:noFill/>
          </a:ln>
        </p:spPr>
        <p:txBody>
          <a:bodyPr vert="horz" wrap="square" lIns="121920" tIns="60960" rIns="121920" bIns="60960" numCol="1" anchor="ctr" anchorCtr="0" compatLnSpc="1">
            <a:prstTxWarp prst="textNoShape">
              <a:avLst/>
            </a:prstTxWarp>
          </a:bodyPr>
          <a:lstStyle/>
          <a:p>
            <a:pPr algn="ctr"/>
            <a:r>
              <a:rPr lang="en-US" sz="3200" dirty="0">
                <a:solidFill>
                  <a:srgbClr val="FFFFFF"/>
                </a:solidFill>
                <a:latin typeface="+mj-lt"/>
              </a:rPr>
              <a:t>B</a:t>
            </a:r>
          </a:p>
        </p:txBody>
      </p:sp>
      <p:sp>
        <p:nvSpPr>
          <p:cNvPr id="32" name="Oval 31"/>
          <p:cNvSpPr>
            <a:spLocks noChangeArrowheads="1"/>
          </p:cNvSpPr>
          <p:nvPr userDrawn="1"/>
        </p:nvSpPr>
        <p:spPr bwMode="auto">
          <a:xfrm>
            <a:off x="5491474" y="4827941"/>
            <a:ext cx="1209052" cy="1212250"/>
          </a:xfrm>
          <a:prstGeom prst="ellipse">
            <a:avLst/>
          </a:prstGeom>
          <a:solidFill>
            <a:schemeClr val="accent2"/>
          </a:solidFill>
          <a:ln>
            <a:noFill/>
          </a:ln>
        </p:spPr>
        <p:txBody>
          <a:bodyPr vert="horz" wrap="square" lIns="121920" tIns="60960" rIns="121920" bIns="60960" numCol="1" anchor="ctr" anchorCtr="0" compatLnSpc="1">
            <a:prstTxWarp prst="textNoShape">
              <a:avLst/>
            </a:prstTxWarp>
          </a:bodyPr>
          <a:lstStyle/>
          <a:p>
            <a:pPr algn="ctr"/>
            <a:r>
              <a:rPr lang="en-US" sz="3200" dirty="0">
                <a:solidFill>
                  <a:srgbClr val="FFFFFF"/>
                </a:solidFill>
                <a:latin typeface="+mj-lt"/>
              </a:rPr>
              <a:t>D</a:t>
            </a:r>
          </a:p>
        </p:txBody>
      </p:sp>
      <p:sp>
        <p:nvSpPr>
          <p:cNvPr id="33" name="Oval 32"/>
          <p:cNvSpPr>
            <a:spLocks noChangeArrowheads="1"/>
          </p:cNvSpPr>
          <p:nvPr userDrawn="1"/>
        </p:nvSpPr>
        <p:spPr bwMode="auto">
          <a:xfrm>
            <a:off x="3977602" y="3315667"/>
            <a:ext cx="1209052" cy="1212250"/>
          </a:xfrm>
          <a:prstGeom prst="ellipse">
            <a:avLst/>
          </a:prstGeom>
          <a:solidFill>
            <a:schemeClr val="accent3"/>
          </a:solidFill>
          <a:ln>
            <a:noFill/>
          </a:ln>
        </p:spPr>
        <p:txBody>
          <a:bodyPr vert="horz" wrap="square" lIns="121920" tIns="60960" rIns="121920" bIns="60960" numCol="1" anchor="ctr" anchorCtr="0" compatLnSpc="1">
            <a:prstTxWarp prst="textNoShape">
              <a:avLst/>
            </a:prstTxWarp>
          </a:bodyPr>
          <a:lstStyle/>
          <a:p>
            <a:pPr algn="ctr"/>
            <a:r>
              <a:rPr lang="en-US" sz="3200" dirty="0">
                <a:solidFill>
                  <a:srgbClr val="FFFFFF"/>
                </a:solidFill>
                <a:latin typeface="+mj-lt"/>
              </a:rPr>
              <a:t>A</a:t>
            </a:r>
          </a:p>
        </p:txBody>
      </p:sp>
      <p:sp>
        <p:nvSpPr>
          <p:cNvPr id="34" name="Oval 33"/>
          <p:cNvSpPr>
            <a:spLocks noChangeArrowheads="1"/>
          </p:cNvSpPr>
          <p:nvPr userDrawn="1"/>
        </p:nvSpPr>
        <p:spPr bwMode="auto">
          <a:xfrm>
            <a:off x="7005347" y="3315667"/>
            <a:ext cx="1209052" cy="1212250"/>
          </a:xfrm>
          <a:prstGeom prst="ellipse">
            <a:avLst/>
          </a:prstGeom>
          <a:solidFill>
            <a:schemeClr val="accent3"/>
          </a:solidFill>
          <a:ln>
            <a:noFill/>
          </a:ln>
        </p:spPr>
        <p:txBody>
          <a:bodyPr vert="horz" wrap="square" lIns="121920" tIns="60960" rIns="121920" bIns="60960" numCol="1" anchor="ctr" anchorCtr="0" compatLnSpc="1">
            <a:prstTxWarp prst="textNoShape">
              <a:avLst/>
            </a:prstTxWarp>
          </a:bodyPr>
          <a:lstStyle/>
          <a:p>
            <a:pPr algn="ctr"/>
            <a:r>
              <a:rPr lang="en-US" sz="3200" dirty="0">
                <a:solidFill>
                  <a:srgbClr val="FFFFFF"/>
                </a:solidFill>
                <a:latin typeface="+mj-lt"/>
              </a:rPr>
              <a:t>C</a:t>
            </a:r>
          </a:p>
        </p:txBody>
      </p:sp>
      <p:sp>
        <p:nvSpPr>
          <p:cNvPr id="35" name="Oval 34"/>
          <p:cNvSpPr/>
          <p:nvPr userDrawn="1"/>
        </p:nvSpPr>
        <p:spPr>
          <a:xfrm>
            <a:off x="5906607" y="3732399"/>
            <a:ext cx="378786" cy="378786"/>
          </a:xfrm>
          <a:prstGeom prst="ellipse">
            <a:avLst/>
          </a:prstGeom>
          <a:noFill/>
          <a:ln w="50800">
            <a:solidFill>
              <a:schemeClr val="tx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6" name="Straight Connector 35"/>
          <p:cNvCxnSpPr>
            <a:stCxn id="35" idx="0"/>
            <a:endCxn id="31" idx="4"/>
          </p:cNvCxnSpPr>
          <p:nvPr userDrawn="1"/>
        </p:nvCxnSpPr>
        <p:spPr>
          <a:xfrm flipV="1">
            <a:off x="6096001" y="3015644"/>
            <a:ext cx="0" cy="716756"/>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5" idx="4"/>
            <a:endCxn id="32" idx="0"/>
          </p:cNvCxnSpPr>
          <p:nvPr userDrawn="1"/>
        </p:nvCxnSpPr>
        <p:spPr>
          <a:xfrm>
            <a:off x="6096001" y="4111187"/>
            <a:ext cx="0" cy="71675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5" idx="6"/>
            <a:endCxn id="34" idx="2"/>
          </p:cNvCxnSpPr>
          <p:nvPr userDrawn="1"/>
        </p:nvCxnSpPr>
        <p:spPr>
          <a:xfrm flipV="1">
            <a:off x="6285395" y="3921793"/>
            <a:ext cx="719952" cy="1"/>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5" idx="2"/>
            <a:endCxn id="33" idx="6"/>
          </p:cNvCxnSpPr>
          <p:nvPr userDrawn="1"/>
        </p:nvCxnSpPr>
        <p:spPr>
          <a:xfrm flipH="1" flipV="1">
            <a:off x="5186654" y="3921793"/>
            <a:ext cx="719953" cy="1"/>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7"/>
          <p:cNvSpPr>
            <a:spLocks noGrp="1"/>
          </p:cNvSpPr>
          <p:nvPr>
            <p:ph sz="quarter" idx="15" hasCustomPrompt="1"/>
          </p:nvPr>
        </p:nvSpPr>
        <p:spPr>
          <a:xfrm>
            <a:off x="551543" y="2412078"/>
            <a:ext cx="3426059" cy="384969"/>
          </a:xfrm>
        </p:spPr>
        <p:txBody>
          <a:bodyPr>
            <a:normAutofit/>
          </a:bodyPr>
          <a:lstStyle>
            <a:lvl1pPr marL="0" indent="0" algn="r">
              <a:buNone/>
              <a:defRPr sz="2000" b="1">
                <a:solidFill>
                  <a:schemeClr val="accent1"/>
                </a:solidFill>
              </a:defRPr>
            </a:lvl1pPr>
          </a:lstStyle>
          <a:p>
            <a:pPr lvl="0"/>
            <a:r>
              <a:rPr lang="en-US" dirty="0"/>
              <a:t>HEADING</a:t>
            </a:r>
          </a:p>
        </p:txBody>
      </p:sp>
      <p:sp>
        <p:nvSpPr>
          <p:cNvPr id="55" name="Content Placeholder 7"/>
          <p:cNvSpPr>
            <a:spLocks noGrp="1"/>
          </p:cNvSpPr>
          <p:nvPr>
            <p:ph sz="quarter" idx="27" hasCustomPrompt="1"/>
          </p:nvPr>
        </p:nvSpPr>
        <p:spPr>
          <a:xfrm>
            <a:off x="552153" y="2800924"/>
            <a:ext cx="3426059" cy="384969"/>
          </a:xfrm>
        </p:spPr>
        <p:txBody>
          <a:bodyPr>
            <a:normAutofit/>
          </a:bodyPr>
          <a:lstStyle>
            <a:lvl1pPr marL="0" indent="0" algn="r">
              <a:buNone/>
              <a:defRPr sz="1600" b="0" baseline="0">
                <a:solidFill>
                  <a:schemeClr val="accent2"/>
                </a:solidFill>
              </a:defRPr>
            </a:lvl1pPr>
          </a:lstStyle>
          <a:p>
            <a:pPr lvl="0"/>
            <a:r>
              <a:rPr lang="en-US" dirty="0"/>
              <a:t>Edit this text</a:t>
            </a:r>
          </a:p>
        </p:txBody>
      </p:sp>
      <p:sp>
        <p:nvSpPr>
          <p:cNvPr id="58" name="Content Placeholder 7"/>
          <p:cNvSpPr>
            <a:spLocks noGrp="1"/>
          </p:cNvSpPr>
          <p:nvPr>
            <p:ph sz="quarter" idx="28" hasCustomPrompt="1"/>
          </p:nvPr>
        </p:nvSpPr>
        <p:spPr>
          <a:xfrm>
            <a:off x="544289" y="4904139"/>
            <a:ext cx="3426059" cy="384969"/>
          </a:xfrm>
        </p:spPr>
        <p:txBody>
          <a:bodyPr>
            <a:normAutofit/>
          </a:bodyPr>
          <a:lstStyle>
            <a:lvl1pPr marL="0" indent="0" algn="r">
              <a:buNone/>
              <a:defRPr sz="2000" b="1">
                <a:solidFill>
                  <a:schemeClr val="accent1"/>
                </a:solidFill>
              </a:defRPr>
            </a:lvl1pPr>
          </a:lstStyle>
          <a:p>
            <a:pPr lvl="0"/>
            <a:r>
              <a:rPr lang="en-US" dirty="0"/>
              <a:t>HEADING</a:t>
            </a:r>
          </a:p>
        </p:txBody>
      </p:sp>
      <p:sp>
        <p:nvSpPr>
          <p:cNvPr id="59" name="Content Placeholder 7"/>
          <p:cNvSpPr>
            <a:spLocks noGrp="1"/>
          </p:cNvSpPr>
          <p:nvPr>
            <p:ph sz="quarter" idx="29" hasCustomPrompt="1"/>
          </p:nvPr>
        </p:nvSpPr>
        <p:spPr>
          <a:xfrm>
            <a:off x="548224" y="5292985"/>
            <a:ext cx="3426059" cy="384969"/>
          </a:xfrm>
        </p:spPr>
        <p:txBody>
          <a:bodyPr>
            <a:normAutofit/>
          </a:bodyPr>
          <a:lstStyle>
            <a:lvl1pPr marL="0" indent="0" algn="r">
              <a:buNone/>
              <a:defRPr sz="1600" b="0" baseline="0">
                <a:solidFill>
                  <a:schemeClr val="accent2"/>
                </a:solidFill>
              </a:defRPr>
            </a:lvl1pPr>
          </a:lstStyle>
          <a:p>
            <a:pPr lvl="0"/>
            <a:r>
              <a:rPr lang="en-US" dirty="0"/>
              <a:t>Edit this text</a:t>
            </a:r>
          </a:p>
        </p:txBody>
      </p:sp>
      <p:sp>
        <p:nvSpPr>
          <p:cNvPr id="60" name="Content Placeholder 7"/>
          <p:cNvSpPr>
            <a:spLocks noGrp="1"/>
          </p:cNvSpPr>
          <p:nvPr>
            <p:ph sz="quarter" idx="30" hasCustomPrompt="1"/>
          </p:nvPr>
        </p:nvSpPr>
        <p:spPr>
          <a:xfrm>
            <a:off x="8149081" y="2404824"/>
            <a:ext cx="3426059"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61" name="Content Placeholder 7"/>
          <p:cNvSpPr>
            <a:spLocks noGrp="1"/>
          </p:cNvSpPr>
          <p:nvPr>
            <p:ph sz="quarter" idx="31" hasCustomPrompt="1"/>
          </p:nvPr>
        </p:nvSpPr>
        <p:spPr>
          <a:xfrm>
            <a:off x="8149691" y="2793670"/>
            <a:ext cx="3426059"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62" name="Content Placeholder 7"/>
          <p:cNvSpPr>
            <a:spLocks noGrp="1"/>
          </p:cNvSpPr>
          <p:nvPr>
            <p:ph sz="quarter" idx="32" hasCustomPrompt="1"/>
          </p:nvPr>
        </p:nvSpPr>
        <p:spPr>
          <a:xfrm>
            <a:off x="8141827" y="4896885"/>
            <a:ext cx="3426059"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63" name="Content Placeholder 7"/>
          <p:cNvSpPr>
            <a:spLocks noGrp="1"/>
          </p:cNvSpPr>
          <p:nvPr>
            <p:ph sz="quarter" idx="33" hasCustomPrompt="1"/>
          </p:nvPr>
        </p:nvSpPr>
        <p:spPr>
          <a:xfrm>
            <a:off x="8142437" y="5282406"/>
            <a:ext cx="3426059"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pic>
        <p:nvPicPr>
          <p:cNvPr id="28" name="Picture 2" descr="C:\Users\Hussain\Downloads\n1-346x30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636" y="38545"/>
            <a:ext cx="1688122" cy="146368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Icon&#10;&#10;Description automatically generated">
            <a:extLst>
              <a:ext uri="{FF2B5EF4-FFF2-40B4-BE49-F238E27FC236}">
                <a16:creationId xmlns:a16="http://schemas.microsoft.com/office/drawing/2014/main" id="{5B3690EF-C6F8-40EA-803F-1E8F67AE444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619" y="935421"/>
            <a:ext cx="219075" cy="219075"/>
          </a:xfrm>
          <a:prstGeom prst="rect">
            <a:avLst/>
          </a:prstGeom>
        </p:spPr>
      </p:pic>
    </p:spTree>
    <p:extLst>
      <p:ext uri="{BB962C8B-B14F-4D97-AF65-F5344CB8AC3E}">
        <p14:creationId xmlns:p14="http://schemas.microsoft.com/office/powerpoint/2010/main" val="40126938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rgbClr val="FD4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1" y="130175"/>
            <a:ext cx="7897870" cy="563563"/>
          </a:xfrm>
        </p:spPr>
        <p:txBody>
          <a:bodyPr>
            <a:noAutofit/>
          </a:bodyPr>
          <a:lstStyle>
            <a:lvl1pPr marL="0" indent="0" algn="ctr">
              <a:buNone/>
              <a:defRPr sz="3600" b="1">
                <a:solidFill>
                  <a:schemeClr val="tx2"/>
                </a:solidFill>
              </a:defRPr>
            </a:lvl1pPr>
          </a:lstStyle>
          <a:p>
            <a:pPr lvl="0"/>
            <a:r>
              <a:rPr lang="en-US" dirty="0"/>
              <a:t>HEADING</a:t>
            </a:r>
          </a:p>
        </p:txBody>
      </p:sp>
      <p:grpSp>
        <p:nvGrpSpPr>
          <p:cNvPr id="28" name="Group 27"/>
          <p:cNvGrpSpPr/>
          <p:nvPr userDrawn="1"/>
        </p:nvGrpSpPr>
        <p:grpSpPr>
          <a:xfrm>
            <a:off x="4109880" y="1817546"/>
            <a:ext cx="3972243" cy="4114365"/>
            <a:chOff x="7106740" y="1791431"/>
            <a:chExt cx="4023218" cy="4167168"/>
          </a:xfrm>
        </p:grpSpPr>
        <p:sp>
          <p:nvSpPr>
            <p:cNvPr id="29" name="Freeform 5"/>
            <p:cNvSpPr>
              <a:spLocks/>
            </p:cNvSpPr>
            <p:nvPr/>
          </p:nvSpPr>
          <p:spPr bwMode="auto">
            <a:xfrm>
              <a:off x="7512705" y="2143827"/>
              <a:ext cx="778769" cy="880444"/>
            </a:xfrm>
            <a:custGeom>
              <a:avLst/>
              <a:gdLst>
                <a:gd name="T0" fmla="*/ 1249 w 1249"/>
                <a:gd name="T1" fmla="*/ 460 h 1418"/>
                <a:gd name="T2" fmla="*/ 430 w 1249"/>
                <a:gd name="T3" fmla="*/ 1214 h 1418"/>
                <a:gd name="T4" fmla="*/ 0 w 1249"/>
                <a:gd name="T5" fmla="*/ 754 h 1418"/>
                <a:gd name="T6" fmla="*/ 819 w 1249"/>
                <a:gd name="T7" fmla="*/ 0 h 1418"/>
                <a:gd name="T8" fmla="*/ 1249 w 1249"/>
                <a:gd name="T9" fmla="*/ 460 h 1418"/>
              </a:gdLst>
              <a:ahLst/>
              <a:cxnLst>
                <a:cxn ang="0">
                  <a:pos x="T0" y="T1"/>
                </a:cxn>
                <a:cxn ang="0">
                  <a:pos x="T2" y="T3"/>
                </a:cxn>
                <a:cxn ang="0">
                  <a:pos x="T4" y="T5"/>
                </a:cxn>
                <a:cxn ang="0">
                  <a:pos x="T6" y="T7"/>
                </a:cxn>
                <a:cxn ang="0">
                  <a:pos x="T8" y="T9"/>
                </a:cxn>
              </a:cxnLst>
              <a:rect l="0" t="0" r="r" b="b"/>
              <a:pathLst>
                <a:path w="1249" h="1418">
                  <a:moveTo>
                    <a:pt x="1249" y="460"/>
                  </a:moveTo>
                  <a:cubicBezTo>
                    <a:pt x="1207" y="649"/>
                    <a:pt x="752" y="1418"/>
                    <a:pt x="430" y="1214"/>
                  </a:cubicBezTo>
                  <a:cubicBezTo>
                    <a:pt x="109" y="1011"/>
                    <a:pt x="0" y="754"/>
                    <a:pt x="0" y="754"/>
                  </a:cubicBezTo>
                  <a:cubicBezTo>
                    <a:pt x="819" y="0"/>
                    <a:pt x="819" y="0"/>
                    <a:pt x="819" y="0"/>
                  </a:cubicBezTo>
                  <a:cubicBezTo>
                    <a:pt x="819" y="0"/>
                    <a:pt x="1230" y="331"/>
                    <a:pt x="1249" y="460"/>
                  </a:cubicBezTo>
                  <a:close/>
                </a:path>
              </a:pathLst>
            </a:custGeom>
            <a:solidFill>
              <a:srgbClr val="444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 name="Freeform 6"/>
            <p:cNvSpPr>
              <a:spLocks/>
            </p:cNvSpPr>
            <p:nvPr/>
          </p:nvSpPr>
          <p:spPr bwMode="auto">
            <a:xfrm>
              <a:off x="7554977" y="2243314"/>
              <a:ext cx="687299" cy="577245"/>
            </a:xfrm>
            <a:custGeom>
              <a:avLst/>
              <a:gdLst>
                <a:gd name="T0" fmla="*/ 0 w 1102"/>
                <a:gd name="T1" fmla="*/ 628 h 930"/>
                <a:gd name="T2" fmla="*/ 890 w 1102"/>
                <a:gd name="T3" fmla="*/ 0 h 930"/>
                <a:gd name="T4" fmla="*/ 1102 w 1102"/>
                <a:gd name="T5" fmla="*/ 390 h 930"/>
                <a:gd name="T6" fmla="*/ 436 w 1102"/>
                <a:gd name="T7" fmla="*/ 930 h 930"/>
                <a:gd name="T8" fmla="*/ 0 w 1102"/>
                <a:gd name="T9" fmla="*/ 628 h 930"/>
              </a:gdLst>
              <a:ahLst/>
              <a:cxnLst>
                <a:cxn ang="0">
                  <a:pos x="T0" y="T1"/>
                </a:cxn>
                <a:cxn ang="0">
                  <a:pos x="T2" y="T3"/>
                </a:cxn>
                <a:cxn ang="0">
                  <a:pos x="T4" y="T5"/>
                </a:cxn>
                <a:cxn ang="0">
                  <a:pos x="T6" y="T7"/>
                </a:cxn>
                <a:cxn ang="0">
                  <a:pos x="T8" y="T9"/>
                </a:cxn>
              </a:cxnLst>
              <a:rect l="0" t="0" r="r" b="b"/>
              <a:pathLst>
                <a:path w="1102" h="930">
                  <a:moveTo>
                    <a:pt x="0" y="628"/>
                  </a:moveTo>
                  <a:cubicBezTo>
                    <a:pt x="890" y="0"/>
                    <a:pt x="890" y="0"/>
                    <a:pt x="890" y="0"/>
                  </a:cubicBezTo>
                  <a:cubicBezTo>
                    <a:pt x="890" y="0"/>
                    <a:pt x="1017" y="118"/>
                    <a:pt x="1102" y="390"/>
                  </a:cubicBezTo>
                  <a:cubicBezTo>
                    <a:pt x="436" y="930"/>
                    <a:pt x="436" y="930"/>
                    <a:pt x="436" y="930"/>
                  </a:cubicBezTo>
                  <a:cubicBezTo>
                    <a:pt x="202" y="861"/>
                    <a:pt x="0" y="628"/>
                    <a:pt x="0" y="628"/>
                  </a:cubicBezTo>
                  <a:close/>
                </a:path>
              </a:pathLst>
            </a:custGeom>
            <a:solidFill>
              <a:srgbClr val="5649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 name="Freeform 7"/>
            <p:cNvSpPr>
              <a:spLocks/>
            </p:cNvSpPr>
            <p:nvPr/>
          </p:nvSpPr>
          <p:spPr bwMode="auto">
            <a:xfrm>
              <a:off x="9808199" y="2187193"/>
              <a:ext cx="882629" cy="722285"/>
            </a:xfrm>
            <a:custGeom>
              <a:avLst/>
              <a:gdLst>
                <a:gd name="T0" fmla="*/ 1041 w 1416"/>
                <a:gd name="T1" fmla="*/ 1163 h 1163"/>
                <a:gd name="T2" fmla="*/ 142 w 1416"/>
                <a:gd name="T3" fmla="*/ 505 h 1163"/>
                <a:gd name="T4" fmla="*/ 518 w 1416"/>
                <a:gd name="T5" fmla="*/ 0 h 1163"/>
                <a:gd name="T6" fmla="*/ 1416 w 1416"/>
                <a:gd name="T7" fmla="*/ 658 h 1163"/>
                <a:gd name="T8" fmla="*/ 1041 w 1416"/>
                <a:gd name="T9" fmla="*/ 1163 h 1163"/>
              </a:gdLst>
              <a:ahLst/>
              <a:cxnLst>
                <a:cxn ang="0">
                  <a:pos x="T0" y="T1"/>
                </a:cxn>
                <a:cxn ang="0">
                  <a:pos x="T2" y="T3"/>
                </a:cxn>
                <a:cxn ang="0">
                  <a:pos x="T4" y="T5"/>
                </a:cxn>
                <a:cxn ang="0">
                  <a:pos x="T6" y="T7"/>
                </a:cxn>
                <a:cxn ang="0">
                  <a:pos x="T8" y="T9"/>
                </a:cxn>
              </a:cxnLst>
              <a:rect l="0" t="0" r="r" b="b"/>
              <a:pathLst>
                <a:path w="1416" h="1163">
                  <a:moveTo>
                    <a:pt x="1041" y="1163"/>
                  </a:moveTo>
                  <a:cubicBezTo>
                    <a:pt x="846" y="1158"/>
                    <a:pt x="0" y="856"/>
                    <a:pt x="142" y="505"/>
                  </a:cubicBezTo>
                  <a:cubicBezTo>
                    <a:pt x="284" y="153"/>
                    <a:pt x="518" y="0"/>
                    <a:pt x="518" y="0"/>
                  </a:cubicBezTo>
                  <a:cubicBezTo>
                    <a:pt x="1416" y="658"/>
                    <a:pt x="1416" y="658"/>
                    <a:pt x="1416" y="658"/>
                  </a:cubicBezTo>
                  <a:cubicBezTo>
                    <a:pt x="1416" y="658"/>
                    <a:pt x="1165" y="1121"/>
                    <a:pt x="1041" y="1163"/>
                  </a:cubicBezTo>
                  <a:close/>
                </a:path>
              </a:pathLst>
            </a:custGeom>
            <a:solidFill>
              <a:srgbClr val="1D242A">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41" name="Freeform 8"/>
            <p:cNvSpPr>
              <a:spLocks/>
            </p:cNvSpPr>
            <p:nvPr/>
          </p:nvSpPr>
          <p:spPr bwMode="auto">
            <a:xfrm>
              <a:off x="9886550" y="2404024"/>
              <a:ext cx="592550" cy="520030"/>
            </a:xfrm>
            <a:custGeom>
              <a:avLst/>
              <a:gdLst>
                <a:gd name="T0" fmla="*/ 497 w 950"/>
                <a:gd name="T1" fmla="*/ 27 h 838"/>
                <a:gd name="T2" fmla="*/ 314 w 950"/>
                <a:gd name="T3" fmla="*/ 26 h 838"/>
                <a:gd name="T4" fmla="*/ 33 w 950"/>
                <a:gd name="T5" fmla="*/ 353 h 838"/>
                <a:gd name="T6" fmla="*/ 699 w 950"/>
                <a:gd name="T7" fmla="*/ 824 h 838"/>
                <a:gd name="T8" fmla="*/ 949 w 950"/>
                <a:gd name="T9" fmla="*/ 508 h 838"/>
                <a:gd name="T10" fmla="*/ 790 w 950"/>
                <a:gd name="T11" fmla="*/ 221 h 838"/>
                <a:gd name="T12" fmla="*/ 497 w 950"/>
                <a:gd name="T13" fmla="*/ 27 h 838"/>
              </a:gdLst>
              <a:ahLst/>
              <a:cxnLst>
                <a:cxn ang="0">
                  <a:pos x="T0" y="T1"/>
                </a:cxn>
                <a:cxn ang="0">
                  <a:pos x="T2" y="T3"/>
                </a:cxn>
                <a:cxn ang="0">
                  <a:pos x="T4" y="T5"/>
                </a:cxn>
                <a:cxn ang="0">
                  <a:pos x="T6" y="T7"/>
                </a:cxn>
                <a:cxn ang="0">
                  <a:pos x="T8" y="T9"/>
                </a:cxn>
                <a:cxn ang="0">
                  <a:pos x="T10" y="T11"/>
                </a:cxn>
                <a:cxn ang="0">
                  <a:pos x="T12" y="T13"/>
                </a:cxn>
              </a:cxnLst>
              <a:rect l="0" t="0" r="r" b="b"/>
              <a:pathLst>
                <a:path w="950" h="838">
                  <a:moveTo>
                    <a:pt x="497" y="27"/>
                  </a:moveTo>
                  <a:cubicBezTo>
                    <a:pt x="456" y="27"/>
                    <a:pt x="366" y="0"/>
                    <a:pt x="314" y="26"/>
                  </a:cubicBezTo>
                  <a:cubicBezTo>
                    <a:pt x="263" y="53"/>
                    <a:pt x="0" y="257"/>
                    <a:pt x="33" y="353"/>
                  </a:cubicBezTo>
                  <a:cubicBezTo>
                    <a:pt x="66" y="448"/>
                    <a:pt x="635" y="838"/>
                    <a:pt x="699" y="824"/>
                  </a:cubicBezTo>
                  <a:cubicBezTo>
                    <a:pt x="764" y="809"/>
                    <a:pt x="950" y="570"/>
                    <a:pt x="949" y="508"/>
                  </a:cubicBezTo>
                  <a:cubicBezTo>
                    <a:pt x="949" y="445"/>
                    <a:pt x="834" y="256"/>
                    <a:pt x="790" y="221"/>
                  </a:cubicBezTo>
                  <a:cubicBezTo>
                    <a:pt x="746" y="187"/>
                    <a:pt x="497" y="27"/>
                    <a:pt x="497" y="27"/>
                  </a:cubicBezTo>
                  <a:close/>
                </a:path>
              </a:pathLst>
            </a:custGeom>
            <a:solidFill>
              <a:srgbClr val="3031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 name="Freeform 9"/>
            <p:cNvSpPr>
              <a:spLocks/>
            </p:cNvSpPr>
            <p:nvPr/>
          </p:nvSpPr>
          <p:spPr bwMode="auto">
            <a:xfrm>
              <a:off x="9956518" y="2256798"/>
              <a:ext cx="189499" cy="263113"/>
            </a:xfrm>
            <a:custGeom>
              <a:avLst/>
              <a:gdLst>
                <a:gd name="T0" fmla="*/ 304 w 304"/>
                <a:gd name="T1" fmla="*/ 0 h 424"/>
                <a:gd name="T2" fmla="*/ 79 w 304"/>
                <a:gd name="T3" fmla="*/ 233 h 424"/>
                <a:gd name="T4" fmla="*/ 88 w 304"/>
                <a:gd name="T5" fmla="*/ 424 h 424"/>
                <a:gd name="T6" fmla="*/ 248 w 304"/>
                <a:gd name="T7" fmla="*/ 371 h 424"/>
                <a:gd name="T8" fmla="*/ 304 w 304"/>
                <a:gd name="T9" fmla="*/ 0 h 424"/>
              </a:gdLst>
              <a:ahLst/>
              <a:cxnLst>
                <a:cxn ang="0">
                  <a:pos x="T0" y="T1"/>
                </a:cxn>
                <a:cxn ang="0">
                  <a:pos x="T2" y="T3"/>
                </a:cxn>
                <a:cxn ang="0">
                  <a:pos x="T4" y="T5"/>
                </a:cxn>
                <a:cxn ang="0">
                  <a:pos x="T6" y="T7"/>
                </a:cxn>
                <a:cxn ang="0">
                  <a:pos x="T8" y="T9"/>
                </a:cxn>
              </a:cxnLst>
              <a:rect l="0" t="0" r="r" b="b"/>
              <a:pathLst>
                <a:path w="304" h="424">
                  <a:moveTo>
                    <a:pt x="304" y="0"/>
                  </a:moveTo>
                  <a:cubicBezTo>
                    <a:pt x="291" y="10"/>
                    <a:pt x="158" y="182"/>
                    <a:pt x="79" y="233"/>
                  </a:cubicBezTo>
                  <a:cubicBezTo>
                    <a:pt x="0" y="284"/>
                    <a:pt x="70" y="424"/>
                    <a:pt x="88" y="424"/>
                  </a:cubicBezTo>
                  <a:cubicBezTo>
                    <a:pt x="105" y="424"/>
                    <a:pt x="248" y="371"/>
                    <a:pt x="248" y="371"/>
                  </a:cubicBezTo>
                  <a:lnTo>
                    <a:pt x="304" y="0"/>
                  </a:ln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 name="Freeform 10"/>
            <p:cNvSpPr>
              <a:spLocks/>
            </p:cNvSpPr>
            <p:nvPr/>
          </p:nvSpPr>
          <p:spPr bwMode="auto">
            <a:xfrm>
              <a:off x="10372324" y="2564006"/>
              <a:ext cx="251816" cy="282063"/>
            </a:xfrm>
            <a:custGeom>
              <a:avLst/>
              <a:gdLst>
                <a:gd name="T0" fmla="*/ 225 w 404"/>
                <a:gd name="T1" fmla="*/ 0 h 454"/>
                <a:gd name="T2" fmla="*/ 33 w 404"/>
                <a:gd name="T3" fmla="*/ 241 h 454"/>
                <a:gd name="T4" fmla="*/ 7 w 404"/>
                <a:gd name="T5" fmla="*/ 401 h 454"/>
                <a:gd name="T6" fmla="*/ 200 w 404"/>
                <a:gd name="T7" fmla="*/ 432 h 454"/>
                <a:gd name="T8" fmla="*/ 369 w 404"/>
                <a:gd name="T9" fmla="*/ 254 h 454"/>
                <a:gd name="T10" fmla="*/ 404 w 404"/>
                <a:gd name="T11" fmla="*/ 96 h 454"/>
                <a:gd name="T12" fmla="*/ 225 w 404"/>
                <a:gd name="T13" fmla="*/ 0 h 454"/>
              </a:gdLst>
              <a:ahLst/>
              <a:cxnLst>
                <a:cxn ang="0">
                  <a:pos x="T0" y="T1"/>
                </a:cxn>
                <a:cxn ang="0">
                  <a:pos x="T2" y="T3"/>
                </a:cxn>
                <a:cxn ang="0">
                  <a:pos x="T4" y="T5"/>
                </a:cxn>
                <a:cxn ang="0">
                  <a:pos x="T6" y="T7"/>
                </a:cxn>
                <a:cxn ang="0">
                  <a:pos x="T8" y="T9"/>
                </a:cxn>
                <a:cxn ang="0">
                  <a:pos x="T10" y="T11"/>
                </a:cxn>
                <a:cxn ang="0">
                  <a:pos x="T12" y="T13"/>
                </a:cxn>
              </a:cxnLst>
              <a:rect l="0" t="0" r="r" b="b"/>
              <a:pathLst>
                <a:path w="404" h="454">
                  <a:moveTo>
                    <a:pt x="225" y="0"/>
                  </a:moveTo>
                  <a:cubicBezTo>
                    <a:pt x="33" y="241"/>
                    <a:pt x="33" y="241"/>
                    <a:pt x="33" y="241"/>
                  </a:cubicBezTo>
                  <a:cubicBezTo>
                    <a:pt x="33" y="241"/>
                    <a:pt x="0" y="393"/>
                    <a:pt x="7" y="401"/>
                  </a:cubicBezTo>
                  <a:cubicBezTo>
                    <a:pt x="14" y="410"/>
                    <a:pt x="148" y="454"/>
                    <a:pt x="200" y="432"/>
                  </a:cubicBezTo>
                  <a:cubicBezTo>
                    <a:pt x="253" y="410"/>
                    <a:pt x="372" y="262"/>
                    <a:pt x="369" y="254"/>
                  </a:cubicBezTo>
                  <a:cubicBezTo>
                    <a:pt x="366" y="247"/>
                    <a:pt x="404" y="96"/>
                    <a:pt x="404" y="96"/>
                  </a:cubicBezTo>
                  <a:lnTo>
                    <a:pt x="225" y="0"/>
                  </a:ln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 name="Freeform 11"/>
            <p:cNvSpPr>
              <a:spLocks/>
            </p:cNvSpPr>
            <p:nvPr/>
          </p:nvSpPr>
          <p:spPr bwMode="auto">
            <a:xfrm>
              <a:off x="7399370" y="4821237"/>
              <a:ext cx="826509" cy="804645"/>
            </a:xfrm>
            <a:custGeom>
              <a:avLst/>
              <a:gdLst>
                <a:gd name="T0" fmla="*/ 347 w 1326"/>
                <a:gd name="T1" fmla="*/ 210 h 1296"/>
                <a:gd name="T2" fmla="*/ 1196 w 1326"/>
                <a:gd name="T3" fmla="*/ 818 h 1296"/>
                <a:gd name="T4" fmla="*/ 849 w 1326"/>
                <a:gd name="T5" fmla="*/ 1296 h 1296"/>
                <a:gd name="T6" fmla="*/ 0 w 1326"/>
                <a:gd name="T7" fmla="*/ 687 h 1296"/>
                <a:gd name="T8" fmla="*/ 347 w 1326"/>
                <a:gd name="T9" fmla="*/ 210 h 1296"/>
              </a:gdLst>
              <a:ahLst/>
              <a:cxnLst>
                <a:cxn ang="0">
                  <a:pos x="T0" y="T1"/>
                </a:cxn>
                <a:cxn ang="0">
                  <a:pos x="T2" y="T3"/>
                </a:cxn>
                <a:cxn ang="0">
                  <a:pos x="T4" y="T5"/>
                </a:cxn>
                <a:cxn ang="0">
                  <a:pos x="T6" y="T7"/>
                </a:cxn>
                <a:cxn ang="0">
                  <a:pos x="T8" y="T9"/>
                </a:cxn>
              </a:cxnLst>
              <a:rect l="0" t="0" r="r" b="b"/>
              <a:pathLst>
                <a:path w="1326" h="1296">
                  <a:moveTo>
                    <a:pt x="347" y="210"/>
                  </a:moveTo>
                  <a:cubicBezTo>
                    <a:pt x="560" y="0"/>
                    <a:pt x="1326" y="487"/>
                    <a:pt x="1196" y="818"/>
                  </a:cubicBezTo>
                  <a:cubicBezTo>
                    <a:pt x="1067" y="1149"/>
                    <a:pt x="849" y="1296"/>
                    <a:pt x="849" y="1296"/>
                  </a:cubicBezTo>
                  <a:cubicBezTo>
                    <a:pt x="0" y="687"/>
                    <a:pt x="0" y="687"/>
                    <a:pt x="0" y="687"/>
                  </a:cubicBezTo>
                  <a:cubicBezTo>
                    <a:pt x="0" y="687"/>
                    <a:pt x="230" y="251"/>
                    <a:pt x="347" y="210"/>
                  </a:cubicBezTo>
                  <a:close/>
                </a:path>
              </a:pathLst>
            </a:custGeom>
            <a:solidFill>
              <a:srgbClr val="312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 name="Freeform 12"/>
            <p:cNvSpPr>
              <a:spLocks/>
            </p:cNvSpPr>
            <p:nvPr/>
          </p:nvSpPr>
          <p:spPr bwMode="auto">
            <a:xfrm>
              <a:off x="7589233" y="4746895"/>
              <a:ext cx="766379" cy="688394"/>
            </a:xfrm>
            <a:custGeom>
              <a:avLst/>
              <a:gdLst>
                <a:gd name="T0" fmla="*/ 0 w 1229"/>
                <a:gd name="T1" fmla="*/ 593 h 1109"/>
                <a:gd name="T2" fmla="*/ 72 w 1229"/>
                <a:gd name="T3" fmla="*/ 504 h 1109"/>
                <a:gd name="T4" fmla="*/ 407 w 1229"/>
                <a:gd name="T5" fmla="*/ 32 h 1109"/>
                <a:gd name="T6" fmla="*/ 650 w 1229"/>
                <a:gd name="T7" fmla="*/ 217 h 1109"/>
                <a:gd name="T8" fmla="*/ 571 w 1229"/>
                <a:gd name="T9" fmla="*/ 571 h 1109"/>
                <a:gd name="T10" fmla="*/ 1126 w 1229"/>
                <a:gd name="T11" fmla="*/ 441 h 1109"/>
                <a:gd name="T12" fmla="*/ 1172 w 1229"/>
                <a:gd name="T13" fmla="*/ 694 h 1109"/>
                <a:gd name="T14" fmla="*/ 665 w 1229"/>
                <a:gd name="T15" fmla="*/ 1057 h 1109"/>
                <a:gd name="T16" fmla="*/ 0 w 1229"/>
                <a:gd name="T17" fmla="*/ 593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9" h="1109">
                  <a:moveTo>
                    <a:pt x="0" y="593"/>
                  </a:moveTo>
                  <a:cubicBezTo>
                    <a:pt x="0" y="593"/>
                    <a:pt x="48" y="558"/>
                    <a:pt x="72" y="504"/>
                  </a:cubicBezTo>
                  <a:cubicBezTo>
                    <a:pt x="95" y="450"/>
                    <a:pt x="435" y="63"/>
                    <a:pt x="407" y="32"/>
                  </a:cubicBezTo>
                  <a:cubicBezTo>
                    <a:pt x="379" y="0"/>
                    <a:pt x="671" y="170"/>
                    <a:pt x="650" y="217"/>
                  </a:cubicBezTo>
                  <a:cubicBezTo>
                    <a:pt x="630" y="263"/>
                    <a:pt x="542" y="607"/>
                    <a:pt x="571" y="571"/>
                  </a:cubicBezTo>
                  <a:cubicBezTo>
                    <a:pt x="600" y="534"/>
                    <a:pt x="1105" y="410"/>
                    <a:pt x="1126" y="441"/>
                  </a:cubicBezTo>
                  <a:cubicBezTo>
                    <a:pt x="1146" y="472"/>
                    <a:pt x="1229" y="658"/>
                    <a:pt x="1172" y="694"/>
                  </a:cubicBezTo>
                  <a:cubicBezTo>
                    <a:pt x="1115" y="731"/>
                    <a:pt x="727" y="1109"/>
                    <a:pt x="665" y="1057"/>
                  </a:cubicBezTo>
                  <a:cubicBezTo>
                    <a:pt x="603" y="1005"/>
                    <a:pt x="0" y="593"/>
                    <a:pt x="0" y="593"/>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 name="Freeform 13"/>
            <p:cNvSpPr>
              <a:spLocks/>
            </p:cNvSpPr>
            <p:nvPr/>
          </p:nvSpPr>
          <p:spPr bwMode="auto">
            <a:xfrm>
              <a:off x="10068760" y="4562498"/>
              <a:ext cx="735039" cy="876072"/>
            </a:xfrm>
            <a:custGeom>
              <a:avLst/>
              <a:gdLst>
                <a:gd name="T0" fmla="*/ 0 w 1179"/>
                <a:gd name="T1" fmla="*/ 1034 h 1411"/>
                <a:gd name="T2" fmla="*/ 671 w 1179"/>
                <a:gd name="T3" fmla="*/ 143 h 1411"/>
                <a:gd name="T4" fmla="*/ 1179 w 1179"/>
                <a:gd name="T5" fmla="*/ 520 h 1411"/>
                <a:gd name="T6" fmla="*/ 509 w 1179"/>
                <a:gd name="T7" fmla="*/ 1411 h 1411"/>
                <a:gd name="T8" fmla="*/ 0 w 1179"/>
                <a:gd name="T9" fmla="*/ 1034 h 1411"/>
              </a:gdLst>
              <a:ahLst/>
              <a:cxnLst>
                <a:cxn ang="0">
                  <a:pos x="T0" y="T1"/>
                </a:cxn>
                <a:cxn ang="0">
                  <a:pos x="T2" y="T3"/>
                </a:cxn>
                <a:cxn ang="0">
                  <a:pos x="T4" y="T5"/>
                </a:cxn>
                <a:cxn ang="0">
                  <a:pos x="T6" y="T7"/>
                </a:cxn>
                <a:cxn ang="0">
                  <a:pos x="T8" y="T9"/>
                </a:cxn>
              </a:cxnLst>
              <a:rect l="0" t="0" r="r" b="b"/>
              <a:pathLst>
                <a:path w="1179" h="1411">
                  <a:moveTo>
                    <a:pt x="0" y="1034"/>
                  </a:moveTo>
                  <a:cubicBezTo>
                    <a:pt x="7" y="840"/>
                    <a:pt x="316" y="0"/>
                    <a:pt x="671" y="143"/>
                  </a:cubicBezTo>
                  <a:cubicBezTo>
                    <a:pt x="1026" y="286"/>
                    <a:pt x="1179" y="520"/>
                    <a:pt x="1179" y="520"/>
                  </a:cubicBezTo>
                  <a:cubicBezTo>
                    <a:pt x="509" y="1411"/>
                    <a:pt x="509" y="1411"/>
                    <a:pt x="509" y="1411"/>
                  </a:cubicBezTo>
                  <a:cubicBezTo>
                    <a:pt x="509" y="1411"/>
                    <a:pt x="43" y="1158"/>
                    <a:pt x="0" y="1034"/>
                  </a:cubicBezTo>
                </a:path>
              </a:pathLst>
            </a:custGeom>
            <a:solidFill>
              <a:srgbClr val="312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 name="Freeform 14"/>
            <p:cNvSpPr>
              <a:spLocks/>
            </p:cNvSpPr>
            <p:nvPr/>
          </p:nvSpPr>
          <p:spPr bwMode="auto">
            <a:xfrm>
              <a:off x="10069853" y="4576345"/>
              <a:ext cx="647213" cy="736861"/>
            </a:xfrm>
            <a:custGeom>
              <a:avLst/>
              <a:gdLst>
                <a:gd name="T0" fmla="*/ 1038 w 1038"/>
                <a:gd name="T1" fmla="*/ 432 h 1187"/>
                <a:gd name="T2" fmla="*/ 541 w 1038"/>
                <a:gd name="T3" fmla="*/ 0 h 1187"/>
                <a:gd name="T4" fmla="*/ 316 w 1038"/>
                <a:gd name="T5" fmla="*/ 324 h 1187"/>
                <a:gd name="T6" fmla="*/ 518 w 1038"/>
                <a:gd name="T7" fmla="*/ 629 h 1187"/>
                <a:gd name="T8" fmla="*/ 44 w 1038"/>
                <a:gd name="T9" fmla="*/ 508 h 1187"/>
                <a:gd name="T10" fmla="*/ 0 w 1038"/>
                <a:gd name="T11" fmla="*/ 823 h 1187"/>
                <a:gd name="T12" fmla="*/ 334 w 1038"/>
                <a:gd name="T13" fmla="*/ 1166 h 1187"/>
                <a:gd name="T14" fmla="*/ 1038 w 1038"/>
                <a:gd name="T15" fmla="*/ 432 h 11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8" h="1187">
                  <a:moveTo>
                    <a:pt x="1038" y="432"/>
                  </a:moveTo>
                  <a:cubicBezTo>
                    <a:pt x="1015" y="411"/>
                    <a:pt x="541" y="0"/>
                    <a:pt x="541" y="0"/>
                  </a:cubicBezTo>
                  <a:cubicBezTo>
                    <a:pt x="316" y="324"/>
                    <a:pt x="316" y="324"/>
                    <a:pt x="316" y="324"/>
                  </a:cubicBezTo>
                  <a:cubicBezTo>
                    <a:pt x="518" y="629"/>
                    <a:pt x="518" y="629"/>
                    <a:pt x="518" y="629"/>
                  </a:cubicBezTo>
                  <a:cubicBezTo>
                    <a:pt x="518" y="629"/>
                    <a:pt x="52" y="492"/>
                    <a:pt x="44" y="508"/>
                  </a:cubicBezTo>
                  <a:cubicBezTo>
                    <a:pt x="36" y="523"/>
                    <a:pt x="0" y="823"/>
                    <a:pt x="0" y="823"/>
                  </a:cubicBezTo>
                  <a:cubicBezTo>
                    <a:pt x="0" y="823"/>
                    <a:pt x="322" y="1187"/>
                    <a:pt x="334" y="1166"/>
                  </a:cubicBezTo>
                  <a:cubicBezTo>
                    <a:pt x="346" y="1145"/>
                    <a:pt x="1038" y="432"/>
                    <a:pt x="1038" y="432"/>
                  </a:cubicBezTo>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 name="Oval 15"/>
            <p:cNvSpPr>
              <a:spLocks noChangeArrowheads="1"/>
            </p:cNvSpPr>
            <p:nvPr/>
          </p:nvSpPr>
          <p:spPr bwMode="auto">
            <a:xfrm>
              <a:off x="7383700" y="2187193"/>
              <a:ext cx="3381470" cy="3341387"/>
            </a:xfrm>
            <a:prstGeom prst="ellipse">
              <a:avLst/>
            </a:prstGeom>
            <a:solidFill>
              <a:srgbClr val="EAEAEA"/>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 name="Freeform 16"/>
            <p:cNvSpPr>
              <a:spLocks/>
            </p:cNvSpPr>
            <p:nvPr/>
          </p:nvSpPr>
          <p:spPr bwMode="auto">
            <a:xfrm>
              <a:off x="10309279" y="3277909"/>
              <a:ext cx="94749" cy="65232"/>
            </a:xfrm>
            <a:custGeom>
              <a:avLst/>
              <a:gdLst>
                <a:gd name="T0" fmla="*/ 231 w 260"/>
                <a:gd name="T1" fmla="*/ 179 h 179"/>
                <a:gd name="T2" fmla="*/ 260 w 260"/>
                <a:gd name="T3" fmla="*/ 130 h 179"/>
                <a:gd name="T4" fmla="*/ 50 w 260"/>
                <a:gd name="T5" fmla="*/ 4 h 179"/>
                <a:gd name="T6" fmla="*/ 22 w 260"/>
                <a:gd name="T7" fmla="*/ 4 h 179"/>
                <a:gd name="T8" fmla="*/ 16 w 260"/>
                <a:gd name="T9" fmla="*/ 0 h 179"/>
                <a:gd name="T10" fmla="*/ 4 w 260"/>
                <a:gd name="T11" fmla="*/ 4 h 179"/>
                <a:gd name="T12" fmla="*/ 0 w 260"/>
                <a:gd name="T13" fmla="*/ 9 h 179"/>
                <a:gd name="T14" fmla="*/ 7 w 260"/>
                <a:gd name="T15" fmla="*/ 24 h 179"/>
                <a:gd name="T16" fmla="*/ 14 w 260"/>
                <a:gd name="T17" fmla="*/ 28 h 179"/>
                <a:gd name="T18" fmla="*/ 19 w 260"/>
                <a:gd name="T19" fmla="*/ 46 h 179"/>
                <a:gd name="T20" fmla="*/ 231 w 260"/>
                <a:gd name="T21"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0" h="179">
                  <a:moveTo>
                    <a:pt x="231" y="179"/>
                  </a:moveTo>
                  <a:lnTo>
                    <a:pt x="260" y="130"/>
                  </a:lnTo>
                  <a:lnTo>
                    <a:pt x="50" y="4"/>
                  </a:lnTo>
                  <a:lnTo>
                    <a:pt x="22" y="4"/>
                  </a:lnTo>
                  <a:lnTo>
                    <a:pt x="16" y="0"/>
                  </a:lnTo>
                  <a:lnTo>
                    <a:pt x="4" y="4"/>
                  </a:lnTo>
                  <a:lnTo>
                    <a:pt x="0" y="9"/>
                  </a:lnTo>
                  <a:lnTo>
                    <a:pt x="7" y="24"/>
                  </a:lnTo>
                  <a:lnTo>
                    <a:pt x="14" y="28"/>
                  </a:lnTo>
                  <a:lnTo>
                    <a:pt x="19" y="46"/>
                  </a:lnTo>
                  <a:lnTo>
                    <a:pt x="231" y="179"/>
                  </a:ln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 name="Freeform 17"/>
            <p:cNvSpPr>
              <a:spLocks/>
            </p:cNvSpPr>
            <p:nvPr/>
          </p:nvSpPr>
          <p:spPr bwMode="auto">
            <a:xfrm>
              <a:off x="10317296" y="3279367"/>
              <a:ext cx="60493" cy="37171"/>
            </a:xfrm>
            <a:custGeom>
              <a:avLst/>
              <a:gdLst>
                <a:gd name="T0" fmla="*/ 12 w 166"/>
                <a:gd name="T1" fmla="*/ 0 h 102"/>
                <a:gd name="T2" fmla="*/ 0 w 166"/>
                <a:gd name="T3" fmla="*/ 0 h 102"/>
                <a:gd name="T4" fmla="*/ 163 w 166"/>
                <a:gd name="T5" fmla="*/ 102 h 102"/>
                <a:gd name="T6" fmla="*/ 166 w 166"/>
                <a:gd name="T7" fmla="*/ 95 h 102"/>
                <a:gd name="T8" fmla="*/ 12 w 166"/>
                <a:gd name="T9" fmla="*/ 0 h 102"/>
              </a:gdLst>
              <a:ahLst/>
              <a:cxnLst>
                <a:cxn ang="0">
                  <a:pos x="T0" y="T1"/>
                </a:cxn>
                <a:cxn ang="0">
                  <a:pos x="T2" y="T3"/>
                </a:cxn>
                <a:cxn ang="0">
                  <a:pos x="T4" y="T5"/>
                </a:cxn>
                <a:cxn ang="0">
                  <a:pos x="T6" y="T7"/>
                </a:cxn>
                <a:cxn ang="0">
                  <a:pos x="T8" y="T9"/>
                </a:cxn>
              </a:cxnLst>
              <a:rect l="0" t="0" r="r" b="b"/>
              <a:pathLst>
                <a:path w="166" h="102">
                  <a:moveTo>
                    <a:pt x="12" y="0"/>
                  </a:moveTo>
                  <a:lnTo>
                    <a:pt x="0" y="0"/>
                  </a:lnTo>
                  <a:lnTo>
                    <a:pt x="163" y="102"/>
                  </a:lnTo>
                  <a:lnTo>
                    <a:pt x="166" y="95"/>
                  </a:lnTo>
                  <a:lnTo>
                    <a:pt x="12" y="0"/>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 name="Freeform 18"/>
            <p:cNvSpPr>
              <a:spLocks/>
            </p:cNvSpPr>
            <p:nvPr/>
          </p:nvSpPr>
          <p:spPr bwMode="auto">
            <a:xfrm>
              <a:off x="10314380" y="3288113"/>
              <a:ext cx="57214" cy="40086"/>
            </a:xfrm>
            <a:custGeom>
              <a:avLst/>
              <a:gdLst>
                <a:gd name="T0" fmla="*/ 0 w 157"/>
                <a:gd name="T1" fmla="*/ 0 h 110"/>
                <a:gd name="T2" fmla="*/ 5 w 157"/>
                <a:gd name="T3" fmla="*/ 18 h 110"/>
                <a:gd name="T4" fmla="*/ 150 w 157"/>
                <a:gd name="T5" fmla="*/ 110 h 110"/>
                <a:gd name="T6" fmla="*/ 157 w 157"/>
                <a:gd name="T7" fmla="*/ 99 h 110"/>
                <a:gd name="T8" fmla="*/ 0 w 157"/>
                <a:gd name="T9" fmla="*/ 0 h 110"/>
              </a:gdLst>
              <a:ahLst/>
              <a:cxnLst>
                <a:cxn ang="0">
                  <a:pos x="T0" y="T1"/>
                </a:cxn>
                <a:cxn ang="0">
                  <a:pos x="T2" y="T3"/>
                </a:cxn>
                <a:cxn ang="0">
                  <a:pos x="T4" y="T5"/>
                </a:cxn>
                <a:cxn ang="0">
                  <a:pos x="T6" y="T7"/>
                </a:cxn>
                <a:cxn ang="0">
                  <a:pos x="T8" y="T9"/>
                </a:cxn>
              </a:cxnLst>
              <a:rect l="0" t="0" r="r" b="b"/>
              <a:pathLst>
                <a:path w="157" h="110">
                  <a:moveTo>
                    <a:pt x="0" y="0"/>
                  </a:moveTo>
                  <a:lnTo>
                    <a:pt x="5" y="18"/>
                  </a:lnTo>
                  <a:lnTo>
                    <a:pt x="150" y="110"/>
                  </a:lnTo>
                  <a:lnTo>
                    <a:pt x="157" y="99"/>
                  </a:lnTo>
                  <a:lnTo>
                    <a:pt x="0" y="0"/>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 name="Freeform 19"/>
            <p:cNvSpPr>
              <a:spLocks noEditPoints="1"/>
            </p:cNvSpPr>
            <p:nvPr/>
          </p:nvSpPr>
          <p:spPr bwMode="auto">
            <a:xfrm>
              <a:off x="10385443" y="3317267"/>
              <a:ext cx="131556" cy="129734"/>
            </a:xfrm>
            <a:custGeom>
              <a:avLst/>
              <a:gdLst>
                <a:gd name="T0" fmla="*/ 103 w 211"/>
                <a:gd name="T1" fmla="*/ 79 h 209"/>
                <a:gd name="T2" fmla="*/ 103 w 211"/>
                <a:gd name="T3" fmla="*/ 40 h 209"/>
                <a:gd name="T4" fmla="*/ 101 w 211"/>
                <a:gd name="T5" fmla="*/ 39 h 209"/>
                <a:gd name="T6" fmla="*/ 66 w 211"/>
                <a:gd name="T7" fmla="*/ 95 h 209"/>
                <a:gd name="T8" fmla="*/ 68 w 211"/>
                <a:gd name="T9" fmla="*/ 96 h 209"/>
                <a:gd name="T10" fmla="*/ 103 w 211"/>
                <a:gd name="T11" fmla="*/ 79 h 209"/>
                <a:gd name="T12" fmla="*/ 26 w 211"/>
                <a:gd name="T13" fmla="*/ 1 h 209"/>
                <a:gd name="T14" fmla="*/ 26 w 211"/>
                <a:gd name="T15" fmla="*/ 1 h 209"/>
                <a:gd name="T16" fmla="*/ 51 w 211"/>
                <a:gd name="T17" fmla="*/ 3 h 209"/>
                <a:gd name="T18" fmla="*/ 12 w 211"/>
                <a:gd name="T19" fmla="*/ 65 h 209"/>
                <a:gd name="T20" fmla="*/ 0 w 211"/>
                <a:gd name="T21" fmla="*/ 43 h 209"/>
                <a:gd name="T22" fmla="*/ 26 w 211"/>
                <a:gd name="T23" fmla="*/ 1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 h="209">
                  <a:moveTo>
                    <a:pt x="103" y="79"/>
                  </a:moveTo>
                  <a:cubicBezTo>
                    <a:pt x="113" y="63"/>
                    <a:pt x="113" y="46"/>
                    <a:pt x="103" y="40"/>
                  </a:cubicBezTo>
                  <a:cubicBezTo>
                    <a:pt x="101" y="39"/>
                    <a:pt x="101" y="39"/>
                    <a:pt x="101" y="39"/>
                  </a:cubicBezTo>
                  <a:cubicBezTo>
                    <a:pt x="66" y="95"/>
                    <a:pt x="66" y="95"/>
                    <a:pt x="66" y="95"/>
                  </a:cubicBezTo>
                  <a:cubicBezTo>
                    <a:pt x="68" y="96"/>
                    <a:pt x="68" y="96"/>
                    <a:pt x="68" y="96"/>
                  </a:cubicBezTo>
                  <a:cubicBezTo>
                    <a:pt x="78" y="102"/>
                    <a:pt x="94" y="94"/>
                    <a:pt x="103" y="79"/>
                  </a:cubicBezTo>
                  <a:close/>
                  <a:moveTo>
                    <a:pt x="26" y="1"/>
                  </a:moveTo>
                  <a:cubicBezTo>
                    <a:pt x="26" y="1"/>
                    <a:pt x="26" y="1"/>
                    <a:pt x="26" y="1"/>
                  </a:cubicBezTo>
                  <a:cubicBezTo>
                    <a:pt x="26" y="1"/>
                    <a:pt x="38" y="3"/>
                    <a:pt x="51" y="3"/>
                  </a:cubicBezTo>
                  <a:cubicBezTo>
                    <a:pt x="211" y="0"/>
                    <a:pt x="79" y="209"/>
                    <a:pt x="12" y="65"/>
                  </a:cubicBezTo>
                  <a:cubicBezTo>
                    <a:pt x="7" y="53"/>
                    <a:pt x="0" y="43"/>
                    <a:pt x="0" y="43"/>
                  </a:cubicBezTo>
                  <a:cubicBezTo>
                    <a:pt x="8" y="29"/>
                    <a:pt x="17" y="15"/>
                    <a:pt x="26" y="1"/>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 name="Freeform 20"/>
            <p:cNvSpPr>
              <a:spLocks noEditPoints="1"/>
            </p:cNvSpPr>
            <p:nvPr/>
          </p:nvSpPr>
          <p:spPr bwMode="auto">
            <a:xfrm>
              <a:off x="10393460" y="3394889"/>
              <a:ext cx="126454" cy="106047"/>
            </a:xfrm>
            <a:custGeom>
              <a:avLst/>
              <a:gdLst>
                <a:gd name="T0" fmla="*/ 93 w 203"/>
                <a:gd name="T1" fmla="*/ 36 h 171"/>
                <a:gd name="T2" fmla="*/ 81 w 203"/>
                <a:gd name="T3" fmla="*/ 26 h 171"/>
                <a:gd name="T4" fmla="*/ 92 w 203"/>
                <a:gd name="T5" fmla="*/ 13 h 171"/>
                <a:gd name="T6" fmla="*/ 104 w 203"/>
                <a:gd name="T7" fmla="*/ 24 h 171"/>
                <a:gd name="T8" fmla="*/ 93 w 203"/>
                <a:gd name="T9" fmla="*/ 36 h 171"/>
                <a:gd name="T10" fmla="*/ 142 w 203"/>
                <a:gd name="T11" fmla="*/ 165 h 171"/>
                <a:gd name="T12" fmla="*/ 142 w 203"/>
                <a:gd name="T13" fmla="*/ 165 h 171"/>
                <a:gd name="T14" fmla="*/ 133 w 203"/>
                <a:gd name="T15" fmla="*/ 9 h 171"/>
                <a:gd name="T16" fmla="*/ 91 w 203"/>
                <a:gd name="T17" fmla="*/ 0 h 171"/>
                <a:gd name="T18" fmla="*/ 50 w 203"/>
                <a:gd name="T19" fmla="*/ 14 h 171"/>
                <a:gd name="T20" fmla="*/ 61 w 203"/>
                <a:gd name="T21" fmla="*/ 171 h 171"/>
                <a:gd name="T22" fmla="*/ 142 w 203"/>
                <a:gd name="T23" fmla="*/ 16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3" h="171">
                  <a:moveTo>
                    <a:pt x="93" y="36"/>
                  </a:moveTo>
                  <a:cubicBezTo>
                    <a:pt x="87" y="37"/>
                    <a:pt x="81" y="32"/>
                    <a:pt x="81" y="26"/>
                  </a:cubicBezTo>
                  <a:cubicBezTo>
                    <a:pt x="81" y="19"/>
                    <a:pt x="85" y="14"/>
                    <a:pt x="92" y="13"/>
                  </a:cubicBezTo>
                  <a:cubicBezTo>
                    <a:pt x="98" y="13"/>
                    <a:pt x="103" y="18"/>
                    <a:pt x="104" y="24"/>
                  </a:cubicBezTo>
                  <a:cubicBezTo>
                    <a:pt x="104" y="30"/>
                    <a:pt x="99" y="36"/>
                    <a:pt x="93" y="36"/>
                  </a:cubicBezTo>
                  <a:close/>
                  <a:moveTo>
                    <a:pt x="142" y="165"/>
                  </a:moveTo>
                  <a:cubicBezTo>
                    <a:pt x="142" y="165"/>
                    <a:pt x="142" y="165"/>
                    <a:pt x="142" y="165"/>
                  </a:cubicBezTo>
                  <a:cubicBezTo>
                    <a:pt x="203" y="156"/>
                    <a:pt x="163" y="35"/>
                    <a:pt x="133" y="9"/>
                  </a:cubicBezTo>
                  <a:cubicBezTo>
                    <a:pt x="124" y="1"/>
                    <a:pt x="107" y="0"/>
                    <a:pt x="91" y="0"/>
                  </a:cubicBezTo>
                  <a:cubicBezTo>
                    <a:pt x="75" y="2"/>
                    <a:pt x="57" y="6"/>
                    <a:pt x="50" y="14"/>
                  </a:cubicBezTo>
                  <a:cubicBezTo>
                    <a:pt x="24" y="44"/>
                    <a:pt x="0" y="169"/>
                    <a:pt x="61" y="171"/>
                  </a:cubicBezTo>
                  <a:cubicBezTo>
                    <a:pt x="92" y="171"/>
                    <a:pt x="112" y="170"/>
                    <a:pt x="142" y="165"/>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 name="Freeform 21"/>
            <p:cNvSpPr>
              <a:spLocks noEditPoints="1"/>
            </p:cNvSpPr>
            <p:nvPr/>
          </p:nvSpPr>
          <p:spPr bwMode="auto">
            <a:xfrm>
              <a:off x="10440836" y="3359903"/>
              <a:ext cx="17492" cy="51019"/>
            </a:xfrm>
            <a:custGeom>
              <a:avLst/>
              <a:gdLst>
                <a:gd name="T0" fmla="*/ 1 w 28"/>
                <a:gd name="T1" fmla="*/ 42 h 82"/>
                <a:gd name="T2" fmla="*/ 17 w 28"/>
                <a:gd name="T3" fmla="*/ 81 h 82"/>
                <a:gd name="T4" fmla="*/ 26 w 28"/>
                <a:gd name="T5" fmla="*/ 40 h 82"/>
                <a:gd name="T6" fmla="*/ 11 w 28"/>
                <a:gd name="T7" fmla="*/ 1 h 82"/>
                <a:gd name="T8" fmla="*/ 1 w 28"/>
                <a:gd name="T9" fmla="*/ 42 h 82"/>
                <a:gd name="T10" fmla="*/ 24 w 28"/>
                <a:gd name="T11" fmla="*/ 40 h 82"/>
                <a:gd name="T12" fmla="*/ 24 w 28"/>
                <a:gd name="T13" fmla="*/ 40 h 82"/>
                <a:gd name="T14" fmla="*/ 16 w 28"/>
                <a:gd name="T15" fmla="*/ 79 h 82"/>
                <a:gd name="T16" fmla="*/ 4 w 28"/>
                <a:gd name="T17" fmla="*/ 42 h 82"/>
                <a:gd name="T18" fmla="*/ 11 w 28"/>
                <a:gd name="T19" fmla="*/ 3 h 82"/>
                <a:gd name="T20" fmla="*/ 24 w 28"/>
                <a:gd name="T21"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82">
                  <a:moveTo>
                    <a:pt x="1" y="42"/>
                  </a:moveTo>
                  <a:cubicBezTo>
                    <a:pt x="3" y="64"/>
                    <a:pt x="10" y="82"/>
                    <a:pt x="17" y="81"/>
                  </a:cubicBezTo>
                  <a:cubicBezTo>
                    <a:pt x="23" y="81"/>
                    <a:pt x="28" y="63"/>
                    <a:pt x="26" y="40"/>
                  </a:cubicBezTo>
                  <a:cubicBezTo>
                    <a:pt x="25" y="18"/>
                    <a:pt x="18" y="0"/>
                    <a:pt x="11" y="1"/>
                  </a:cubicBezTo>
                  <a:cubicBezTo>
                    <a:pt x="4" y="1"/>
                    <a:pt x="0" y="20"/>
                    <a:pt x="1" y="42"/>
                  </a:cubicBezTo>
                  <a:close/>
                  <a:moveTo>
                    <a:pt x="24" y="40"/>
                  </a:moveTo>
                  <a:cubicBezTo>
                    <a:pt x="24" y="40"/>
                    <a:pt x="24" y="40"/>
                    <a:pt x="24" y="40"/>
                  </a:cubicBezTo>
                  <a:cubicBezTo>
                    <a:pt x="25" y="61"/>
                    <a:pt x="22" y="79"/>
                    <a:pt x="16" y="79"/>
                  </a:cubicBezTo>
                  <a:cubicBezTo>
                    <a:pt x="11" y="79"/>
                    <a:pt x="5" y="63"/>
                    <a:pt x="4" y="42"/>
                  </a:cubicBezTo>
                  <a:cubicBezTo>
                    <a:pt x="3" y="21"/>
                    <a:pt x="6" y="3"/>
                    <a:pt x="11" y="3"/>
                  </a:cubicBezTo>
                  <a:cubicBezTo>
                    <a:pt x="17" y="3"/>
                    <a:pt x="23" y="19"/>
                    <a:pt x="24" y="40"/>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 name="Freeform 22"/>
            <p:cNvSpPr>
              <a:spLocks/>
            </p:cNvSpPr>
            <p:nvPr/>
          </p:nvSpPr>
          <p:spPr bwMode="auto">
            <a:xfrm>
              <a:off x="10457598" y="3451739"/>
              <a:ext cx="35712" cy="35713"/>
            </a:xfrm>
            <a:custGeom>
              <a:avLst/>
              <a:gdLst>
                <a:gd name="T0" fmla="*/ 26 w 57"/>
                <a:gd name="T1" fmla="*/ 1 h 57"/>
                <a:gd name="T2" fmla="*/ 1 w 57"/>
                <a:gd name="T3" fmla="*/ 30 h 57"/>
                <a:gd name="T4" fmla="*/ 30 w 57"/>
                <a:gd name="T5" fmla="*/ 56 h 57"/>
                <a:gd name="T6" fmla="*/ 56 w 57"/>
                <a:gd name="T7" fmla="*/ 27 h 57"/>
                <a:gd name="T8" fmla="*/ 26 w 57"/>
                <a:gd name="T9" fmla="*/ 1 h 57"/>
              </a:gdLst>
              <a:ahLst/>
              <a:cxnLst>
                <a:cxn ang="0">
                  <a:pos x="T0" y="T1"/>
                </a:cxn>
                <a:cxn ang="0">
                  <a:pos x="T2" y="T3"/>
                </a:cxn>
                <a:cxn ang="0">
                  <a:pos x="T4" y="T5"/>
                </a:cxn>
                <a:cxn ang="0">
                  <a:pos x="T6" y="T7"/>
                </a:cxn>
                <a:cxn ang="0">
                  <a:pos x="T8" y="T9"/>
                </a:cxn>
              </a:cxnLst>
              <a:rect l="0" t="0" r="r" b="b"/>
              <a:pathLst>
                <a:path w="57" h="57">
                  <a:moveTo>
                    <a:pt x="26" y="1"/>
                  </a:moveTo>
                  <a:cubicBezTo>
                    <a:pt x="11" y="2"/>
                    <a:pt x="0" y="15"/>
                    <a:pt x="1" y="30"/>
                  </a:cubicBezTo>
                  <a:cubicBezTo>
                    <a:pt x="2" y="45"/>
                    <a:pt x="15" y="57"/>
                    <a:pt x="30" y="56"/>
                  </a:cubicBezTo>
                  <a:cubicBezTo>
                    <a:pt x="45" y="55"/>
                    <a:pt x="57" y="42"/>
                    <a:pt x="56" y="27"/>
                  </a:cubicBezTo>
                  <a:cubicBezTo>
                    <a:pt x="55" y="12"/>
                    <a:pt x="42" y="0"/>
                    <a:pt x="26" y="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 name="Freeform 23"/>
            <p:cNvSpPr>
              <a:spLocks noEditPoints="1"/>
            </p:cNvSpPr>
            <p:nvPr/>
          </p:nvSpPr>
          <p:spPr bwMode="auto">
            <a:xfrm>
              <a:off x="10470354" y="3463036"/>
              <a:ext cx="12390" cy="9839"/>
            </a:xfrm>
            <a:custGeom>
              <a:avLst/>
              <a:gdLst>
                <a:gd name="T0" fmla="*/ 15 w 34"/>
                <a:gd name="T1" fmla="*/ 7 h 27"/>
                <a:gd name="T2" fmla="*/ 15 w 34"/>
                <a:gd name="T3" fmla="*/ 14 h 27"/>
                <a:gd name="T4" fmla="*/ 13 w 34"/>
                <a:gd name="T5" fmla="*/ 17 h 27"/>
                <a:gd name="T6" fmla="*/ 17 w 34"/>
                <a:gd name="T7" fmla="*/ 21 h 27"/>
                <a:gd name="T8" fmla="*/ 20 w 34"/>
                <a:gd name="T9" fmla="*/ 17 h 27"/>
                <a:gd name="T10" fmla="*/ 18 w 34"/>
                <a:gd name="T11" fmla="*/ 14 h 27"/>
                <a:gd name="T12" fmla="*/ 17 w 34"/>
                <a:gd name="T13" fmla="*/ 7 h 27"/>
                <a:gd name="T14" fmla="*/ 17 w 34"/>
                <a:gd name="T15" fmla="*/ 5 h 27"/>
                <a:gd name="T16" fmla="*/ 15 w 34"/>
                <a:gd name="T17" fmla="*/ 7 h 27"/>
                <a:gd name="T18" fmla="*/ 32 w 34"/>
                <a:gd name="T19" fmla="*/ 26 h 27"/>
                <a:gd name="T20" fmla="*/ 32 w 34"/>
                <a:gd name="T21" fmla="*/ 26 h 27"/>
                <a:gd name="T22" fmla="*/ 3 w 34"/>
                <a:gd name="T23" fmla="*/ 27 h 27"/>
                <a:gd name="T24" fmla="*/ 0 w 34"/>
                <a:gd name="T25" fmla="*/ 24 h 27"/>
                <a:gd name="T26" fmla="*/ 0 w 34"/>
                <a:gd name="T27" fmla="*/ 4 h 27"/>
                <a:gd name="T28" fmla="*/ 1 w 34"/>
                <a:gd name="T29" fmla="*/ 2 h 27"/>
                <a:gd name="T30" fmla="*/ 30 w 34"/>
                <a:gd name="T31" fmla="*/ 0 h 27"/>
                <a:gd name="T32" fmla="*/ 32 w 34"/>
                <a:gd name="T33" fmla="*/ 2 h 27"/>
                <a:gd name="T34" fmla="*/ 34 w 34"/>
                <a:gd name="T35" fmla="*/ 22 h 27"/>
                <a:gd name="T36" fmla="*/ 32 w 34"/>
                <a:gd name="T3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27">
                  <a:moveTo>
                    <a:pt x="15" y="7"/>
                  </a:moveTo>
                  <a:lnTo>
                    <a:pt x="15" y="14"/>
                  </a:lnTo>
                  <a:lnTo>
                    <a:pt x="13" y="17"/>
                  </a:lnTo>
                  <a:lnTo>
                    <a:pt x="17" y="21"/>
                  </a:lnTo>
                  <a:lnTo>
                    <a:pt x="20" y="17"/>
                  </a:lnTo>
                  <a:lnTo>
                    <a:pt x="18" y="14"/>
                  </a:lnTo>
                  <a:lnTo>
                    <a:pt x="17" y="7"/>
                  </a:lnTo>
                  <a:lnTo>
                    <a:pt x="17" y="5"/>
                  </a:lnTo>
                  <a:lnTo>
                    <a:pt x="15" y="7"/>
                  </a:lnTo>
                  <a:close/>
                  <a:moveTo>
                    <a:pt x="32" y="26"/>
                  </a:moveTo>
                  <a:lnTo>
                    <a:pt x="32" y="26"/>
                  </a:lnTo>
                  <a:lnTo>
                    <a:pt x="3" y="27"/>
                  </a:lnTo>
                  <a:lnTo>
                    <a:pt x="0" y="24"/>
                  </a:lnTo>
                  <a:lnTo>
                    <a:pt x="0" y="4"/>
                  </a:lnTo>
                  <a:lnTo>
                    <a:pt x="1" y="2"/>
                  </a:lnTo>
                  <a:lnTo>
                    <a:pt x="30" y="0"/>
                  </a:lnTo>
                  <a:lnTo>
                    <a:pt x="32" y="2"/>
                  </a:lnTo>
                  <a:lnTo>
                    <a:pt x="34" y="22"/>
                  </a:lnTo>
                  <a:lnTo>
                    <a:pt x="3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 name="Freeform 24"/>
            <p:cNvSpPr>
              <a:spLocks/>
            </p:cNvSpPr>
            <p:nvPr/>
          </p:nvSpPr>
          <p:spPr bwMode="auto">
            <a:xfrm>
              <a:off x="10471447" y="3472875"/>
              <a:ext cx="11297" cy="7653"/>
            </a:xfrm>
            <a:custGeom>
              <a:avLst/>
              <a:gdLst>
                <a:gd name="T0" fmla="*/ 4 w 18"/>
                <a:gd name="T1" fmla="*/ 0 h 12"/>
                <a:gd name="T2" fmla="*/ 4 w 18"/>
                <a:gd name="T3" fmla="*/ 5 h 12"/>
                <a:gd name="T4" fmla="*/ 8 w 18"/>
                <a:gd name="T5" fmla="*/ 8 h 12"/>
                <a:gd name="T6" fmla="*/ 11 w 18"/>
                <a:gd name="T7" fmla="*/ 8 h 12"/>
                <a:gd name="T8" fmla="*/ 14 w 18"/>
                <a:gd name="T9" fmla="*/ 5 h 12"/>
                <a:gd name="T10" fmla="*/ 13 w 18"/>
                <a:gd name="T11" fmla="*/ 4 h 12"/>
                <a:gd name="T12" fmla="*/ 17 w 18"/>
                <a:gd name="T13" fmla="*/ 4 h 12"/>
                <a:gd name="T14" fmla="*/ 17 w 18"/>
                <a:gd name="T15" fmla="*/ 5 h 12"/>
                <a:gd name="T16" fmla="*/ 11 w 18"/>
                <a:gd name="T17" fmla="*/ 12 h 12"/>
                <a:gd name="T18" fmla="*/ 8 w 18"/>
                <a:gd name="T19" fmla="*/ 12 h 12"/>
                <a:gd name="T20" fmla="*/ 1 w 18"/>
                <a:gd name="T21" fmla="*/ 6 h 12"/>
                <a:gd name="T22" fmla="*/ 0 w 18"/>
                <a:gd name="T23" fmla="*/ 1 h 12"/>
                <a:gd name="T24" fmla="*/ 4 w 18"/>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2">
                  <a:moveTo>
                    <a:pt x="4" y="0"/>
                  </a:moveTo>
                  <a:cubicBezTo>
                    <a:pt x="4" y="5"/>
                    <a:pt x="4" y="5"/>
                    <a:pt x="4" y="5"/>
                  </a:cubicBezTo>
                  <a:cubicBezTo>
                    <a:pt x="5" y="7"/>
                    <a:pt x="6" y="8"/>
                    <a:pt x="8" y="8"/>
                  </a:cubicBezTo>
                  <a:cubicBezTo>
                    <a:pt x="11" y="8"/>
                    <a:pt x="11" y="8"/>
                    <a:pt x="11" y="8"/>
                  </a:cubicBezTo>
                  <a:cubicBezTo>
                    <a:pt x="12" y="8"/>
                    <a:pt x="14" y="6"/>
                    <a:pt x="14" y="5"/>
                  </a:cubicBezTo>
                  <a:cubicBezTo>
                    <a:pt x="13" y="4"/>
                    <a:pt x="13" y="4"/>
                    <a:pt x="13" y="4"/>
                  </a:cubicBezTo>
                  <a:cubicBezTo>
                    <a:pt x="17" y="4"/>
                    <a:pt x="17" y="4"/>
                    <a:pt x="17" y="4"/>
                  </a:cubicBezTo>
                  <a:cubicBezTo>
                    <a:pt x="17" y="5"/>
                    <a:pt x="17" y="5"/>
                    <a:pt x="17" y="5"/>
                  </a:cubicBezTo>
                  <a:cubicBezTo>
                    <a:pt x="18" y="8"/>
                    <a:pt x="15" y="11"/>
                    <a:pt x="11" y="12"/>
                  </a:cubicBezTo>
                  <a:cubicBezTo>
                    <a:pt x="8" y="12"/>
                    <a:pt x="8" y="12"/>
                    <a:pt x="8" y="12"/>
                  </a:cubicBezTo>
                  <a:cubicBezTo>
                    <a:pt x="4" y="12"/>
                    <a:pt x="1" y="9"/>
                    <a:pt x="1" y="6"/>
                  </a:cubicBezTo>
                  <a:cubicBezTo>
                    <a:pt x="0" y="1"/>
                    <a:pt x="0" y="1"/>
                    <a:pt x="0" y="1"/>
                  </a:cubicBez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 name="Freeform 25"/>
            <p:cNvSpPr>
              <a:spLocks/>
            </p:cNvSpPr>
            <p:nvPr/>
          </p:nvSpPr>
          <p:spPr bwMode="auto">
            <a:xfrm>
              <a:off x="10416418" y="3428780"/>
              <a:ext cx="35712" cy="34985"/>
            </a:xfrm>
            <a:custGeom>
              <a:avLst/>
              <a:gdLst>
                <a:gd name="T0" fmla="*/ 27 w 57"/>
                <a:gd name="T1" fmla="*/ 1 h 56"/>
                <a:gd name="T2" fmla="*/ 1 w 57"/>
                <a:gd name="T3" fmla="*/ 30 h 56"/>
                <a:gd name="T4" fmla="*/ 31 w 57"/>
                <a:gd name="T5" fmla="*/ 55 h 56"/>
                <a:gd name="T6" fmla="*/ 56 w 57"/>
                <a:gd name="T7" fmla="*/ 26 h 56"/>
                <a:gd name="T8" fmla="*/ 27 w 57"/>
                <a:gd name="T9" fmla="*/ 1 h 56"/>
              </a:gdLst>
              <a:ahLst/>
              <a:cxnLst>
                <a:cxn ang="0">
                  <a:pos x="T0" y="T1"/>
                </a:cxn>
                <a:cxn ang="0">
                  <a:pos x="T2" y="T3"/>
                </a:cxn>
                <a:cxn ang="0">
                  <a:pos x="T4" y="T5"/>
                </a:cxn>
                <a:cxn ang="0">
                  <a:pos x="T6" y="T7"/>
                </a:cxn>
                <a:cxn ang="0">
                  <a:pos x="T8" y="T9"/>
                </a:cxn>
              </a:cxnLst>
              <a:rect l="0" t="0" r="r" b="b"/>
              <a:pathLst>
                <a:path w="57" h="56">
                  <a:moveTo>
                    <a:pt x="27" y="1"/>
                  </a:moveTo>
                  <a:cubicBezTo>
                    <a:pt x="12" y="2"/>
                    <a:pt x="0" y="15"/>
                    <a:pt x="1" y="30"/>
                  </a:cubicBezTo>
                  <a:cubicBezTo>
                    <a:pt x="2" y="45"/>
                    <a:pt x="16" y="56"/>
                    <a:pt x="31" y="55"/>
                  </a:cubicBezTo>
                  <a:cubicBezTo>
                    <a:pt x="46" y="54"/>
                    <a:pt x="57" y="41"/>
                    <a:pt x="56" y="26"/>
                  </a:cubicBezTo>
                  <a:cubicBezTo>
                    <a:pt x="55" y="11"/>
                    <a:pt x="42" y="0"/>
                    <a:pt x="27" y="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 name="Freeform 26"/>
            <p:cNvSpPr>
              <a:spLocks/>
            </p:cNvSpPr>
            <p:nvPr/>
          </p:nvSpPr>
          <p:spPr bwMode="auto">
            <a:xfrm>
              <a:off x="10429173" y="3447730"/>
              <a:ext cx="11297" cy="7288"/>
            </a:xfrm>
            <a:custGeom>
              <a:avLst/>
              <a:gdLst>
                <a:gd name="T0" fmla="*/ 14 w 18"/>
                <a:gd name="T1" fmla="*/ 1 h 12"/>
                <a:gd name="T2" fmla="*/ 14 w 18"/>
                <a:gd name="T3" fmla="*/ 4 h 12"/>
                <a:gd name="T4" fmla="*/ 11 w 18"/>
                <a:gd name="T5" fmla="*/ 7 h 12"/>
                <a:gd name="T6" fmla="*/ 8 w 18"/>
                <a:gd name="T7" fmla="*/ 7 h 12"/>
                <a:gd name="T8" fmla="*/ 5 w 18"/>
                <a:gd name="T9" fmla="*/ 5 h 12"/>
                <a:gd name="T10" fmla="*/ 4 w 18"/>
                <a:gd name="T11" fmla="*/ 1 h 12"/>
                <a:gd name="T12" fmla="*/ 0 w 18"/>
                <a:gd name="T13" fmla="*/ 2 h 12"/>
                <a:gd name="T14" fmla="*/ 1 w 18"/>
                <a:gd name="T15" fmla="*/ 5 h 12"/>
                <a:gd name="T16" fmla="*/ 8 w 18"/>
                <a:gd name="T17" fmla="*/ 11 h 12"/>
                <a:gd name="T18" fmla="*/ 11 w 18"/>
                <a:gd name="T19" fmla="*/ 11 h 12"/>
                <a:gd name="T20" fmla="*/ 18 w 18"/>
                <a:gd name="T21" fmla="*/ 4 h 12"/>
                <a:gd name="T22" fmla="*/ 18 w 18"/>
                <a:gd name="T23" fmla="*/ 0 h 12"/>
                <a:gd name="T24" fmla="*/ 14 w 18"/>
                <a:gd name="T25"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2">
                  <a:moveTo>
                    <a:pt x="14" y="1"/>
                  </a:moveTo>
                  <a:cubicBezTo>
                    <a:pt x="14" y="4"/>
                    <a:pt x="14" y="4"/>
                    <a:pt x="14" y="4"/>
                  </a:cubicBezTo>
                  <a:cubicBezTo>
                    <a:pt x="14" y="6"/>
                    <a:pt x="13" y="7"/>
                    <a:pt x="11" y="7"/>
                  </a:cubicBezTo>
                  <a:cubicBezTo>
                    <a:pt x="8" y="7"/>
                    <a:pt x="8" y="7"/>
                    <a:pt x="8" y="7"/>
                  </a:cubicBezTo>
                  <a:cubicBezTo>
                    <a:pt x="6" y="8"/>
                    <a:pt x="5" y="6"/>
                    <a:pt x="5" y="5"/>
                  </a:cubicBezTo>
                  <a:cubicBezTo>
                    <a:pt x="4" y="1"/>
                    <a:pt x="4" y="1"/>
                    <a:pt x="4" y="1"/>
                  </a:cubicBezTo>
                  <a:cubicBezTo>
                    <a:pt x="0" y="2"/>
                    <a:pt x="0" y="2"/>
                    <a:pt x="0" y="2"/>
                  </a:cubicBezTo>
                  <a:cubicBezTo>
                    <a:pt x="1" y="5"/>
                    <a:pt x="1" y="5"/>
                    <a:pt x="1" y="5"/>
                  </a:cubicBezTo>
                  <a:cubicBezTo>
                    <a:pt x="1" y="9"/>
                    <a:pt x="4" y="12"/>
                    <a:pt x="8" y="11"/>
                  </a:cubicBezTo>
                  <a:cubicBezTo>
                    <a:pt x="11" y="11"/>
                    <a:pt x="11" y="11"/>
                    <a:pt x="11" y="11"/>
                  </a:cubicBezTo>
                  <a:cubicBezTo>
                    <a:pt x="15" y="11"/>
                    <a:pt x="18" y="8"/>
                    <a:pt x="18" y="4"/>
                  </a:cubicBezTo>
                  <a:cubicBezTo>
                    <a:pt x="18" y="0"/>
                    <a:pt x="18" y="0"/>
                    <a:pt x="18" y="0"/>
                  </a:cubicBezTo>
                  <a:lnTo>
                    <a:pt x="1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6" name="Freeform 27"/>
            <p:cNvSpPr>
              <a:spLocks noEditPoints="1"/>
            </p:cNvSpPr>
            <p:nvPr/>
          </p:nvSpPr>
          <p:spPr bwMode="auto">
            <a:xfrm>
              <a:off x="10427715" y="3437526"/>
              <a:ext cx="13119" cy="10568"/>
            </a:xfrm>
            <a:custGeom>
              <a:avLst/>
              <a:gdLst>
                <a:gd name="T0" fmla="*/ 16 w 36"/>
                <a:gd name="T1" fmla="*/ 9 h 29"/>
                <a:gd name="T2" fmla="*/ 17 w 36"/>
                <a:gd name="T3" fmla="*/ 16 h 29"/>
                <a:gd name="T4" fmla="*/ 14 w 36"/>
                <a:gd name="T5" fmla="*/ 19 h 29"/>
                <a:gd name="T6" fmla="*/ 19 w 36"/>
                <a:gd name="T7" fmla="*/ 22 h 29"/>
                <a:gd name="T8" fmla="*/ 23 w 36"/>
                <a:gd name="T9" fmla="*/ 19 h 29"/>
                <a:gd name="T10" fmla="*/ 19 w 36"/>
                <a:gd name="T11" fmla="*/ 16 h 29"/>
                <a:gd name="T12" fmla="*/ 19 w 36"/>
                <a:gd name="T13" fmla="*/ 9 h 29"/>
                <a:gd name="T14" fmla="*/ 17 w 36"/>
                <a:gd name="T15" fmla="*/ 7 h 29"/>
                <a:gd name="T16" fmla="*/ 16 w 36"/>
                <a:gd name="T17" fmla="*/ 9 h 29"/>
                <a:gd name="T18" fmla="*/ 35 w 36"/>
                <a:gd name="T19" fmla="*/ 28 h 29"/>
                <a:gd name="T20" fmla="*/ 35 w 36"/>
                <a:gd name="T21" fmla="*/ 28 h 29"/>
                <a:gd name="T22" fmla="*/ 4 w 36"/>
                <a:gd name="T23" fmla="*/ 29 h 29"/>
                <a:gd name="T24" fmla="*/ 2 w 36"/>
                <a:gd name="T25" fmla="*/ 26 h 29"/>
                <a:gd name="T26" fmla="*/ 0 w 36"/>
                <a:gd name="T27" fmla="*/ 5 h 29"/>
                <a:gd name="T28" fmla="*/ 2 w 36"/>
                <a:gd name="T29" fmla="*/ 2 h 29"/>
                <a:gd name="T30" fmla="*/ 33 w 36"/>
                <a:gd name="T31" fmla="*/ 0 h 29"/>
                <a:gd name="T32" fmla="*/ 35 w 36"/>
                <a:gd name="T33" fmla="*/ 2 h 29"/>
                <a:gd name="T34" fmla="*/ 36 w 36"/>
                <a:gd name="T35" fmla="*/ 24 h 29"/>
                <a:gd name="T36" fmla="*/ 35 w 36"/>
                <a:gd name="T3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29">
                  <a:moveTo>
                    <a:pt x="16" y="9"/>
                  </a:moveTo>
                  <a:lnTo>
                    <a:pt x="17" y="16"/>
                  </a:lnTo>
                  <a:lnTo>
                    <a:pt x="14" y="19"/>
                  </a:lnTo>
                  <a:lnTo>
                    <a:pt x="19" y="22"/>
                  </a:lnTo>
                  <a:lnTo>
                    <a:pt x="23" y="19"/>
                  </a:lnTo>
                  <a:lnTo>
                    <a:pt x="19" y="16"/>
                  </a:lnTo>
                  <a:lnTo>
                    <a:pt x="19" y="9"/>
                  </a:lnTo>
                  <a:lnTo>
                    <a:pt x="17" y="7"/>
                  </a:lnTo>
                  <a:lnTo>
                    <a:pt x="16" y="9"/>
                  </a:lnTo>
                  <a:close/>
                  <a:moveTo>
                    <a:pt x="35" y="28"/>
                  </a:moveTo>
                  <a:lnTo>
                    <a:pt x="35" y="28"/>
                  </a:lnTo>
                  <a:lnTo>
                    <a:pt x="4" y="29"/>
                  </a:lnTo>
                  <a:lnTo>
                    <a:pt x="2" y="26"/>
                  </a:lnTo>
                  <a:lnTo>
                    <a:pt x="0" y="5"/>
                  </a:lnTo>
                  <a:lnTo>
                    <a:pt x="2" y="2"/>
                  </a:lnTo>
                  <a:lnTo>
                    <a:pt x="33" y="0"/>
                  </a:lnTo>
                  <a:lnTo>
                    <a:pt x="35" y="2"/>
                  </a:lnTo>
                  <a:lnTo>
                    <a:pt x="36" y="24"/>
                  </a:lnTo>
                  <a:lnTo>
                    <a:pt x="35"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7" name="Freeform 28"/>
            <p:cNvSpPr>
              <a:spLocks noEditPoints="1"/>
            </p:cNvSpPr>
            <p:nvPr/>
          </p:nvSpPr>
          <p:spPr bwMode="auto">
            <a:xfrm>
              <a:off x="10442658" y="3359540"/>
              <a:ext cx="17492" cy="50655"/>
            </a:xfrm>
            <a:custGeom>
              <a:avLst/>
              <a:gdLst>
                <a:gd name="T0" fmla="*/ 2 w 28"/>
                <a:gd name="T1" fmla="*/ 42 h 82"/>
                <a:gd name="T2" fmla="*/ 17 w 28"/>
                <a:gd name="T3" fmla="*/ 82 h 82"/>
                <a:gd name="T4" fmla="*/ 27 w 28"/>
                <a:gd name="T5" fmla="*/ 40 h 82"/>
                <a:gd name="T6" fmla="*/ 12 w 28"/>
                <a:gd name="T7" fmla="*/ 1 h 82"/>
                <a:gd name="T8" fmla="*/ 2 w 28"/>
                <a:gd name="T9" fmla="*/ 42 h 82"/>
                <a:gd name="T10" fmla="*/ 24 w 28"/>
                <a:gd name="T11" fmla="*/ 40 h 82"/>
                <a:gd name="T12" fmla="*/ 24 w 28"/>
                <a:gd name="T13" fmla="*/ 40 h 82"/>
                <a:gd name="T14" fmla="*/ 17 w 28"/>
                <a:gd name="T15" fmla="*/ 79 h 82"/>
                <a:gd name="T16" fmla="*/ 4 w 28"/>
                <a:gd name="T17" fmla="*/ 42 h 82"/>
                <a:gd name="T18" fmla="*/ 12 w 28"/>
                <a:gd name="T19" fmla="*/ 3 h 82"/>
                <a:gd name="T20" fmla="*/ 24 w 28"/>
                <a:gd name="T21" fmla="*/ 4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82">
                  <a:moveTo>
                    <a:pt x="2" y="42"/>
                  </a:moveTo>
                  <a:cubicBezTo>
                    <a:pt x="3" y="64"/>
                    <a:pt x="10" y="82"/>
                    <a:pt x="17" y="82"/>
                  </a:cubicBezTo>
                  <a:cubicBezTo>
                    <a:pt x="24" y="81"/>
                    <a:pt x="28" y="63"/>
                    <a:pt x="27" y="40"/>
                  </a:cubicBezTo>
                  <a:cubicBezTo>
                    <a:pt x="25" y="18"/>
                    <a:pt x="19" y="0"/>
                    <a:pt x="12" y="1"/>
                  </a:cubicBezTo>
                  <a:cubicBezTo>
                    <a:pt x="5" y="1"/>
                    <a:pt x="0" y="20"/>
                    <a:pt x="2" y="42"/>
                  </a:cubicBezTo>
                  <a:close/>
                  <a:moveTo>
                    <a:pt x="24" y="40"/>
                  </a:moveTo>
                  <a:cubicBezTo>
                    <a:pt x="24" y="40"/>
                    <a:pt x="24" y="40"/>
                    <a:pt x="24" y="40"/>
                  </a:cubicBezTo>
                  <a:cubicBezTo>
                    <a:pt x="26" y="61"/>
                    <a:pt x="22" y="79"/>
                    <a:pt x="17" y="79"/>
                  </a:cubicBezTo>
                  <a:cubicBezTo>
                    <a:pt x="11" y="79"/>
                    <a:pt x="6" y="63"/>
                    <a:pt x="4" y="42"/>
                  </a:cubicBezTo>
                  <a:cubicBezTo>
                    <a:pt x="3" y="21"/>
                    <a:pt x="6" y="4"/>
                    <a:pt x="12" y="3"/>
                  </a:cubicBezTo>
                  <a:cubicBezTo>
                    <a:pt x="17" y="3"/>
                    <a:pt x="23" y="20"/>
                    <a:pt x="24" y="40"/>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8" name="Freeform 29"/>
            <p:cNvSpPr>
              <a:spLocks/>
            </p:cNvSpPr>
            <p:nvPr/>
          </p:nvSpPr>
          <p:spPr bwMode="auto">
            <a:xfrm>
              <a:off x="9712719" y="3945531"/>
              <a:ext cx="731759" cy="689488"/>
            </a:xfrm>
            <a:custGeom>
              <a:avLst/>
              <a:gdLst>
                <a:gd name="T0" fmla="*/ 0 w 2008"/>
                <a:gd name="T1" fmla="*/ 1051 h 1892"/>
                <a:gd name="T2" fmla="*/ 662 w 2008"/>
                <a:gd name="T3" fmla="*/ 0 h 1892"/>
                <a:gd name="T4" fmla="*/ 2008 w 2008"/>
                <a:gd name="T5" fmla="*/ 841 h 1892"/>
                <a:gd name="T6" fmla="*/ 1346 w 2008"/>
                <a:gd name="T7" fmla="*/ 1892 h 1892"/>
                <a:gd name="T8" fmla="*/ 0 w 2008"/>
                <a:gd name="T9" fmla="*/ 1051 h 1892"/>
              </a:gdLst>
              <a:ahLst/>
              <a:cxnLst>
                <a:cxn ang="0">
                  <a:pos x="T0" y="T1"/>
                </a:cxn>
                <a:cxn ang="0">
                  <a:pos x="T2" y="T3"/>
                </a:cxn>
                <a:cxn ang="0">
                  <a:pos x="T4" y="T5"/>
                </a:cxn>
                <a:cxn ang="0">
                  <a:pos x="T6" y="T7"/>
                </a:cxn>
                <a:cxn ang="0">
                  <a:pos x="T8" y="T9"/>
                </a:cxn>
              </a:cxnLst>
              <a:rect l="0" t="0" r="r" b="b"/>
              <a:pathLst>
                <a:path w="2008" h="1892">
                  <a:moveTo>
                    <a:pt x="0" y="1051"/>
                  </a:moveTo>
                  <a:lnTo>
                    <a:pt x="662" y="0"/>
                  </a:lnTo>
                  <a:lnTo>
                    <a:pt x="2008" y="841"/>
                  </a:lnTo>
                  <a:lnTo>
                    <a:pt x="1346" y="1892"/>
                  </a:lnTo>
                  <a:lnTo>
                    <a:pt x="0" y="10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9" name="Freeform 30"/>
            <p:cNvSpPr>
              <a:spLocks/>
            </p:cNvSpPr>
            <p:nvPr/>
          </p:nvSpPr>
          <p:spPr bwMode="auto">
            <a:xfrm>
              <a:off x="9712719" y="3945531"/>
              <a:ext cx="731759" cy="689488"/>
            </a:xfrm>
            <a:custGeom>
              <a:avLst/>
              <a:gdLst>
                <a:gd name="T0" fmla="*/ 0 w 2008"/>
                <a:gd name="T1" fmla="*/ 1051 h 1892"/>
                <a:gd name="T2" fmla="*/ 662 w 2008"/>
                <a:gd name="T3" fmla="*/ 0 h 1892"/>
                <a:gd name="T4" fmla="*/ 2008 w 2008"/>
                <a:gd name="T5" fmla="*/ 841 h 1892"/>
                <a:gd name="T6" fmla="*/ 1346 w 2008"/>
                <a:gd name="T7" fmla="*/ 1892 h 1892"/>
                <a:gd name="T8" fmla="*/ 0 w 2008"/>
                <a:gd name="T9" fmla="*/ 1051 h 1892"/>
              </a:gdLst>
              <a:ahLst/>
              <a:cxnLst>
                <a:cxn ang="0">
                  <a:pos x="T0" y="T1"/>
                </a:cxn>
                <a:cxn ang="0">
                  <a:pos x="T2" y="T3"/>
                </a:cxn>
                <a:cxn ang="0">
                  <a:pos x="T4" y="T5"/>
                </a:cxn>
                <a:cxn ang="0">
                  <a:pos x="T6" y="T7"/>
                </a:cxn>
                <a:cxn ang="0">
                  <a:pos x="T8" y="T9"/>
                </a:cxn>
              </a:cxnLst>
              <a:rect l="0" t="0" r="r" b="b"/>
              <a:pathLst>
                <a:path w="2008" h="1892">
                  <a:moveTo>
                    <a:pt x="0" y="1051"/>
                  </a:moveTo>
                  <a:lnTo>
                    <a:pt x="662" y="0"/>
                  </a:lnTo>
                  <a:lnTo>
                    <a:pt x="2008" y="841"/>
                  </a:lnTo>
                  <a:lnTo>
                    <a:pt x="1346" y="1892"/>
                  </a:lnTo>
                  <a:lnTo>
                    <a:pt x="0" y="105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0" name="Freeform 31"/>
            <p:cNvSpPr>
              <a:spLocks/>
            </p:cNvSpPr>
            <p:nvPr/>
          </p:nvSpPr>
          <p:spPr bwMode="auto">
            <a:xfrm>
              <a:off x="9824233" y="4079638"/>
              <a:ext cx="112242" cy="173829"/>
            </a:xfrm>
            <a:custGeom>
              <a:avLst/>
              <a:gdLst>
                <a:gd name="T0" fmla="*/ 0 w 308"/>
                <a:gd name="T1" fmla="*/ 468 h 477"/>
                <a:gd name="T2" fmla="*/ 295 w 308"/>
                <a:gd name="T3" fmla="*/ 0 h 477"/>
                <a:gd name="T4" fmla="*/ 308 w 308"/>
                <a:gd name="T5" fmla="*/ 8 h 477"/>
                <a:gd name="T6" fmla="*/ 14 w 308"/>
                <a:gd name="T7" fmla="*/ 477 h 477"/>
                <a:gd name="T8" fmla="*/ 0 w 308"/>
                <a:gd name="T9" fmla="*/ 468 h 477"/>
              </a:gdLst>
              <a:ahLst/>
              <a:cxnLst>
                <a:cxn ang="0">
                  <a:pos x="T0" y="T1"/>
                </a:cxn>
                <a:cxn ang="0">
                  <a:pos x="T2" y="T3"/>
                </a:cxn>
                <a:cxn ang="0">
                  <a:pos x="T4" y="T5"/>
                </a:cxn>
                <a:cxn ang="0">
                  <a:pos x="T6" y="T7"/>
                </a:cxn>
                <a:cxn ang="0">
                  <a:pos x="T8" y="T9"/>
                </a:cxn>
              </a:cxnLst>
              <a:rect l="0" t="0" r="r" b="b"/>
              <a:pathLst>
                <a:path w="308" h="477">
                  <a:moveTo>
                    <a:pt x="0" y="468"/>
                  </a:moveTo>
                  <a:lnTo>
                    <a:pt x="295" y="0"/>
                  </a:lnTo>
                  <a:lnTo>
                    <a:pt x="308" y="8"/>
                  </a:lnTo>
                  <a:lnTo>
                    <a:pt x="14" y="477"/>
                  </a:lnTo>
                  <a:lnTo>
                    <a:pt x="0" y="468"/>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1" name="Freeform 32"/>
            <p:cNvSpPr>
              <a:spLocks/>
            </p:cNvSpPr>
            <p:nvPr/>
          </p:nvSpPr>
          <p:spPr bwMode="auto">
            <a:xfrm>
              <a:off x="9836259" y="4086927"/>
              <a:ext cx="112242" cy="173829"/>
            </a:xfrm>
            <a:custGeom>
              <a:avLst/>
              <a:gdLst>
                <a:gd name="T0" fmla="*/ 0 w 308"/>
                <a:gd name="T1" fmla="*/ 469 h 477"/>
                <a:gd name="T2" fmla="*/ 294 w 308"/>
                <a:gd name="T3" fmla="*/ 0 h 477"/>
                <a:gd name="T4" fmla="*/ 308 w 308"/>
                <a:gd name="T5" fmla="*/ 9 h 477"/>
                <a:gd name="T6" fmla="*/ 12 w 308"/>
                <a:gd name="T7" fmla="*/ 477 h 477"/>
                <a:gd name="T8" fmla="*/ 0 w 308"/>
                <a:gd name="T9" fmla="*/ 469 h 477"/>
              </a:gdLst>
              <a:ahLst/>
              <a:cxnLst>
                <a:cxn ang="0">
                  <a:pos x="T0" y="T1"/>
                </a:cxn>
                <a:cxn ang="0">
                  <a:pos x="T2" y="T3"/>
                </a:cxn>
                <a:cxn ang="0">
                  <a:pos x="T4" y="T5"/>
                </a:cxn>
                <a:cxn ang="0">
                  <a:pos x="T6" y="T7"/>
                </a:cxn>
                <a:cxn ang="0">
                  <a:pos x="T8" y="T9"/>
                </a:cxn>
              </a:cxnLst>
              <a:rect l="0" t="0" r="r" b="b"/>
              <a:pathLst>
                <a:path w="308" h="477">
                  <a:moveTo>
                    <a:pt x="0" y="469"/>
                  </a:moveTo>
                  <a:lnTo>
                    <a:pt x="294" y="0"/>
                  </a:lnTo>
                  <a:lnTo>
                    <a:pt x="308" y="9"/>
                  </a:lnTo>
                  <a:lnTo>
                    <a:pt x="12" y="477"/>
                  </a:lnTo>
                  <a:lnTo>
                    <a:pt x="0" y="46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2" name="Freeform 33"/>
            <p:cNvSpPr>
              <a:spLocks/>
            </p:cNvSpPr>
            <p:nvPr/>
          </p:nvSpPr>
          <p:spPr bwMode="auto">
            <a:xfrm>
              <a:off x="9871607" y="4132845"/>
              <a:ext cx="63774" cy="96207"/>
            </a:xfrm>
            <a:custGeom>
              <a:avLst/>
              <a:gdLst>
                <a:gd name="T0" fmla="*/ 0 w 175"/>
                <a:gd name="T1" fmla="*/ 256 h 264"/>
                <a:gd name="T2" fmla="*/ 161 w 175"/>
                <a:gd name="T3" fmla="*/ 0 h 264"/>
                <a:gd name="T4" fmla="*/ 175 w 175"/>
                <a:gd name="T5" fmla="*/ 9 h 264"/>
                <a:gd name="T6" fmla="*/ 14 w 175"/>
                <a:gd name="T7" fmla="*/ 264 h 264"/>
                <a:gd name="T8" fmla="*/ 0 w 175"/>
                <a:gd name="T9" fmla="*/ 256 h 264"/>
              </a:gdLst>
              <a:ahLst/>
              <a:cxnLst>
                <a:cxn ang="0">
                  <a:pos x="T0" y="T1"/>
                </a:cxn>
                <a:cxn ang="0">
                  <a:pos x="T2" y="T3"/>
                </a:cxn>
                <a:cxn ang="0">
                  <a:pos x="T4" y="T5"/>
                </a:cxn>
                <a:cxn ang="0">
                  <a:pos x="T6" y="T7"/>
                </a:cxn>
                <a:cxn ang="0">
                  <a:pos x="T8" y="T9"/>
                </a:cxn>
              </a:cxnLst>
              <a:rect l="0" t="0" r="r" b="b"/>
              <a:pathLst>
                <a:path w="175" h="264">
                  <a:moveTo>
                    <a:pt x="0" y="256"/>
                  </a:moveTo>
                  <a:lnTo>
                    <a:pt x="161" y="0"/>
                  </a:lnTo>
                  <a:lnTo>
                    <a:pt x="175" y="9"/>
                  </a:lnTo>
                  <a:lnTo>
                    <a:pt x="14" y="264"/>
                  </a:lnTo>
                  <a:lnTo>
                    <a:pt x="0" y="25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3" name="Freeform 34"/>
            <p:cNvSpPr>
              <a:spLocks/>
            </p:cNvSpPr>
            <p:nvPr/>
          </p:nvSpPr>
          <p:spPr bwMode="auto">
            <a:xfrm>
              <a:off x="9853023" y="4270231"/>
              <a:ext cx="76529" cy="116615"/>
            </a:xfrm>
            <a:custGeom>
              <a:avLst/>
              <a:gdLst>
                <a:gd name="T0" fmla="*/ 0 w 210"/>
                <a:gd name="T1" fmla="*/ 311 h 320"/>
                <a:gd name="T2" fmla="*/ 197 w 210"/>
                <a:gd name="T3" fmla="*/ 0 h 320"/>
                <a:gd name="T4" fmla="*/ 210 w 210"/>
                <a:gd name="T5" fmla="*/ 8 h 320"/>
                <a:gd name="T6" fmla="*/ 14 w 210"/>
                <a:gd name="T7" fmla="*/ 320 h 320"/>
                <a:gd name="T8" fmla="*/ 0 w 210"/>
                <a:gd name="T9" fmla="*/ 311 h 320"/>
              </a:gdLst>
              <a:ahLst/>
              <a:cxnLst>
                <a:cxn ang="0">
                  <a:pos x="T0" y="T1"/>
                </a:cxn>
                <a:cxn ang="0">
                  <a:pos x="T2" y="T3"/>
                </a:cxn>
                <a:cxn ang="0">
                  <a:pos x="T4" y="T5"/>
                </a:cxn>
                <a:cxn ang="0">
                  <a:pos x="T6" y="T7"/>
                </a:cxn>
                <a:cxn ang="0">
                  <a:pos x="T8" y="T9"/>
                </a:cxn>
              </a:cxnLst>
              <a:rect l="0" t="0" r="r" b="b"/>
              <a:pathLst>
                <a:path w="210" h="320">
                  <a:moveTo>
                    <a:pt x="0" y="311"/>
                  </a:moveTo>
                  <a:lnTo>
                    <a:pt x="197" y="0"/>
                  </a:lnTo>
                  <a:lnTo>
                    <a:pt x="210" y="8"/>
                  </a:lnTo>
                  <a:lnTo>
                    <a:pt x="14" y="320"/>
                  </a:lnTo>
                  <a:lnTo>
                    <a:pt x="0" y="31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4" name="Freeform 35"/>
            <p:cNvSpPr>
              <a:spLocks/>
            </p:cNvSpPr>
            <p:nvPr/>
          </p:nvSpPr>
          <p:spPr bwMode="auto">
            <a:xfrm>
              <a:off x="9865048" y="4220305"/>
              <a:ext cx="111878" cy="173829"/>
            </a:xfrm>
            <a:custGeom>
              <a:avLst/>
              <a:gdLst>
                <a:gd name="T0" fmla="*/ 0 w 307"/>
                <a:gd name="T1" fmla="*/ 469 h 477"/>
                <a:gd name="T2" fmla="*/ 294 w 307"/>
                <a:gd name="T3" fmla="*/ 0 h 477"/>
                <a:gd name="T4" fmla="*/ 307 w 307"/>
                <a:gd name="T5" fmla="*/ 9 h 477"/>
                <a:gd name="T6" fmla="*/ 11 w 307"/>
                <a:gd name="T7" fmla="*/ 477 h 477"/>
                <a:gd name="T8" fmla="*/ 0 w 307"/>
                <a:gd name="T9" fmla="*/ 469 h 477"/>
              </a:gdLst>
              <a:ahLst/>
              <a:cxnLst>
                <a:cxn ang="0">
                  <a:pos x="T0" y="T1"/>
                </a:cxn>
                <a:cxn ang="0">
                  <a:pos x="T2" y="T3"/>
                </a:cxn>
                <a:cxn ang="0">
                  <a:pos x="T4" y="T5"/>
                </a:cxn>
                <a:cxn ang="0">
                  <a:pos x="T6" y="T7"/>
                </a:cxn>
                <a:cxn ang="0">
                  <a:pos x="T8" y="T9"/>
                </a:cxn>
              </a:cxnLst>
              <a:rect l="0" t="0" r="r" b="b"/>
              <a:pathLst>
                <a:path w="307" h="477">
                  <a:moveTo>
                    <a:pt x="0" y="469"/>
                  </a:moveTo>
                  <a:lnTo>
                    <a:pt x="294" y="0"/>
                  </a:lnTo>
                  <a:lnTo>
                    <a:pt x="307" y="9"/>
                  </a:lnTo>
                  <a:lnTo>
                    <a:pt x="11" y="477"/>
                  </a:lnTo>
                  <a:lnTo>
                    <a:pt x="0" y="46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5" name="Freeform 36"/>
            <p:cNvSpPr>
              <a:spLocks/>
            </p:cNvSpPr>
            <p:nvPr/>
          </p:nvSpPr>
          <p:spPr bwMode="auto">
            <a:xfrm>
              <a:off x="9876710" y="4313597"/>
              <a:ext cx="58672" cy="88190"/>
            </a:xfrm>
            <a:custGeom>
              <a:avLst/>
              <a:gdLst>
                <a:gd name="T0" fmla="*/ 0 w 161"/>
                <a:gd name="T1" fmla="*/ 233 h 242"/>
                <a:gd name="T2" fmla="*/ 147 w 161"/>
                <a:gd name="T3" fmla="*/ 0 h 242"/>
                <a:gd name="T4" fmla="*/ 161 w 161"/>
                <a:gd name="T5" fmla="*/ 8 h 242"/>
                <a:gd name="T6" fmla="*/ 14 w 161"/>
                <a:gd name="T7" fmla="*/ 242 h 242"/>
                <a:gd name="T8" fmla="*/ 0 w 161"/>
                <a:gd name="T9" fmla="*/ 233 h 242"/>
              </a:gdLst>
              <a:ahLst/>
              <a:cxnLst>
                <a:cxn ang="0">
                  <a:pos x="T0" y="T1"/>
                </a:cxn>
                <a:cxn ang="0">
                  <a:pos x="T2" y="T3"/>
                </a:cxn>
                <a:cxn ang="0">
                  <a:pos x="T4" y="T5"/>
                </a:cxn>
                <a:cxn ang="0">
                  <a:pos x="T6" y="T7"/>
                </a:cxn>
                <a:cxn ang="0">
                  <a:pos x="T8" y="T9"/>
                </a:cxn>
              </a:cxnLst>
              <a:rect l="0" t="0" r="r" b="b"/>
              <a:pathLst>
                <a:path w="161" h="242">
                  <a:moveTo>
                    <a:pt x="0" y="233"/>
                  </a:moveTo>
                  <a:lnTo>
                    <a:pt x="147" y="0"/>
                  </a:lnTo>
                  <a:lnTo>
                    <a:pt x="161" y="8"/>
                  </a:lnTo>
                  <a:lnTo>
                    <a:pt x="14" y="242"/>
                  </a:lnTo>
                  <a:lnTo>
                    <a:pt x="0" y="23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6" name="Freeform 37"/>
            <p:cNvSpPr>
              <a:spLocks/>
            </p:cNvSpPr>
            <p:nvPr/>
          </p:nvSpPr>
          <p:spPr bwMode="auto">
            <a:xfrm>
              <a:off x="9935381" y="4113529"/>
              <a:ext cx="205534" cy="322515"/>
            </a:xfrm>
            <a:custGeom>
              <a:avLst/>
              <a:gdLst>
                <a:gd name="T0" fmla="*/ 0 w 564"/>
                <a:gd name="T1" fmla="*/ 876 h 885"/>
                <a:gd name="T2" fmla="*/ 552 w 564"/>
                <a:gd name="T3" fmla="*/ 0 h 885"/>
                <a:gd name="T4" fmla="*/ 564 w 564"/>
                <a:gd name="T5" fmla="*/ 9 h 885"/>
                <a:gd name="T6" fmla="*/ 14 w 564"/>
                <a:gd name="T7" fmla="*/ 885 h 885"/>
                <a:gd name="T8" fmla="*/ 0 w 564"/>
                <a:gd name="T9" fmla="*/ 876 h 885"/>
              </a:gdLst>
              <a:ahLst/>
              <a:cxnLst>
                <a:cxn ang="0">
                  <a:pos x="T0" y="T1"/>
                </a:cxn>
                <a:cxn ang="0">
                  <a:pos x="T2" y="T3"/>
                </a:cxn>
                <a:cxn ang="0">
                  <a:pos x="T4" y="T5"/>
                </a:cxn>
                <a:cxn ang="0">
                  <a:pos x="T6" y="T7"/>
                </a:cxn>
                <a:cxn ang="0">
                  <a:pos x="T8" y="T9"/>
                </a:cxn>
              </a:cxnLst>
              <a:rect l="0" t="0" r="r" b="b"/>
              <a:pathLst>
                <a:path w="564" h="885">
                  <a:moveTo>
                    <a:pt x="0" y="876"/>
                  </a:moveTo>
                  <a:lnTo>
                    <a:pt x="552" y="0"/>
                  </a:lnTo>
                  <a:lnTo>
                    <a:pt x="564" y="9"/>
                  </a:lnTo>
                  <a:lnTo>
                    <a:pt x="14" y="885"/>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7" name="Freeform 38"/>
            <p:cNvSpPr>
              <a:spLocks/>
            </p:cNvSpPr>
            <p:nvPr/>
          </p:nvSpPr>
          <p:spPr bwMode="auto">
            <a:xfrm>
              <a:off x="9935381" y="4113529"/>
              <a:ext cx="205534" cy="322515"/>
            </a:xfrm>
            <a:custGeom>
              <a:avLst/>
              <a:gdLst>
                <a:gd name="T0" fmla="*/ 0 w 564"/>
                <a:gd name="T1" fmla="*/ 876 h 885"/>
                <a:gd name="T2" fmla="*/ 552 w 564"/>
                <a:gd name="T3" fmla="*/ 0 h 885"/>
                <a:gd name="T4" fmla="*/ 564 w 564"/>
                <a:gd name="T5" fmla="*/ 9 h 885"/>
                <a:gd name="T6" fmla="*/ 14 w 564"/>
                <a:gd name="T7" fmla="*/ 885 h 885"/>
                <a:gd name="T8" fmla="*/ 0 w 564"/>
                <a:gd name="T9" fmla="*/ 876 h 885"/>
              </a:gdLst>
              <a:ahLst/>
              <a:cxnLst>
                <a:cxn ang="0">
                  <a:pos x="T0" y="T1"/>
                </a:cxn>
                <a:cxn ang="0">
                  <a:pos x="T2" y="T3"/>
                </a:cxn>
                <a:cxn ang="0">
                  <a:pos x="T4" y="T5"/>
                </a:cxn>
                <a:cxn ang="0">
                  <a:pos x="T6" y="T7"/>
                </a:cxn>
                <a:cxn ang="0">
                  <a:pos x="T8" y="T9"/>
                </a:cxn>
              </a:cxnLst>
              <a:rect l="0" t="0" r="r" b="b"/>
              <a:pathLst>
                <a:path w="564" h="885">
                  <a:moveTo>
                    <a:pt x="0" y="876"/>
                  </a:moveTo>
                  <a:lnTo>
                    <a:pt x="552" y="0"/>
                  </a:lnTo>
                  <a:lnTo>
                    <a:pt x="564" y="9"/>
                  </a:lnTo>
                  <a:lnTo>
                    <a:pt x="14" y="885"/>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8" name="Freeform 39"/>
            <p:cNvSpPr>
              <a:spLocks/>
            </p:cNvSpPr>
            <p:nvPr/>
          </p:nvSpPr>
          <p:spPr bwMode="auto">
            <a:xfrm>
              <a:off x="9947772" y="4121182"/>
              <a:ext cx="205898" cy="322149"/>
            </a:xfrm>
            <a:custGeom>
              <a:avLst/>
              <a:gdLst>
                <a:gd name="T0" fmla="*/ 0 w 565"/>
                <a:gd name="T1" fmla="*/ 877 h 884"/>
                <a:gd name="T2" fmla="*/ 551 w 565"/>
                <a:gd name="T3" fmla="*/ 0 h 884"/>
                <a:gd name="T4" fmla="*/ 565 w 565"/>
                <a:gd name="T5" fmla="*/ 8 h 884"/>
                <a:gd name="T6" fmla="*/ 14 w 565"/>
                <a:gd name="T7" fmla="*/ 884 h 884"/>
                <a:gd name="T8" fmla="*/ 0 w 565"/>
                <a:gd name="T9" fmla="*/ 877 h 884"/>
              </a:gdLst>
              <a:ahLst/>
              <a:cxnLst>
                <a:cxn ang="0">
                  <a:pos x="T0" y="T1"/>
                </a:cxn>
                <a:cxn ang="0">
                  <a:pos x="T2" y="T3"/>
                </a:cxn>
                <a:cxn ang="0">
                  <a:pos x="T4" y="T5"/>
                </a:cxn>
                <a:cxn ang="0">
                  <a:pos x="T6" y="T7"/>
                </a:cxn>
                <a:cxn ang="0">
                  <a:pos x="T8" y="T9"/>
                </a:cxn>
              </a:cxnLst>
              <a:rect l="0" t="0" r="r" b="b"/>
              <a:pathLst>
                <a:path w="565" h="884">
                  <a:moveTo>
                    <a:pt x="0" y="877"/>
                  </a:moveTo>
                  <a:lnTo>
                    <a:pt x="551" y="0"/>
                  </a:lnTo>
                  <a:lnTo>
                    <a:pt x="565" y="8"/>
                  </a:lnTo>
                  <a:lnTo>
                    <a:pt x="14" y="884"/>
                  </a:lnTo>
                  <a:lnTo>
                    <a:pt x="0" y="877"/>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89" name="Freeform 40"/>
            <p:cNvSpPr>
              <a:spLocks/>
            </p:cNvSpPr>
            <p:nvPr/>
          </p:nvSpPr>
          <p:spPr bwMode="auto">
            <a:xfrm>
              <a:off x="9947772" y="4121182"/>
              <a:ext cx="205898" cy="322149"/>
            </a:xfrm>
            <a:custGeom>
              <a:avLst/>
              <a:gdLst>
                <a:gd name="T0" fmla="*/ 0 w 565"/>
                <a:gd name="T1" fmla="*/ 877 h 884"/>
                <a:gd name="T2" fmla="*/ 551 w 565"/>
                <a:gd name="T3" fmla="*/ 0 h 884"/>
                <a:gd name="T4" fmla="*/ 565 w 565"/>
                <a:gd name="T5" fmla="*/ 8 h 884"/>
                <a:gd name="T6" fmla="*/ 14 w 565"/>
                <a:gd name="T7" fmla="*/ 884 h 884"/>
                <a:gd name="T8" fmla="*/ 0 w 565"/>
                <a:gd name="T9" fmla="*/ 877 h 884"/>
              </a:gdLst>
              <a:ahLst/>
              <a:cxnLst>
                <a:cxn ang="0">
                  <a:pos x="T0" y="T1"/>
                </a:cxn>
                <a:cxn ang="0">
                  <a:pos x="T2" y="T3"/>
                </a:cxn>
                <a:cxn ang="0">
                  <a:pos x="T4" y="T5"/>
                </a:cxn>
                <a:cxn ang="0">
                  <a:pos x="T6" y="T7"/>
                </a:cxn>
                <a:cxn ang="0">
                  <a:pos x="T8" y="T9"/>
                </a:cxn>
              </a:cxnLst>
              <a:rect l="0" t="0" r="r" b="b"/>
              <a:pathLst>
                <a:path w="565" h="884">
                  <a:moveTo>
                    <a:pt x="0" y="877"/>
                  </a:moveTo>
                  <a:lnTo>
                    <a:pt x="551" y="0"/>
                  </a:lnTo>
                  <a:lnTo>
                    <a:pt x="565" y="8"/>
                  </a:lnTo>
                  <a:lnTo>
                    <a:pt x="14" y="884"/>
                  </a:lnTo>
                  <a:lnTo>
                    <a:pt x="0" y="8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0" name="Freeform 41"/>
            <p:cNvSpPr>
              <a:spLocks/>
            </p:cNvSpPr>
            <p:nvPr/>
          </p:nvSpPr>
          <p:spPr bwMode="auto">
            <a:xfrm>
              <a:off x="9959799" y="4129200"/>
              <a:ext cx="206263" cy="322149"/>
            </a:xfrm>
            <a:custGeom>
              <a:avLst/>
              <a:gdLst>
                <a:gd name="T0" fmla="*/ 0 w 566"/>
                <a:gd name="T1" fmla="*/ 876 h 884"/>
                <a:gd name="T2" fmla="*/ 552 w 566"/>
                <a:gd name="T3" fmla="*/ 0 h 884"/>
                <a:gd name="T4" fmla="*/ 566 w 566"/>
                <a:gd name="T5" fmla="*/ 7 h 884"/>
                <a:gd name="T6" fmla="*/ 13 w 566"/>
                <a:gd name="T7" fmla="*/ 884 h 884"/>
                <a:gd name="T8" fmla="*/ 0 w 566"/>
                <a:gd name="T9" fmla="*/ 876 h 884"/>
              </a:gdLst>
              <a:ahLst/>
              <a:cxnLst>
                <a:cxn ang="0">
                  <a:pos x="T0" y="T1"/>
                </a:cxn>
                <a:cxn ang="0">
                  <a:pos x="T2" y="T3"/>
                </a:cxn>
                <a:cxn ang="0">
                  <a:pos x="T4" y="T5"/>
                </a:cxn>
                <a:cxn ang="0">
                  <a:pos x="T6" y="T7"/>
                </a:cxn>
                <a:cxn ang="0">
                  <a:pos x="T8" y="T9"/>
                </a:cxn>
              </a:cxnLst>
              <a:rect l="0" t="0" r="r" b="b"/>
              <a:pathLst>
                <a:path w="566" h="884">
                  <a:moveTo>
                    <a:pt x="0" y="876"/>
                  </a:moveTo>
                  <a:lnTo>
                    <a:pt x="552" y="0"/>
                  </a:lnTo>
                  <a:lnTo>
                    <a:pt x="566" y="7"/>
                  </a:lnTo>
                  <a:lnTo>
                    <a:pt x="13" y="884"/>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1" name="Freeform 42"/>
            <p:cNvSpPr>
              <a:spLocks/>
            </p:cNvSpPr>
            <p:nvPr/>
          </p:nvSpPr>
          <p:spPr bwMode="auto">
            <a:xfrm>
              <a:off x="9959799" y="4129200"/>
              <a:ext cx="206263" cy="322149"/>
            </a:xfrm>
            <a:custGeom>
              <a:avLst/>
              <a:gdLst>
                <a:gd name="T0" fmla="*/ 0 w 566"/>
                <a:gd name="T1" fmla="*/ 876 h 884"/>
                <a:gd name="T2" fmla="*/ 552 w 566"/>
                <a:gd name="T3" fmla="*/ 0 h 884"/>
                <a:gd name="T4" fmla="*/ 566 w 566"/>
                <a:gd name="T5" fmla="*/ 7 h 884"/>
                <a:gd name="T6" fmla="*/ 13 w 566"/>
                <a:gd name="T7" fmla="*/ 884 h 884"/>
                <a:gd name="T8" fmla="*/ 0 w 566"/>
                <a:gd name="T9" fmla="*/ 876 h 884"/>
              </a:gdLst>
              <a:ahLst/>
              <a:cxnLst>
                <a:cxn ang="0">
                  <a:pos x="T0" y="T1"/>
                </a:cxn>
                <a:cxn ang="0">
                  <a:pos x="T2" y="T3"/>
                </a:cxn>
                <a:cxn ang="0">
                  <a:pos x="T4" y="T5"/>
                </a:cxn>
                <a:cxn ang="0">
                  <a:pos x="T6" y="T7"/>
                </a:cxn>
                <a:cxn ang="0">
                  <a:pos x="T8" y="T9"/>
                </a:cxn>
              </a:cxnLst>
              <a:rect l="0" t="0" r="r" b="b"/>
              <a:pathLst>
                <a:path w="566" h="884">
                  <a:moveTo>
                    <a:pt x="0" y="876"/>
                  </a:moveTo>
                  <a:lnTo>
                    <a:pt x="552" y="0"/>
                  </a:lnTo>
                  <a:lnTo>
                    <a:pt x="566" y="7"/>
                  </a:lnTo>
                  <a:lnTo>
                    <a:pt x="13" y="884"/>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2" name="Freeform 43"/>
            <p:cNvSpPr>
              <a:spLocks/>
            </p:cNvSpPr>
            <p:nvPr/>
          </p:nvSpPr>
          <p:spPr bwMode="auto">
            <a:xfrm>
              <a:off x="9972189" y="4136488"/>
              <a:ext cx="205534" cy="322515"/>
            </a:xfrm>
            <a:custGeom>
              <a:avLst/>
              <a:gdLst>
                <a:gd name="T0" fmla="*/ 0 w 564"/>
                <a:gd name="T1" fmla="*/ 876 h 885"/>
                <a:gd name="T2" fmla="*/ 551 w 564"/>
                <a:gd name="T3" fmla="*/ 0 h 885"/>
                <a:gd name="T4" fmla="*/ 564 w 564"/>
                <a:gd name="T5" fmla="*/ 9 h 885"/>
                <a:gd name="T6" fmla="*/ 13 w 564"/>
                <a:gd name="T7" fmla="*/ 885 h 885"/>
                <a:gd name="T8" fmla="*/ 0 w 564"/>
                <a:gd name="T9" fmla="*/ 876 h 885"/>
              </a:gdLst>
              <a:ahLst/>
              <a:cxnLst>
                <a:cxn ang="0">
                  <a:pos x="T0" y="T1"/>
                </a:cxn>
                <a:cxn ang="0">
                  <a:pos x="T2" y="T3"/>
                </a:cxn>
                <a:cxn ang="0">
                  <a:pos x="T4" y="T5"/>
                </a:cxn>
                <a:cxn ang="0">
                  <a:pos x="T6" y="T7"/>
                </a:cxn>
                <a:cxn ang="0">
                  <a:pos x="T8" y="T9"/>
                </a:cxn>
              </a:cxnLst>
              <a:rect l="0" t="0" r="r" b="b"/>
              <a:pathLst>
                <a:path w="564" h="885">
                  <a:moveTo>
                    <a:pt x="0" y="876"/>
                  </a:moveTo>
                  <a:lnTo>
                    <a:pt x="551" y="0"/>
                  </a:lnTo>
                  <a:lnTo>
                    <a:pt x="564" y="9"/>
                  </a:lnTo>
                  <a:lnTo>
                    <a:pt x="13" y="885"/>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3" name="Freeform 44"/>
            <p:cNvSpPr>
              <a:spLocks/>
            </p:cNvSpPr>
            <p:nvPr/>
          </p:nvSpPr>
          <p:spPr bwMode="auto">
            <a:xfrm>
              <a:off x="9972189" y="4136488"/>
              <a:ext cx="205534" cy="322515"/>
            </a:xfrm>
            <a:custGeom>
              <a:avLst/>
              <a:gdLst>
                <a:gd name="T0" fmla="*/ 0 w 564"/>
                <a:gd name="T1" fmla="*/ 876 h 885"/>
                <a:gd name="T2" fmla="*/ 551 w 564"/>
                <a:gd name="T3" fmla="*/ 0 h 885"/>
                <a:gd name="T4" fmla="*/ 564 w 564"/>
                <a:gd name="T5" fmla="*/ 9 h 885"/>
                <a:gd name="T6" fmla="*/ 13 w 564"/>
                <a:gd name="T7" fmla="*/ 885 h 885"/>
                <a:gd name="T8" fmla="*/ 0 w 564"/>
                <a:gd name="T9" fmla="*/ 876 h 885"/>
              </a:gdLst>
              <a:ahLst/>
              <a:cxnLst>
                <a:cxn ang="0">
                  <a:pos x="T0" y="T1"/>
                </a:cxn>
                <a:cxn ang="0">
                  <a:pos x="T2" y="T3"/>
                </a:cxn>
                <a:cxn ang="0">
                  <a:pos x="T4" y="T5"/>
                </a:cxn>
                <a:cxn ang="0">
                  <a:pos x="T6" y="T7"/>
                </a:cxn>
                <a:cxn ang="0">
                  <a:pos x="T8" y="T9"/>
                </a:cxn>
              </a:cxnLst>
              <a:rect l="0" t="0" r="r" b="b"/>
              <a:pathLst>
                <a:path w="564" h="885">
                  <a:moveTo>
                    <a:pt x="0" y="876"/>
                  </a:moveTo>
                  <a:lnTo>
                    <a:pt x="551" y="0"/>
                  </a:lnTo>
                  <a:lnTo>
                    <a:pt x="564" y="9"/>
                  </a:lnTo>
                  <a:lnTo>
                    <a:pt x="13" y="885"/>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4" name="Freeform 45"/>
            <p:cNvSpPr>
              <a:spLocks/>
            </p:cNvSpPr>
            <p:nvPr/>
          </p:nvSpPr>
          <p:spPr bwMode="auto">
            <a:xfrm>
              <a:off x="9983850" y="4289545"/>
              <a:ext cx="114792" cy="176746"/>
            </a:xfrm>
            <a:custGeom>
              <a:avLst/>
              <a:gdLst>
                <a:gd name="T0" fmla="*/ 0 w 315"/>
                <a:gd name="T1" fmla="*/ 477 h 485"/>
                <a:gd name="T2" fmla="*/ 301 w 315"/>
                <a:gd name="T3" fmla="*/ 0 h 485"/>
                <a:gd name="T4" fmla="*/ 315 w 315"/>
                <a:gd name="T5" fmla="*/ 8 h 485"/>
                <a:gd name="T6" fmla="*/ 14 w 315"/>
                <a:gd name="T7" fmla="*/ 485 h 485"/>
                <a:gd name="T8" fmla="*/ 0 w 315"/>
                <a:gd name="T9" fmla="*/ 477 h 485"/>
              </a:gdLst>
              <a:ahLst/>
              <a:cxnLst>
                <a:cxn ang="0">
                  <a:pos x="T0" y="T1"/>
                </a:cxn>
                <a:cxn ang="0">
                  <a:pos x="T2" y="T3"/>
                </a:cxn>
                <a:cxn ang="0">
                  <a:pos x="T4" y="T5"/>
                </a:cxn>
                <a:cxn ang="0">
                  <a:pos x="T6" y="T7"/>
                </a:cxn>
                <a:cxn ang="0">
                  <a:pos x="T8" y="T9"/>
                </a:cxn>
              </a:cxnLst>
              <a:rect l="0" t="0" r="r" b="b"/>
              <a:pathLst>
                <a:path w="315" h="485">
                  <a:moveTo>
                    <a:pt x="0" y="477"/>
                  </a:moveTo>
                  <a:lnTo>
                    <a:pt x="301" y="0"/>
                  </a:lnTo>
                  <a:lnTo>
                    <a:pt x="315" y="8"/>
                  </a:lnTo>
                  <a:lnTo>
                    <a:pt x="14" y="485"/>
                  </a:lnTo>
                  <a:lnTo>
                    <a:pt x="0" y="477"/>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5" name="Freeform 46"/>
            <p:cNvSpPr>
              <a:spLocks/>
            </p:cNvSpPr>
            <p:nvPr/>
          </p:nvSpPr>
          <p:spPr bwMode="auto">
            <a:xfrm>
              <a:off x="9983850" y="4289545"/>
              <a:ext cx="114792" cy="176746"/>
            </a:xfrm>
            <a:custGeom>
              <a:avLst/>
              <a:gdLst>
                <a:gd name="T0" fmla="*/ 0 w 315"/>
                <a:gd name="T1" fmla="*/ 477 h 485"/>
                <a:gd name="T2" fmla="*/ 301 w 315"/>
                <a:gd name="T3" fmla="*/ 0 h 485"/>
                <a:gd name="T4" fmla="*/ 315 w 315"/>
                <a:gd name="T5" fmla="*/ 8 h 485"/>
                <a:gd name="T6" fmla="*/ 14 w 315"/>
                <a:gd name="T7" fmla="*/ 485 h 485"/>
                <a:gd name="T8" fmla="*/ 0 w 315"/>
                <a:gd name="T9" fmla="*/ 477 h 485"/>
              </a:gdLst>
              <a:ahLst/>
              <a:cxnLst>
                <a:cxn ang="0">
                  <a:pos x="T0" y="T1"/>
                </a:cxn>
                <a:cxn ang="0">
                  <a:pos x="T2" y="T3"/>
                </a:cxn>
                <a:cxn ang="0">
                  <a:pos x="T4" y="T5"/>
                </a:cxn>
                <a:cxn ang="0">
                  <a:pos x="T6" y="T7"/>
                </a:cxn>
                <a:cxn ang="0">
                  <a:pos x="T8" y="T9"/>
                </a:cxn>
              </a:cxnLst>
              <a:rect l="0" t="0" r="r" b="b"/>
              <a:pathLst>
                <a:path w="315" h="485">
                  <a:moveTo>
                    <a:pt x="0" y="477"/>
                  </a:moveTo>
                  <a:lnTo>
                    <a:pt x="301" y="0"/>
                  </a:lnTo>
                  <a:lnTo>
                    <a:pt x="315" y="8"/>
                  </a:lnTo>
                  <a:lnTo>
                    <a:pt x="14" y="485"/>
                  </a:lnTo>
                  <a:lnTo>
                    <a:pt x="0" y="4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6" name="Freeform 47"/>
            <p:cNvSpPr>
              <a:spLocks/>
            </p:cNvSpPr>
            <p:nvPr/>
          </p:nvSpPr>
          <p:spPr bwMode="auto">
            <a:xfrm>
              <a:off x="9996241" y="4151429"/>
              <a:ext cx="205898" cy="322149"/>
            </a:xfrm>
            <a:custGeom>
              <a:avLst/>
              <a:gdLst>
                <a:gd name="T0" fmla="*/ 0 w 565"/>
                <a:gd name="T1" fmla="*/ 878 h 884"/>
                <a:gd name="T2" fmla="*/ 551 w 565"/>
                <a:gd name="T3" fmla="*/ 0 h 884"/>
                <a:gd name="T4" fmla="*/ 565 w 565"/>
                <a:gd name="T5" fmla="*/ 9 h 884"/>
                <a:gd name="T6" fmla="*/ 14 w 565"/>
                <a:gd name="T7" fmla="*/ 884 h 884"/>
                <a:gd name="T8" fmla="*/ 0 w 565"/>
                <a:gd name="T9" fmla="*/ 878 h 884"/>
              </a:gdLst>
              <a:ahLst/>
              <a:cxnLst>
                <a:cxn ang="0">
                  <a:pos x="T0" y="T1"/>
                </a:cxn>
                <a:cxn ang="0">
                  <a:pos x="T2" y="T3"/>
                </a:cxn>
                <a:cxn ang="0">
                  <a:pos x="T4" y="T5"/>
                </a:cxn>
                <a:cxn ang="0">
                  <a:pos x="T6" y="T7"/>
                </a:cxn>
                <a:cxn ang="0">
                  <a:pos x="T8" y="T9"/>
                </a:cxn>
              </a:cxnLst>
              <a:rect l="0" t="0" r="r" b="b"/>
              <a:pathLst>
                <a:path w="565" h="884">
                  <a:moveTo>
                    <a:pt x="0" y="878"/>
                  </a:moveTo>
                  <a:lnTo>
                    <a:pt x="551" y="0"/>
                  </a:lnTo>
                  <a:lnTo>
                    <a:pt x="565" y="9"/>
                  </a:lnTo>
                  <a:lnTo>
                    <a:pt x="14" y="884"/>
                  </a:lnTo>
                  <a:lnTo>
                    <a:pt x="0" y="878"/>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7" name="Freeform 48"/>
            <p:cNvSpPr>
              <a:spLocks/>
            </p:cNvSpPr>
            <p:nvPr/>
          </p:nvSpPr>
          <p:spPr bwMode="auto">
            <a:xfrm>
              <a:off x="9996241" y="4151429"/>
              <a:ext cx="205898" cy="322149"/>
            </a:xfrm>
            <a:custGeom>
              <a:avLst/>
              <a:gdLst>
                <a:gd name="T0" fmla="*/ 0 w 565"/>
                <a:gd name="T1" fmla="*/ 878 h 884"/>
                <a:gd name="T2" fmla="*/ 551 w 565"/>
                <a:gd name="T3" fmla="*/ 0 h 884"/>
                <a:gd name="T4" fmla="*/ 565 w 565"/>
                <a:gd name="T5" fmla="*/ 9 h 884"/>
                <a:gd name="T6" fmla="*/ 14 w 565"/>
                <a:gd name="T7" fmla="*/ 884 h 884"/>
                <a:gd name="T8" fmla="*/ 0 w 565"/>
                <a:gd name="T9" fmla="*/ 878 h 884"/>
              </a:gdLst>
              <a:ahLst/>
              <a:cxnLst>
                <a:cxn ang="0">
                  <a:pos x="T0" y="T1"/>
                </a:cxn>
                <a:cxn ang="0">
                  <a:pos x="T2" y="T3"/>
                </a:cxn>
                <a:cxn ang="0">
                  <a:pos x="T4" y="T5"/>
                </a:cxn>
                <a:cxn ang="0">
                  <a:pos x="T6" y="T7"/>
                </a:cxn>
                <a:cxn ang="0">
                  <a:pos x="T8" y="T9"/>
                </a:cxn>
              </a:cxnLst>
              <a:rect l="0" t="0" r="r" b="b"/>
              <a:pathLst>
                <a:path w="565" h="884">
                  <a:moveTo>
                    <a:pt x="0" y="878"/>
                  </a:moveTo>
                  <a:lnTo>
                    <a:pt x="551" y="0"/>
                  </a:lnTo>
                  <a:lnTo>
                    <a:pt x="565" y="9"/>
                  </a:lnTo>
                  <a:lnTo>
                    <a:pt x="14" y="884"/>
                  </a:lnTo>
                  <a:lnTo>
                    <a:pt x="0" y="87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8" name="Freeform 49"/>
            <p:cNvSpPr>
              <a:spLocks/>
            </p:cNvSpPr>
            <p:nvPr/>
          </p:nvSpPr>
          <p:spPr bwMode="auto">
            <a:xfrm>
              <a:off x="10008267" y="4159448"/>
              <a:ext cx="206263" cy="322515"/>
            </a:xfrm>
            <a:custGeom>
              <a:avLst/>
              <a:gdLst>
                <a:gd name="T0" fmla="*/ 0 w 566"/>
                <a:gd name="T1" fmla="*/ 876 h 885"/>
                <a:gd name="T2" fmla="*/ 553 w 566"/>
                <a:gd name="T3" fmla="*/ 0 h 885"/>
                <a:gd name="T4" fmla="*/ 566 w 566"/>
                <a:gd name="T5" fmla="*/ 7 h 885"/>
                <a:gd name="T6" fmla="*/ 14 w 566"/>
                <a:gd name="T7" fmla="*/ 885 h 885"/>
                <a:gd name="T8" fmla="*/ 0 w 566"/>
                <a:gd name="T9" fmla="*/ 876 h 885"/>
              </a:gdLst>
              <a:ahLst/>
              <a:cxnLst>
                <a:cxn ang="0">
                  <a:pos x="T0" y="T1"/>
                </a:cxn>
                <a:cxn ang="0">
                  <a:pos x="T2" y="T3"/>
                </a:cxn>
                <a:cxn ang="0">
                  <a:pos x="T4" y="T5"/>
                </a:cxn>
                <a:cxn ang="0">
                  <a:pos x="T6" y="T7"/>
                </a:cxn>
                <a:cxn ang="0">
                  <a:pos x="T8" y="T9"/>
                </a:cxn>
              </a:cxnLst>
              <a:rect l="0" t="0" r="r" b="b"/>
              <a:pathLst>
                <a:path w="566" h="885">
                  <a:moveTo>
                    <a:pt x="0" y="876"/>
                  </a:moveTo>
                  <a:lnTo>
                    <a:pt x="553" y="0"/>
                  </a:lnTo>
                  <a:lnTo>
                    <a:pt x="566" y="7"/>
                  </a:lnTo>
                  <a:lnTo>
                    <a:pt x="14" y="885"/>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99" name="Freeform 50"/>
            <p:cNvSpPr>
              <a:spLocks/>
            </p:cNvSpPr>
            <p:nvPr/>
          </p:nvSpPr>
          <p:spPr bwMode="auto">
            <a:xfrm>
              <a:off x="10008267" y="4159448"/>
              <a:ext cx="206263" cy="322515"/>
            </a:xfrm>
            <a:custGeom>
              <a:avLst/>
              <a:gdLst>
                <a:gd name="T0" fmla="*/ 0 w 566"/>
                <a:gd name="T1" fmla="*/ 876 h 885"/>
                <a:gd name="T2" fmla="*/ 553 w 566"/>
                <a:gd name="T3" fmla="*/ 0 h 885"/>
                <a:gd name="T4" fmla="*/ 566 w 566"/>
                <a:gd name="T5" fmla="*/ 7 h 885"/>
                <a:gd name="T6" fmla="*/ 14 w 566"/>
                <a:gd name="T7" fmla="*/ 885 h 885"/>
                <a:gd name="T8" fmla="*/ 0 w 566"/>
                <a:gd name="T9" fmla="*/ 876 h 885"/>
              </a:gdLst>
              <a:ahLst/>
              <a:cxnLst>
                <a:cxn ang="0">
                  <a:pos x="T0" y="T1"/>
                </a:cxn>
                <a:cxn ang="0">
                  <a:pos x="T2" y="T3"/>
                </a:cxn>
                <a:cxn ang="0">
                  <a:pos x="T4" y="T5"/>
                </a:cxn>
                <a:cxn ang="0">
                  <a:pos x="T6" y="T7"/>
                </a:cxn>
                <a:cxn ang="0">
                  <a:pos x="T8" y="T9"/>
                </a:cxn>
              </a:cxnLst>
              <a:rect l="0" t="0" r="r" b="b"/>
              <a:pathLst>
                <a:path w="566" h="885">
                  <a:moveTo>
                    <a:pt x="0" y="876"/>
                  </a:moveTo>
                  <a:lnTo>
                    <a:pt x="553" y="0"/>
                  </a:lnTo>
                  <a:lnTo>
                    <a:pt x="566" y="7"/>
                  </a:lnTo>
                  <a:lnTo>
                    <a:pt x="14" y="885"/>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0" name="Freeform 51"/>
            <p:cNvSpPr>
              <a:spLocks/>
            </p:cNvSpPr>
            <p:nvPr/>
          </p:nvSpPr>
          <p:spPr bwMode="auto">
            <a:xfrm>
              <a:off x="10020657" y="4167100"/>
              <a:ext cx="205898" cy="322149"/>
            </a:xfrm>
            <a:custGeom>
              <a:avLst/>
              <a:gdLst>
                <a:gd name="T0" fmla="*/ 0 w 565"/>
                <a:gd name="T1" fmla="*/ 876 h 884"/>
                <a:gd name="T2" fmla="*/ 551 w 565"/>
                <a:gd name="T3" fmla="*/ 0 h 884"/>
                <a:gd name="T4" fmla="*/ 565 w 565"/>
                <a:gd name="T5" fmla="*/ 8 h 884"/>
                <a:gd name="T6" fmla="*/ 14 w 565"/>
                <a:gd name="T7" fmla="*/ 884 h 884"/>
                <a:gd name="T8" fmla="*/ 0 w 565"/>
                <a:gd name="T9" fmla="*/ 876 h 884"/>
              </a:gdLst>
              <a:ahLst/>
              <a:cxnLst>
                <a:cxn ang="0">
                  <a:pos x="T0" y="T1"/>
                </a:cxn>
                <a:cxn ang="0">
                  <a:pos x="T2" y="T3"/>
                </a:cxn>
                <a:cxn ang="0">
                  <a:pos x="T4" y="T5"/>
                </a:cxn>
                <a:cxn ang="0">
                  <a:pos x="T6" y="T7"/>
                </a:cxn>
                <a:cxn ang="0">
                  <a:pos x="T8" y="T9"/>
                </a:cxn>
              </a:cxnLst>
              <a:rect l="0" t="0" r="r" b="b"/>
              <a:pathLst>
                <a:path w="565" h="884">
                  <a:moveTo>
                    <a:pt x="0" y="876"/>
                  </a:moveTo>
                  <a:lnTo>
                    <a:pt x="551" y="0"/>
                  </a:lnTo>
                  <a:lnTo>
                    <a:pt x="565" y="8"/>
                  </a:lnTo>
                  <a:lnTo>
                    <a:pt x="14" y="884"/>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1" name="Freeform 52"/>
            <p:cNvSpPr>
              <a:spLocks/>
            </p:cNvSpPr>
            <p:nvPr/>
          </p:nvSpPr>
          <p:spPr bwMode="auto">
            <a:xfrm>
              <a:off x="10020657" y="4167100"/>
              <a:ext cx="205898" cy="322149"/>
            </a:xfrm>
            <a:custGeom>
              <a:avLst/>
              <a:gdLst>
                <a:gd name="T0" fmla="*/ 0 w 565"/>
                <a:gd name="T1" fmla="*/ 876 h 884"/>
                <a:gd name="T2" fmla="*/ 551 w 565"/>
                <a:gd name="T3" fmla="*/ 0 h 884"/>
                <a:gd name="T4" fmla="*/ 565 w 565"/>
                <a:gd name="T5" fmla="*/ 8 h 884"/>
                <a:gd name="T6" fmla="*/ 14 w 565"/>
                <a:gd name="T7" fmla="*/ 884 h 884"/>
                <a:gd name="T8" fmla="*/ 0 w 565"/>
                <a:gd name="T9" fmla="*/ 876 h 884"/>
              </a:gdLst>
              <a:ahLst/>
              <a:cxnLst>
                <a:cxn ang="0">
                  <a:pos x="T0" y="T1"/>
                </a:cxn>
                <a:cxn ang="0">
                  <a:pos x="T2" y="T3"/>
                </a:cxn>
                <a:cxn ang="0">
                  <a:pos x="T4" y="T5"/>
                </a:cxn>
                <a:cxn ang="0">
                  <a:pos x="T6" y="T7"/>
                </a:cxn>
                <a:cxn ang="0">
                  <a:pos x="T8" y="T9"/>
                </a:cxn>
              </a:cxnLst>
              <a:rect l="0" t="0" r="r" b="b"/>
              <a:pathLst>
                <a:path w="565" h="884">
                  <a:moveTo>
                    <a:pt x="0" y="876"/>
                  </a:moveTo>
                  <a:lnTo>
                    <a:pt x="551" y="0"/>
                  </a:lnTo>
                  <a:lnTo>
                    <a:pt x="565" y="8"/>
                  </a:lnTo>
                  <a:lnTo>
                    <a:pt x="14" y="884"/>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2" name="Freeform 53"/>
            <p:cNvSpPr>
              <a:spLocks/>
            </p:cNvSpPr>
            <p:nvPr/>
          </p:nvSpPr>
          <p:spPr bwMode="auto">
            <a:xfrm>
              <a:off x="10032682" y="4174388"/>
              <a:ext cx="206263" cy="322149"/>
            </a:xfrm>
            <a:custGeom>
              <a:avLst/>
              <a:gdLst>
                <a:gd name="T0" fmla="*/ 0 w 566"/>
                <a:gd name="T1" fmla="*/ 876 h 884"/>
                <a:gd name="T2" fmla="*/ 552 w 566"/>
                <a:gd name="T3" fmla="*/ 0 h 884"/>
                <a:gd name="T4" fmla="*/ 566 w 566"/>
                <a:gd name="T5" fmla="*/ 9 h 884"/>
                <a:gd name="T6" fmla="*/ 13 w 566"/>
                <a:gd name="T7" fmla="*/ 884 h 884"/>
                <a:gd name="T8" fmla="*/ 0 w 566"/>
                <a:gd name="T9" fmla="*/ 876 h 884"/>
              </a:gdLst>
              <a:ahLst/>
              <a:cxnLst>
                <a:cxn ang="0">
                  <a:pos x="T0" y="T1"/>
                </a:cxn>
                <a:cxn ang="0">
                  <a:pos x="T2" y="T3"/>
                </a:cxn>
                <a:cxn ang="0">
                  <a:pos x="T4" y="T5"/>
                </a:cxn>
                <a:cxn ang="0">
                  <a:pos x="T6" y="T7"/>
                </a:cxn>
                <a:cxn ang="0">
                  <a:pos x="T8" y="T9"/>
                </a:cxn>
              </a:cxnLst>
              <a:rect l="0" t="0" r="r" b="b"/>
              <a:pathLst>
                <a:path w="566" h="884">
                  <a:moveTo>
                    <a:pt x="0" y="876"/>
                  </a:moveTo>
                  <a:lnTo>
                    <a:pt x="552" y="0"/>
                  </a:lnTo>
                  <a:lnTo>
                    <a:pt x="566" y="9"/>
                  </a:lnTo>
                  <a:lnTo>
                    <a:pt x="13" y="884"/>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3" name="Freeform 54"/>
            <p:cNvSpPr>
              <a:spLocks/>
            </p:cNvSpPr>
            <p:nvPr/>
          </p:nvSpPr>
          <p:spPr bwMode="auto">
            <a:xfrm>
              <a:off x="10032682" y="4174388"/>
              <a:ext cx="206263" cy="322149"/>
            </a:xfrm>
            <a:custGeom>
              <a:avLst/>
              <a:gdLst>
                <a:gd name="T0" fmla="*/ 0 w 566"/>
                <a:gd name="T1" fmla="*/ 876 h 884"/>
                <a:gd name="T2" fmla="*/ 552 w 566"/>
                <a:gd name="T3" fmla="*/ 0 h 884"/>
                <a:gd name="T4" fmla="*/ 566 w 566"/>
                <a:gd name="T5" fmla="*/ 9 h 884"/>
                <a:gd name="T6" fmla="*/ 13 w 566"/>
                <a:gd name="T7" fmla="*/ 884 h 884"/>
                <a:gd name="T8" fmla="*/ 0 w 566"/>
                <a:gd name="T9" fmla="*/ 876 h 884"/>
              </a:gdLst>
              <a:ahLst/>
              <a:cxnLst>
                <a:cxn ang="0">
                  <a:pos x="T0" y="T1"/>
                </a:cxn>
                <a:cxn ang="0">
                  <a:pos x="T2" y="T3"/>
                </a:cxn>
                <a:cxn ang="0">
                  <a:pos x="T4" y="T5"/>
                </a:cxn>
                <a:cxn ang="0">
                  <a:pos x="T6" y="T7"/>
                </a:cxn>
                <a:cxn ang="0">
                  <a:pos x="T8" y="T9"/>
                </a:cxn>
              </a:cxnLst>
              <a:rect l="0" t="0" r="r" b="b"/>
              <a:pathLst>
                <a:path w="566" h="884">
                  <a:moveTo>
                    <a:pt x="0" y="876"/>
                  </a:moveTo>
                  <a:lnTo>
                    <a:pt x="552" y="0"/>
                  </a:lnTo>
                  <a:lnTo>
                    <a:pt x="566" y="9"/>
                  </a:lnTo>
                  <a:lnTo>
                    <a:pt x="13" y="884"/>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4" name="Freeform 55"/>
            <p:cNvSpPr>
              <a:spLocks/>
            </p:cNvSpPr>
            <p:nvPr/>
          </p:nvSpPr>
          <p:spPr bwMode="auto">
            <a:xfrm>
              <a:off x="10045072" y="4286266"/>
              <a:ext cx="140302" cy="217924"/>
            </a:xfrm>
            <a:custGeom>
              <a:avLst/>
              <a:gdLst>
                <a:gd name="T0" fmla="*/ 0 w 385"/>
                <a:gd name="T1" fmla="*/ 589 h 598"/>
                <a:gd name="T2" fmla="*/ 371 w 385"/>
                <a:gd name="T3" fmla="*/ 0 h 598"/>
                <a:gd name="T4" fmla="*/ 385 w 385"/>
                <a:gd name="T5" fmla="*/ 9 h 598"/>
                <a:gd name="T6" fmla="*/ 14 w 385"/>
                <a:gd name="T7" fmla="*/ 598 h 598"/>
                <a:gd name="T8" fmla="*/ 0 w 385"/>
                <a:gd name="T9" fmla="*/ 589 h 598"/>
              </a:gdLst>
              <a:ahLst/>
              <a:cxnLst>
                <a:cxn ang="0">
                  <a:pos x="T0" y="T1"/>
                </a:cxn>
                <a:cxn ang="0">
                  <a:pos x="T2" y="T3"/>
                </a:cxn>
                <a:cxn ang="0">
                  <a:pos x="T4" y="T5"/>
                </a:cxn>
                <a:cxn ang="0">
                  <a:pos x="T6" y="T7"/>
                </a:cxn>
                <a:cxn ang="0">
                  <a:pos x="T8" y="T9"/>
                </a:cxn>
              </a:cxnLst>
              <a:rect l="0" t="0" r="r" b="b"/>
              <a:pathLst>
                <a:path w="385" h="598">
                  <a:moveTo>
                    <a:pt x="0" y="589"/>
                  </a:moveTo>
                  <a:lnTo>
                    <a:pt x="371" y="0"/>
                  </a:lnTo>
                  <a:lnTo>
                    <a:pt x="385" y="9"/>
                  </a:lnTo>
                  <a:lnTo>
                    <a:pt x="14" y="598"/>
                  </a:lnTo>
                  <a:lnTo>
                    <a:pt x="0" y="58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5" name="Freeform 56"/>
            <p:cNvSpPr>
              <a:spLocks/>
            </p:cNvSpPr>
            <p:nvPr/>
          </p:nvSpPr>
          <p:spPr bwMode="auto">
            <a:xfrm>
              <a:off x="10045072" y="4286266"/>
              <a:ext cx="140302" cy="217924"/>
            </a:xfrm>
            <a:custGeom>
              <a:avLst/>
              <a:gdLst>
                <a:gd name="T0" fmla="*/ 0 w 385"/>
                <a:gd name="T1" fmla="*/ 589 h 598"/>
                <a:gd name="T2" fmla="*/ 371 w 385"/>
                <a:gd name="T3" fmla="*/ 0 h 598"/>
                <a:gd name="T4" fmla="*/ 385 w 385"/>
                <a:gd name="T5" fmla="*/ 9 h 598"/>
                <a:gd name="T6" fmla="*/ 14 w 385"/>
                <a:gd name="T7" fmla="*/ 598 h 598"/>
                <a:gd name="T8" fmla="*/ 0 w 385"/>
                <a:gd name="T9" fmla="*/ 589 h 598"/>
              </a:gdLst>
              <a:ahLst/>
              <a:cxnLst>
                <a:cxn ang="0">
                  <a:pos x="T0" y="T1"/>
                </a:cxn>
                <a:cxn ang="0">
                  <a:pos x="T2" y="T3"/>
                </a:cxn>
                <a:cxn ang="0">
                  <a:pos x="T4" y="T5"/>
                </a:cxn>
                <a:cxn ang="0">
                  <a:pos x="T6" y="T7"/>
                </a:cxn>
                <a:cxn ang="0">
                  <a:pos x="T8" y="T9"/>
                </a:cxn>
              </a:cxnLst>
              <a:rect l="0" t="0" r="r" b="b"/>
              <a:pathLst>
                <a:path w="385" h="598">
                  <a:moveTo>
                    <a:pt x="0" y="589"/>
                  </a:moveTo>
                  <a:lnTo>
                    <a:pt x="371" y="0"/>
                  </a:lnTo>
                  <a:lnTo>
                    <a:pt x="385" y="9"/>
                  </a:lnTo>
                  <a:lnTo>
                    <a:pt x="14" y="598"/>
                  </a:lnTo>
                  <a:lnTo>
                    <a:pt x="0" y="58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6" name="Freeform 57"/>
            <p:cNvSpPr>
              <a:spLocks/>
            </p:cNvSpPr>
            <p:nvPr/>
          </p:nvSpPr>
          <p:spPr bwMode="auto">
            <a:xfrm>
              <a:off x="10057463" y="4190058"/>
              <a:ext cx="205898" cy="322149"/>
            </a:xfrm>
            <a:custGeom>
              <a:avLst/>
              <a:gdLst>
                <a:gd name="T0" fmla="*/ 0 w 565"/>
                <a:gd name="T1" fmla="*/ 876 h 884"/>
                <a:gd name="T2" fmla="*/ 551 w 565"/>
                <a:gd name="T3" fmla="*/ 0 h 884"/>
                <a:gd name="T4" fmla="*/ 565 w 565"/>
                <a:gd name="T5" fmla="*/ 7 h 884"/>
                <a:gd name="T6" fmla="*/ 12 w 565"/>
                <a:gd name="T7" fmla="*/ 884 h 884"/>
                <a:gd name="T8" fmla="*/ 0 w 565"/>
                <a:gd name="T9" fmla="*/ 876 h 884"/>
              </a:gdLst>
              <a:ahLst/>
              <a:cxnLst>
                <a:cxn ang="0">
                  <a:pos x="T0" y="T1"/>
                </a:cxn>
                <a:cxn ang="0">
                  <a:pos x="T2" y="T3"/>
                </a:cxn>
                <a:cxn ang="0">
                  <a:pos x="T4" y="T5"/>
                </a:cxn>
                <a:cxn ang="0">
                  <a:pos x="T6" y="T7"/>
                </a:cxn>
                <a:cxn ang="0">
                  <a:pos x="T8" y="T9"/>
                </a:cxn>
              </a:cxnLst>
              <a:rect l="0" t="0" r="r" b="b"/>
              <a:pathLst>
                <a:path w="565" h="884">
                  <a:moveTo>
                    <a:pt x="0" y="876"/>
                  </a:moveTo>
                  <a:lnTo>
                    <a:pt x="551" y="0"/>
                  </a:lnTo>
                  <a:lnTo>
                    <a:pt x="565" y="7"/>
                  </a:lnTo>
                  <a:lnTo>
                    <a:pt x="12" y="884"/>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7" name="Freeform 58"/>
            <p:cNvSpPr>
              <a:spLocks/>
            </p:cNvSpPr>
            <p:nvPr/>
          </p:nvSpPr>
          <p:spPr bwMode="auto">
            <a:xfrm>
              <a:off x="10057463" y="4190058"/>
              <a:ext cx="205898" cy="322149"/>
            </a:xfrm>
            <a:custGeom>
              <a:avLst/>
              <a:gdLst>
                <a:gd name="T0" fmla="*/ 0 w 565"/>
                <a:gd name="T1" fmla="*/ 876 h 884"/>
                <a:gd name="T2" fmla="*/ 551 w 565"/>
                <a:gd name="T3" fmla="*/ 0 h 884"/>
                <a:gd name="T4" fmla="*/ 565 w 565"/>
                <a:gd name="T5" fmla="*/ 7 h 884"/>
                <a:gd name="T6" fmla="*/ 12 w 565"/>
                <a:gd name="T7" fmla="*/ 884 h 884"/>
                <a:gd name="T8" fmla="*/ 0 w 565"/>
                <a:gd name="T9" fmla="*/ 876 h 884"/>
              </a:gdLst>
              <a:ahLst/>
              <a:cxnLst>
                <a:cxn ang="0">
                  <a:pos x="T0" y="T1"/>
                </a:cxn>
                <a:cxn ang="0">
                  <a:pos x="T2" y="T3"/>
                </a:cxn>
                <a:cxn ang="0">
                  <a:pos x="T4" y="T5"/>
                </a:cxn>
                <a:cxn ang="0">
                  <a:pos x="T6" y="T7"/>
                </a:cxn>
                <a:cxn ang="0">
                  <a:pos x="T8" y="T9"/>
                </a:cxn>
              </a:cxnLst>
              <a:rect l="0" t="0" r="r" b="b"/>
              <a:pathLst>
                <a:path w="565" h="884">
                  <a:moveTo>
                    <a:pt x="0" y="876"/>
                  </a:moveTo>
                  <a:lnTo>
                    <a:pt x="551" y="0"/>
                  </a:lnTo>
                  <a:lnTo>
                    <a:pt x="565" y="7"/>
                  </a:lnTo>
                  <a:lnTo>
                    <a:pt x="12" y="884"/>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8" name="Freeform 59"/>
            <p:cNvSpPr>
              <a:spLocks/>
            </p:cNvSpPr>
            <p:nvPr/>
          </p:nvSpPr>
          <p:spPr bwMode="auto">
            <a:xfrm>
              <a:off x="10069490" y="4197346"/>
              <a:ext cx="205534" cy="322515"/>
            </a:xfrm>
            <a:custGeom>
              <a:avLst/>
              <a:gdLst>
                <a:gd name="T0" fmla="*/ 0 w 564"/>
                <a:gd name="T1" fmla="*/ 876 h 885"/>
                <a:gd name="T2" fmla="*/ 550 w 564"/>
                <a:gd name="T3" fmla="*/ 0 h 885"/>
                <a:gd name="T4" fmla="*/ 564 w 564"/>
                <a:gd name="T5" fmla="*/ 9 h 885"/>
                <a:gd name="T6" fmla="*/ 13 w 564"/>
                <a:gd name="T7" fmla="*/ 885 h 885"/>
                <a:gd name="T8" fmla="*/ 0 w 564"/>
                <a:gd name="T9" fmla="*/ 876 h 885"/>
              </a:gdLst>
              <a:ahLst/>
              <a:cxnLst>
                <a:cxn ang="0">
                  <a:pos x="T0" y="T1"/>
                </a:cxn>
                <a:cxn ang="0">
                  <a:pos x="T2" y="T3"/>
                </a:cxn>
                <a:cxn ang="0">
                  <a:pos x="T4" y="T5"/>
                </a:cxn>
                <a:cxn ang="0">
                  <a:pos x="T6" y="T7"/>
                </a:cxn>
                <a:cxn ang="0">
                  <a:pos x="T8" y="T9"/>
                </a:cxn>
              </a:cxnLst>
              <a:rect l="0" t="0" r="r" b="b"/>
              <a:pathLst>
                <a:path w="564" h="885">
                  <a:moveTo>
                    <a:pt x="0" y="876"/>
                  </a:moveTo>
                  <a:lnTo>
                    <a:pt x="550" y="0"/>
                  </a:lnTo>
                  <a:lnTo>
                    <a:pt x="564" y="9"/>
                  </a:lnTo>
                  <a:lnTo>
                    <a:pt x="13" y="885"/>
                  </a:lnTo>
                  <a:lnTo>
                    <a:pt x="0" y="87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9" name="Freeform 60"/>
            <p:cNvSpPr>
              <a:spLocks/>
            </p:cNvSpPr>
            <p:nvPr/>
          </p:nvSpPr>
          <p:spPr bwMode="auto">
            <a:xfrm>
              <a:off x="10069490" y="4197346"/>
              <a:ext cx="205534" cy="322515"/>
            </a:xfrm>
            <a:custGeom>
              <a:avLst/>
              <a:gdLst>
                <a:gd name="T0" fmla="*/ 0 w 564"/>
                <a:gd name="T1" fmla="*/ 876 h 885"/>
                <a:gd name="T2" fmla="*/ 550 w 564"/>
                <a:gd name="T3" fmla="*/ 0 h 885"/>
                <a:gd name="T4" fmla="*/ 564 w 564"/>
                <a:gd name="T5" fmla="*/ 9 h 885"/>
                <a:gd name="T6" fmla="*/ 13 w 564"/>
                <a:gd name="T7" fmla="*/ 885 h 885"/>
                <a:gd name="T8" fmla="*/ 0 w 564"/>
                <a:gd name="T9" fmla="*/ 876 h 885"/>
              </a:gdLst>
              <a:ahLst/>
              <a:cxnLst>
                <a:cxn ang="0">
                  <a:pos x="T0" y="T1"/>
                </a:cxn>
                <a:cxn ang="0">
                  <a:pos x="T2" y="T3"/>
                </a:cxn>
                <a:cxn ang="0">
                  <a:pos x="T4" y="T5"/>
                </a:cxn>
                <a:cxn ang="0">
                  <a:pos x="T6" y="T7"/>
                </a:cxn>
                <a:cxn ang="0">
                  <a:pos x="T8" y="T9"/>
                </a:cxn>
              </a:cxnLst>
              <a:rect l="0" t="0" r="r" b="b"/>
              <a:pathLst>
                <a:path w="564" h="885">
                  <a:moveTo>
                    <a:pt x="0" y="876"/>
                  </a:moveTo>
                  <a:lnTo>
                    <a:pt x="550" y="0"/>
                  </a:lnTo>
                  <a:lnTo>
                    <a:pt x="564" y="9"/>
                  </a:lnTo>
                  <a:lnTo>
                    <a:pt x="13" y="885"/>
                  </a:lnTo>
                  <a:lnTo>
                    <a:pt x="0" y="87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0" name="Freeform 61"/>
            <p:cNvSpPr>
              <a:spLocks/>
            </p:cNvSpPr>
            <p:nvPr/>
          </p:nvSpPr>
          <p:spPr bwMode="auto">
            <a:xfrm>
              <a:off x="10081880" y="4204999"/>
              <a:ext cx="205534" cy="322149"/>
            </a:xfrm>
            <a:custGeom>
              <a:avLst/>
              <a:gdLst>
                <a:gd name="T0" fmla="*/ 0 w 564"/>
                <a:gd name="T1" fmla="*/ 875 h 884"/>
                <a:gd name="T2" fmla="*/ 551 w 564"/>
                <a:gd name="T3" fmla="*/ 0 h 884"/>
                <a:gd name="T4" fmla="*/ 564 w 564"/>
                <a:gd name="T5" fmla="*/ 8 h 884"/>
                <a:gd name="T6" fmla="*/ 12 w 564"/>
                <a:gd name="T7" fmla="*/ 884 h 884"/>
                <a:gd name="T8" fmla="*/ 0 w 564"/>
                <a:gd name="T9" fmla="*/ 875 h 884"/>
              </a:gdLst>
              <a:ahLst/>
              <a:cxnLst>
                <a:cxn ang="0">
                  <a:pos x="T0" y="T1"/>
                </a:cxn>
                <a:cxn ang="0">
                  <a:pos x="T2" y="T3"/>
                </a:cxn>
                <a:cxn ang="0">
                  <a:pos x="T4" y="T5"/>
                </a:cxn>
                <a:cxn ang="0">
                  <a:pos x="T6" y="T7"/>
                </a:cxn>
                <a:cxn ang="0">
                  <a:pos x="T8" y="T9"/>
                </a:cxn>
              </a:cxnLst>
              <a:rect l="0" t="0" r="r" b="b"/>
              <a:pathLst>
                <a:path w="564" h="884">
                  <a:moveTo>
                    <a:pt x="0" y="875"/>
                  </a:moveTo>
                  <a:lnTo>
                    <a:pt x="551" y="0"/>
                  </a:lnTo>
                  <a:lnTo>
                    <a:pt x="564" y="8"/>
                  </a:lnTo>
                  <a:lnTo>
                    <a:pt x="12" y="884"/>
                  </a:lnTo>
                  <a:lnTo>
                    <a:pt x="0" y="875"/>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1" name="Freeform 62"/>
            <p:cNvSpPr>
              <a:spLocks/>
            </p:cNvSpPr>
            <p:nvPr/>
          </p:nvSpPr>
          <p:spPr bwMode="auto">
            <a:xfrm>
              <a:off x="10081880" y="4204999"/>
              <a:ext cx="205534" cy="322149"/>
            </a:xfrm>
            <a:custGeom>
              <a:avLst/>
              <a:gdLst>
                <a:gd name="T0" fmla="*/ 0 w 564"/>
                <a:gd name="T1" fmla="*/ 875 h 884"/>
                <a:gd name="T2" fmla="*/ 551 w 564"/>
                <a:gd name="T3" fmla="*/ 0 h 884"/>
                <a:gd name="T4" fmla="*/ 564 w 564"/>
                <a:gd name="T5" fmla="*/ 8 h 884"/>
                <a:gd name="T6" fmla="*/ 12 w 564"/>
                <a:gd name="T7" fmla="*/ 884 h 884"/>
                <a:gd name="T8" fmla="*/ 0 w 564"/>
                <a:gd name="T9" fmla="*/ 875 h 884"/>
              </a:gdLst>
              <a:ahLst/>
              <a:cxnLst>
                <a:cxn ang="0">
                  <a:pos x="T0" y="T1"/>
                </a:cxn>
                <a:cxn ang="0">
                  <a:pos x="T2" y="T3"/>
                </a:cxn>
                <a:cxn ang="0">
                  <a:pos x="T4" y="T5"/>
                </a:cxn>
                <a:cxn ang="0">
                  <a:pos x="T6" y="T7"/>
                </a:cxn>
                <a:cxn ang="0">
                  <a:pos x="T8" y="T9"/>
                </a:cxn>
              </a:cxnLst>
              <a:rect l="0" t="0" r="r" b="b"/>
              <a:pathLst>
                <a:path w="564" h="884">
                  <a:moveTo>
                    <a:pt x="0" y="875"/>
                  </a:moveTo>
                  <a:lnTo>
                    <a:pt x="551" y="0"/>
                  </a:lnTo>
                  <a:lnTo>
                    <a:pt x="564" y="8"/>
                  </a:lnTo>
                  <a:lnTo>
                    <a:pt x="12" y="884"/>
                  </a:lnTo>
                  <a:lnTo>
                    <a:pt x="0" y="87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2" name="Freeform 63"/>
            <p:cNvSpPr>
              <a:spLocks/>
            </p:cNvSpPr>
            <p:nvPr/>
          </p:nvSpPr>
          <p:spPr bwMode="auto">
            <a:xfrm>
              <a:off x="10093540" y="4262214"/>
              <a:ext cx="175287" cy="272223"/>
            </a:xfrm>
            <a:custGeom>
              <a:avLst/>
              <a:gdLst>
                <a:gd name="T0" fmla="*/ 0 w 481"/>
                <a:gd name="T1" fmla="*/ 739 h 747"/>
                <a:gd name="T2" fmla="*/ 467 w 481"/>
                <a:gd name="T3" fmla="*/ 0 h 747"/>
                <a:gd name="T4" fmla="*/ 481 w 481"/>
                <a:gd name="T5" fmla="*/ 8 h 747"/>
                <a:gd name="T6" fmla="*/ 14 w 481"/>
                <a:gd name="T7" fmla="*/ 747 h 747"/>
                <a:gd name="T8" fmla="*/ 0 w 481"/>
                <a:gd name="T9" fmla="*/ 739 h 747"/>
              </a:gdLst>
              <a:ahLst/>
              <a:cxnLst>
                <a:cxn ang="0">
                  <a:pos x="T0" y="T1"/>
                </a:cxn>
                <a:cxn ang="0">
                  <a:pos x="T2" y="T3"/>
                </a:cxn>
                <a:cxn ang="0">
                  <a:pos x="T4" y="T5"/>
                </a:cxn>
                <a:cxn ang="0">
                  <a:pos x="T6" y="T7"/>
                </a:cxn>
                <a:cxn ang="0">
                  <a:pos x="T8" y="T9"/>
                </a:cxn>
              </a:cxnLst>
              <a:rect l="0" t="0" r="r" b="b"/>
              <a:pathLst>
                <a:path w="481" h="747">
                  <a:moveTo>
                    <a:pt x="0" y="739"/>
                  </a:moveTo>
                  <a:lnTo>
                    <a:pt x="467" y="0"/>
                  </a:lnTo>
                  <a:lnTo>
                    <a:pt x="481" y="8"/>
                  </a:lnTo>
                  <a:lnTo>
                    <a:pt x="14" y="747"/>
                  </a:lnTo>
                  <a:lnTo>
                    <a:pt x="0" y="73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3" name="Freeform 64"/>
            <p:cNvSpPr>
              <a:spLocks/>
            </p:cNvSpPr>
            <p:nvPr/>
          </p:nvSpPr>
          <p:spPr bwMode="auto">
            <a:xfrm>
              <a:off x="10093540" y="4262214"/>
              <a:ext cx="175287" cy="272223"/>
            </a:xfrm>
            <a:custGeom>
              <a:avLst/>
              <a:gdLst>
                <a:gd name="T0" fmla="*/ 0 w 481"/>
                <a:gd name="T1" fmla="*/ 739 h 747"/>
                <a:gd name="T2" fmla="*/ 467 w 481"/>
                <a:gd name="T3" fmla="*/ 0 h 747"/>
                <a:gd name="T4" fmla="*/ 481 w 481"/>
                <a:gd name="T5" fmla="*/ 8 h 747"/>
                <a:gd name="T6" fmla="*/ 14 w 481"/>
                <a:gd name="T7" fmla="*/ 747 h 747"/>
                <a:gd name="T8" fmla="*/ 0 w 481"/>
                <a:gd name="T9" fmla="*/ 739 h 747"/>
              </a:gdLst>
              <a:ahLst/>
              <a:cxnLst>
                <a:cxn ang="0">
                  <a:pos x="T0" y="T1"/>
                </a:cxn>
                <a:cxn ang="0">
                  <a:pos x="T2" y="T3"/>
                </a:cxn>
                <a:cxn ang="0">
                  <a:pos x="T4" y="T5"/>
                </a:cxn>
                <a:cxn ang="0">
                  <a:pos x="T6" y="T7"/>
                </a:cxn>
                <a:cxn ang="0">
                  <a:pos x="T8" y="T9"/>
                </a:cxn>
              </a:cxnLst>
              <a:rect l="0" t="0" r="r" b="b"/>
              <a:pathLst>
                <a:path w="481" h="747">
                  <a:moveTo>
                    <a:pt x="0" y="739"/>
                  </a:moveTo>
                  <a:lnTo>
                    <a:pt x="467" y="0"/>
                  </a:lnTo>
                  <a:lnTo>
                    <a:pt x="481" y="8"/>
                  </a:lnTo>
                  <a:lnTo>
                    <a:pt x="14" y="747"/>
                  </a:lnTo>
                  <a:lnTo>
                    <a:pt x="0" y="73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4" name="Freeform 65"/>
            <p:cNvSpPr>
              <a:spLocks/>
            </p:cNvSpPr>
            <p:nvPr/>
          </p:nvSpPr>
          <p:spPr bwMode="auto">
            <a:xfrm>
              <a:off x="10106296" y="4219941"/>
              <a:ext cx="205534" cy="322878"/>
            </a:xfrm>
            <a:custGeom>
              <a:avLst/>
              <a:gdLst>
                <a:gd name="T0" fmla="*/ 0 w 564"/>
                <a:gd name="T1" fmla="*/ 877 h 886"/>
                <a:gd name="T2" fmla="*/ 550 w 564"/>
                <a:gd name="T3" fmla="*/ 0 h 886"/>
                <a:gd name="T4" fmla="*/ 564 w 564"/>
                <a:gd name="T5" fmla="*/ 8 h 886"/>
                <a:gd name="T6" fmla="*/ 12 w 564"/>
                <a:gd name="T7" fmla="*/ 886 h 886"/>
                <a:gd name="T8" fmla="*/ 0 w 564"/>
                <a:gd name="T9" fmla="*/ 877 h 886"/>
              </a:gdLst>
              <a:ahLst/>
              <a:cxnLst>
                <a:cxn ang="0">
                  <a:pos x="T0" y="T1"/>
                </a:cxn>
                <a:cxn ang="0">
                  <a:pos x="T2" y="T3"/>
                </a:cxn>
                <a:cxn ang="0">
                  <a:pos x="T4" y="T5"/>
                </a:cxn>
                <a:cxn ang="0">
                  <a:pos x="T6" y="T7"/>
                </a:cxn>
                <a:cxn ang="0">
                  <a:pos x="T8" y="T9"/>
                </a:cxn>
              </a:cxnLst>
              <a:rect l="0" t="0" r="r" b="b"/>
              <a:pathLst>
                <a:path w="564" h="886">
                  <a:moveTo>
                    <a:pt x="0" y="877"/>
                  </a:moveTo>
                  <a:lnTo>
                    <a:pt x="550" y="0"/>
                  </a:lnTo>
                  <a:lnTo>
                    <a:pt x="564" y="8"/>
                  </a:lnTo>
                  <a:lnTo>
                    <a:pt x="12" y="886"/>
                  </a:lnTo>
                  <a:lnTo>
                    <a:pt x="0" y="877"/>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5" name="Freeform 66"/>
            <p:cNvSpPr>
              <a:spLocks/>
            </p:cNvSpPr>
            <p:nvPr/>
          </p:nvSpPr>
          <p:spPr bwMode="auto">
            <a:xfrm>
              <a:off x="10106296" y="4219941"/>
              <a:ext cx="205534" cy="322878"/>
            </a:xfrm>
            <a:custGeom>
              <a:avLst/>
              <a:gdLst>
                <a:gd name="T0" fmla="*/ 0 w 564"/>
                <a:gd name="T1" fmla="*/ 877 h 886"/>
                <a:gd name="T2" fmla="*/ 550 w 564"/>
                <a:gd name="T3" fmla="*/ 0 h 886"/>
                <a:gd name="T4" fmla="*/ 564 w 564"/>
                <a:gd name="T5" fmla="*/ 8 h 886"/>
                <a:gd name="T6" fmla="*/ 12 w 564"/>
                <a:gd name="T7" fmla="*/ 886 h 886"/>
                <a:gd name="T8" fmla="*/ 0 w 564"/>
                <a:gd name="T9" fmla="*/ 877 h 886"/>
              </a:gdLst>
              <a:ahLst/>
              <a:cxnLst>
                <a:cxn ang="0">
                  <a:pos x="T0" y="T1"/>
                </a:cxn>
                <a:cxn ang="0">
                  <a:pos x="T2" y="T3"/>
                </a:cxn>
                <a:cxn ang="0">
                  <a:pos x="T4" y="T5"/>
                </a:cxn>
                <a:cxn ang="0">
                  <a:pos x="T6" y="T7"/>
                </a:cxn>
                <a:cxn ang="0">
                  <a:pos x="T8" y="T9"/>
                </a:cxn>
              </a:cxnLst>
              <a:rect l="0" t="0" r="r" b="b"/>
              <a:pathLst>
                <a:path w="564" h="886">
                  <a:moveTo>
                    <a:pt x="0" y="877"/>
                  </a:moveTo>
                  <a:lnTo>
                    <a:pt x="550" y="0"/>
                  </a:lnTo>
                  <a:lnTo>
                    <a:pt x="564" y="8"/>
                  </a:lnTo>
                  <a:lnTo>
                    <a:pt x="12" y="886"/>
                  </a:lnTo>
                  <a:lnTo>
                    <a:pt x="0" y="87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6" name="Freeform 67"/>
            <p:cNvSpPr>
              <a:spLocks/>
            </p:cNvSpPr>
            <p:nvPr/>
          </p:nvSpPr>
          <p:spPr bwMode="auto">
            <a:xfrm>
              <a:off x="10117958" y="4334735"/>
              <a:ext cx="139209" cy="215373"/>
            </a:xfrm>
            <a:custGeom>
              <a:avLst/>
              <a:gdLst>
                <a:gd name="T0" fmla="*/ 0 w 382"/>
                <a:gd name="T1" fmla="*/ 582 h 591"/>
                <a:gd name="T2" fmla="*/ 368 w 382"/>
                <a:gd name="T3" fmla="*/ 0 h 591"/>
                <a:gd name="T4" fmla="*/ 382 w 382"/>
                <a:gd name="T5" fmla="*/ 7 h 591"/>
                <a:gd name="T6" fmla="*/ 14 w 382"/>
                <a:gd name="T7" fmla="*/ 591 h 591"/>
                <a:gd name="T8" fmla="*/ 0 w 382"/>
                <a:gd name="T9" fmla="*/ 582 h 591"/>
              </a:gdLst>
              <a:ahLst/>
              <a:cxnLst>
                <a:cxn ang="0">
                  <a:pos x="T0" y="T1"/>
                </a:cxn>
                <a:cxn ang="0">
                  <a:pos x="T2" y="T3"/>
                </a:cxn>
                <a:cxn ang="0">
                  <a:pos x="T4" y="T5"/>
                </a:cxn>
                <a:cxn ang="0">
                  <a:pos x="T6" y="T7"/>
                </a:cxn>
                <a:cxn ang="0">
                  <a:pos x="T8" y="T9"/>
                </a:cxn>
              </a:cxnLst>
              <a:rect l="0" t="0" r="r" b="b"/>
              <a:pathLst>
                <a:path w="382" h="591">
                  <a:moveTo>
                    <a:pt x="0" y="582"/>
                  </a:moveTo>
                  <a:lnTo>
                    <a:pt x="368" y="0"/>
                  </a:lnTo>
                  <a:lnTo>
                    <a:pt x="382" y="7"/>
                  </a:lnTo>
                  <a:lnTo>
                    <a:pt x="14" y="591"/>
                  </a:lnTo>
                  <a:lnTo>
                    <a:pt x="0" y="582"/>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7" name="Freeform 68"/>
            <p:cNvSpPr>
              <a:spLocks/>
            </p:cNvSpPr>
            <p:nvPr/>
          </p:nvSpPr>
          <p:spPr bwMode="auto">
            <a:xfrm>
              <a:off x="10308914" y="4293189"/>
              <a:ext cx="59036" cy="90012"/>
            </a:xfrm>
            <a:custGeom>
              <a:avLst/>
              <a:gdLst>
                <a:gd name="T0" fmla="*/ 0 w 162"/>
                <a:gd name="T1" fmla="*/ 238 h 247"/>
                <a:gd name="T2" fmla="*/ 150 w 162"/>
                <a:gd name="T3" fmla="*/ 0 h 247"/>
                <a:gd name="T4" fmla="*/ 162 w 162"/>
                <a:gd name="T5" fmla="*/ 8 h 247"/>
                <a:gd name="T6" fmla="*/ 13 w 162"/>
                <a:gd name="T7" fmla="*/ 247 h 247"/>
                <a:gd name="T8" fmla="*/ 0 w 162"/>
                <a:gd name="T9" fmla="*/ 238 h 247"/>
              </a:gdLst>
              <a:ahLst/>
              <a:cxnLst>
                <a:cxn ang="0">
                  <a:pos x="T0" y="T1"/>
                </a:cxn>
                <a:cxn ang="0">
                  <a:pos x="T2" y="T3"/>
                </a:cxn>
                <a:cxn ang="0">
                  <a:pos x="T4" y="T5"/>
                </a:cxn>
                <a:cxn ang="0">
                  <a:pos x="T6" y="T7"/>
                </a:cxn>
                <a:cxn ang="0">
                  <a:pos x="T8" y="T9"/>
                </a:cxn>
              </a:cxnLst>
              <a:rect l="0" t="0" r="r" b="b"/>
              <a:pathLst>
                <a:path w="162" h="247">
                  <a:moveTo>
                    <a:pt x="0" y="238"/>
                  </a:moveTo>
                  <a:lnTo>
                    <a:pt x="150" y="0"/>
                  </a:lnTo>
                  <a:lnTo>
                    <a:pt x="162" y="8"/>
                  </a:lnTo>
                  <a:lnTo>
                    <a:pt x="13" y="247"/>
                  </a:lnTo>
                  <a:lnTo>
                    <a:pt x="0" y="238"/>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8" name="Freeform 69"/>
            <p:cNvSpPr>
              <a:spLocks/>
            </p:cNvSpPr>
            <p:nvPr/>
          </p:nvSpPr>
          <p:spPr bwMode="auto">
            <a:xfrm>
              <a:off x="10208334" y="4452806"/>
              <a:ext cx="59401" cy="90012"/>
            </a:xfrm>
            <a:custGeom>
              <a:avLst/>
              <a:gdLst>
                <a:gd name="T0" fmla="*/ 0 w 163"/>
                <a:gd name="T1" fmla="*/ 238 h 247"/>
                <a:gd name="T2" fmla="*/ 149 w 163"/>
                <a:gd name="T3" fmla="*/ 0 h 247"/>
                <a:gd name="T4" fmla="*/ 163 w 163"/>
                <a:gd name="T5" fmla="*/ 8 h 247"/>
                <a:gd name="T6" fmla="*/ 14 w 163"/>
                <a:gd name="T7" fmla="*/ 247 h 247"/>
                <a:gd name="T8" fmla="*/ 0 w 163"/>
                <a:gd name="T9" fmla="*/ 238 h 247"/>
              </a:gdLst>
              <a:ahLst/>
              <a:cxnLst>
                <a:cxn ang="0">
                  <a:pos x="T0" y="T1"/>
                </a:cxn>
                <a:cxn ang="0">
                  <a:pos x="T2" y="T3"/>
                </a:cxn>
                <a:cxn ang="0">
                  <a:pos x="T4" y="T5"/>
                </a:cxn>
                <a:cxn ang="0">
                  <a:pos x="T6" y="T7"/>
                </a:cxn>
                <a:cxn ang="0">
                  <a:pos x="T8" y="T9"/>
                </a:cxn>
              </a:cxnLst>
              <a:rect l="0" t="0" r="r" b="b"/>
              <a:pathLst>
                <a:path w="163" h="247">
                  <a:moveTo>
                    <a:pt x="0" y="238"/>
                  </a:moveTo>
                  <a:lnTo>
                    <a:pt x="149" y="0"/>
                  </a:lnTo>
                  <a:lnTo>
                    <a:pt x="163" y="8"/>
                  </a:lnTo>
                  <a:lnTo>
                    <a:pt x="14" y="247"/>
                  </a:lnTo>
                  <a:lnTo>
                    <a:pt x="0" y="238"/>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19" name="Freeform 70"/>
            <p:cNvSpPr>
              <a:spLocks/>
            </p:cNvSpPr>
            <p:nvPr/>
          </p:nvSpPr>
          <p:spPr bwMode="auto">
            <a:xfrm>
              <a:off x="10173350" y="4430942"/>
              <a:ext cx="59401" cy="90012"/>
            </a:xfrm>
            <a:custGeom>
              <a:avLst/>
              <a:gdLst>
                <a:gd name="T0" fmla="*/ 0 w 163"/>
                <a:gd name="T1" fmla="*/ 238 h 247"/>
                <a:gd name="T2" fmla="*/ 149 w 163"/>
                <a:gd name="T3" fmla="*/ 0 h 247"/>
                <a:gd name="T4" fmla="*/ 163 w 163"/>
                <a:gd name="T5" fmla="*/ 8 h 247"/>
                <a:gd name="T6" fmla="*/ 14 w 163"/>
                <a:gd name="T7" fmla="*/ 247 h 247"/>
                <a:gd name="T8" fmla="*/ 0 w 163"/>
                <a:gd name="T9" fmla="*/ 238 h 247"/>
              </a:gdLst>
              <a:ahLst/>
              <a:cxnLst>
                <a:cxn ang="0">
                  <a:pos x="T0" y="T1"/>
                </a:cxn>
                <a:cxn ang="0">
                  <a:pos x="T2" y="T3"/>
                </a:cxn>
                <a:cxn ang="0">
                  <a:pos x="T4" y="T5"/>
                </a:cxn>
                <a:cxn ang="0">
                  <a:pos x="T6" y="T7"/>
                </a:cxn>
                <a:cxn ang="0">
                  <a:pos x="T8" y="T9"/>
                </a:cxn>
              </a:cxnLst>
              <a:rect l="0" t="0" r="r" b="b"/>
              <a:pathLst>
                <a:path w="163" h="247">
                  <a:moveTo>
                    <a:pt x="0" y="238"/>
                  </a:moveTo>
                  <a:lnTo>
                    <a:pt x="149" y="0"/>
                  </a:lnTo>
                  <a:lnTo>
                    <a:pt x="163" y="8"/>
                  </a:lnTo>
                  <a:lnTo>
                    <a:pt x="14" y="247"/>
                  </a:lnTo>
                  <a:lnTo>
                    <a:pt x="0" y="238"/>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0" name="Freeform 71"/>
            <p:cNvSpPr>
              <a:spLocks/>
            </p:cNvSpPr>
            <p:nvPr/>
          </p:nvSpPr>
          <p:spPr bwMode="auto">
            <a:xfrm>
              <a:off x="10273929" y="4271324"/>
              <a:ext cx="59036" cy="90012"/>
            </a:xfrm>
            <a:custGeom>
              <a:avLst/>
              <a:gdLst>
                <a:gd name="T0" fmla="*/ 0 w 162"/>
                <a:gd name="T1" fmla="*/ 239 h 247"/>
                <a:gd name="T2" fmla="*/ 150 w 162"/>
                <a:gd name="T3" fmla="*/ 0 h 247"/>
                <a:gd name="T4" fmla="*/ 162 w 162"/>
                <a:gd name="T5" fmla="*/ 9 h 247"/>
                <a:gd name="T6" fmla="*/ 13 w 162"/>
                <a:gd name="T7" fmla="*/ 247 h 247"/>
                <a:gd name="T8" fmla="*/ 0 w 162"/>
                <a:gd name="T9" fmla="*/ 239 h 247"/>
              </a:gdLst>
              <a:ahLst/>
              <a:cxnLst>
                <a:cxn ang="0">
                  <a:pos x="T0" y="T1"/>
                </a:cxn>
                <a:cxn ang="0">
                  <a:pos x="T2" y="T3"/>
                </a:cxn>
                <a:cxn ang="0">
                  <a:pos x="T4" y="T5"/>
                </a:cxn>
                <a:cxn ang="0">
                  <a:pos x="T6" y="T7"/>
                </a:cxn>
                <a:cxn ang="0">
                  <a:pos x="T8" y="T9"/>
                </a:cxn>
              </a:cxnLst>
              <a:rect l="0" t="0" r="r" b="b"/>
              <a:pathLst>
                <a:path w="162" h="247">
                  <a:moveTo>
                    <a:pt x="0" y="239"/>
                  </a:moveTo>
                  <a:lnTo>
                    <a:pt x="150" y="0"/>
                  </a:lnTo>
                  <a:lnTo>
                    <a:pt x="162" y="9"/>
                  </a:lnTo>
                  <a:lnTo>
                    <a:pt x="13" y="247"/>
                  </a:lnTo>
                  <a:lnTo>
                    <a:pt x="0" y="23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1" name="Freeform 72"/>
            <p:cNvSpPr>
              <a:spLocks/>
            </p:cNvSpPr>
            <p:nvPr/>
          </p:nvSpPr>
          <p:spPr bwMode="auto">
            <a:xfrm>
              <a:off x="8108535" y="4243265"/>
              <a:ext cx="702605" cy="537158"/>
            </a:xfrm>
            <a:custGeom>
              <a:avLst/>
              <a:gdLst>
                <a:gd name="T0" fmla="*/ 0 w 1127"/>
                <a:gd name="T1" fmla="*/ 16 h 865"/>
                <a:gd name="T2" fmla="*/ 0 w 1127"/>
                <a:gd name="T3" fmla="*/ 23 h 865"/>
                <a:gd name="T4" fmla="*/ 1111 w 1127"/>
                <a:gd name="T5" fmla="*/ 865 h 865"/>
                <a:gd name="T6" fmla="*/ 1117 w 1127"/>
                <a:gd name="T7" fmla="*/ 863 h 865"/>
                <a:gd name="T8" fmla="*/ 1111 w 1127"/>
                <a:gd name="T9" fmla="*/ 820 h 865"/>
                <a:gd name="T10" fmla="*/ 44 w 1127"/>
                <a:gd name="T11" fmla="*/ 11 h 865"/>
                <a:gd name="T12" fmla="*/ 0 w 1127"/>
                <a:gd name="T13" fmla="*/ 16 h 865"/>
              </a:gdLst>
              <a:ahLst/>
              <a:cxnLst>
                <a:cxn ang="0">
                  <a:pos x="T0" y="T1"/>
                </a:cxn>
                <a:cxn ang="0">
                  <a:pos x="T2" y="T3"/>
                </a:cxn>
                <a:cxn ang="0">
                  <a:pos x="T4" y="T5"/>
                </a:cxn>
                <a:cxn ang="0">
                  <a:pos x="T6" y="T7"/>
                </a:cxn>
                <a:cxn ang="0">
                  <a:pos x="T8" y="T9"/>
                </a:cxn>
                <a:cxn ang="0">
                  <a:pos x="T10" y="T11"/>
                </a:cxn>
                <a:cxn ang="0">
                  <a:pos x="T12" y="T13"/>
                </a:cxn>
              </a:cxnLst>
              <a:rect l="0" t="0" r="r" b="b"/>
              <a:pathLst>
                <a:path w="1127" h="865">
                  <a:moveTo>
                    <a:pt x="0" y="16"/>
                  </a:moveTo>
                  <a:cubicBezTo>
                    <a:pt x="0" y="23"/>
                    <a:pt x="0" y="23"/>
                    <a:pt x="0" y="23"/>
                  </a:cubicBezTo>
                  <a:cubicBezTo>
                    <a:pt x="1111" y="865"/>
                    <a:pt x="1111" y="865"/>
                    <a:pt x="1111" y="865"/>
                  </a:cubicBezTo>
                  <a:cubicBezTo>
                    <a:pt x="1117" y="863"/>
                    <a:pt x="1117" y="863"/>
                    <a:pt x="1117" y="863"/>
                  </a:cubicBezTo>
                  <a:cubicBezTo>
                    <a:pt x="1127" y="849"/>
                    <a:pt x="1125" y="830"/>
                    <a:pt x="1111" y="820"/>
                  </a:cubicBezTo>
                  <a:cubicBezTo>
                    <a:pt x="44" y="11"/>
                    <a:pt x="44" y="11"/>
                    <a:pt x="44" y="11"/>
                  </a:cubicBezTo>
                  <a:cubicBezTo>
                    <a:pt x="30" y="0"/>
                    <a:pt x="11" y="3"/>
                    <a:pt x="0" y="16"/>
                  </a:cubicBezTo>
                  <a:close/>
                </a:path>
              </a:pathLst>
            </a:custGeom>
            <a:solidFill>
              <a:srgbClr val="7676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2" name="Freeform 73"/>
            <p:cNvSpPr>
              <a:spLocks/>
            </p:cNvSpPr>
            <p:nvPr/>
          </p:nvSpPr>
          <p:spPr bwMode="auto">
            <a:xfrm>
              <a:off x="8089220" y="4253467"/>
              <a:ext cx="715724" cy="584534"/>
            </a:xfrm>
            <a:custGeom>
              <a:avLst/>
              <a:gdLst>
                <a:gd name="T0" fmla="*/ 0 w 1964"/>
                <a:gd name="T1" fmla="*/ 535 h 1604"/>
                <a:gd name="T2" fmla="*/ 1419 w 1964"/>
                <a:gd name="T3" fmla="*/ 1604 h 1604"/>
                <a:gd name="T4" fmla="*/ 1964 w 1964"/>
                <a:gd name="T5" fmla="*/ 1443 h 1604"/>
                <a:gd name="T6" fmla="*/ 53 w 1964"/>
                <a:gd name="T7" fmla="*/ 0 h 1604"/>
                <a:gd name="T8" fmla="*/ 0 w 1964"/>
                <a:gd name="T9" fmla="*/ 535 h 1604"/>
              </a:gdLst>
              <a:ahLst/>
              <a:cxnLst>
                <a:cxn ang="0">
                  <a:pos x="T0" y="T1"/>
                </a:cxn>
                <a:cxn ang="0">
                  <a:pos x="T2" y="T3"/>
                </a:cxn>
                <a:cxn ang="0">
                  <a:pos x="T4" y="T5"/>
                </a:cxn>
                <a:cxn ang="0">
                  <a:pos x="T6" y="T7"/>
                </a:cxn>
                <a:cxn ang="0">
                  <a:pos x="T8" y="T9"/>
                </a:cxn>
              </a:cxnLst>
              <a:rect l="0" t="0" r="r" b="b"/>
              <a:pathLst>
                <a:path w="1964" h="1604">
                  <a:moveTo>
                    <a:pt x="0" y="535"/>
                  </a:moveTo>
                  <a:lnTo>
                    <a:pt x="1419" y="1604"/>
                  </a:lnTo>
                  <a:lnTo>
                    <a:pt x="1964" y="1443"/>
                  </a:lnTo>
                  <a:lnTo>
                    <a:pt x="53" y="0"/>
                  </a:lnTo>
                  <a:lnTo>
                    <a:pt x="0" y="535"/>
                  </a:ln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3" name="Freeform 74"/>
            <p:cNvSpPr>
              <a:spLocks/>
            </p:cNvSpPr>
            <p:nvPr/>
          </p:nvSpPr>
          <p:spPr bwMode="auto">
            <a:xfrm>
              <a:off x="8111815" y="4296834"/>
              <a:ext cx="645390" cy="517115"/>
            </a:xfrm>
            <a:custGeom>
              <a:avLst/>
              <a:gdLst>
                <a:gd name="T0" fmla="*/ 0 w 1771"/>
                <a:gd name="T1" fmla="*/ 387 h 1419"/>
                <a:gd name="T2" fmla="*/ 1369 w 1771"/>
                <a:gd name="T3" fmla="*/ 1419 h 1419"/>
                <a:gd name="T4" fmla="*/ 1771 w 1771"/>
                <a:gd name="T5" fmla="*/ 1300 h 1419"/>
                <a:gd name="T6" fmla="*/ 50 w 1771"/>
                <a:gd name="T7" fmla="*/ 0 h 1419"/>
                <a:gd name="T8" fmla="*/ 0 w 1771"/>
                <a:gd name="T9" fmla="*/ 387 h 1419"/>
              </a:gdLst>
              <a:ahLst/>
              <a:cxnLst>
                <a:cxn ang="0">
                  <a:pos x="T0" y="T1"/>
                </a:cxn>
                <a:cxn ang="0">
                  <a:pos x="T2" y="T3"/>
                </a:cxn>
                <a:cxn ang="0">
                  <a:pos x="T4" y="T5"/>
                </a:cxn>
                <a:cxn ang="0">
                  <a:pos x="T6" y="T7"/>
                </a:cxn>
                <a:cxn ang="0">
                  <a:pos x="T8" y="T9"/>
                </a:cxn>
              </a:cxnLst>
              <a:rect l="0" t="0" r="r" b="b"/>
              <a:pathLst>
                <a:path w="1771" h="1419">
                  <a:moveTo>
                    <a:pt x="0" y="387"/>
                  </a:moveTo>
                  <a:lnTo>
                    <a:pt x="1369" y="1419"/>
                  </a:lnTo>
                  <a:lnTo>
                    <a:pt x="1771" y="1300"/>
                  </a:lnTo>
                  <a:lnTo>
                    <a:pt x="50" y="0"/>
                  </a:lnTo>
                  <a:lnTo>
                    <a:pt x="0" y="387"/>
                  </a:ln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4" name="Freeform 75"/>
            <p:cNvSpPr>
              <a:spLocks/>
            </p:cNvSpPr>
            <p:nvPr/>
          </p:nvSpPr>
          <p:spPr bwMode="auto">
            <a:xfrm>
              <a:off x="8116188" y="4300479"/>
              <a:ext cx="636644" cy="509098"/>
            </a:xfrm>
            <a:custGeom>
              <a:avLst/>
              <a:gdLst>
                <a:gd name="T0" fmla="*/ 1747 w 1747"/>
                <a:gd name="T1" fmla="*/ 1281 h 1397"/>
                <a:gd name="T2" fmla="*/ 50 w 1747"/>
                <a:gd name="T3" fmla="*/ 0 h 1397"/>
                <a:gd name="T4" fmla="*/ 0 w 1747"/>
                <a:gd name="T5" fmla="*/ 370 h 1397"/>
                <a:gd name="T6" fmla="*/ 1360 w 1747"/>
                <a:gd name="T7" fmla="*/ 1397 h 1397"/>
                <a:gd name="T8" fmla="*/ 1747 w 1747"/>
                <a:gd name="T9" fmla="*/ 1281 h 1397"/>
              </a:gdLst>
              <a:ahLst/>
              <a:cxnLst>
                <a:cxn ang="0">
                  <a:pos x="T0" y="T1"/>
                </a:cxn>
                <a:cxn ang="0">
                  <a:pos x="T2" y="T3"/>
                </a:cxn>
                <a:cxn ang="0">
                  <a:pos x="T4" y="T5"/>
                </a:cxn>
                <a:cxn ang="0">
                  <a:pos x="T6" y="T7"/>
                </a:cxn>
                <a:cxn ang="0">
                  <a:pos x="T8" y="T9"/>
                </a:cxn>
              </a:cxnLst>
              <a:rect l="0" t="0" r="r" b="b"/>
              <a:pathLst>
                <a:path w="1747" h="1397">
                  <a:moveTo>
                    <a:pt x="1747" y="1281"/>
                  </a:moveTo>
                  <a:lnTo>
                    <a:pt x="50" y="0"/>
                  </a:lnTo>
                  <a:lnTo>
                    <a:pt x="0" y="370"/>
                  </a:lnTo>
                  <a:lnTo>
                    <a:pt x="1360" y="1397"/>
                  </a:lnTo>
                  <a:lnTo>
                    <a:pt x="1747" y="1281"/>
                  </a:lnTo>
                  <a:close/>
                </a:path>
              </a:pathLst>
            </a:custGeom>
            <a:solidFill>
              <a:srgbClr val="413F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5" name="Freeform 76"/>
            <p:cNvSpPr>
              <a:spLocks/>
            </p:cNvSpPr>
            <p:nvPr/>
          </p:nvSpPr>
          <p:spPr bwMode="auto">
            <a:xfrm>
              <a:off x="7855627" y="4453171"/>
              <a:ext cx="746335" cy="690580"/>
            </a:xfrm>
            <a:custGeom>
              <a:avLst/>
              <a:gdLst>
                <a:gd name="T0" fmla="*/ 1197 w 1197"/>
                <a:gd name="T1" fmla="*/ 626 h 1112"/>
                <a:gd name="T2" fmla="*/ 840 w 1197"/>
                <a:gd name="T3" fmla="*/ 1089 h 1112"/>
                <a:gd name="T4" fmla="*/ 780 w 1197"/>
                <a:gd name="T5" fmla="*/ 1098 h 1112"/>
                <a:gd name="T6" fmla="*/ 23 w 1197"/>
                <a:gd name="T7" fmla="*/ 524 h 1112"/>
                <a:gd name="T8" fmla="*/ 15 w 1197"/>
                <a:gd name="T9" fmla="*/ 463 h 1112"/>
                <a:gd name="T10" fmla="*/ 371 w 1197"/>
                <a:gd name="T11" fmla="*/ 0 h 1112"/>
                <a:gd name="T12" fmla="*/ 1197 w 1197"/>
                <a:gd name="T13" fmla="*/ 626 h 1112"/>
              </a:gdLst>
              <a:ahLst/>
              <a:cxnLst>
                <a:cxn ang="0">
                  <a:pos x="T0" y="T1"/>
                </a:cxn>
                <a:cxn ang="0">
                  <a:pos x="T2" y="T3"/>
                </a:cxn>
                <a:cxn ang="0">
                  <a:pos x="T4" y="T5"/>
                </a:cxn>
                <a:cxn ang="0">
                  <a:pos x="T6" y="T7"/>
                </a:cxn>
                <a:cxn ang="0">
                  <a:pos x="T8" y="T9"/>
                </a:cxn>
                <a:cxn ang="0">
                  <a:pos x="T10" y="T11"/>
                </a:cxn>
                <a:cxn ang="0">
                  <a:pos x="T12" y="T13"/>
                </a:cxn>
              </a:cxnLst>
              <a:rect l="0" t="0" r="r" b="b"/>
              <a:pathLst>
                <a:path w="1197" h="1112">
                  <a:moveTo>
                    <a:pt x="1197" y="626"/>
                  </a:moveTo>
                  <a:cubicBezTo>
                    <a:pt x="840" y="1089"/>
                    <a:pt x="840" y="1089"/>
                    <a:pt x="840" y="1089"/>
                  </a:cubicBezTo>
                  <a:cubicBezTo>
                    <a:pt x="826" y="1108"/>
                    <a:pt x="799" y="1112"/>
                    <a:pt x="780" y="1098"/>
                  </a:cubicBezTo>
                  <a:cubicBezTo>
                    <a:pt x="23" y="524"/>
                    <a:pt x="23" y="524"/>
                    <a:pt x="23" y="524"/>
                  </a:cubicBezTo>
                  <a:cubicBezTo>
                    <a:pt x="4" y="509"/>
                    <a:pt x="0" y="482"/>
                    <a:pt x="15" y="463"/>
                  </a:cubicBezTo>
                  <a:cubicBezTo>
                    <a:pt x="371" y="0"/>
                    <a:pt x="371" y="0"/>
                    <a:pt x="371" y="0"/>
                  </a:cubicBezTo>
                  <a:lnTo>
                    <a:pt x="1197" y="626"/>
                  </a:ln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6" name="Freeform 77"/>
            <p:cNvSpPr>
              <a:spLocks/>
            </p:cNvSpPr>
            <p:nvPr/>
          </p:nvSpPr>
          <p:spPr bwMode="auto">
            <a:xfrm>
              <a:off x="8492636" y="4839458"/>
              <a:ext cx="32434" cy="30977"/>
            </a:xfrm>
            <a:custGeom>
              <a:avLst/>
              <a:gdLst>
                <a:gd name="T0" fmla="*/ 25 w 52"/>
                <a:gd name="T1" fmla="*/ 2 h 50"/>
                <a:gd name="T2" fmla="*/ 49 w 52"/>
                <a:gd name="T3" fmla="*/ 20 h 50"/>
                <a:gd name="T4" fmla="*/ 50 w 52"/>
                <a:gd name="T5" fmla="*/ 29 h 50"/>
                <a:gd name="T6" fmla="*/ 36 w 52"/>
                <a:gd name="T7" fmla="*/ 47 h 50"/>
                <a:gd name="T8" fmla="*/ 28 w 52"/>
                <a:gd name="T9" fmla="*/ 48 h 50"/>
                <a:gd name="T10" fmla="*/ 3 w 52"/>
                <a:gd name="T11" fmla="*/ 30 h 50"/>
                <a:gd name="T12" fmla="*/ 2 w 52"/>
                <a:gd name="T13" fmla="*/ 21 h 50"/>
                <a:gd name="T14" fmla="*/ 16 w 52"/>
                <a:gd name="T15" fmla="*/ 3 h 50"/>
                <a:gd name="T16" fmla="*/ 25 w 52"/>
                <a:gd name="T1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25" y="2"/>
                  </a:moveTo>
                  <a:cubicBezTo>
                    <a:pt x="49" y="20"/>
                    <a:pt x="49" y="20"/>
                    <a:pt x="49" y="20"/>
                  </a:cubicBezTo>
                  <a:cubicBezTo>
                    <a:pt x="52" y="22"/>
                    <a:pt x="52" y="26"/>
                    <a:pt x="50" y="29"/>
                  </a:cubicBezTo>
                  <a:cubicBezTo>
                    <a:pt x="36" y="47"/>
                    <a:pt x="36" y="47"/>
                    <a:pt x="36" y="47"/>
                  </a:cubicBezTo>
                  <a:cubicBezTo>
                    <a:pt x="34" y="50"/>
                    <a:pt x="30" y="50"/>
                    <a:pt x="28" y="48"/>
                  </a:cubicBezTo>
                  <a:cubicBezTo>
                    <a:pt x="3" y="30"/>
                    <a:pt x="3" y="30"/>
                    <a:pt x="3" y="30"/>
                  </a:cubicBezTo>
                  <a:cubicBezTo>
                    <a:pt x="0" y="28"/>
                    <a:pt x="0" y="24"/>
                    <a:pt x="2" y="21"/>
                  </a:cubicBezTo>
                  <a:cubicBezTo>
                    <a:pt x="16" y="3"/>
                    <a:pt x="16" y="3"/>
                    <a:pt x="16" y="3"/>
                  </a:cubicBezTo>
                  <a:cubicBezTo>
                    <a:pt x="18" y="0"/>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7" name="Freeform 78"/>
            <p:cNvSpPr>
              <a:spLocks/>
            </p:cNvSpPr>
            <p:nvPr/>
          </p:nvSpPr>
          <p:spPr bwMode="auto">
            <a:xfrm>
              <a:off x="8472228" y="4860595"/>
              <a:ext cx="36807" cy="36442"/>
            </a:xfrm>
            <a:custGeom>
              <a:avLst/>
              <a:gdLst>
                <a:gd name="T0" fmla="*/ 32 w 59"/>
                <a:gd name="T1" fmla="*/ 3 h 59"/>
                <a:gd name="T2" fmla="*/ 54 w 59"/>
                <a:gd name="T3" fmla="*/ 20 h 59"/>
                <a:gd name="T4" fmla="*/ 56 w 59"/>
                <a:gd name="T5" fmla="*/ 31 h 59"/>
                <a:gd name="T6" fmla="*/ 37 w 59"/>
                <a:gd name="T7" fmla="*/ 55 h 59"/>
                <a:gd name="T8" fmla="*/ 26 w 59"/>
                <a:gd name="T9" fmla="*/ 57 h 59"/>
                <a:gd name="T10" fmla="*/ 4 w 59"/>
                <a:gd name="T11" fmla="*/ 40 h 59"/>
                <a:gd name="T12" fmla="*/ 2 w 59"/>
                <a:gd name="T13" fmla="*/ 29 h 59"/>
                <a:gd name="T14" fmla="*/ 21 w 59"/>
                <a:gd name="T15" fmla="*/ 4 h 59"/>
                <a:gd name="T16" fmla="*/ 32 w 59"/>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2" y="3"/>
                  </a:moveTo>
                  <a:cubicBezTo>
                    <a:pt x="54" y="20"/>
                    <a:pt x="54" y="20"/>
                    <a:pt x="54" y="20"/>
                  </a:cubicBezTo>
                  <a:cubicBezTo>
                    <a:pt x="58" y="22"/>
                    <a:pt x="59" y="27"/>
                    <a:pt x="56" y="31"/>
                  </a:cubicBezTo>
                  <a:cubicBezTo>
                    <a:pt x="37" y="55"/>
                    <a:pt x="37" y="55"/>
                    <a:pt x="37" y="55"/>
                  </a:cubicBezTo>
                  <a:cubicBezTo>
                    <a:pt x="34" y="59"/>
                    <a:pt x="30" y="59"/>
                    <a:pt x="26" y="57"/>
                  </a:cubicBezTo>
                  <a:cubicBezTo>
                    <a:pt x="4" y="40"/>
                    <a:pt x="4" y="40"/>
                    <a:pt x="4" y="40"/>
                  </a:cubicBezTo>
                  <a:cubicBezTo>
                    <a:pt x="0" y="37"/>
                    <a:pt x="0" y="32"/>
                    <a:pt x="2"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8" name="Freeform 79"/>
            <p:cNvSpPr>
              <a:spLocks/>
            </p:cNvSpPr>
            <p:nvPr/>
          </p:nvSpPr>
          <p:spPr bwMode="auto">
            <a:xfrm>
              <a:off x="8451456" y="4887926"/>
              <a:ext cx="36442" cy="36078"/>
            </a:xfrm>
            <a:custGeom>
              <a:avLst/>
              <a:gdLst>
                <a:gd name="T0" fmla="*/ 32 w 58"/>
                <a:gd name="T1" fmla="*/ 2 h 58"/>
                <a:gd name="T2" fmla="*/ 54 w 58"/>
                <a:gd name="T3" fmla="*/ 19 h 58"/>
                <a:gd name="T4" fmla="*/ 56 w 58"/>
                <a:gd name="T5" fmla="*/ 30 h 58"/>
                <a:gd name="T6" fmla="*/ 37 w 58"/>
                <a:gd name="T7" fmla="*/ 54 h 58"/>
                <a:gd name="T8" fmla="*/ 26 w 58"/>
                <a:gd name="T9" fmla="*/ 56 h 58"/>
                <a:gd name="T10" fmla="*/ 4 w 58"/>
                <a:gd name="T11" fmla="*/ 39 h 58"/>
                <a:gd name="T12" fmla="*/ 2 w 58"/>
                <a:gd name="T13" fmla="*/ 28 h 58"/>
                <a:gd name="T14" fmla="*/ 21 w 58"/>
                <a:gd name="T15" fmla="*/ 4 h 58"/>
                <a:gd name="T16" fmla="*/ 32 w 58"/>
                <a:gd name="T1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32" y="2"/>
                  </a:moveTo>
                  <a:cubicBezTo>
                    <a:pt x="54" y="19"/>
                    <a:pt x="54" y="19"/>
                    <a:pt x="54" y="19"/>
                  </a:cubicBezTo>
                  <a:cubicBezTo>
                    <a:pt x="58" y="22"/>
                    <a:pt x="58" y="26"/>
                    <a:pt x="56" y="30"/>
                  </a:cubicBezTo>
                  <a:cubicBezTo>
                    <a:pt x="37" y="54"/>
                    <a:pt x="37" y="54"/>
                    <a:pt x="37" y="54"/>
                  </a:cubicBezTo>
                  <a:cubicBezTo>
                    <a:pt x="34" y="58"/>
                    <a:pt x="29" y="58"/>
                    <a:pt x="26" y="56"/>
                  </a:cubicBezTo>
                  <a:cubicBezTo>
                    <a:pt x="4" y="39"/>
                    <a:pt x="4" y="39"/>
                    <a:pt x="4" y="39"/>
                  </a:cubicBezTo>
                  <a:cubicBezTo>
                    <a:pt x="0" y="36"/>
                    <a:pt x="0" y="31"/>
                    <a:pt x="2" y="28"/>
                  </a:cubicBezTo>
                  <a:cubicBezTo>
                    <a:pt x="21" y="4"/>
                    <a:pt x="21" y="4"/>
                    <a:pt x="21"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29" name="Freeform 80"/>
            <p:cNvSpPr>
              <a:spLocks/>
            </p:cNvSpPr>
            <p:nvPr/>
          </p:nvSpPr>
          <p:spPr bwMode="auto">
            <a:xfrm>
              <a:off x="8430319" y="4914529"/>
              <a:ext cx="36807" cy="36442"/>
            </a:xfrm>
            <a:custGeom>
              <a:avLst/>
              <a:gdLst>
                <a:gd name="T0" fmla="*/ 33 w 59"/>
                <a:gd name="T1" fmla="*/ 2 h 59"/>
                <a:gd name="T2" fmla="*/ 55 w 59"/>
                <a:gd name="T3" fmla="*/ 19 h 59"/>
                <a:gd name="T4" fmla="*/ 56 w 59"/>
                <a:gd name="T5" fmla="*/ 30 h 59"/>
                <a:gd name="T6" fmla="*/ 38 w 59"/>
                <a:gd name="T7" fmla="*/ 55 h 59"/>
                <a:gd name="T8" fmla="*/ 27 w 59"/>
                <a:gd name="T9" fmla="*/ 56 h 59"/>
                <a:gd name="T10" fmla="*/ 4 w 59"/>
                <a:gd name="T11" fmla="*/ 39 h 59"/>
                <a:gd name="T12" fmla="*/ 3 w 59"/>
                <a:gd name="T13" fmla="*/ 28 h 59"/>
                <a:gd name="T14" fmla="*/ 22 w 59"/>
                <a:gd name="T15" fmla="*/ 4 h 59"/>
                <a:gd name="T16" fmla="*/ 33 w 59"/>
                <a:gd name="T17" fmla="*/ 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3" y="2"/>
                  </a:moveTo>
                  <a:cubicBezTo>
                    <a:pt x="55" y="19"/>
                    <a:pt x="55" y="19"/>
                    <a:pt x="55" y="19"/>
                  </a:cubicBezTo>
                  <a:cubicBezTo>
                    <a:pt x="58" y="22"/>
                    <a:pt x="59" y="27"/>
                    <a:pt x="56" y="30"/>
                  </a:cubicBezTo>
                  <a:cubicBezTo>
                    <a:pt x="38" y="55"/>
                    <a:pt x="38" y="55"/>
                    <a:pt x="38" y="55"/>
                  </a:cubicBezTo>
                  <a:cubicBezTo>
                    <a:pt x="35" y="58"/>
                    <a:pt x="30" y="59"/>
                    <a:pt x="27" y="56"/>
                  </a:cubicBezTo>
                  <a:cubicBezTo>
                    <a:pt x="4" y="39"/>
                    <a:pt x="4" y="39"/>
                    <a:pt x="4" y="39"/>
                  </a:cubicBezTo>
                  <a:cubicBezTo>
                    <a:pt x="1" y="36"/>
                    <a:pt x="0" y="32"/>
                    <a:pt x="3" y="28"/>
                  </a:cubicBezTo>
                  <a:cubicBezTo>
                    <a:pt x="22" y="4"/>
                    <a:pt x="22" y="4"/>
                    <a:pt x="22"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0" name="Freeform 81"/>
            <p:cNvSpPr>
              <a:spLocks/>
            </p:cNvSpPr>
            <p:nvPr/>
          </p:nvSpPr>
          <p:spPr bwMode="auto">
            <a:xfrm>
              <a:off x="8409912" y="4941132"/>
              <a:ext cx="36807" cy="36807"/>
            </a:xfrm>
            <a:custGeom>
              <a:avLst/>
              <a:gdLst>
                <a:gd name="T0" fmla="*/ 33 w 59"/>
                <a:gd name="T1" fmla="*/ 2 h 59"/>
                <a:gd name="T2" fmla="*/ 55 w 59"/>
                <a:gd name="T3" fmla="*/ 19 h 59"/>
                <a:gd name="T4" fmla="*/ 56 w 59"/>
                <a:gd name="T5" fmla="*/ 30 h 59"/>
                <a:gd name="T6" fmla="*/ 37 w 59"/>
                <a:gd name="T7" fmla="*/ 55 h 59"/>
                <a:gd name="T8" fmla="*/ 26 w 59"/>
                <a:gd name="T9" fmla="*/ 56 h 59"/>
                <a:gd name="T10" fmla="*/ 4 w 59"/>
                <a:gd name="T11" fmla="*/ 39 h 59"/>
                <a:gd name="T12" fmla="*/ 3 w 59"/>
                <a:gd name="T13" fmla="*/ 28 h 59"/>
                <a:gd name="T14" fmla="*/ 22 w 59"/>
                <a:gd name="T15" fmla="*/ 4 h 59"/>
                <a:gd name="T16" fmla="*/ 33 w 59"/>
                <a:gd name="T17" fmla="*/ 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3" y="2"/>
                  </a:moveTo>
                  <a:cubicBezTo>
                    <a:pt x="55" y="19"/>
                    <a:pt x="55" y="19"/>
                    <a:pt x="55" y="19"/>
                  </a:cubicBezTo>
                  <a:cubicBezTo>
                    <a:pt x="58" y="22"/>
                    <a:pt x="59" y="27"/>
                    <a:pt x="56" y="30"/>
                  </a:cubicBezTo>
                  <a:cubicBezTo>
                    <a:pt x="37" y="55"/>
                    <a:pt x="37" y="55"/>
                    <a:pt x="37" y="55"/>
                  </a:cubicBezTo>
                  <a:cubicBezTo>
                    <a:pt x="35" y="58"/>
                    <a:pt x="30" y="59"/>
                    <a:pt x="26" y="56"/>
                  </a:cubicBezTo>
                  <a:cubicBezTo>
                    <a:pt x="4" y="39"/>
                    <a:pt x="4" y="39"/>
                    <a:pt x="4" y="39"/>
                  </a:cubicBezTo>
                  <a:cubicBezTo>
                    <a:pt x="1" y="37"/>
                    <a:pt x="0" y="32"/>
                    <a:pt x="3" y="28"/>
                  </a:cubicBezTo>
                  <a:cubicBezTo>
                    <a:pt x="22" y="4"/>
                    <a:pt x="22" y="4"/>
                    <a:pt x="22" y="4"/>
                  </a:cubicBezTo>
                  <a:cubicBezTo>
                    <a:pt x="24" y="1"/>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1" name="Freeform 82"/>
            <p:cNvSpPr>
              <a:spLocks/>
            </p:cNvSpPr>
            <p:nvPr/>
          </p:nvSpPr>
          <p:spPr bwMode="auto">
            <a:xfrm>
              <a:off x="8389139" y="4967736"/>
              <a:ext cx="36807" cy="36807"/>
            </a:xfrm>
            <a:custGeom>
              <a:avLst/>
              <a:gdLst>
                <a:gd name="T0" fmla="*/ 32 w 59"/>
                <a:gd name="T1" fmla="*/ 3 h 59"/>
                <a:gd name="T2" fmla="*/ 55 w 59"/>
                <a:gd name="T3" fmla="*/ 19 h 59"/>
                <a:gd name="T4" fmla="*/ 56 w 59"/>
                <a:gd name="T5" fmla="*/ 30 h 59"/>
                <a:gd name="T6" fmla="*/ 37 w 59"/>
                <a:gd name="T7" fmla="*/ 55 h 59"/>
                <a:gd name="T8" fmla="*/ 26 w 59"/>
                <a:gd name="T9" fmla="*/ 56 h 59"/>
                <a:gd name="T10" fmla="*/ 4 w 59"/>
                <a:gd name="T11" fmla="*/ 39 h 59"/>
                <a:gd name="T12" fmla="*/ 3 w 59"/>
                <a:gd name="T13" fmla="*/ 29 h 59"/>
                <a:gd name="T14" fmla="*/ 21 w 59"/>
                <a:gd name="T15" fmla="*/ 4 h 59"/>
                <a:gd name="T16" fmla="*/ 32 w 59"/>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2" y="3"/>
                  </a:moveTo>
                  <a:cubicBezTo>
                    <a:pt x="55" y="19"/>
                    <a:pt x="55" y="19"/>
                    <a:pt x="55" y="19"/>
                  </a:cubicBezTo>
                  <a:cubicBezTo>
                    <a:pt x="58" y="22"/>
                    <a:pt x="59" y="27"/>
                    <a:pt x="56" y="30"/>
                  </a:cubicBezTo>
                  <a:cubicBezTo>
                    <a:pt x="37" y="55"/>
                    <a:pt x="37" y="55"/>
                    <a:pt x="37" y="55"/>
                  </a:cubicBezTo>
                  <a:cubicBezTo>
                    <a:pt x="35" y="58"/>
                    <a:pt x="30" y="59"/>
                    <a:pt x="26" y="56"/>
                  </a:cubicBezTo>
                  <a:cubicBezTo>
                    <a:pt x="4" y="39"/>
                    <a:pt x="4" y="39"/>
                    <a:pt x="4" y="39"/>
                  </a:cubicBezTo>
                  <a:cubicBezTo>
                    <a:pt x="1" y="37"/>
                    <a:pt x="0" y="32"/>
                    <a:pt x="3"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2" name="Freeform 83"/>
            <p:cNvSpPr>
              <a:spLocks/>
            </p:cNvSpPr>
            <p:nvPr/>
          </p:nvSpPr>
          <p:spPr bwMode="auto">
            <a:xfrm>
              <a:off x="8465304" y="4819052"/>
              <a:ext cx="33162" cy="31705"/>
            </a:xfrm>
            <a:custGeom>
              <a:avLst/>
              <a:gdLst>
                <a:gd name="T0" fmla="*/ 25 w 53"/>
                <a:gd name="T1" fmla="*/ 2 h 51"/>
                <a:gd name="T2" fmla="*/ 50 w 53"/>
                <a:gd name="T3" fmla="*/ 20 h 51"/>
                <a:gd name="T4" fmla="*/ 51 w 53"/>
                <a:gd name="T5" fmla="*/ 29 h 51"/>
                <a:gd name="T6" fmla="*/ 37 w 53"/>
                <a:gd name="T7" fmla="*/ 47 h 51"/>
                <a:gd name="T8" fmla="*/ 28 w 53"/>
                <a:gd name="T9" fmla="*/ 49 h 51"/>
                <a:gd name="T10" fmla="*/ 4 w 53"/>
                <a:gd name="T11" fmla="*/ 30 h 51"/>
                <a:gd name="T12" fmla="*/ 2 w 53"/>
                <a:gd name="T13" fmla="*/ 21 h 51"/>
                <a:gd name="T14" fmla="*/ 16 w 53"/>
                <a:gd name="T15" fmla="*/ 3 h 51"/>
                <a:gd name="T16" fmla="*/ 25 w 53"/>
                <a:gd name="T17"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1">
                  <a:moveTo>
                    <a:pt x="25" y="2"/>
                  </a:moveTo>
                  <a:cubicBezTo>
                    <a:pt x="50" y="20"/>
                    <a:pt x="50" y="20"/>
                    <a:pt x="50" y="20"/>
                  </a:cubicBezTo>
                  <a:cubicBezTo>
                    <a:pt x="53" y="22"/>
                    <a:pt x="53" y="26"/>
                    <a:pt x="51" y="29"/>
                  </a:cubicBezTo>
                  <a:cubicBezTo>
                    <a:pt x="37" y="47"/>
                    <a:pt x="37" y="47"/>
                    <a:pt x="37" y="47"/>
                  </a:cubicBezTo>
                  <a:cubicBezTo>
                    <a:pt x="35" y="50"/>
                    <a:pt x="31" y="51"/>
                    <a:pt x="28" y="49"/>
                  </a:cubicBezTo>
                  <a:cubicBezTo>
                    <a:pt x="4" y="30"/>
                    <a:pt x="4" y="30"/>
                    <a:pt x="4" y="30"/>
                  </a:cubicBezTo>
                  <a:cubicBezTo>
                    <a:pt x="1" y="28"/>
                    <a:pt x="0" y="24"/>
                    <a:pt x="2" y="21"/>
                  </a:cubicBezTo>
                  <a:cubicBezTo>
                    <a:pt x="16" y="3"/>
                    <a:pt x="16" y="3"/>
                    <a:pt x="16" y="3"/>
                  </a:cubicBezTo>
                  <a:cubicBezTo>
                    <a:pt x="19" y="0"/>
                    <a:pt x="23"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3" name="Freeform 84"/>
            <p:cNvSpPr>
              <a:spLocks/>
            </p:cNvSpPr>
            <p:nvPr/>
          </p:nvSpPr>
          <p:spPr bwMode="auto">
            <a:xfrm>
              <a:off x="8420480" y="4821237"/>
              <a:ext cx="60858" cy="55392"/>
            </a:xfrm>
            <a:custGeom>
              <a:avLst/>
              <a:gdLst>
                <a:gd name="T0" fmla="*/ 32 w 98"/>
                <a:gd name="T1" fmla="*/ 3 h 89"/>
                <a:gd name="T2" fmla="*/ 94 w 98"/>
                <a:gd name="T3" fmla="*/ 50 h 89"/>
                <a:gd name="T4" fmla="*/ 95 w 98"/>
                <a:gd name="T5" fmla="*/ 61 h 89"/>
                <a:gd name="T6" fmla="*/ 77 w 98"/>
                <a:gd name="T7" fmla="*/ 85 h 89"/>
                <a:gd name="T8" fmla="*/ 65 w 98"/>
                <a:gd name="T9" fmla="*/ 86 h 89"/>
                <a:gd name="T10" fmla="*/ 4 w 98"/>
                <a:gd name="T11" fmla="*/ 40 h 89"/>
                <a:gd name="T12" fmla="*/ 2 w 98"/>
                <a:gd name="T13" fmla="*/ 28 h 89"/>
                <a:gd name="T14" fmla="*/ 21 w 98"/>
                <a:gd name="T15" fmla="*/ 5 h 89"/>
                <a:gd name="T16" fmla="*/ 32 w 98"/>
                <a:gd name="T17" fmla="*/ 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89">
                  <a:moveTo>
                    <a:pt x="32" y="3"/>
                  </a:moveTo>
                  <a:cubicBezTo>
                    <a:pt x="94" y="50"/>
                    <a:pt x="94" y="50"/>
                    <a:pt x="94" y="50"/>
                  </a:cubicBezTo>
                  <a:cubicBezTo>
                    <a:pt x="97" y="52"/>
                    <a:pt x="98" y="58"/>
                    <a:pt x="95" y="61"/>
                  </a:cubicBezTo>
                  <a:cubicBezTo>
                    <a:pt x="77" y="85"/>
                    <a:pt x="77" y="85"/>
                    <a:pt x="77" y="85"/>
                  </a:cubicBezTo>
                  <a:cubicBezTo>
                    <a:pt x="74" y="89"/>
                    <a:pt x="69" y="89"/>
                    <a:pt x="65" y="86"/>
                  </a:cubicBezTo>
                  <a:cubicBezTo>
                    <a:pt x="4" y="40"/>
                    <a:pt x="4" y="40"/>
                    <a:pt x="4" y="40"/>
                  </a:cubicBezTo>
                  <a:cubicBezTo>
                    <a:pt x="0" y="37"/>
                    <a:pt x="0" y="32"/>
                    <a:pt x="2" y="28"/>
                  </a:cubicBezTo>
                  <a:cubicBezTo>
                    <a:pt x="21" y="5"/>
                    <a:pt x="21" y="5"/>
                    <a:pt x="21" y="5"/>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4" name="Freeform 85"/>
            <p:cNvSpPr>
              <a:spLocks/>
            </p:cNvSpPr>
            <p:nvPr/>
          </p:nvSpPr>
          <p:spPr bwMode="auto">
            <a:xfrm>
              <a:off x="8417201" y="4861689"/>
              <a:ext cx="43731" cy="41544"/>
            </a:xfrm>
            <a:custGeom>
              <a:avLst/>
              <a:gdLst>
                <a:gd name="T0" fmla="*/ 32 w 70"/>
                <a:gd name="T1" fmla="*/ 3 h 67"/>
                <a:gd name="T2" fmla="*/ 66 w 70"/>
                <a:gd name="T3" fmla="*/ 28 h 67"/>
                <a:gd name="T4" fmla="*/ 67 w 70"/>
                <a:gd name="T5" fmla="*/ 39 h 67"/>
                <a:gd name="T6" fmla="*/ 49 w 70"/>
                <a:gd name="T7" fmla="*/ 63 h 67"/>
                <a:gd name="T8" fmla="*/ 37 w 70"/>
                <a:gd name="T9" fmla="*/ 65 h 67"/>
                <a:gd name="T10" fmla="*/ 4 w 70"/>
                <a:gd name="T11" fmla="*/ 39 h 67"/>
                <a:gd name="T12" fmla="*/ 2 w 70"/>
                <a:gd name="T13" fmla="*/ 28 h 67"/>
                <a:gd name="T14" fmla="*/ 21 w 70"/>
                <a:gd name="T15" fmla="*/ 4 h 67"/>
                <a:gd name="T16" fmla="*/ 32 w 70"/>
                <a:gd name="T17" fmla="*/ 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67">
                  <a:moveTo>
                    <a:pt x="32" y="3"/>
                  </a:moveTo>
                  <a:cubicBezTo>
                    <a:pt x="66" y="28"/>
                    <a:pt x="66" y="28"/>
                    <a:pt x="66" y="28"/>
                  </a:cubicBezTo>
                  <a:cubicBezTo>
                    <a:pt x="69" y="31"/>
                    <a:pt x="70" y="36"/>
                    <a:pt x="67" y="39"/>
                  </a:cubicBezTo>
                  <a:cubicBezTo>
                    <a:pt x="49" y="63"/>
                    <a:pt x="49" y="63"/>
                    <a:pt x="49" y="63"/>
                  </a:cubicBezTo>
                  <a:cubicBezTo>
                    <a:pt x="46" y="67"/>
                    <a:pt x="41" y="67"/>
                    <a:pt x="37" y="65"/>
                  </a:cubicBezTo>
                  <a:cubicBezTo>
                    <a:pt x="4" y="39"/>
                    <a:pt x="4" y="39"/>
                    <a:pt x="4" y="39"/>
                  </a:cubicBezTo>
                  <a:cubicBezTo>
                    <a:pt x="0" y="37"/>
                    <a:pt x="0" y="31"/>
                    <a:pt x="2" y="28"/>
                  </a:cubicBezTo>
                  <a:cubicBezTo>
                    <a:pt x="21" y="4"/>
                    <a:pt x="21" y="4"/>
                    <a:pt x="21" y="4"/>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5" name="Freeform 86"/>
            <p:cNvSpPr>
              <a:spLocks/>
            </p:cNvSpPr>
            <p:nvPr/>
          </p:nvSpPr>
          <p:spPr bwMode="auto">
            <a:xfrm>
              <a:off x="8375656" y="4872986"/>
              <a:ext cx="64867" cy="57579"/>
            </a:xfrm>
            <a:custGeom>
              <a:avLst/>
              <a:gdLst>
                <a:gd name="T0" fmla="*/ 33 w 104"/>
                <a:gd name="T1" fmla="*/ 3 h 93"/>
                <a:gd name="T2" fmla="*/ 99 w 104"/>
                <a:gd name="T3" fmla="*/ 53 h 93"/>
                <a:gd name="T4" fmla="*/ 101 w 104"/>
                <a:gd name="T5" fmla="*/ 65 h 93"/>
                <a:gd name="T6" fmla="*/ 83 w 104"/>
                <a:gd name="T7" fmla="*/ 88 h 93"/>
                <a:gd name="T8" fmla="*/ 71 w 104"/>
                <a:gd name="T9" fmla="*/ 90 h 93"/>
                <a:gd name="T10" fmla="*/ 5 w 104"/>
                <a:gd name="T11" fmla="*/ 40 h 93"/>
                <a:gd name="T12" fmla="*/ 3 w 104"/>
                <a:gd name="T13" fmla="*/ 28 h 93"/>
                <a:gd name="T14" fmla="*/ 21 w 104"/>
                <a:gd name="T15" fmla="*/ 4 h 93"/>
                <a:gd name="T16" fmla="*/ 33 w 104"/>
                <a:gd name="T17" fmla="*/ 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93">
                  <a:moveTo>
                    <a:pt x="33" y="3"/>
                  </a:moveTo>
                  <a:cubicBezTo>
                    <a:pt x="99" y="53"/>
                    <a:pt x="99" y="53"/>
                    <a:pt x="99" y="53"/>
                  </a:cubicBezTo>
                  <a:cubicBezTo>
                    <a:pt x="103" y="56"/>
                    <a:pt x="104" y="61"/>
                    <a:pt x="101" y="65"/>
                  </a:cubicBezTo>
                  <a:cubicBezTo>
                    <a:pt x="83" y="88"/>
                    <a:pt x="83" y="88"/>
                    <a:pt x="83" y="88"/>
                  </a:cubicBezTo>
                  <a:cubicBezTo>
                    <a:pt x="80" y="92"/>
                    <a:pt x="75" y="93"/>
                    <a:pt x="71" y="90"/>
                  </a:cubicBezTo>
                  <a:cubicBezTo>
                    <a:pt x="5" y="40"/>
                    <a:pt x="5" y="40"/>
                    <a:pt x="5" y="40"/>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6" name="Freeform 87"/>
            <p:cNvSpPr>
              <a:spLocks/>
            </p:cNvSpPr>
            <p:nvPr/>
          </p:nvSpPr>
          <p:spPr bwMode="auto">
            <a:xfrm>
              <a:off x="8382945" y="4920725"/>
              <a:ext cx="36807" cy="36807"/>
            </a:xfrm>
            <a:custGeom>
              <a:avLst/>
              <a:gdLst>
                <a:gd name="T0" fmla="*/ 32 w 59"/>
                <a:gd name="T1" fmla="*/ 3 h 59"/>
                <a:gd name="T2" fmla="*/ 54 w 59"/>
                <a:gd name="T3" fmla="*/ 19 h 59"/>
                <a:gd name="T4" fmla="*/ 56 w 59"/>
                <a:gd name="T5" fmla="*/ 30 h 59"/>
                <a:gd name="T6" fmla="*/ 37 w 59"/>
                <a:gd name="T7" fmla="*/ 55 h 59"/>
                <a:gd name="T8" fmla="*/ 26 w 59"/>
                <a:gd name="T9" fmla="*/ 56 h 59"/>
                <a:gd name="T10" fmla="*/ 4 w 59"/>
                <a:gd name="T11" fmla="*/ 39 h 59"/>
                <a:gd name="T12" fmla="*/ 2 w 59"/>
                <a:gd name="T13" fmla="*/ 29 h 59"/>
                <a:gd name="T14" fmla="*/ 21 w 59"/>
                <a:gd name="T15" fmla="*/ 4 h 59"/>
                <a:gd name="T16" fmla="*/ 32 w 59"/>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2" y="3"/>
                  </a:moveTo>
                  <a:cubicBezTo>
                    <a:pt x="54" y="19"/>
                    <a:pt x="54" y="19"/>
                    <a:pt x="54" y="19"/>
                  </a:cubicBezTo>
                  <a:cubicBezTo>
                    <a:pt x="58" y="22"/>
                    <a:pt x="59" y="27"/>
                    <a:pt x="56" y="30"/>
                  </a:cubicBezTo>
                  <a:cubicBezTo>
                    <a:pt x="37" y="55"/>
                    <a:pt x="37" y="55"/>
                    <a:pt x="37" y="55"/>
                  </a:cubicBezTo>
                  <a:cubicBezTo>
                    <a:pt x="34" y="58"/>
                    <a:pt x="30" y="59"/>
                    <a:pt x="26" y="56"/>
                  </a:cubicBezTo>
                  <a:cubicBezTo>
                    <a:pt x="4" y="39"/>
                    <a:pt x="4" y="39"/>
                    <a:pt x="4" y="39"/>
                  </a:cubicBezTo>
                  <a:cubicBezTo>
                    <a:pt x="0" y="37"/>
                    <a:pt x="0" y="32"/>
                    <a:pt x="2"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7" name="Freeform 88"/>
            <p:cNvSpPr>
              <a:spLocks/>
            </p:cNvSpPr>
            <p:nvPr/>
          </p:nvSpPr>
          <p:spPr bwMode="auto">
            <a:xfrm>
              <a:off x="8362537" y="4947328"/>
              <a:ext cx="36078" cy="36807"/>
            </a:xfrm>
            <a:custGeom>
              <a:avLst/>
              <a:gdLst>
                <a:gd name="T0" fmla="*/ 32 w 58"/>
                <a:gd name="T1" fmla="*/ 3 h 59"/>
                <a:gd name="T2" fmla="*/ 54 w 58"/>
                <a:gd name="T3" fmla="*/ 20 h 59"/>
                <a:gd name="T4" fmla="*/ 56 w 58"/>
                <a:gd name="T5" fmla="*/ 30 h 59"/>
                <a:gd name="T6" fmla="*/ 37 w 58"/>
                <a:gd name="T7" fmla="*/ 55 h 59"/>
                <a:gd name="T8" fmla="*/ 26 w 58"/>
                <a:gd name="T9" fmla="*/ 56 h 59"/>
                <a:gd name="T10" fmla="*/ 4 w 58"/>
                <a:gd name="T11" fmla="*/ 40 h 59"/>
                <a:gd name="T12" fmla="*/ 2 w 58"/>
                <a:gd name="T13" fmla="*/ 29 h 59"/>
                <a:gd name="T14" fmla="*/ 21 w 58"/>
                <a:gd name="T15" fmla="*/ 4 h 59"/>
                <a:gd name="T16" fmla="*/ 32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2" y="3"/>
                  </a:moveTo>
                  <a:cubicBezTo>
                    <a:pt x="54" y="20"/>
                    <a:pt x="54" y="20"/>
                    <a:pt x="54" y="20"/>
                  </a:cubicBezTo>
                  <a:cubicBezTo>
                    <a:pt x="58" y="22"/>
                    <a:pt x="58" y="27"/>
                    <a:pt x="56" y="30"/>
                  </a:cubicBezTo>
                  <a:cubicBezTo>
                    <a:pt x="37" y="55"/>
                    <a:pt x="37" y="55"/>
                    <a:pt x="37" y="55"/>
                  </a:cubicBezTo>
                  <a:cubicBezTo>
                    <a:pt x="34" y="58"/>
                    <a:pt x="29" y="59"/>
                    <a:pt x="26" y="56"/>
                  </a:cubicBezTo>
                  <a:cubicBezTo>
                    <a:pt x="4" y="40"/>
                    <a:pt x="4" y="40"/>
                    <a:pt x="4" y="40"/>
                  </a:cubicBezTo>
                  <a:cubicBezTo>
                    <a:pt x="0" y="37"/>
                    <a:pt x="0" y="32"/>
                    <a:pt x="2"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8" name="Freeform 89"/>
            <p:cNvSpPr>
              <a:spLocks/>
            </p:cNvSpPr>
            <p:nvPr/>
          </p:nvSpPr>
          <p:spPr bwMode="auto">
            <a:xfrm>
              <a:off x="8440523" y="4799737"/>
              <a:ext cx="30976" cy="30247"/>
            </a:xfrm>
            <a:custGeom>
              <a:avLst/>
              <a:gdLst>
                <a:gd name="T0" fmla="*/ 25 w 50"/>
                <a:gd name="T1" fmla="*/ 2 h 49"/>
                <a:gd name="T2" fmla="*/ 47 w 50"/>
                <a:gd name="T3" fmla="*/ 19 h 49"/>
                <a:gd name="T4" fmla="*/ 48 w 50"/>
                <a:gd name="T5" fmla="*/ 27 h 49"/>
                <a:gd name="T6" fmla="*/ 34 w 50"/>
                <a:gd name="T7" fmla="*/ 45 h 49"/>
                <a:gd name="T8" fmla="*/ 25 w 50"/>
                <a:gd name="T9" fmla="*/ 47 h 49"/>
                <a:gd name="T10" fmla="*/ 4 w 50"/>
                <a:gd name="T11" fmla="*/ 31 h 49"/>
                <a:gd name="T12" fmla="*/ 2 w 50"/>
                <a:gd name="T13" fmla="*/ 22 h 49"/>
                <a:gd name="T14" fmla="*/ 16 w 50"/>
                <a:gd name="T15" fmla="*/ 4 h 49"/>
                <a:gd name="T16" fmla="*/ 25 w 50"/>
                <a:gd name="T17"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9">
                  <a:moveTo>
                    <a:pt x="25" y="2"/>
                  </a:moveTo>
                  <a:cubicBezTo>
                    <a:pt x="47" y="19"/>
                    <a:pt x="47" y="19"/>
                    <a:pt x="47" y="19"/>
                  </a:cubicBezTo>
                  <a:cubicBezTo>
                    <a:pt x="49" y="21"/>
                    <a:pt x="50" y="25"/>
                    <a:pt x="48" y="27"/>
                  </a:cubicBezTo>
                  <a:cubicBezTo>
                    <a:pt x="34" y="45"/>
                    <a:pt x="34" y="45"/>
                    <a:pt x="34" y="45"/>
                  </a:cubicBezTo>
                  <a:cubicBezTo>
                    <a:pt x="32" y="48"/>
                    <a:pt x="28" y="49"/>
                    <a:pt x="25" y="47"/>
                  </a:cubicBezTo>
                  <a:cubicBezTo>
                    <a:pt x="4" y="31"/>
                    <a:pt x="4" y="31"/>
                    <a:pt x="4" y="31"/>
                  </a:cubicBezTo>
                  <a:cubicBezTo>
                    <a:pt x="1" y="28"/>
                    <a:pt x="0" y="24"/>
                    <a:pt x="2" y="22"/>
                  </a:cubicBezTo>
                  <a:cubicBezTo>
                    <a:pt x="16" y="4"/>
                    <a:pt x="16" y="4"/>
                    <a:pt x="16" y="4"/>
                  </a:cubicBezTo>
                  <a:cubicBezTo>
                    <a:pt x="18" y="1"/>
                    <a:pt x="23"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39" name="Freeform 90"/>
            <p:cNvSpPr>
              <a:spLocks/>
            </p:cNvSpPr>
            <p:nvPr/>
          </p:nvSpPr>
          <p:spPr bwMode="auto">
            <a:xfrm>
              <a:off x="8415379" y="4780422"/>
              <a:ext cx="30611" cy="30247"/>
            </a:xfrm>
            <a:custGeom>
              <a:avLst/>
              <a:gdLst>
                <a:gd name="T0" fmla="*/ 25 w 49"/>
                <a:gd name="T1" fmla="*/ 3 h 49"/>
                <a:gd name="T2" fmla="*/ 46 w 49"/>
                <a:gd name="T3" fmla="*/ 19 h 49"/>
                <a:gd name="T4" fmla="*/ 47 w 49"/>
                <a:gd name="T5" fmla="*/ 28 h 49"/>
                <a:gd name="T6" fmla="*/ 33 w 49"/>
                <a:gd name="T7" fmla="*/ 46 h 49"/>
                <a:gd name="T8" fmla="*/ 24 w 49"/>
                <a:gd name="T9" fmla="*/ 47 h 49"/>
                <a:gd name="T10" fmla="*/ 3 w 49"/>
                <a:gd name="T11" fmla="*/ 31 h 49"/>
                <a:gd name="T12" fmla="*/ 2 w 49"/>
                <a:gd name="T13" fmla="*/ 22 h 49"/>
                <a:gd name="T14" fmla="*/ 16 w 49"/>
                <a:gd name="T15" fmla="*/ 4 h 49"/>
                <a:gd name="T16" fmla="*/ 25 w 49"/>
                <a:gd name="T17" fmla="*/ 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25" y="3"/>
                  </a:moveTo>
                  <a:cubicBezTo>
                    <a:pt x="46" y="19"/>
                    <a:pt x="46" y="19"/>
                    <a:pt x="46" y="19"/>
                  </a:cubicBezTo>
                  <a:cubicBezTo>
                    <a:pt x="49" y="21"/>
                    <a:pt x="49" y="25"/>
                    <a:pt x="47" y="28"/>
                  </a:cubicBezTo>
                  <a:cubicBezTo>
                    <a:pt x="33" y="46"/>
                    <a:pt x="33" y="46"/>
                    <a:pt x="33" y="46"/>
                  </a:cubicBezTo>
                  <a:cubicBezTo>
                    <a:pt x="31" y="48"/>
                    <a:pt x="27" y="49"/>
                    <a:pt x="24" y="47"/>
                  </a:cubicBezTo>
                  <a:cubicBezTo>
                    <a:pt x="3" y="31"/>
                    <a:pt x="3" y="31"/>
                    <a:pt x="3" y="31"/>
                  </a:cubicBezTo>
                  <a:cubicBezTo>
                    <a:pt x="0" y="29"/>
                    <a:pt x="0" y="25"/>
                    <a:pt x="2" y="22"/>
                  </a:cubicBezTo>
                  <a:cubicBezTo>
                    <a:pt x="16" y="4"/>
                    <a:pt x="16" y="4"/>
                    <a:pt x="16" y="4"/>
                  </a:cubicBezTo>
                  <a:cubicBezTo>
                    <a:pt x="18" y="1"/>
                    <a:pt x="22" y="0"/>
                    <a:pt x="25"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0" name="Freeform 91"/>
            <p:cNvSpPr>
              <a:spLocks/>
            </p:cNvSpPr>
            <p:nvPr/>
          </p:nvSpPr>
          <p:spPr bwMode="auto">
            <a:xfrm>
              <a:off x="8389869" y="4761837"/>
              <a:ext cx="31340" cy="29883"/>
            </a:xfrm>
            <a:custGeom>
              <a:avLst/>
              <a:gdLst>
                <a:gd name="T0" fmla="*/ 25 w 50"/>
                <a:gd name="T1" fmla="*/ 2 h 48"/>
                <a:gd name="T2" fmla="*/ 46 w 50"/>
                <a:gd name="T3" fmla="*/ 18 h 48"/>
                <a:gd name="T4" fmla="*/ 47 w 50"/>
                <a:gd name="T5" fmla="*/ 27 h 48"/>
                <a:gd name="T6" fmla="*/ 33 w 50"/>
                <a:gd name="T7" fmla="*/ 45 h 48"/>
                <a:gd name="T8" fmla="*/ 25 w 50"/>
                <a:gd name="T9" fmla="*/ 46 h 48"/>
                <a:gd name="T10" fmla="*/ 3 w 50"/>
                <a:gd name="T11" fmla="*/ 30 h 48"/>
                <a:gd name="T12" fmla="*/ 2 w 50"/>
                <a:gd name="T13" fmla="*/ 21 h 48"/>
                <a:gd name="T14" fmla="*/ 16 w 50"/>
                <a:gd name="T15" fmla="*/ 3 h 48"/>
                <a:gd name="T16" fmla="*/ 25 w 50"/>
                <a:gd name="T1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8">
                  <a:moveTo>
                    <a:pt x="25" y="2"/>
                  </a:moveTo>
                  <a:cubicBezTo>
                    <a:pt x="46" y="18"/>
                    <a:pt x="46" y="18"/>
                    <a:pt x="46" y="18"/>
                  </a:cubicBezTo>
                  <a:cubicBezTo>
                    <a:pt x="49" y="20"/>
                    <a:pt x="50" y="24"/>
                    <a:pt x="47" y="27"/>
                  </a:cubicBezTo>
                  <a:cubicBezTo>
                    <a:pt x="33" y="45"/>
                    <a:pt x="33" y="45"/>
                    <a:pt x="33" y="45"/>
                  </a:cubicBezTo>
                  <a:cubicBezTo>
                    <a:pt x="31" y="48"/>
                    <a:pt x="27" y="48"/>
                    <a:pt x="25" y="46"/>
                  </a:cubicBezTo>
                  <a:cubicBezTo>
                    <a:pt x="3" y="30"/>
                    <a:pt x="3" y="30"/>
                    <a:pt x="3" y="30"/>
                  </a:cubicBezTo>
                  <a:cubicBezTo>
                    <a:pt x="0" y="28"/>
                    <a:pt x="0" y="24"/>
                    <a:pt x="2" y="21"/>
                  </a:cubicBezTo>
                  <a:cubicBezTo>
                    <a:pt x="16" y="3"/>
                    <a:pt x="16" y="3"/>
                    <a:pt x="16" y="3"/>
                  </a:cubicBezTo>
                  <a:cubicBezTo>
                    <a:pt x="18" y="0"/>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1" name="Freeform 92"/>
            <p:cNvSpPr>
              <a:spLocks/>
            </p:cNvSpPr>
            <p:nvPr/>
          </p:nvSpPr>
          <p:spPr bwMode="auto">
            <a:xfrm>
              <a:off x="8364359" y="4742523"/>
              <a:ext cx="30976" cy="29883"/>
            </a:xfrm>
            <a:custGeom>
              <a:avLst/>
              <a:gdLst>
                <a:gd name="T0" fmla="*/ 25 w 50"/>
                <a:gd name="T1" fmla="*/ 2 h 48"/>
                <a:gd name="T2" fmla="*/ 47 w 50"/>
                <a:gd name="T3" fmla="*/ 18 h 48"/>
                <a:gd name="T4" fmla="*/ 48 w 50"/>
                <a:gd name="T5" fmla="*/ 27 h 48"/>
                <a:gd name="T6" fmla="*/ 34 w 50"/>
                <a:gd name="T7" fmla="*/ 45 h 48"/>
                <a:gd name="T8" fmla="*/ 25 w 50"/>
                <a:gd name="T9" fmla="*/ 46 h 48"/>
                <a:gd name="T10" fmla="*/ 4 w 50"/>
                <a:gd name="T11" fmla="*/ 30 h 48"/>
                <a:gd name="T12" fmla="*/ 2 w 50"/>
                <a:gd name="T13" fmla="*/ 21 h 48"/>
                <a:gd name="T14" fmla="*/ 16 w 50"/>
                <a:gd name="T15" fmla="*/ 3 h 48"/>
                <a:gd name="T16" fmla="*/ 25 w 50"/>
                <a:gd name="T1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8">
                  <a:moveTo>
                    <a:pt x="25" y="2"/>
                  </a:moveTo>
                  <a:cubicBezTo>
                    <a:pt x="47" y="18"/>
                    <a:pt x="47" y="18"/>
                    <a:pt x="47" y="18"/>
                  </a:cubicBezTo>
                  <a:cubicBezTo>
                    <a:pt x="49" y="20"/>
                    <a:pt x="50" y="24"/>
                    <a:pt x="48" y="27"/>
                  </a:cubicBezTo>
                  <a:cubicBezTo>
                    <a:pt x="34" y="45"/>
                    <a:pt x="34" y="45"/>
                    <a:pt x="34" y="45"/>
                  </a:cubicBezTo>
                  <a:cubicBezTo>
                    <a:pt x="32" y="48"/>
                    <a:pt x="28" y="48"/>
                    <a:pt x="25" y="46"/>
                  </a:cubicBezTo>
                  <a:cubicBezTo>
                    <a:pt x="4" y="30"/>
                    <a:pt x="4" y="30"/>
                    <a:pt x="4" y="30"/>
                  </a:cubicBezTo>
                  <a:cubicBezTo>
                    <a:pt x="1" y="28"/>
                    <a:pt x="0" y="24"/>
                    <a:pt x="2" y="21"/>
                  </a:cubicBezTo>
                  <a:cubicBezTo>
                    <a:pt x="16" y="3"/>
                    <a:pt x="16" y="3"/>
                    <a:pt x="16" y="3"/>
                  </a:cubicBezTo>
                  <a:cubicBezTo>
                    <a:pt x="18" y="0"/>
                    <a:pt x="23"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2" name="Freeform 93"/>
            <p:cNvSpPr>
              <a:spLocks/>
            </p:cNvSpPr>
            <p:nvPr/>
          </p:nvSpPr>
          <p:spPr bwMode="auto">
            <a:xfrm>
              <a:off x="8339215" y="4723208"/>
              <a:ext cx="30611" cy="29883"/>
            </a:xfrm>
            <a:custGeom>
              <a:avLst/>
              <a:gdLst>
                <a:gd name="T0" fmla="*/ 25 w 49"/>
                <a:gd name="T1" fmla="*/ 2 h 48"/>
                <a:gd name="T2" fmla="*/ 46 w 49"/>
                <a:gd name="T3" fmla="*/ 18 h 48"/>
                <a:gd name="T4" fmla="*/ 47 w 49"/>
                <a:gd name="T5" fmla="*/ 27 h 48"/>
                <a:gd name="T6" fmla="*/ 33 w 49"/>
                <a:gd name="T7" fmla="*/ 45 h 48"/>
                <a:gd name="T8" fmla="*/ 24 w 49"/>
                <a:gd name="T9" fmla="*/ 46 h 48"/>
                <a:gd name="T10" fmla="*/ 3 w 49"/>
                <a:gd name="T11" fmla="*/ 30 h 48"/>
                <a:gd name="T12" fmla="*/ 2 w 49"/>
                <a:gd name="T13" fmla="*/ 21 h 48"/>
                <a:gd name="T14" fmla="*/ 16 w 49"/>
                <a:gd name="T15" fmla="*/ 3 h 48"/>
                <a:gd name="T16" fmla="*/ 25 w 49"/>
                <a:gd name="T1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8">
                  <a:moveTo>
                    <a:pt x="25" y="2"/>
                  </a:moveTo>
                  <a:cubicBezTo>
                    <a:pt x="46" y="18"/>
                    <a:pt x="46" y="18"/>
                    <a:pt x="46" y="18"/>
                  </a:cubicBezTo>
                  <a:cubicBezTo>
                    <a:pt x="49" y="20"/>
                    <a:pt x="49" y="24"/>
                    <a:pt x="47" y="27"/>
                  </a:cubicBezTo>
                  <a:cubicBezTo>
                    <a:pt x="33" y="45"/>
                    <a:pt x="33" y="45"/>
                    <a:pt x="33" y="45"/>
                  </a:cubicBezTo>
                  <a:cubicBezTo>
                    <a:pt x="31" y="48"/>
                    <a:pt x="27" y="48"/>
                    <a:pt x="24" y="46"/>
                  </a:cubicBezTo>
                  <a:cubicBezTo>
                    <a:pt x="3" y="30"/>
                    <a:pt x="3" y="30"/>
                    <a:pt x="3" y="30"/>
                  </a:cubicBezTo>
                  <a:cubicBezTo>
                    <a:pt x="0" y="28"/>
                    <a:pt x="0" y="24"/>
                    <a:pt x="2" y="21"/>
                  </a:cubicBezTo>
                  <a:cubicBezTo>
                    <a:pt x="16" y="3"/>
                    <a:pt x="16" y="3"/>
                    <a:pt x="16" y="3"/>
                  </a:cubicBezTo>
                  <a:cubicBezTo>
                    <a:pt x="18" y="1"/>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3" name="Freeform 94"/>
            <p:cNvSpPr>
              <a:spLocks/>
            </p:cNvSpPr>
            <p:nvPr/>
          </p:nvSpPr>
          <p:spPr bwMode="auto">
            <a:xfrm>
              <a:off x="8313704" y="4703893"/>
              <a:ext cx="31340" cy="30611"/>
            </a:xfrm>
            <a:custGeom>
              <a:avLst/>
              <a:gdLst>
                <a:gd name="T0" fmla="*/ 25 w 50"/>
                <a:gd name="T1" fmla="*/ 2 h 49"/>
                <a:gd name="T2" fmla="*/ 46 w 50"/>
                <a:gd name="T3" fmla="*/ 18 h 49"/>
                <a:gd name="T4" fmla="*/ 47 w 50"/>
                <a:gd name="T5" fmla="*/ 27 h 49"/>
                <a:gd name="T6" fmla="*/ 33 w 50"/>
                <a:gd name="T7" fmla="*/ 45 h 49"/>
                <a:gd name="T8" fmla="*/ 25 w 50"/>
                <a:gd name="T9" fmla="*/ 47 h 49"/>
                <a:gd name="T10" fmla="*/ 3 w 50"/>
                <a:gd name="T11" fmla="*/ 30 h 49"/>
                <a:gd name="T12" fmla="*/ 2 w 50"/>
                <a:gd name="T13" fmla="*/ 22 h 49"/>
                <a:gd name="T14" fmla="*/ 16 w 50"/>
                <a:gd name="T15" fmla="*/ 3 h 49"/>
                <a:gd name="T16" fmla="*/ 25 w 50"/>
                <a:gd name="T17"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9">
                  <a:moveTo>
                    <a:pt x="25" y="2"/>
                  </a:moveTo>
                  <a:cubicBezTo>
                    <a:pt x="46" y="18"/>
                    <a:pt x="46" y="18"/>
                    <a:pt x="46" y="18"/>
                  </a:cubicBezTo>
                  <a:cubicBezTo>
                    <a:pt x="49" y="20"/>
                    <a:pt x="50" y="24"/>
                    <a:pt x="47" y="27"/>
                  </a:cubicBezTo>
                  <a:cubicBezTo>
                    <a:pt x="33" y="45"/>
                    <a:pt x="33" y="45"/>
                    <a:pt x="33" y="45"/>
                  </a:cubicBezTo>
                  <a:cubicBezTo>
                    <a:pt x="31" y="48"/>
                    <a:pt x="27" y="49"/>
                    <a:pt x="25" y="47"/>
                  </a:cubicBezTo>
                  <a:cubicBezTo>
                    <a:pt x="3" y="30"/>
                    <a:pt x="3" y="30"/>
                    <a:pt x="3" y="30"/>
                  </a:cubicBezTo>
                  <a:cubicBezTo>
                    <a:pt x="0" y="28"/>
                    <a:pt x="0" y="24"/>
                    <a:pt x="2" y="22"/>
                  </a:cubicBezTo>
                  <a:cubicBezTo>
                    <a:pt x="16" y="3"/>
                    <a:pt x="16" y="3"/>
                    <a:pt x="16" y="3"/>
                  </a:cubicBezTo>
                  <a:cubicBezTo>
                    <a:pt x="18" y="1"/>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4" name="Freeform 95"/>
            <p:cNvSpPr>
              <a:spLocks/>
            </p:cNvSpPr>
            <p:nvPr/>
          </p:nvSpPr>
          <p:spPr bwMode="auto">
            <a:xfrm>
              <a:off x="8288195" y="4684943"/>
              <a:ext cx="31340" cy="30247"/>
            </a:xfrm>
            <a:custGeom>
              <a:avLst/>
              <a:gdLst>
                <a:gd name="T0" fmla="*/ 25 w 50"/>
                <a:gd name="T1" fmla="*/ 2 h 49"/>
                <a:gd name="T2" fmla="*/ 47 w 50"/>
                <a:gd name="T3" fmla="*/ 19 h 49"/>
                <a:gd name="T4" fmla="*/ 48 w 50"/>
                <a:gd name="T5" fmla="*/ 27 h 49"/>
                <a:gd name="T6" fmla="*/ 34 w 50"/>
                <a:gd name="T7" fmla="*/ 45 h 49"/>
                <a:gd name="T8" fmla="*/ 25 w 50"/>
                <a:gd name="T9" fmla="*/ 47 h 49"/>
                <a:gd name="T10" fmla="*/ 4 w 50"/>
                <a:gd name="T11" fmla="*/ 31 h 49"/>
                <a:gd name="T12" fmla="*/ 2 w 50"/>
                <a:gd name="T13" fmla="*/ 22 h 49"/>
                <a:gd name="T14" fmla="*/ 16 w 50"/>
                <a:gd name="T15" fmla="*/ 4 h 49"/>
                <a:gd name="T16" fmla="*/ 25 w 50"/>
                <a:gd name="T17"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9">
                  <a:moveTo>
                    <a:pt x="25" y="2"/>
                  </a:moveTo>
                  <a:cubicBezTo>
                    <a:pt x="47" y="19"/>
                    <a:pt x="47" y="19"/>
                    <a:pt x="47" y="19"/>
                  </a:cubicBezTo>
                  <a:cubicBezTo>
                    <a:pt x="49" y="21"/>
                    <a:pt x="50" y="25"/>
                    <a:pt x="48" y="27"/>
                  </a:cubicBezTo>
                  <a:cubicBezTo>
                    <a:pt x="34" y="45"/>
                    <a:pt x="34" y="45"/>
                    <a:pt x="34" y="45"/>
                  </a:cubicBezTo>
                  <a:cubicBezTo>
                    <a:pt x="32" y="48"/>
                    <a:pt x="28" y="49"/>
                    <a:pt x="25" y="47"/>
                  </a:cubicBezTo>
                  <a:cubicBezTo>
                    <a:pt x="4" y="31"/>
                    <a:pt x="4" y="31"/>
                    <a:pt x="4" y="31"/>
                  </a:cubicBezTo>
                  <a:cubicBezTo>
                    <a:pt x="1" y="28"/>
                    <a:pt x="0" y="24"/>
                    <a:pt x="2" y="22"/>
                  </a:cubicBezTo>
                  <a:cubicBezTo>
                    <a:pt x="16" y="4"/>
                    <a:pt x="16" y="4"/>
                    <a:pt x="16" y="4"/>
                  </a:cubicBezTo>
                  <a:cubicBezTo>
                    <a:pt x="18" y="1"/>
                    <a:pt x="23"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5" name="Freeform 96"/>
            <p:cNvSpPr>
              <a:spLocks/>
            </p:cNvSpPr>
            <p:nvPr/>
          </p:nvSpPr>
          <p:spPr bwMode="auto">
            <a:xfrm>
              <a:off x="8263414" y="4665630"/>
              <a:ext cx="30611" cy="30247"/>
            </a:xfrm>
            <a:custGeom>
              <a:avLst/>
              <a:gdLst>
                <a:gd name="T0" fmla="*/ 25 w 49"/>
                <a:gd name="T1" fmla="*/ 3 h 49"/>
                <a:gd name="T2" fmla="*/ 46 w 49"/>
                <a:gd name="T3" fmla="*/ 19 h 49"/>
                <a:gd name="T4" fmla="*/ 47 w 49"/>
                <a:gd name="T5" fmla="*/ 28 h 49"/>
                <a:gd name="T6" fmla="*/ 33 w 49"/>
                <a:gd name="T7" fmla="*/ 46 h 49"/>
                <a:gd name="T8" fmla="*/ 24 w 49"/>
                <a:gd name="T9" fmla="*/ 47 h 49"/>
                <a:gd name="T10" fmla="*/ 3 w 49"/>
                <a:gd name="T11" fmla="*/ 31 h 49"/>
                <a:gd name="T12" fmla="*/ 2 w 49"/>
                <a:gd name="T13" fmla="*/ 22 h 49"/>
                <a:gd name="T14" fmla="*/ 16 w 49"/>
                <a:gd name="T15" fmla="*/ 4 h 49"/>
                <a:gd name="T16" fmla="*/ 25 w 49"/>
                <a:gd name="T17" fmla="*/ 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25" y="3"/>
                  </a:moveTo>
                  <a:cubicBezTo>
                    <a:pt x="46" y="19"/>
                    <a:pt x="46" y="19"/>
                    <a:pt x="46" y="19"/>
                  </a:cubicBezTo>
                  <a:cubicBezTo>
                    <a:pt x="49" y="21"/>
                    <a:pt x="49" y="25"/>
                    <a:pt x="47" y="28"/>
                  </a:cubicBezTo>
                  <a:cubicBezTo>
                    <a:pt x="33" y="46"/>
                    <a:pt x="33" y="46"/>
                    <a:pt x="33" y="46"/>
                  </a:cubicBezTo>
                  <a:cubicBezTo>
                    <a:pt x="31" y="48"/>
                    <a:pt x="27" y="49"/>
                    <a:pt x="24" y="47"/>
                  </a:cubicBezTo>
                  <a:cubicBezTo>
                    <a:pt x="3" y="31"/>
                    <a:pt x="3" y="31"/>
                    <a:pt x="3" y="31"/>
                  </a:cubicBezTo>
                  <a:cubicBezTo>
                    <a:pt x="0" y="29"/>
                    <a:pt x="0" y="25"/>
                    <a:pt x="2" y="22"/>
                  </a:cubicBezTo>
                  <a:cubicBezTo>
                    <a:pt x="16" y="4"/>
                    <a:pt x="16" y="4"/>
                    <a:pt x="16" y="4"/>
                  </a:cubicBezTo>
                  <a:cubicBezTo>
                    <a:pt x="18" y="1"/>
                    <a:pt x="22" y="0"/>
                    <a:pt x="25"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6" name="Freeform 97"/>
            <p:cNvSpPr>
              <a:spLocks/>
            </p:cNvSpPr>
            <p:nvPr/>
          </p:nvSpPr>
          <p:spPr bwMode="auto">
            <a:xfrm>
              <a:off x="8237904" y="4647043"/>
              <a:ext cx="30247" cy="29883"/>
            </a:xfrm>
            <a:custGeom>
              <a:avLst/>
              <a:gdLst>
                <a:gd name="T0" fmla="*/ 25 w 49"/>
                <a:gd name="T1" fmla="*/ 2 h 48"/>
                <a:gd name="T2" fmla="*/ 46 w 49"/>
                <a:gd name="T3" fmla="*/ 18 h 48"/>
                <a:gd name="T4" fmla="*/ 47 w 49"/>
                <a:gd name="T5" fmla="*/ 27 h 48"/>
                <a:gd name="T6" fmla="*/ 33 w 49"/>
                <a:gd name="T7" fmla="*/ 45 h 48"/>
                <a:gd name="T8" fmla="*/ 24 w 49"/>
                <a:gd name="T9" fmla="*/ 46 h 48"/>
                <a:gd name="T10" fmla="*/ 3 w 49"/>
                <a:gd name="T11" fmla="*/ 30 h 48"/>
                <a:gd name="T12" fmla="*/ 2 w 49"/>
                <a:gd name="T13" fmla="*/ 21 h 48"/>
                <a:gd name="T14" fmla="*/ 16 w 49"/>
                <a:gd name="T15" fmla="*/ 3 h 48"/>
                <a:gd name="T16" fmla="*/ 25 w 49"/>
                <a:gd name="T1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8">
                  <a:moveTo>
                    <a:pt x="25" y="2"/>
                  </a:moveTo>
                  <a:cubicBezTo>
                    <a:pt x="46" y="18"/>
                    <a:pt x="46" y="18"/>
                    <a:pt x="46" y="18"/>
                  </a:cubicBezTo>
                  <a:cubicBezTo>
                    <a:pt x="49" y="20"/>
                    <a:pt x="49" y="24"/>
                    <a:pt x="47" y="27"/>
                  </a:cubicBezTo>
                  <a:cubicBezTo>
                    <a:pt x="33" y="45"/>
                    <a:pt x="33" y="45"/>
                    <a:pt x="33" y="45"/>
                  </a:cubicBezTo>
                  <a:cubicBezTo>
                    <a:pt x="31" y="48"/>
                    <a:pt x="27" y="48"/>
                    <a:pt x="24" y="46"/>
                  </a:cubicBezTo>
                  <a:cubicBezTo>
                    <a:pt x="3" y="30"/>
                    <a:pt x="3" y="30"/>
                    <a:pt x="3" y="30"/>
                  </a:cubicBezTo>
                  <a:cubicBezTo>
                    <a:pt x="0" y="28"/>
                    <a:pt x="0" y="24"/>
                    <a:pt x="2" y="21"/>
                  </a:cubicBezTo>
                  <a:cubicBezTo>
                    <a:pt x="16" y="3"/>
                    <a:pt x="16" y="3"/>
                    <a:pt x="16" y="3"/>
                  </a:cubicBezTo>
                  <a:cubicBezTo>
                    <a:pt x="18" y="0"/>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7" name="Freeform 98"/>
            <p:cNvSpPr>
              <a:spLocks/>
            </p:cNvSpPr>
            <p:nvPr/>
          </p:nvSpPr>
          <p:spPr bwMode="auto">
            <a:xfrm>
              <a:off x="8212030" y="4627729"/>
              <a:ext cx="31340" cy="29883"/>
            </a:xfrm>
            <a:custGeom>
              <a:avLst/>
              <a:gdLst>
                <a:gd name="T0" fmla="*/ 25 w 50"/>
                <a:gd name="T1" fmla="*/ 2 h 48"/>
                <a:gd name="T2" fmla="*/ 47 w 50"/>
                <a:gd name="T3" fmla="*/ 18 h 48"/>
                <a:gd name="T4" fmla="*/ 48 w 50"/>
                <a:gd name="T5" fmla="*/ 27 h 48"/>
                <a:gd name="T6" fmla="*/ 34 w 50"/>
                <a:gd name="T7" fmla="*/ 45 h 48"/>
                <a:gd name="T8" fmla="*/ 25 w 50"/>
                <a:gd name="T9" fmla="*/ 46 h 48"/>
                <a:gd name="T10" fmla="*/ 4 w 50"/>
                <a:gd name="T11" fmla="*/ 30 h 48"/>
                <a:gd name="T12" fmla="*/ 2 w 50"/>
                <a:gd name="T13" fmla="*/ 21 h 48"/>
                <a:gd name="T14" fmla="*/ 16 w 50"/>
                <a:gd name="T15" fmla="*/ 3 h 48"/>
                <a:gd name="T16" fmla="*/ 25 w 50"/>
                <a:gd name="T1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8">
                  <a:moveTo>
                    <a:pt x="25" y="2"/>
                  </a:moveTo>
                  <a:cubicBezTo>
                    <a:pt x="47" y="18"/>
                    <a:pt x="47" y="18"/>
                    <a:pt x="47" y="18"/>
                  </a:cubicBezTo>
                  <a:cubicBezTo>
                    <a:pt x="49" y="20"/>
                    <a:pt x="50" y="24"/>
                    <a:pt x="48" y="27"/>
                  </a:cubicBezTo>
                  <a:cubicBezTo>
                    <a:pt x="34" y="45"/>
                    <a:pt x="34" y="45"/>
                    <a:pt x="34" y="45"/>
                  </a:cubicBezTo>
                  <a:cubicBezTo>
                    <a:pt x="32" y="48"/>
                    <a:pt x="28" y="48"/>
                    <a:pt x="25" y="46"/>
                  </a:cubicBezTo>
                  <a:cubicBezTo>
                    <a:pt x="4" y="30"/>
                    <a:pt x="4" y="30"/>
                    <a:pt x="4" y="30"/>
                  </a:cubicBezTo>
                  <a:cubicBezTo>
                    <a:pt x="1" y="28"/>
                    <a:pt x="0" y="24"/>
                    <a:pt x="2" y="21"/>
                  </a:cubicBezTo>
                  <a:cubicBezTo>
                    <a:pt x="16" y="3"/>
                    <a:pt x="16" y="3"/>
                    <a:pt x="16" y="3"/>
                  </a:cubicBezTo>
                  <a:cubicBezTo>
                    <a:pt x="18" y="0"/>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8" name="Freeform 99"/>
            <p:cNvSpPr>
              <a:spLocks/>
            </p:cNvSpPr>
            <p:nvPr/>
          </p:nvSpPr>
          <p:spPr bwMode="auto">
            <a:xfrm>
              <a:off x="8187250" y="4608416"/>
              <a:ext cx="30611" cy="29883"/>
            </a:xfrm>
            <a:custGeom>
              <a:avLst/>
              <a:gdLst>
                <a:gd name="T0" fmla="*/ 25 w 49"/>
                <a:gd name="T1" fmla="*/ 2 h 48"/>
                <a:gd name="T2" fmla="*/ 46 w 49"/>
                <a:gd name="T3" fmla="*/ 18 h 48"/>
                <a:gd name="T4" fmla="*/ 47 w 49"/>
                <a:gd name="T5" fmla="*/ 27 h 48"/>
                <a:gd name="T6" fmla="*/ 33 w 49"/>
                <a:gd name="T7" fmla="*/ 45 h 48"/>
                <a:gd name="T8" fmla="*/ 24 w 49"/>
                <a:gd name="T9" fmla="*/ 46 h 48"/>
                <a:gd name="T10" fmla="*/ 3 w 49"/>
                <a:gd name="T11" fmla="*/ 30 h 48"/>
                <a:gd name="T12" fmla="*/ 2 w 49"/>
                <a:gd name="T13" fmla="*/ 21 h 48"/>
                <a:gd name="T14" fmla="*/ 16 w 49"/>
                <a:gd name="T15" fmla="*/ 3 h 48"/>
                <a:gd name="T16" fmla="*/ 25 w 49"/>
                <a:gd name="T17"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8">
                  <a:moveTo>
                    <a:pt x="25" y="2"/>
                  </a:moveTo>
                  <a:cubicBezTo>
                    <a:pt x="46" y="18"/>
                    <a:pt x="46" y="18"/>
                    <a:pt x="46" y="18"/>
                  </a:cubicBezTo>
                  <a:cubicBezTo>
                    <a:pt x="49" y="20"/>
                    <a:pt x="49" y="24"/>
                    <a:pt x="47" y="27"/>
                  </a:cubicBezTo>
                  <a:cubicBezTo>
                    <a:pt x="33" y="45"/>
                    <a:pt x="33" y="45"/>
                    <a:pt x="33" y="45"/>
                  </a:cubicBezTo>
                  <a:cubicBezTo>
                    <a:pt x="31" y="48"/>
                    <a:pt x="27" y="48"/>
                    <a:pt x="24" y="46"/>
                  </a:cubicBezTo>
                  <a:cubicBezTo>
                    <a:pt x="3" y="30"/>
                    <a:pt x="3" y="30"/>
                    <a:pt x="3" y="30"/>
                  </a:cubicBezTo>
                  <a:cubicBezTo>
                    <a:pt x="0" y="28"/>
                    <a:pt x="0" y="24"/>
                    <a:pt x="2" y="21"/>
                  </a:cubicBezTo>
                  <a:cubicBezTo>
                    <a:pt x="16" y="3"/>
                    <a:pt x="16" y="3"/>
                    <a:pt x="16" y="3"/>
                  </a:cubicBezTo>
                  <a:cubicBezTo>
                    <a:pt x="18" y="1"/>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49" name="Freeform 100"/>
            <p:cNvSpPr>
              <a:spLocks/>
            </p:cNvSpPr>
            <p:nvPr/>
          </p:nvSpPr>
          <p:spPr bwMode="auto">
            <a:xfrm>
              <a:off x="8161740" y="4589101"/>
              <a:ext cx="30611" cy="30611"/>
            </a:xfrm>
            <a:custGeom>
              <a:avLst/>
              <a:gdLst>
                <a:gd name="T0" fmla="*/ 25 w 49"/>
                <a:gd name="T1" fmla="*/ 2 h 49"/>
                <a:gd name="T2" fmla="*/ 46 w 49"/>
                <a:gd name="T3" fmla="*/ 18 h 49"/>
                <a:gd name="T4" fmla="*/ 47 w 49"/>
                <a:gd name="T5" fmla="*/ 27 h 49"/>
                <a:gd name="T6" fmla="*/ 33 w 49"/>
                <a:gd name="T7" fmla="*/ 45 h 49"/>
                <a:gd name="T8" fmla="*/ 24 w 49"/>
                <a:gd name="T9" fmla="*/ 46 h 49"/>
                <a:gd name="T10" fmla="*/ 3 w 49"/>
                <a:gd name="T11" fmla="*/ 30 h 49"/>
                <a:gd name="T12" fmla="*/ 2 w 49"/>
                <a:gd name="T13" fmla="*/ 22 h 49"/>
                <a:gd name="T14" fmla="*/ 16 w 49"/>
                <a:gd name="T15" fmla="*/ 3 h 49"/>
                <a:gd name="T16" fmla="*/ 25 w 49"/>
                <a:gd name="T17"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25" y="2"/>
                  </a:moveTo>
                  <a:cubicBezTo>
                    <a:pt x="46" y="18"/>
                    <a:pt x="46" y="18"/>
                    <a:pt x="46" y="18"/>
                  </a:cubicBezTo>
                  <a:cubicBezTo>
                    <a:pt x="49" y="20"/>
                    <a:pt x="49" y="24"/>
                    <a:pt x="47" y="27"/>
                  </a:cubicBezTo>
                  <a:cubicBezTo>
                    <a:pt x="33" y="45"/>
                    <a:pt x="33" y="45"/>
                    <a:pt x="33" y="45"/>
                  </a:cubicBezTo>
                  <a:cubicBezTo>
                    <a:pt x="31" y="48"/>
                    <a:pt x="27" y="49"/>
                    <a:pt x="24" y="46"/>
                  </a:cubicBezTo>
                  <a:cubicBezTo>
                    <a:pt x="3" y="30"/>
                    <a:pt x="3" y="30"/>
                    <a:pt x="3" y="30"/>
                  </a:cubicBezTo>
                  <a:cubicBezTo>
                    <a:pt x="0" y="28"/>
                    <a:pt x="0" y="24"/>
                    <a:pt x="2" y="22"/>
                  </a:cubicBezTo>
                  <a:cubicBezTo>
                    <a:pt x="16" y="3"/>
                    <a:pt x="16" y="3"/>
                    <a:pt x="16" y="3"/>
                  </a:cubicBezTo>
                  <a:cubicBezTo>
                    <a:pt x="18" y="1"/>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0" name="Freeform 101"/>
            <p:cNvSpPr>
              <a:spLocks/>
            </p:cNvSpPr>
            <p:nvPr/>
          </p:nvSpPr>
          <p:spPr bwMode="auto">
            <a:xfrm>
              <a:off x="8136232" y="4570151"/>
              <a:ext cx="30976" cy="30247"/>
            </a:xfrm>
            <a:custGeom>
              <a:avLst/>
              <a:gdLst>
                <a:gd name="T0" fmla="*/ 25 w 50"/>
                <a:gd name="T1" fmla="*/ 2 h 49"/>
                <a:gd name="T2" fmla="*/ 46 w 50"/>
                <a:gd name="T3" fmla="*/ 18 h 49"/>
                <a:gd name="T4" fmla="*/ 48 w 50"/>
                <a:gd name="T5" fmla="*/ 27 h 49"/>
                <a:gd name="T6" fmla="*/ 34 w 50"/>
                <a:gd name="T7" fmla="*/ 45 h 49"/>
                <a:gd name="T8" fmla="*/ 25 w 50"/>
                <a:gd name="T9" fmla="*/ 47 h 49"/>
                <a:gd name="T10" fmla="*/ 4 w 50"/>
                <a:gd name="T11" fmla="*/ 31 h 49"/>
                <a:gd name="T12" fmla="*/ 2 w 50"/>
                <a:gd name="T13" fmla="*/ 22 h 49"/>
                <a:gd name="T14" fmla="*/ 16 w 50"/>
                <a:gd name="T15" fmla="*/ 4 h 49"/>
                <a:gd name="T16" fmla="*/ 25 w 50"/>
                <a:gd name="T17"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9">
                  <a:moveTo>
                    <a:pt x="25" y="2"/>
                  </a:moveTo>
                  <a:cubicBezTo>
                    <a:pt x="46" y="18"/>
                    <a:pt x="46" y="18"/>
                    <a:pt x="46" y="18"/>
                  </a:cubicBezTo>
                  <a:cubicBezTo>
                    <a:pt x="49" y="21"/>
                    <a:pt x="50" y="25"/>
                    <a:pt x="48" y="27"/>
                  </a:cubicBezTo>
                  <a:cubicBezTo>
                    <a:pt x="34" y="45"/>
                    <a:pt x="34" y="45"/>
                    <a:pt x="34" y="45"/>
                  </a:cubicBezTo>
                  <a:cubicBezTo>
                    <a:pt x="32" y="48"/>
                    <a:pt x="28" y="49"/>
                    <a:pt x="25" y="47"/>
                  </a:cubicBezTo>
                  <a:cubicBezTo>
                    <a:pt x="4" y="31"/>
                    <a:pt x="4" y="31"/>
                    <a:pt x="4" y="31"/>
                  </a:cubicBezTo>
                  <a:cubicBezTo>
                    <a:pt x="1" y="28"/>
                    <a:pt x="0" y="24"/>
                    <a:pt x="2" y="22"/>
                  </a:cubicBezTo>
                  <a:cubicBezTo>
                    <a:pt x="16" y="4"/>
                    <a:pt x="16" y="4"/>
                    <a:pt x="16" y="4"/>
                  </a:cubicBezTo>
                  <a:cubicBezTo>
                    <a:pt x="18" y="1"/>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1" name="Freeform 102"/>
            <p:cNvSpPr>
              <a:spLocks/>
            </p:cNvSpPr>
            <p:nvPr/>
          </p:nvSpPr>
          <p:spPr bwMode="auto">
            <a:xfrm>
              <a:off x="8111085" y="4550836"/>
              <a:ext cx="30611" cy="30247"/>
            </a:xfrm>
            <a:custGeom>
              <a:avLst/>
              <a:gdLst>
                <a:gd name="T0" fmla="*/ 25 w 49"/>
                <a:gd name="T1" fmla="*/ 3 h 49"/>
                <a:gd name="T2" fmla="*/ 46 w 49"/>
                <a:gd name="T3" fmla="*/ 19 h 49"/>
                <a:gd name="T4" fmla="*/ 47 w 49"/>
                <a:gd name="T5" fmla="*/ 28 h 49"/>
                <a:gd name="T6" fmla="*/ 33 w 49"/>
                <a:gd name="T7" fmla="*/ 46 h 49"/>
                <a:gd name="T8" fmla="*/ 24 w 49"/>
                <a:gd name="T9" fmla="*/ 47 h 49"/>
                <a:gd name="T10" fmla="*/ 3 w 49"/>
                <a:gd name="T11" fmla="*/ 31 h 49"/>
                <a:gd name="T12" fmla="*/ 2 w 49"/>
                <a:gd name="T13" fmla="*/ 22 h 49"/>
                <a:gd name="T14" fmla="*/ 16 w 49"/>
                <a:gd name="T15" fmla="*/ 4 h 49"/>
                <a:gd name="T16" fmla="*/ 25 w 49"/>
                <a:gd name="T17" fmla="*/ 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9">
                  <a:moveTo>
                    <a:pt x="25" y="3"/>
                  </a:moveTo>
                  <a:cubicBezTo>
                    <a:pt x="46" y="19"/>
                    <a:pt x="46" y="19"/>
                    <a:pt x="46" y="19"/>
                  </a:cubicBezTo>
                  <a:cubicBezTo>
                    <a:pt x="49" y="21"/>
                    <a:pt x="49" y="25"/>
                    <a:pt x="47" y="28"/>
                  </a:cubicBezTo>
                  <a:cubicBezTo>
                    <a:pt x="33" y="46"/>
                    <a:pt x="33" y="46"/>
                    <a:pt x="33" y="46"/>
                  </a:cubicBezTo>
                  <a:cubicBezTo>
                    <a:pt x="31" y="48"/>
                    <a:pt x="27" y="49"/>
                    <a:pt x="24" y="47"/>
                  </a:cubicBezTo>
                  <a:cubicBezTo>
                    <a:pt x="3" y="31"/>
                    <a:pt x="3" y="31"/>
                    <a:pt x="3" y="31"/>
                  </a:cubicBezTo>
                  <a:cubicBezTo>
                    <a:pt x="0" y="29"/>
                    <a:pt x="0" y="25"/>
                    <a:pt x="2" y="22"/>
                  </a:cubicBezTo>
                  <a:cubicBezTo>
                    <a:pt x="16" y="4"/>
                    <a:pt x="16" y="4"/>
                    <a:pt x="16" y="4"/>
                  </a:cubicBezTo>
                  <a:cubicBezTo>
                    <a:pt x="18" y="1"/>
                    <a:pt x="22" y="0"/>
                    <a:pt x="25"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2" name="Freeform 103"/>
            <p:cNvSpPr>
              <a:spLocks/>
            </p:cNvSpPr>
            <p:nvPr/>
          </p:nvSpPr>
          <p:spPr bwMode="auto">
            <a:xfrm>
              <a:off x="8082661" y="4529699"/>
              <a:ext cx="32798" cy="31705"/>
            </a:xfrm>
            <a:custGeom>
              <a:avLst/>
              <a:gdLst>
                <a:gd name="T0" fmla="*/ 25 w 53"/>
                <a:gd name="T1" fmla="*/ 2 h 51"/>
                <a:gd name="T2" fmla="*/ 49 w 53"/>
                <a:gd name="T3" fmla="*/ 21 h 51"/>
                <a:gd name="T4" fmla="*/ 51 w 53"/>
                <a:gd name="T5" fmla="*/ 29 h 51"/>
                <a:gd name="T6" fmla="*/ 37 w 53"/>
                <a:gd name="T7" fmla="*/ 47 h 51"/>
                <a:gd name="T8" fmla="*/ 28 w 53"/>
                <a:gd name="T9" fmla="*/ 49 h 51"/>
                <a:gd name="T10" fmla="*/ 3 w 53"/>
                <a:gd name="T11" fmla="*/ 30 h 51"/>
                <a:gd name="T12" fmla="*/ 2 w 53"/>
                <a:gd name="T13" fmla="*/ 21 h 51"/>
                <a:gd name="T14" fmla="*/ 16 w 53"/>
                <a:gd name="T15" fmla="*/ 3 h 51"/>
                <a:gd name="T16" fmla="*/ 25 w 53"/>
                <a:gd name="T17"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1">
                  <a:moveTo>
                    <a:pt x="25" y="2"/>
                  </a:moveTo>
                  <a:cubicBezTo>
                    <a:pt x="49" y="21"/>
                    <a:pt x="49" y="21"/>
                    <a:pt x="49" y="21"/>
                  </a:cubicBezTo>
                  <a:cubicBezTo>
                    <a:pt x="52" y="23"/>
                    <a:pt x="53" y="27"/>
                    <a:pt x="51" y="29"/>
                  </a:cubicBezTo>
                  <a:cubicBezTo>
                    <a:pt x="37" y="47"/>
                    <a:pt x="37" y="47"/>
                    <a:pt x="37" y="47"/>
                  </a:cubicBezTo>
                  <a:cubicBezTo>
                    <a:pt x="35" y="50"/>
                    <a:pt x="31" y="51"/>
                    <a:pt x="28" y="49"/>
                  </a:cubicBezTo>
                  <a:cubicBezTo>
                    <a:pt x="3" y="30"/>
                    <a:pt x="3" y="30"/>
                    <a:pt x="3" y="30"/>
                  </a:cubicBezTo>
                  <a:cubicBezTo>
                    <a:pt x="0" y="28"/>
                    <a:pt x="0" y="24"/>
                    <a:pt x="2" y="21"/>
                  </a:cubicBezTo>
                  <a:cubicBezTo>
                    <a:pt x="16" y="3"/>
                    <a:pt x="16" y="3"/>
                    <a:pt x="16" y="3"/>
                  </a:cubicBezTo>
                  <a:cubicBezTo>
                    <a:pt x="18" y="0"/>
                    <a:pt x="22" y="0"/>
                    <a:pt x="25"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3" name="Freeform 104"/>
            <p:cNvSpPr>
              <a:spLocks/>
            </p:cNvSpPr>
            <p:nvPr/>
          </p:nvSpPr>
          <p:spPr bwMode="auto">
            <a:xfrm>
              <a:off x="8393148" y="4800830"/>
              <a:ext cx="36078" cy="36807"/>
            </a:xfrm>
            <a:custGeom>
              <a:avLst/>
              <a:gdLst>
                <a:gd name="T0" fmla="*/ 32 w 58"/>
                <a:gd name="T1" fmla="*/ 3 h 59"/>
                <a:gd name="T2" fmla="*/ 54 w 58"/>
                <a:gd name="T3" fmla="*/ 19 h 59"/>
                <a:gd name="T4" fmla="*/ 56 w 58"/>
                <a:gd name="T5" fmla="*/ 30 h 59"/>
                <a:gd name="T6" fmla="*/ 37 w 58"/>
                <a:gd name="T7" fmla="*/ 55 h 59"/>
                <a:gd name="T8" fmla="*/ 26 w 58"/>
                <a:gd name="T9" fmla="*/ 56 h 59"/>
                <a:gd name="T10" fmla="*/ 4 w 58"/>
                <a:gd name="T11" fmla="*/ 40 h 59"/>
                <a:gd name="T12" fmla="*/ 3 w 58"/>
                <a:gd name="T13" fmla="*/ 29 h 59"/>
                <a:gd name="T14" fmla="*/ 22 w 58"/>
                <a:gd name="T15" fmla="*/ 4 h 59"/>
                <a:gd name="T16" fmla="*/ 32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2" y="3"/>
                  </a:moveTo>
                  <a:cubicBezTo>
                    <a:pt x="54" y="19"/>
                    <a:pt x="54" y="19"/>
                    <a:pt x="54" y="19"/>
                  </a:cubicBezTo>
                  <a:cubicBezTo>
                    <a:pt x="58" y="22"/>
                    <a:pt x="58" y="27"/>
                    <a:pt x="56" y="30"/>
                  </a:cubicBezTo>
                  <a:cubicBezTo>
                    <a:pt x="37" y="55"/>
                    <a:pt x="37" y="55"/>
                    <a:pt x="37" y="55"/>
                  </a:cubicBezTo>
                  <a:cubicBezTo>
                    <a:pt x="34" y="58"/>
                    <a:pt x="29" y="59"/>
                    <a:pt x="26" y="56"/>
                  </a:cubicBezTo>
                  <a:cubicBezTo>
                    <a:pt x="4" y="40"/>
                    <a:pt x="4" y="40"/>
                    <a:pt x="4" y="40"/>
                  </a:cubicBezTo>
                  <a:cubicBezTo>
                    <a:pt x="1" y="37"/>
                    <a:pt x="0" y="32"/>
                    <a:pt x="3" y="29"/>
                  </a:cubicBezTo>
                  <a:cubicBezTo>
                    <a:pt x="22" y="4"/>
                    <a:pt x="22" y="4"/>
                    <a:pt x="22"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4" name="Freeform 105"/>
            <p:cNvSpPr>
              <a:spLocks/>
            </p:cNvSpPr>
            <p:nvPr/>
          </p:nvSpPr>
          <p:spPr bwMode="auto">
            <a:xfrm>
              <a:off x="8365452" y="4780422"/>
              <a:ext cx="36442" cy="36078"/>
            </a:xfrm>
            <a:custGeom>
              <a:avLst/>
              <a:gdLst>
                <a:gd name="T0" fmla="*/ 32 w 58"/>
                <a:gd name="T1" fmla="*/ 2 h 58"/>
                <a:gd name="T2" fmla="*/ 54 w 58"/>
                <a:gd name="T3" fmla="*/ 19 h 58"/>
                <a:gd name="T4" fmla="*/ 56 w 58"/>
                <a:gd name="T5" fmla="*/ 30 h 58"/>
                <a:gd name="T6" fmla="*/ 37 w 58"/>
                <a:gd name="T7" fmla="*/ 54 h 58"/>
                <a:gd name="T8" fmla="*/ 26 w 58"/>
                <a:gd name="T9" fmla="*/ 56 h 58"/>
                <a:gd name="T10" fmla="*/ 4 w 58"/>
                <a:gd name="T11" fmla="*/ 39 h 58"/>
                <a:gd name="T12" fmla="*/ 3 w 58"/>
                <a:gd name="T13" fmla="*/ 29 h 58"/>
                <a:gd name="T14" fmla="*/ 22 w 58"/>
                <a:gd name="T15" fmla="*/ 4 h 58"/>
                <a:gd name="T16" fmla="*/ 32 w 58"/>
                <a:gd name="T1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32" y="2"/>
                  </a:moveTo>
                  <a:cubicBezTo>
                    <a:pt x="54" y="19"/>
                    <a:pt x="54" y="19"/>
                    <a:pt x="54" y="19"/>
                  </a:cubicBezTo>
                  <a:cubicBezTo>
                    <a:pt x="57" y="22"/>
                    <a:pt x="58" y="26"/>
                    <a:pt x="56" y="30"/>
                  </a:cubicBezTo>
                  <a:cubicBezTo>
                    <a:pt x="37" y="54"/>
                    <a:pt x="37" y="54"/>
                    <a:pt x="37" y="54"/>
                  </a:cubicBezTo>
                  <a:cubicBezTo>
                    <a:pt x="34" y="58"/>
                    <a:pt x="29" y="58"/>
                    <a:pt x="26" y="56"/>
                  </a:cubicBezTo>
                  <a:cubicBezTo>
                    <a:pt x="4" y="39"/>
                    <a:pt x="4" y="39"/>
                    <a:pt x="4" y="39"/>
                  </a:cubicBezTo>
                  <a:cubicBezTo>
                    <a:pt x="1" y="37"/>
                    <a:pt x="0" y="32"/>
                    <a:pt x="3" y="29"/>
                  </a:cubicBezTo>
                  <a:cubicBezTo>
                    <a:pt x="22" y="4"/>
                    <a:pt x="22" y="4"/>
                    <a:pt x="22" y="4"/>
                  </a:cubicBezTo>
                  <a:cubicBezTo>
                    <a:pt x="24" y="1"/>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5" name="Freeform 106"/>
            <p:cNvSpPr>
              <a:spLocks/>
            </p:cNvSpPr>
            <p:nvPr/>
          </p:nvSpPr>
          <p:spPr bwMode="auto">
            <a:xfrm>
              <a:off x="8338121" y="4759285"/>
              <a:ext cx="36078" cy="36807"/>
            </a:xfrm>
            <a:custGeom>
              <a:avLst/>
              <a:gdLst>
                <a:gd name="T0" fmla="*/ 32 w 58"/>
                <a:gd name="T1" fmla="*/ 3 h 59"/>
                <a:gd name="T2" fmla="*/ 54 w 58"/>
                <a:gd name="T3" fmla="*/ 20 h 59"/>
                <a:gd name="T4" fmla="*/ 55 w 58"/>
                <a:gd name="T5" fmla="*/ 30 h 59"/>
                <a:gd name="T6" fmla="*/ 36 w 58"/>
                <a:gd name="T7" fmla="*/ 55 h 59"/>
                <a:gd name="T8" fmla="*/ 26 w 58"/>
                <a:gd name="T9" fmla="*/ 56 h 59"/>
                <a:gd name="T10" fmla="*/ 4 w 58"/>
                <a:gd name="T11" fmla="*/ 40 h 59"/>
                <a:gd name="T12" fmla="*/ 2 w 58"/>
                <a:gd name="T13" fmla="*/ 29 h 59"/>
                <a:gd name="T14" fmla="*/ 21 w 58"/>
                <a:gd name="T15" fmla="*/ 4 h 59"/>
                <a:gd name="T16" fmla="*/ 32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2" y="3"/>
                  </a:moveTo>
                  <a:cubicBezTo>
                    <a:pt x="54" y="20"/>
                    <a:pt x="54" y="20"/>
                    <a:pt x="54" y="20"/>
                  </a:cubicBezTo>
                  <a:cubicBezTo>
                    <a:pt x="57" y="22"/>
                    <a:pt x="58" y="27"/>
                    <a:pt x="55" y="30"/>
                  </a:cubicBezTo>
                  <a:cubicBezTo>
                    <a:pt x="36" y="55"/>
                    <a:pt x="36" y="55"/>
                    <a:pt x="36" y="55"/>
                  </a:cubicBezTo>
                  <a:cubicBezTo>
                    <a:pt x="34" y="58"/>
                    <a:pt x="29" y="59"/>
                    <a:pt x="26" y="56"/>
                  </a:cubicBezTo>
                  <a:cubicBezTo>
                    <a:pt x="4" y="40"/>
                    <a:pt x="4" y="40"/>
                    <a:pt x="4" y="40"/>
                  </a:cubicBezTo>
                  <a:cubicBezTo>
                    <a:pt x="0" y="37"/>
                    <a:pt x="0" y="32"/>
                    <a:pt x="2"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6" name="Freeform 107"/>
            <p:cNvSpPr>
              <a:spLocks/>
            </p:cNvSpPr>
            <p:nvPr/>
          </p:nvSpPr>
          <p:spPr bwMode="auto">
            <a:xfrm>
              <a:off x="8310790" y="4738879"/>
              <a:ext cx="36078" cy="36078"/>
            </a:xfrm>
            <a:custGeom>
              <a:avLst/>
              <a:gdLst>
                <a:gd name="T0" fmla="*/ 32 w 58"/>
                <a:gd name="T1" fmla="*/ 2 h 58"/>
                <a:gd name="T2" fmla="*/ 54 w 58"/>
                <a:gd name="T3" fmla="*/ 19 h 58"/>
                <a:gd name="T4" fmla="*/ 55 w 58"/>
                <a:gd name="T5" fmla="*/ 30 h 58"/>
                <a:gd name="T6" fmla="*/ 36 w 58"/>
                <a:gd name="T7" fmla="*/ 54 h 58"/>
                <a:gd name="T8" fmla="*/ 26 w 58"/>
                <a:gd name="T9" fmla="*/ 56 h 58"/>
                <a:gd name="T10" fmla="*/ 4 w 58"/>
                <a:gd name="T11" fmla="*/ 39 h 58"/>
                <a:gd name="T12" fmla="*/ 2 w 58"/>
                <a:gd name="T13" fmla="*/ 29 h 58"/>
                <a:gd name="T14" fmla="*/ 21 w 58"/>
                <a:gd name="T15" fmla="*/ 4 h 58"/>
                <a:gd name="T16" fmla="*/ 32 w 58"/>
                <a:gd name="T1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32" y="2"/>
                  </a:moveTo>
                  <a:cubicBezTo>
                    <a:pt x="54" y="19"/>
                    <a:pt x="54" y="19"/>
                    <a:pt x="54" y="19"/>
                  </a:cubicBezTo>
                  <a:cubicBezTo>
                    <a:pt x="57" y="22"/>
                    <a:pt x="58" y="26"/>
                    <a:pt x="55" y="30"/>
                  </a:cubicBezTo>
                  <a:cubicBezTo>
                    <a:pt x="36" y="54"/>
                    <a:pt x="36" y="54"/>
                    <a:pt x="36" y="54"/>
                  </a:cubicBezTo>
                  <a:cubicBezTo>
                    <a:pt x="34" y="58"/>
                    <a:pt x="29" y="58"/>
                    <a:pt x="26" y="56"/>
                  </a:cubicBezTo>
                  <a:cubicBezTo>
                    <a:pt x="4" y="39"/>
                    <a:pt x="4" y="39"/>
                    <a:pt x="4" y="39"/>
                  </a:cubicBezTo>
                  <a:cubicBezTo>
                    <a:pt x="0" y="37"/>
                    <a:pt x="0" y="32"/>
                    <a:pt x="2" y="29"/>
                  </a:cubicBezTo>
                  <a:cubicBezTo>
                    <a:pt x="21" y="4"/>
                    <a:pt x="21" y="4"/>
                    <a:pt x="21" y="4"/>
                  </a:cubicBezTo>
                  <a:cubicBezTo>
                    <a:pt x="24" y="1"/>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7" name="Freeform 108"/>
            <p:cNvSpPr>
              <a:spLocks/>
            </p:cNvSpPr>
            <p:nvPr/>
          </p:nvSpPr>
          <p:spPr bwMode="auto">
            <a:xfrm>
              <a:off x="8283094" y="4717742"/>
              <a:ext cx="36442" cy="36442"/>
            </a:xfrm>
            <a:custGeom>
              <a:avLst/>
              <a:gdLst>
                <a:gd name="T0" fmla="*/ 32 w 58"/>
                <a:gd name="T1" fmla="*/ 3 h 59"/>
                <a:gd name="T2" fmla="*/ 54 w 58"/>
                <a:gd name="T3" fmla="*/ 20 h 59"/>
                <a:gd name="T4" fmla="*/ 55 w 58"/>
                <a:gd name="T5" fmla="*/ 30 h 59"/>
                <a:gd name="T6" fmla="*/ 36 w 58"/>
                <a:gd name="T7" fmla="*/ 55 h 59"/>
                <a:gd name="T8" fmla="*/ 25 w 58"/>
                <a:gd name="T9" fmla="*/ 56 h 59"/>
                <a:gd name="T10" fmla="*/ 4 w 58"/>
                <a:gd name="T11" fmla="*/ 40 h 59"/>
                <a:gd name="T12" fmla="*/ 2 w 58"/>
                <a:gd name="T13" fmla="*/ 29 h 59"/>
                <a:gd name="T14" fmla="*/ 21 w 58"/>
                <a:gd name="T15" fmla="*/ 4 h 59"/>
                <a:gd name="T16" fmla="*/ 32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2" y="3"/>
                  </a:moveTo>
                  <a:cubicBezTo>
                    <a:pt x="54" y="20"/>
                    <a:pt x="54" y="20"/>
                    <a:pt x="54" y="20"/>
                  </a:cubicBezTo>
                  <a:cubicBezTo>
                    <a:pt x="57" y="22"/>
                    <a:pt x="58" y="27"/>
                    <a:pt x="55" y="30"/>
                  </a:cubicBezTo>
                  <a:cubicBezTo>
                    <a:pt x="36" y="55"/>
                    <a:pt x="36" y="55"/>
                    <a:pt x="36" y="55"/>
                  </a:cubicBezTo>
                  <a:cubicBezTo>
                    <a:pt x="34" y="58"/>
                    <a:pt x="29" y="59"/>
                    <a:pt x="25" y="56"/>
                  </a:cubicBezTo>
                  <a:cubicBezTo>
                    <a:pt x="4" y="40"/>
                    <a:pt x="4" y="40"/>
                    <a:pt x="4" y="40"/>
                  </a:cubicBezTo>
                  <a:cubicBezTo>
                    <a:pt x="0" y="37"/>
                    <a:pt x="0" y="32"/>
                    <a:pt x="2"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8" name="Freeform 109"/>
            <p:cNvSpPr>
              <a:spLocks/>
            </p:cNvSpPr>
            <p:nvPr/>
          </p:nvSpPr>
          <p:spPr bwMode="auto">
            <a:xfrm>
              <a:off x="8255032" y="4697334"/>
              <a:ext cx="36807" cy="36078"/>
            </a:xfrm>
            <a:custGeom>
              <a:avLst/>
              <a:gdLst>
                <a:gd name="T0" fmla="*/ 33 w 59"/>
                <a:gd name="T1" fmla="*/ 3 h 58"/>
                <a:gd name="T2" fmla="*/ 55 w 59"/>
                <a:gd name="T3" fmla="*/ 19 h 58"/>
                <a:gd name="T4" fmla="*/ 56 w 59"/>
                <a:gd name="T5" fmla="*/ 30 h 58"/>
                <a:gd name="T6" fmla="*/ 37 w 59"/>
                <a:gd name="T7" fmla="*/ 55 h 58"/>
                <a:gd name="T8" fmla="*/ 26 w 59"/>
                <a:gd name="T9" fmla="*/ 56 h 58"/>
                <a:gd name="T10" fmla="*/ 4 w 59"/>
                <a:gd name="T11" fmla="*/ 39 h 58"/>
                <a:gd name="T12" fmla="*/ 3 w 59"/>
                <a:gd name="T13" fmla="*/ 29 h 58"/>
                <a:gd name="T14" fmla="*/ 22 w 59"/>
                <a:gd name="T15" fmla="*/ 4 h 58"/>
                <a:gd name="T16" fmla="*/ 33 w 59"/>
                <a:gd name="T17"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8">
                  <a:moveTo>
                    <a:pt x="33" y="3"/>
                  </a:moveTo>
                  <a:cubicBezTo>
                    <a:pt x="55" y="19"/>
                    <a:pt x="55" y="19"/>
                    <a:pt x="55" y="19"/>
                  </a:cubicBezTo>
                  <a:cubicBezTo>
                    <a:pt x="58" y="22"/>
                    <a:pt x="59" y="26"/>
                    <a:pt x="56" y="30"/>
                  </a:cubicBezTo>
                  <a:cubicBezTo>
                    <a:pt x="37" y="55"/>
                    <a:pt x="37" y="55"/>
                    <a:pt x="37" y="55"/>
                  </a:cubicBezTo>
                  <a:cubicBezTo>
                    <a:pt x="34" y="58"/>
                    <a:pt x="30" y="58"/>
                    <a:pt x="26" y="56"/>
                  </a:cubicBezTo>
                  <a:cubicBezTo>
                    <a:pt x="4" y="39"/>
                    <a:pt x="4" y="39"/>
                    <a:pt x="4" y="39"/>
                  </a:cubicBezTo>
                  <a:cubicBezTo>
                    <a:pt x="1" y="37"/>
                    <a:pt x="0" y="32"/>
                    <a:pt x="3" y="29"/>
                  </a:cubicBezTo>
                  <a:cubicBezTo>
                    <a:pt x="22" y="4"/>
                    <a:pt x="22" y="4"/>
                    <a:pt x="22" y="4"/>
                  </a:cubicBezTo>
                  <a:cubicBezTo>
                    <a:pt x="25"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59" name="Freeform 110"/>
            <p:cNvSpPr>
              <a:spLocks/>
            </p:cNvSpPr>
            <p:nvPr/>
          </p:nvSpPr>
          <p:spPr bwMode="auto">
            <a:xfrm>
              <a:off x="8227701" y="4676927"/>
              <a:ext cx="36807" cy="35713"/>
            </a:xfrm>
            <a:custGeom>
              <a:avLst/>
              <a:gdLst>
                <a:gd name="T0" fmla="*/ 33 w 59"/>
                <a:gd name="T1" fmla="*/ 2 h 58"/>
                <a:gd name="T2" fmla="*/ 55 w 59"/>
                <a:gd name="T3" fmla="*/ 19 h 58"/>
                <a:gd name="T4" fmla="*/ 56 w 59"/>
                <a:gd name="T5" fmla="*/ 29 h 58"/>
                <a:gd name="T6" fmla="*/ 37 w 59"/>
                <a:gd name="T7" fmla="*/ 54 h 58"/>
                <a:gd name="T8" fmla="*/ 26 w 59"/>
                <a:gd name="T9" fmla="*/ 55 h 58"/>
                <a:gd name="T10" fmla="*/ 4 w 59"/>
                <a:gd name="T11" fmla="*/ 39 h 58"/>
                <a:gd name="T12" fmla="*/ 3 w 59"/>
                <a:gd name="T13" fmla="*/ 28 h 58"/>
                <a:gd name="T14" fmla="*/ 22 w 59"/>
                <a:gd name="T15" fmla="*/ 4 h 58"/>
                <a:gd name="T16" fmla="*/ 33 w 59"/>
                <a:gd name="T1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8">
                  <a:moveTo>
                    <a:pt x="33" y="2"/>
                  </a:moveTo>
                  <a:cubicBezTo>
                    <a:pt x="55" y="19"/>
                    <a:pt x="55" y="19"/>
                    <a:pt x="55" y="19"/>
                  </a:cubicBezTo>
                  <a:cubicBezTo>
                    <a:pt x="58" y="21"/>
                    <a:pt x="59" y="26"/>
                    <a:pt x="56" y="29"/>
                  </a:cubicBezTo>
                  <a:cubicBezTo>
                    <a:pt x="37" y="54"/>
                    <a:pt x="37" y="54"/>
                    <a:pt x="37" y="54"/>
                  </a:cubicBezTo>
                  <a:cubicBezTo>
                    <a:pt x="34" y="57"/>
                    <a:pt x="30" y="58"/>
                    <a:pt x="26" y="55"/>
                  </a:cubicBezTo>
                  <a:cubicBezTo>
                    <a:pt x="4" y="39"/>
                    <a:pt x="4" y="39"/>
                    <a:pt x="4" y="39"/>
                  </a:cubicBezTo>
                  <a:cubicBezTo>
                    <a:pt x="1" y="36"/>
                    <a:pt x="0" y="32"/>
                    <a:pt x="3" y="28"/>
                  </a:cubicBezTo>
                  <a:cubicBezTo>
                    <a:pt x="22" y="4"/>
                    <a:pt x="22" y="4"/>
                    <a:pt x="22"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0" name="Freeform 111"/>
            <p:cNvSpPr>
              <a:spLocks/>
            </p:cNvSpPr>
            <p:nvPr/>
          </p:nvSpPr>
          <p:spPr bwMode="auto">
            <a:xfrm>
              <a:off x="8200370" y="4655790"/>
              <a:ext cx="36078" cy="36442"/>
            </a:xfrm>
            <a:custGeom>
              <a:avLst/>
              <a:gdLst>
                <a:gd name="T0" fmla="*/ 33 w 58"/>
                <a:gd name="T1" fmla="*/ 3 h 59"/>
                <a:gd name="T2" fmla="*/ 54 w 58"/>
                <a:gd name="T3" fmla="*/ 19 h 59"/>
                <a:gd name="T4" fmla="*/ 56 w 58"/>
                <a:gd name="T5" fmla="*/ 30 h 59"/>
                <a:gd name="T6" fmla="*/ 37 w 58"/>
                <a:gd name="T7" fmla="*/ 55 h 59"/>
                <a:gd name="T8" fmla="*/ 26 w 58"/>
                <a:gd name="T9" fmla="*/ 56 h 59"/>
                <a:gd name="T10" fmla="*/ 4 w 58"/>
                <a:gd name="T11" fmla="*/ 39 h 59"/>
                <a:gd name="T12" fmla="*/ 3 w 58"/>
                <a:gd name="T13" fmla="*/ 29 h 59"/>
                <a:gd name="T14" fmla="*/ 22 w 58"/>
                <a:gd name="T15" fmla="*/ 4 h 59"/>
                <a:gd name="T16" fmla="*/ 33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3" y="3"/>
                  </a:moveTo>
                  <a:cubicBezTo>
                    <a:pt x="54" y="19"/>
                    <a:pt x="54" y="19"/>
                    <a:pt x="54" y="19"/>
                  </a:cubicBezTo>
                  <a:cubicBezTo>
                    <a:pt x="58" y="22"/>
                    <a:pt x="58" y="27"/>
                    <a:pt x="56" y="30"/>
                  </a:cubicBezTo>
                  <a:cubicBezTo>
                    <a:pt x="37" y="55"/>
                    <a:pt x="37" y="55"/>
                    <a:pt x="37" y="55"/>
                  </a:cubicBezTo>
                  <a:cubicBezTo>
                    <a:pt x="34" y="58"/>
                    <a:pt x="29" y="59"/>
                    <a:pt x="26" y="56"/>
                  </a:cubicBezTo>
                  <a:cubicBezTo>
                    <a:pt x="4" y="39"/>
                    <a:pt x="4" y="39"/>
                    <a:pt x="4" y="39"/>
                  </a:cubicBezTo>
                  <a:cubicBezTo>
                    <a:pt x="1" y="37"/>
                    <a:pt x="0" y="32"/>
                    <a:pt x="3" y="29"/>
                  </a:cubicBezTo>
                  <a:cubicBezTo>
                    <a:pt x="22" y="4"/>
                    <a:pt x="22" y="4"/>
                    <a:pt x="22"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1" name="Freeform 112"/>
            <p:cNvSpPr>
              <a:spLocks/>
            </p:cNvSpPr>
            <p:nvPr/>
          </p:nvSpPr>
          <p:spPr bwMode="auto">
            <a:xfrm>
              <a:off x="8173037" y="4635018"/>
              <a:ext cx="36078" cy="36078"/>
            </a:xfrm>
            <a:custGeom>
              <a:avLst/>
              <a:gdLst>
                <a:gd name="T0" fmla="*/ 32 w 58"/>
                <a:gd name="T1" fmla="*/ 2 h 58"/>
                <a:gd name="T2" fmla="*/ 54 w 58"/>
                <a:gd name="T3" fmla="*/ 19 h 58"/>
                <a:gd name="T4" fmla="*/ 56 w 58"/>
                <a:gd name="T5" fmla="*/ 29 h 58"/>
                <a:gd name="T6" fmla="*/ 37 w 58"/>
                <a:gd name="T7" fmla="*/ 54 h 58"/>
                <a:gd name="T8" fmla="*/ 26 w 58"/>
                <a:gd name="T9" fmla="*/ 56 h 58"/>
                <a:gd name="T10" fmla="*/ 4 w 58"/>
                <a:gd name="T11" fmla="*/ 39 h 58"/>
                <a:gd name="T12" fmla="*/ 3 w 58"/>
                <a:gd name="T13" fmla="*/ 28 h 58"/>
                <a:gd name="T14" fmla="*/ 22 w 58"/>
                <a:gd name="T15" fmla="*/ 4 h 58"/>
                <a:gd name="T16" fmla="*/ 32 w 58"/>
                <a:gd name="T1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32" y="2"/>
                  </a:moveTo>
                  <a:cubicBezTo>
                    <a:pt x="54" y="19"/>
                    <a:pt x="54" y="19"/>
                    <a:pt x="54" y="19"/>
                  </a:cubicBezTo>
                  <a:cubicBezTo>
                    <a:pt x="58" y="21"/>
                    <a:pt x="58" y="26"/>
                    <a:pt x="56" y="29"/>
                  </a:cubicBezTo>
                  <a:cubicBezTo>
                    <a:pt x="37" y="54"/>
                    <a:pt x="37" y="54"/>
                    <a:pt x="37" y="54"/>
                  </a:cubicBezTo>
                  <a:cubicBezTo>
                    <a:pt x="34" y="57"/>
                    <a:pt x="29" y="58"/>
                    <a:pt x="26" y="56"/>
                  </a:cubicBezTo>
                  <a:cubicBezTo>
                    <a:pt x="4" y="39"/>
                    <a:pt x="4" y="39"/>
                    <a:pt x="4" y="39"/>
                  </a:cubicBezTo>
                  <a:cubicBezTo>
                    <a:pt x="1" y="36"/>
                    <a:pt x="0" y="32"/>
                    <a:pt x="3" y="28"/>
                  </a:cubicBezTo>
                  <a:cubicBezTo>
                    <a:pt x="22" y="4"/>
                    <a:pt x="22" y="4"/>
                    <a:pt x="22"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2" name="Freeform 113"/>
            <p:cNvSpPr>
              <a:spLocks/>
            </p:cNvSpPr>
            <p:nvPr/>
          </p:nvSpPr>
          <p:spPr bwMode="auto">
            <a:xfrm>
              <a:off x="8145341" y="4613882"/>
              <a:ext cx="36442" cy="36807"/>
            </a:xfrm>
            <a:custGeom>
              <a:avLst/>
              <a:gdLst>
                <a:gd name="T0" fmla="*/ 32 w 58"/>
                <a:gd name="T1" fmla="*/ 3 h 59"/>
                <a:gd name="T2" fmla="*/ 54 w 58"/>
                <a:gd name="T3" fmla="*/ 19 h 59"/>
                <a:gd name="T4" fmla="*/ 56 w 58"/>
                <a:gd name="T5" fmla="*/ 30 h 59"/>
                <a:gd name="T6" fmla="*/ 37 w 58"/>
                <a:gd name="T7" fmla="*/ 55 h 59"/>
                <a:gd name="T8" fmla="*/ 26 w 58"/>
                <a:gd name="T9" fmla="*/ 56 h 59"/>
                <a:gd name="T10" fmla="*/ 4 w 58"/>
                <a:gd name="T11" fmla="*/ 40 h 59"/>
                <a:gd name="T12" fmla="*/ 3 w 58"/>
                <a:gd name="T13" fmla="*/ 29 h 59"/>
                <a:gd name="T14" fmla="*/ 22 w 58"/>
                <a:gd name="T15" fmla="*/ 4 h 59"/>
                <a:gd name="T16" fmla="*/ 32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2" y="3"/>
                  </a:moveTo>
                  <a:cubicBezTo>
                    <a:pt x="54" y="19"/>
                    <a:pt x="54" y="19"/>
                    <a:pt x="54" y="19"/>
                  </a:cubicBezTo>
                  <a:cubicBezTo>
                    <a:pt x="57" y="22"/>
                    <a:pt x="58" y="27"/>
                    <a:pt x="56" y="30"/>
                  </a:cubicBezTo>
                  <a:cubicBezTo>
                    <a:pt x="37" y="55"/>
                    <a:pt x="37" y="55"/>
                    <a:pt x="37" y="55"/>
                  </a:cubicBezTo>
                  <a:cubicBezTo>
                    <a:pt x="34" y="58"/>
                    <a:pt x="29" y="59"/>
                    <a:pt x="26" y="56"/>
                  </a:cubicBezTo>
                  <a:cubicBezTo>
                    <a:pt x="4" y="40"/>
                    <a:pt x="4" y="40"/>
                    <a:pt x="4" y="40"/>
                  </a:cubicBezTo>
                  <a:cubicBezTo>
                    <a:pt x="1" y="37"/>
                    <a:pt x="0" y="32"/>
                    <a:pt x="3" y="29"/>
                  </a:cubicBezTo>
                  <a:cubicBezTo>
                    <a:pt x="22" y="4"/>
                    <a:pt x="22" y="4"/>
                    <a:pt x="22"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3" name="Freeform 114"/>
            <p:cNvSpPr>
              <a:spLocks/>
            </p:cNvSpPr>
            <p:nvPr/>
          </p:nvSpPr>
          <p:spPr bwMode="auto">
            <a:xfrm>
              <a:off x="8118009" y="4593473"/>
              <a:ext cx="36078" cy="36078"/>
            </a:xfrm>
            <a:custGeom>
              <a:avLst/>
              <a:gdLst>
                <a:gd name="T0" fmla="*/ 32 w 58"/>
                <a:gd name="T1" fmla="*/ 2 h 58"/>
                <a:gd name="T2" fmla="*/ 54 w 58"/>
                <a:gd name="T3" fmla="*/ 19 h 58"/>
                <a:gd name="T4" fmla="*/ 55 w 58"/>
                <a:gd name="T5" fmla="*/ 30 h 58"/>
                <a:gd name="T6" fmla="*/ 36 w 58"/>
                <a:gd name="T7" fmla="*/ 54 h 58"/>
                <a:gd name="T8" fmla="*/ 26 w 58"/>
                <a:gd name="T9" fmla="*/ 56 h 58"/>
                <a:gd name="T10" fmla="*/ 4 w 58"/>
                <a:gd name="T11" fmla="*/ 39 h 58"/>
                <a:gd name="T12" fmla="*/ 2 w 58"/>
                <a:gd name="T13" fmla="*/ 28 h 58"/>
                <a:gd name="T14" fmla="*/ 21 w 58"/>
                <a:gd name="T15" fmla="*/ 4 h 58"/>
                <a:gd name="T16" fmla="*/ 32 w 58"/>
                <a:gd name="T17"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32" y="2"/>
                  </a:moveTo>
                  <a:cubicBezTo>
                    <a:pt x="54" y="19"/>
                    <a:pt x="54" y="19"/>
                    <a:pt x="54" y="19"/>
                  </a:cubicBezTo>
                  <a:cubicBezTo>
                    <a:pt x="57" y="21"/>
                    <a:pt x="58" y="26"/>
                    <a:pt x="55" y="30"/>
                  </a:cubicBezTo>
                  <a:cubicBezTo>
                    <a:pt x="36" y="54"/>
                    <a:pt x="36" y="54"/>
                    <a:pt x="36" y="54"/>
                  </a:cubicBezTo>
                  <a:cubicBezTo>
                    <a:pt x="34" y="58"/>
                    <a:pt x="29" y="58"/>
                    <a:pt x="26" y="56"/>
                  </a:cubicBezTo>
                  <a:cubicBezTo>
                    <a:pt x="4" y="39"/>
                    <a:pt x="4" y="39"/>
                    <a:pt x="4" y="39"/>
                  </a:cubicBezTo>
                  <a:cubicBezTo>
                    <a:pt x="0" y="37"/>
                    <a:pt x="0" y="32"/>
                    <a:pt x="2" y="28"/>
                  </a:cubicBezTo>
                  <a:cubicBezTo>
                    <a:pt x="21" y="4"/>
                    <a:pt x="21" y="4"/>
                    <a:pt x="21"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4" name="Freeform 115"/>
            <p:cNvSpPr>
              <a:spLocks/>
            </p:cNvSpPr>
            <p:nvPr/>
          </p:nvSpPr>
          <p:spPr bwMode="auto">
            <a:xfrm>
              <a:off x="8090679" y="4572337"/>
              <a:ext cx="36078" cy="36807"/>
            </a:xfrm>
            <a:custGeom>
              <a:avLst/>
              <a:gdLst>
                <a:gd name="T0" fmla="*/ 32 w 58"/>
                <a:gd name="T1" fmla="*/ 3 h 59"/>
                <a:gd name="T2" fmla="*/ 54 w 58"/>
                <a:gd name="T3" fmla="*/ 19 h 59"/>
                <a:gd name="T4" fmla="*/ 55 w 58"/>
                <a:gd name="T5" fmla="*/ 30 h 59"/>
                <a:gd name="T6" fmla="*/ 36 w 58"/>
                <a:gd name="T7" fmla="*/ 55 h 59"/>
                <a:gd name="T8" fmla="*/ 26 w 58"/>
                <a:gd name="T9" fmla="*/ 56 h 59"/>
                <a:gd name="T10" fmla="*/ 4 w 58"/>
                <a:gd name="T11" fmla="*/ 40 h 59"/>
                <a:gd name="T12" fmla="*/ 2 w 58"/>
                <a:gd name="T13" fmla="*/ 29 h 59"/>
                <a:gd name="T14" fmla="*/ 21 w 58"/>
                <a:gd name="T15" fmla="*/ 4 h 59"/>
                <a:gd name="T16" fmla="*/ 32 w 58"/>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9">
                  <a:moveTo>
                    <a:pt x="32" y="3"/>
                  </a:moveTo>
                  <a:cubicBezTo>
                    <a:pt x="54" y="19"/>
                    <a:pt x="54" y="19"/>
                    <a:pt x="54" y="19"/>
                  </a:cubicBezTo>
                  <a:cubicBezTo>
                    <a:pt x="57" y="22"/>
                    <a:pt x="58" y="27"/>
                    <a:pt x="55" y="30"/>
                  </a:cubicBezTo>
                  <a:cubicBezTo>
                    <a:pt x="36" y="55"/>
                    <a:pt x="36" y="55"/>
                    <a:pt x="36" y="55"/>
                  </a:cubicBezTo>
                  <a:cubicBezTo>
                    <a:pt x="34" y="58"/>
                    <a:pt x="29" y="59"/>
                    <a:pt x="26" y="56"/>
                  </a:cubicBezTo>
                  <a:cubicBezTo>
                    <a:pt x="4" y="40"/>
                    <a:pt x="4" y="40"/>
                    <a:pt x="4" y="40"/>
                  </a:cubicBezTo>
                  <a:cubicBezTo>
                    <a:pt x="0" y="37"/>
                    <a:pt x="0" y="32"/>
                    <a:pt x="2" y="29"/>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5" name="Freeform 116"/>
            <p:cNvSpPr>
              <a:spLocks/>
            </p:cNvSpPr>
            <p:nvPr/>
          </p:nvSpPr>
          <p:spPr bwMode="auto">
            <a:xfrm>
              <a:off x="8061889" y="4551201"/>
              <a:ext cx="36807" cy="36807"/>
            </a:xfrm>
            <a:custGeom>
              <a:avLst/>
              <a:gdLst>
                <a:gd name="T0" fmla="*/ 32 w 59"/>
                <a:gd name="T1" fmla="*/ 2 h 59"/>
                <a:gd name="T2" fmla="*/ 55 w 59"/>
                <a:gd name="T3" fmla="*/ 19 h 59"/>
                <a:gd name="T4" fmla="*/ 56 w 59"/>
                <a:gd name="T5" fmla="*/ 30 h 59"/>
                <a:gd name="T6" fmla="*/ 37 w 59"/>
                <a:gd name="T7" fmla="*/ 55 h 59"/>
                <a:gd name="T8" fmla="*/ 26 w 59"/>
                <a:gd name="T9" fmla="*/ 56 h 59"/>
                <a:gd name="T10" fmla="*/ 4 w 59"/>
                <a:gd name="T11" fmla="*/ 39 h 59"/>
                <a:gd name="T12" fmla="*/ 3 w 59"/>
                <a:gd name="T13" fmla="*/ 28 h 59"/>
                <a:gd name="T14" fmla="*/ 22 w 59"/>
                <a:gd name="T15" fmla="*/ 4 h 59"/>
                <a:gd name="T16" fmla="*/ 32 w 59"/>
                <a:gd name="T17" fmla="*/ 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2" y="2"/>
                  </a:moveTo>
                  <a:cubicBezTo>
                    <a:pt x="55" y="19"/>
                    <a:pt x="55" y="19"/>
                    <a:pt x="55" y="19"/>
                  </a:cubicBezTo>
                  <a:cubicBezTo>
                    <a:pt x="58" y="22"/>
                    <a:pt x="59" y="27"/>
                    <a:pt x="56" y="30"/>
                  </a:cubicBezTo>
                  <a:cubicBezTo>
                    <a:pt x="37" y="55"/>
                    <a:pt x="37" y="55"/>
                    <a:pt x="37" y="55"/>
                  </a:cubicBezTo>
                  <a:cubicBezTo>
                    <a:pt x="35" y="58"/>
                    <a:pt x="30" y="59"/>
                    <a:pt x="26" y="56"/>
                  </a:cubicBezTo>
                  <a:cubicBezTo>
                    <a:pt x="4" y="39"/>
                    <a:pt x="4" y="39"/>
                    <a:pt x="4" y="39"/>
                  </a:cubicBezTo>
                  <a:cubicBezTo>
                    <a:pt x="1" y="36"/>
                    <a:pt x="0" y="32"/>
                    <a:pt x="3" y="28"/>
                  </a:cubicBezTo>
                  <a:cubicBezTo>
                    <a:pt x="22" y="4"/>
                    <a:pt x="22" y="4"/>
                    <a:pt x="22"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6" name="Freeform 117"/>
            <p:cNvSpPr>
              <a:spLocks/>
            </p:cNvSpPr>
            <p:nvPr/>
          </p:nvSpPr>
          <p:spPr bwMode="auto">
            <a:xfrm>
              <a:off x="8041481" y="4578168"/>
              <a:ext cx="51748" cy="47739"/>
            </a:xfrm>
            <a:custGeom>
              <a:avLst/>
              <a:gdLst>
                <a:gd name="T0" fmla="*/ 33 w 83"/>
                <a:gd name="T1" fmla="*/ 3 h 77"/>
                <a:gd name="T2" fmla="*/ 79 w 83"/>
                <a:gd name="T3" fmla="*/ 38 h 77"/>
                <a:gd name="T4" fmla="*/ 80 w 83"/>
                <a:gd name="T5" fmla="*/ 49 h 77"/>
                <a:gd name="T6" fmla="*/ 62 w 83"/>
                <a:gd name="T7" fmla="*/ 73 h 77"/>
                <a:gd name="T8" fmla="*/ 50 w 83"/>
                <a:gd name="T9" fmla="*/ 74 h 77"/>
                <a:gd name="T10" fmla="*/ 4 w 83"/>
                <a:gd name="T11" fmla="*/ 40 h 77"/>
                <a:gd name="T12" fmla="*/ 3 w 83"/>
                <a:gd name="T13" fmla="*/ 28 h 77"/>
                <a:gd name="T14" fmla="*/ 21 w 83"/>
                <a:gd name="T15" fmla="*/ 4 h 77"/>
                <a:gd name="T16" fmla="*/ 33 w 83"/>
                <a:gd name="T17" fmla="*/ 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77">
                  <a:moveTo>
                    <a:pt x="33" y="3"/>
                  </a:moveTo>
                  <a:cubicBezTo>
                    <a:pt x="79" y="38"/>
                    <a:pt x="79" y="38"/>
                    <a:pt x="79" y="38"/>
                  </a:cubicBezTo>
                  <a:cubicBezTo>
                    <a:pt x="82" y="40"/>
                    <a:pt x="83" y="45"/>
                    <a:pt x="80" y="49"/>
                  </a:cubicBezTo>
                  <a:cubicBezTo>
                    <a:pt x="62" y="73"/>
                    <a:pt x="62" y="73"/>
                    <a:pt x="62" y="73"/>
                  </a:cubicBezTo>
                  <a:cubicBezTo>
                    <a:pt x="59" y="76"/>
                    <a:pt x="54" y="77"/>
                    <a:pt x="50" y="74"/>
                  </a:cubicBezTo>
                  <a:cubicBezTo>
                    <a:pt x="4" y="40"/>
                    <a:pt x="4" y="40"/>
                    <a:pt x="4" y="40"/>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7" name="Freeform 118"/>
            <p:cNvSpPr>
              <a:spLocks/>
            </p:cNvSpPr>
            <p:nvPr/>
          </p:nvSpPr>
          <p:spPr bwMode="auto">
            <a:xfrm>
              <a:off x="8020709" y="4604770"/>
              <a:ext cx="56850" cy="52112"/>
            </a:xfrm>
            <a:custGeom>
              <a:avLst/>
              <a:gdLst>
                <a:gd name="T0" fmla="*/ 32 w 91"/>
                <a:gd name="T1" fmla="*/ 3 h 84"/>
                <a:gd name="T2" fmla="*/ 87 w 91"/>
                <a:gd name="T3" fmla="*/ 44 h 84"/>
                <a:gd name="T4" fmla="*/ 89 w 91"/>
                <a:gd name="T5" fmla="*/ 56 h 84"/>
                <a:gd name="T6" fmla="*/ 70 w 91"/>
                <a:gd name="T7" fmla="*/ 79 h 84"/>
                <a:gd name="T8" fmla="*/ 59 w 91"/>
                <a:gd name="T9" fmla="*/ 81 h 84"/>
                <a:gd name="T10" fmla="*/ 4 w 91"/>
                <a:gd name="T11" fmla="*/ 40 h 84"/>
                <a:gd name="T12" fmla="*/ 3 w 91"/>
                <a:gd name="T13" fmla="*/ 28 h 84"/>
                <a:gd name="T14" fmla="*/ 21 w 91"/>
                <a:gd name="T15" fmla="*/ 4 h 84"/>
                <a:gd name="T16" fmla="*/ 32 w 91"/>
                <a:gd name="T17" fmla="*/ 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84">
                  <a:moveTo>
                    <a:pt x="32" y="3"/>
                  </a:moveTo>
                  <a:cubicBezTo>
                    <a:pt x="87" y="44"/>
                    <a:pt x="87" y="44"/>
                    <a:pt x="87" y="44"/>
                  </a:cubicBezTo>
                  <a:cubicBezTo>
                    <a:pt x="91" y="47"/>
                    <a:pt x="91" y="52"/>
                    <a:pt x="89" y="56"/>
                  </a:cubicBezTo>
                  <a:cubicBezTo>
                    <a:pt x="70" y="79"/>
                    <a:pt x="70" y="79"/>
                    <a:pt x="70" y="79"/>
                  </a:cubicBezTo>
                  <a:cubicBezTo>
                    <a:pt x="68" y="83"/>
                    <a:pt x="62" y="84"/>
                    <a:pt x="59" y="81"/>
                  </a:cubicBezTo>
                  <a:cubicBezTo>
                    <a:pt x="4" y="40"/>
                    <a:pt x="4" y="40"/>
                    <a:pt x="4" y="40"/>
                  </a:cubicBezTo>
                  <a:cubicBezTo>
                    <a:pt x="0" y="37"/>
                    <a:pt x="0" y="32"/>
                    <a:pt x="3"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8" name="Freeform 119"/>
            <p:cNvSpPr>
              <a:spLocks/>
            </p:cNvSpPr>
            <p:nvPr/>
          </p:nvSpPr>
          <p:spPr bwMode="auto">
            <a:xfrm>
              <a:off x="8000302" y="4631373"/>
              <a:ext cx="71791" cy="63409"/>
            </a:xfrm>
            <a:custGeom>
              <a:avLst/>
              <a:gdLst>
                <a:gd name="T0" fmla="*/ 32 w 115"/>
                <a:gd name="T1" fmla="*/ 3 h 102"/>
                <a:gd name="T2" fmla="*/ 110 w 115"/>
                <a:gd name="T3" fmla="*/ 62 h 102"/>
                <a:gd name="T4" fmla="*/ 112 w 115"/>
                <a:gd name="T5" fmla="*/ 74 h 102"/>
                <a:gd name="T6" fmla="*/ 94 w 115"/>
                <a:gd name="T7" fmla="*/ 98 h 102"/>
                <a:gd name="T8" fmla="*/ 82 w 115"/>
                <a:gd name="T9" fmla="*/ 99 h 102"/>
                <a:gd name="T10" fmla="*/ 4 w 115"/>
                <a:gd name="T11" fmla="*/ 40 h 102"/>
                <a:gd name="T12" fmla="*/ 2 w 115"/>
                <a:gd name="T13" fmla="*/ 28 h 102"/>
                <a:gd name="T14" fmla="*/ 21 w 115"/>
                <a:gd name="T15" fmla="*/ 5 h 102"/>
                <a:gd name="T16" fmla="*/ 32 w 115"/>
                <a:gd name="T17" fmla="*/ 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02">
                  <a:moveTo>
                    <a:pt x="32" y="3"/>
                  </a:moveTo>
                  <a:cubicBezTo>
                    <a:pt x="110" y="62"/>
                    <a:pt x="110" y="62"/>
                    <a:pt x="110" y="62"/>
                  </a:cubicBezTo>
                  <a:cubicBezTo>
                    <a:pt x="114" y="65"/>
                    <a:pt x="115" y="70"/>
                    <a:pt x="112" y="74"/>
                  </a:cubicBezTo>
                  <a:cubicBezTo>
                    <a:pt x="94" y="98"/>
                    <a:pt x="94" y="98"/>
                    <a:pt x="94" y="98"/>
                  </a:cubicBezTo>
                  <a:cubicBezTo>
                    <a:pt x="91" y="101"/>
                    <a:pt x="86" y="102"/>
                    <a:pt x="82" y="99"/>
                  </a:cubicBezTo>
                  <a:cubicBezTo>
                    <a:pt x="4" y="40"/>
                    <a:pt x="4" y="40"/>
                    <a:pt x="4" y="40"/>
                  </a:cubicBezTo>
                  <a:cubicBezTo>
                    <a:pt x="0" y="37"/>
                    <a:pt x="0" y="32"/>
                    <a:pt x="2" y="28"/>
                  </a:cubicBezTo>
                  <a:cubicBezTo>
                    <a:pt x="21" y="5"/>
                    <a:pt x="21" y="5"/>
                    <a:pt x="21" y="5"/>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69" name="Freeform 120"/>
            <p:cNvSpPr>
              <a:spLocks/>
            </p:cNvSpPr>
            <p:nvPr/>
          </p:nvSpPr>
          <p:spPr bwMode="auto">
            <a:xfrm>
              <a:off x="7979166" y="4657977"/>
              <a:ext cx="43366" cy="41909"/>
            </a:xfrm>
            <a:custGeom>
              <a:avLst/>
              <a:gdLst>
                <a:gd name="T0" fmla="*/ 33 w 70"/>
                <a:gd name="T1" fmla="*/ 3 h 67"/>
                <a:gd name="T2" fmla="*/ 65 w 70"/>
                <a:gd name="T3" fmla="*/ 28 h 67"/>
                <a:gd name="T4" fmla="*/ 67 w 70"/>
                <a:gd name="T5" fmla="*/ 39 h 67"/>
                <a:gd name="T6" fmla="*/ 49 w 70"/>
                <a:gd name="T7" fmla="*/ 63 h 67"/>
                <a:gd name="T8" fmla="*/ 37 w 70"/>
                <a:gd name="T9" fmla="*/ 65 h 67"/>
                <a:gd name="T10" fmla="*/ 5 w 70"/>
                <a:gd name="T11" fmla="*/ 40 h 67"/>
                <a:gd name="T12" fmla="*/ 3 w 70"/>
                <a:gd name="T13" fmla="*/ 28 h 67"/>
                <a:gd name="T14" fmla="*/ 21 w 70"/>
                <a:gd name="T15" fmla="*/ 5 h 67"/>
                <a:gd name="T16" fmla="*/ 33 w 70"/>
                <a:gd name="T17" fmla="*/ 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67">
                  <a:moveTo>
                    <a:pt x="33" y="3"/>
                  </a:moveTo>
                  <a:cubicBezTo>
                    <a:pt x="65" y="28"/>
                    <a:pt x="65" y="28"/>
                    <a:pt x="65" y="28"/>
                  </a:cubicBezTo>
                  <a:cubicBezTo>
                    <a:pt x="69" y="31"/>
                    <a:pt x="70" y="36"/>
                    <a:pt x="67" y="39"/>
                  </a:cubicBezTo>
                  <a:cubicBezTo>
                    <a:pt x="49" y="63"/>
                    <a:pt x="49" y="63"/>
                    <a:pt x="49" y="63"/>
                  </a:cubicBezTo>
                  <a:cubicBezTo>
                    <a:pt x="46" y="67"/>
                    <a:pt x="41" y="67"/>
                    <a:pt x="37" y="65"/>
                  </a:cubicBezTo>
                  <a:cubicBezTo>
                    <a:pt x="5" y="40"/>
                    <a:pt x="5" y="40"/>
                    <a:pt x="5" y="40"/>
                  </a:cubicBezTo>
                  <a:cubicBezTo>
                    <a:pt x="1" y="37"/>
                    <a:pt x="0" y="32"/>
                    <a:pt x="3" y="28"/>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0" name="Freeform 121"/>
            <p:cNvSpPr>
              <a:spLocks/>
            </p:cNvSpPr>
            <p:nvPr/>
          </p:nvSpPr>
          <p:spPr bwMode="auto">
            <a:xfrm>
              <a:off x="8081933" y="4608416"/>
              <a:ext cx="37535" cy="37171"/>
            </a:xfrm>
            <a:custGeom>
              <a:avLst/>
              <a:gdLst>
                <a:gd name="T0" fmla="*/ 32 w 60"/>
                <a:gd name="T1" fmla="*/ 3 h 60"/>
                <a:gd name="T2" fmla="*/ 56 w 60"/>
                <a:gd name="T3" fmla="*/ 20 h 60"/>
                <a:gd name="T4" fmla="*/ 57 w 60"/>
                <a:gd name="T5" fmla="*/ 32 h 60"/>
                <a:gd name="T6" fmla="*/ 39 w 60"/>
                <a:gd name="T7" fmla="*/ 56 h 60"/>
                <a:gd name="T8" fmla="*/ 27 w 60"/>
                <a:gd name="T9" fmla="*/ 57 h 60"/>
                <a:gd name="T10" fmla="*/ 4 w 60"/>
                <a:gd name="T11" fmla="*/ 39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0"/>
                    <a:pt x="56" y="20"/>
                    <a:pt x="56" y="20"/>
                  </a:cubicBezTo>
                  <a:cubicBezTo>
                    <a:pt x="59" y="23"/>
                    <a:pt x="60" y="28"/>
                    <a:pt x="57" y="32"/>
                  </a:cubicBezTo>
                  <a:cubicBezTo>
                    <a:pt x="39" y="56"/>
                    <a:pt x="39" y="56"/>
                    <a:pt x="39" y="56"/>
                  </a:cubicBezTo>
                  <a:cubicBezTo>
                    <a:pt x="36" y="59"/>
                    <a:pt x="31" y="60"/>
                    <a:pt x="27" y="57"/>
                  </a:cubicBezTo>
                  <a:cubicBezTo>
                    <a:pt x="4" y="39"/>
                    <a:pt x="4" y="39"/>
                    <a:pt x="4" y="39"/>
                  </a:cubicBezTo>
                  <a:cubicBezTo>
                    <a:pt x="0" y="37"/>
                    <a:pt x="0" y="32"/>
                    <a:pt x="2" y="28"/>
                  </a:cubicBezTo>
                  <a:cubicBezTo>
                    <a:pt x="21" y="4"/>
                    <a:pt x="21" y="4"/>
                    <a:pt x="21" y="4"/>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1" name="Freeform 122"/>
            <p:cNvSpPr>
              <a:spLocks/>
            </p:cNvSpPr>
            <p:nvPr/>
          </p:nvSpPr>
          <p:spPr bwMode="auto">
            <a:xfrm>
              <a:off x="8109992" y="4629551"/>
              <a:ext cx="37535" cy="37171"/>
            </a:xfrm>
            <a:custGeom>
              <a:avLst/>
              <a:gdLst>
                <a:gd name="T0" fmla="*/ 32 w 60"/>
                <a:gd name="T1" fmla="*/ 3 h 60"/>
                <a:gd name="T2" fmla="*/ 56 w 60"/>
                <a:gd name="T3" fmla="*/ 20 h 60"/>
                <a:gd name="T4" fmla="*/ 57 w 60"/>
                <a:gd name="T5" fmla="*/ 32 h 60"/>
                <a:gd name="T6" fmla="*/ 39 w 60"/>
                <a:gd name="T7" fmla="*/ 56 h 60"/>
                <a:gd name="T8" fmla="*/ 27 w 60"/>
                <a:gd name="T9" fmla="*/ 57 h 60"/>
                <a:gd name="T10" fmla="*/ 4 w 60"/>
                <a:gd name="T11" fmla="*/ 40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0"/>
                    <a:pt x="56" y="20"/>
                    <a:pt x="56" y="20"/>
                  </a:cubicBezTo>
                  <a:cubicBezTo>
                    <a:pt x="59" y="23"/>
                    <a:pt x="60" y="28"/>
                    <a:pt x="57" y="32"/>
                  </a:cubicBezTo>
                  <a:cubicBezTo>
                    <a:pt x="39" y="56"/>
                    <a:pt x="39" y="56"/>
                    <a:pt x="39" y="56"/>
                  </a:cubicBezTo>
                  <a:cubicBezTo>
                    <a:pt x="36" y="59"/>
                    <a:pt x="31" y="60"/>
                    <a:pt x="27" y="57"/>
                  </a:cubicBezTo>
                  <a:cubicBezTo>
                    <a:pt x="4" y="40"/>
                    <a:pt x="4" y="40"/>
                    <a:pt x="4" y="40"/>
                  </a:cubicBezTo>
                  <a:cubicBezTo>
                    <a:pt x="0" y="37"/>
                    <a:pt x="0" y="32"/>
                    <a:pt x="2" y="28"/>
                  </a:cubicBezTo>
                  <a:cubicBezTo>
                    <a:pt x="21" y="4"/>
                    <a:pt x="21" y="4"/>
                    <a:pt x="21" y="4"/>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2" name="Freeform 123"/>
            <p:cNvSpPr>
              <a:spLocks/>
            </p:cNvSpPr>
            <p:nvPr/>
          </p:nvSpPr>
          <p:spPr bwMode="auto">
            <a:xfrm>
              <a:off x="8137325" y="4650688"/>
              <a:ext cx="38264" cy="37171"/>
            </a:xfrm>
            <a:custGeom>
              <a:avLst/>
              <a:gdLst>
                <a:gd name="T0" fmla="*/ 33 w 61"/>
                <a:gd name="T1" fmla="*/ 3 h 60"/>
                <a:gd name="T2" fmla="*/ 56 w 61"/>
                <a:gd name="T3" fmla="*/ 21 h 60"/>
                <a:gd name="T4" fmla="*/ 58 w 61"/>
                <a:gd name="T5" fmla="*/ 32 h 60"/>
                <a:gd name="T6" fmla="*/ 40 w 61"/>
                <a:gd name="T7" fmla="*/ 56 h 60"/>
                <a:gd name="T8" fmla="*/ 28 w 61"/>
                <a:gd name="T9" fmla="*/ 57 h 60"/>
                <a:gd name="T10" fmla="*/ 5 w 61"/>
                <a:gd name="T11" fmla="*/ 40 h 60"/>
                <a:gd name="T12" fmla="*/ 3 w 61"/>
                <a:gd name="T13" fmla="*/ 28 h 60"/>
                <a:gd name="T14" fmla="*/ 22 w 61"/>
                <a:gd name="T15" fmla="*/ 4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3"/>
                    <a:pt x="61" y="28"/>
                    <a:pt x="58" y="32"/>
                  </a:cubicBezTo>
                  <a:cubicBezTo>
                    <a:pt x="40" y="56"/>
                    <a:pt x="40" y="56"/>
                    <a:pt x="40" y="56"/>
                  </a:cubicBezTo>
                  <a:cubicBezTo>
                    <a:pt x="37" y="59"/>
                    <a:pt x="32" y="60"/>
                    <a:pt x="28" y="57"/>
                  </a:cubicBezTo>
                  <a:cubicBezTo>
                    <a:pt x="5" y="40"/>
                    <a:pt x="5" y="40"/>
                    <a:pt x="5" y="40"/>
                  </a:cubicBezTo>
                  <a:cubicBezTo>
                    <a:pt x="1" y="37"/>
                    <a:pt x="0" y="32"/>
                    <a:pt x="3" y="28"/>
                  </a:cubicBezTo>
                  <a:cubicBezTo>
                    <a:pt x="22" y="4"/>
                    <a:pt x="22" y="4"/>
                    <a:pt x="22"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3" name="Freeform 124"/>
            <p:cNvSpPr>
              <a:spLocks/>
            </p:cNvSpPr>
            <p:nvPr/>
          </p:nvSpPr>
          <p:spPr bwMode="auto">
            <a:xfrm>
              <a:off x="8165384" y="4671824"/>
              <a:ext cx="37900" cy="37171"/>
            </a:xfrm>
            <a:custGeom>
              <a:avLst/>
              <a:gdLst>
                <a:gd name="T0" fmla="*/ 33 w 61"/>
                <a:gd name="T1" fmla="*/ 3 h 60"/>
                <a:gd name="T2" fmla="*/ 56 w 61"/>
                <a:gd name="T3" fmla="*/ 21 h 60"/>
                <a:gd name="T4" fmla="*/ 58 w 61"/>
                <a:gd name="T5" fmla="*/ 32 h 60"/>
                <a:gd name="T6" fmla="*/ 40 w 61"/>
                <a:gd name="T7" fmla="*/ 56 h 60"/>
                <a:gd name="T8" fmla="*/ 28 w 61"/>
                <a:gd name="T9" fmla="*/ 57 h 60"/>
                <a:gd name="T10" fmla="*/ 5 w 61"/>
                <a:gd name="T11" fmla="*/ 40 h 60"/>
                <a:gd name="T12" fmla="*/ 3 w 61"/>
                <a:gd name="T13" fmla="*/ 28 h 60"/>
                <a:gd name="T14" fmla="*/ 22 w 61"/>
                <a:gd name="T15" fmla="*/ 4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3"/>
                    <a:pt x="61" y="28"/>
                    <a:pt x="58" y="32"/>
                  </a:cubicBezTo>
                  <a:cubicBezTo>
                    <a:pt x="40" y="56"/>
                    <a:pt x="40" y="56"/>
                    <a:pt x="40" y="56"/>
                  </a:cubicBezTo>
                  <a:cubicBezTo>
                    <a:pt x="37" y="59"/>
                    <a:pt x="32" y="60"/>
                    <a:pt x="28" y="57"/>
                  </a:cubicBezTo>
                  <a:cubicBezTo>
                    <a:pt x="5" y="40"/>
                    <a:pt x="5" y="40"/>
                    <a:pt x="5" y="40"/>
                  </a:cubicBezTo>
                  <a:cubicBezTo>
                    <a:pt x="1" y="37"/>
                    <a:pt x="0" y="32"/>
                    <a:pt x="3" y="28"/>
                  </a:cubicBezTo>
                  <a:cubicBezTo>
                    <a:pt x="22" y="4"/>
                    <a:pt x="22" y="4"/>
                    <a:pt x="22"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4" name="Freeform 125"/>
            <p:cNvSpPr>
              <a:spLocks/>
            </p:cNvSpPr>
            <p:nvPr/>
          </p:nvSpPr>
          <p:spPr bwMode="auto">
            <a:xfrm>
              <a:off x="8193446" y="4692961"/>
              <a:ext cx="37900" cy="37171"/>
            </a:xfrm>
            <a:custGeom>
              <a:avLst/>
              <a:gdLst>
                <a:gd name="T0" fmla="*/ 33 w 61"/>
                <a:gd name="T1" fmla="*/ 3 h 60"/>
                <a:gd name="T2" fmla="*/ 56 w 61"/>
                <a:gd name="T3" fmla="*/ 21 h 60"/>
                <a:gd name="T4" fmla="*/ 58 w 61"/>
                <a:gd name="T5" fmla="*/ 32 h 60"/>
                <a:gd name="T6" fmla="*/ 40 w 61"/>
                <a:gd name="T7" fmla="*/ 56 h 60"/>
                <a:gd name="T8" fmla="*/ 28 w 61"/>
                <a:gd name="T9" fmla="*/ 58 h 60"/>
                <a:gd name="T10" fmla="*/ 5 w 61"/>
                <a:gd name="T11" fmla="*/ 40 h 60"/>
                <a:gd name="T12" fmla="*/ 3 w 61"/>
                <a:gd name="T13" fmla="*/ 28 h 60"/>
                <a:gd name="T14" fmla="*/ 21 w 61"/>
                <a:gd name="T15" fmla="*/ 4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3"/>
                    <a:pt x="61" y="29"/>
                    <a:pt x="58" y="32"/>
                  </a:cubicBezTo>
                  <a:cubicBezTo>
                    <a:pt x="40" y="56"/>
                    <a:pt x="40" y="56"/>
                    <a:pt x="40" y="56"/>
                  </a:cubicBezTo>
                  <a:cubicBezTo>
                    <a:pt x="37" y="60"/>
                    <a:pt x="32" y="60"/>
                    <a:pt x="28" y="58"/>
                  </a:cubicBezTo>
                  <a:cubicBezTo>
                    <a:pt x="5" y="40"/>
                    <a:pt x="5" y="40"/>
                    <a:pt x="5" y="40"/>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5" name="Freeform 126"/>
            <p:cNvSpPr>
              <a:spLocks/>
            </p:cNvSpPr>
            <p:nvPr/>
          </p:nvSpPr>
          <p:spPr bwMode="auto">
            <a:xfrm>
              <a:off x="8221505" y="4714098"/>
              <a:ext cx="37900" cy="37171"/>
            </a:xfrm>
            <a:custGeom>
              <a:avLst/>
              <a:gdLst>
                <a:gd name="T0" fmla="*/ 33 w 61"/>
                <a:gd name="T1" fmla="*/ 3 h 60"/>
                <a:gd name="T2" fmla="*/ 56 w 61"/>
                <a:gd name="T3" fmla="*/ 21 h 60"/>
                <a:gd name="T4" fmla="*/ 58 w 61"/>
                <a:gd name="T5" fmla="*/ 32 h 60"/>
                <a:gd name="T6" fmla="*/ 39 w 61"/>
                <a:gd name="T7" fmla="*/ 56 h 60"/>
                <a:gd name="T8" fmla="*/ 28 w 61"/>
                <a:gd name="T9" fmla="*/ 58 h 60"/>
                <a:gd name="T10" fmla="*/ 5 w 61"/>
                <a:gd name="T11" fmla="*/ 40 h 60"/>
                <a:gd name="T12" fmla="*/ 3 w 61"/>
                <a:gd name="T13" fmla="*/ 28 h 60"/>
                <a:gd name="T14" fmla="*/ 21 w 61"/>
                <a:gd name="T15" fmla="*/ 5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4"/>
                    <a:pt x="61" y="29"/>
                    <a:pt x="58" y="32"/>
                  </a:cubicBezTo>
                  <a:cubicBezTo>
                    <a:pt x="39" y="56"/>
                    <a:pt x="39" y="56"/>
                    <a:pt x="39" y="56"/>
                  </a:cubicBezTo>
                  <a:cubicBezTo>
                    <a:pt x="37" y="60"/>
                    <a:pt x="32" y="60"/>
                    <a:pt x="28" y="58"/>
                  </a:cubicBezTo>
                  <a:cubicBezTo>
                    <a:pt x="5" y="40"/>
                    <a:pt x="5" y="40"/>
                    <a:pt x="5" y="40"/>
                  </a:cubicBezTo>
                  <a:cubicBezTo>
                    <a:pt x="1" y="37"/>
                    <a:pt x="0" y="32"/>
                    <a:pt x="3" y="28"/>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6" name="Freeform 127"/>
            <p:cNvSpPr>
              <a:spLocks/>
            </p:cNvSpPr>
            <p:nvPr/>
          </p:nvSpPr>
          <p:spPr bwMode="auto">
            <a:xfrm>
              <a:off x="8249567" y="4735233"/>
              <a:ext cx="37900" cy="37171"/>
            </a:xfrm>
            <a:custGeom>
              <a:avLst/>
              <a:gdLst>
                <a:gd name="T0" fmla="*/ 33 w 61"/>
                <a:gd name="T1" fmla="*/ 3 h 60"/>
                <a:gd name="T2" fmla="*/ 56 w 61"/>
                <a:gd name="T3" fmla="*/ 21 h 60"/>
                <a:gd name="T4" fmla="*/ 58 w 61"/>
                <a:gd name="T5" fmla="*/ 32 h 60"/>
                <a:gd name="T6" fmla="*/ 39 w 61"/>
                <a:gd name="T7" fmla="*/ 56 h 60"/>
                <a:gd name="T8" fmla="*/ 28 w 61"/>
                <a:gd name="T9" fmla="*/ 58 h 60"/>
                <a:gd name="T10" fmla="*/ 5 w 61"/>
                <a:gd name="T11" fmla="*/ 40 h 60"/>
                <a:gd name="T12" fmla="*/ 3 w 61"/>
                <a:gd name="T13" fmla="*/ 29 h 60"/>
                <a:gd name="T14" fmla="*/ 21 w 61"/>
                <a:gd name="T15" fmla="*/ 5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4"/>
                    <a:pt x="61" y="29"/>
                    <a:pt x="58" y="32"/>
                  </a:cubicBezTo>
                  <a:cubicBezTo>
                    <a:pt x="39" y="56"/>
                    <a:pt x="39" y="56"/>
                    <a:pt x="39" y="56"/>
                  </a:cubicBezTo>
                  <a:cubicBezTo>
                    <a:pt x="37" y="60"/>
                    <a:pt x="32" y="60"/>
                    <a:pt x="28" y="58"/>
                  </a:cubicBezTo>
                  <a:cubicBezTo>
                    <a:pt x="5" y="40"/>
                    <a:pt x="5" y="40"/>
                    <a:pt x="5" y="40"/>
                  </a:cubicBezTo>
                  <a:cubicBezTo>
                    <a:pt x="1" y="37"/>
                    <a:pt x="0" y="32"/>
                    <a:pt x="3" y="29"/>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7" name="Freeform 128"/>
            <p:cNvSpPr>
              <a:spLocks/>
            </p:cNvSpPr>
            <p:nvPr/>
          </p:nvSpPr>
          <p:spPr bwMode="auto">
            <a:xfrm>
              <a:off x="8277626" y="4756734"/>
              <a:ext cx="37900" cy="36807"/>
            </a:xfrm>
            <a:custGeom>
              <a:avLst/>
              <a:gdLst>
                <a:gd name="T0" fmla="*/ 33 w 61"/>
                <a:gd name="T1" fmla="*/ 2 h 59"/>
                <a:gd name="T2" fmla="*/ 56 w 61"/>
                <a:gd name="T3" fmla="*/ 20 h 59"/>
                <a:gd name="T4" fmla="*/ 58 w 61"/>
                <a:gd name="T5" fmla="*/ 31 h 59"/>
                <a:gd name="T6" fmla="*/ 39 w 61"/>
                <a:gd name="T7" fmla="*/ 55 h 59"/>
                <a:gd name="T8" fmla="*/ 28 w 61"/>
                <a:gd name="T9" fmla="*/ 57 h 59"/>
                <a:gd name="T10" fmla="*/ 5 w 61"/>
                <a:gd name="T11" fmla="*/ 39 h 59"/>
                <a:gd name="T12" fmla="*/ 3 w 61"/>
                <a:gd name="T13" fmla="*/ 28 h 59"/>
                <a:gd name="T14" fmla="*/ 21 w 61"/>
                <a:gd name="T15" fmla="*/ 4 h 59"/>
                <a:gd name="T16" fmla="*/ 33 w 61"/>
                <a:gd name="T17" fmla="*/ 2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33" y="2"/>
                  </a:moveTo>
                  <a:cubicBezTo>
                    <a:pt x="56" y="20"/>
                    <a:pt x="56" y="20"/>
                    <a:pt x="56" y="20"/>
                  </a:cubicBezTo>
                  <a:cubicBezTo>
                    <a:pt x="60" y="23"/>
                    <a:pt x="61" y="28"/>
                    <a:pt x="58" y="31"/>
                  </a:cubicBezTo>
                  <a:cubicBezTo>
                    <a:pt x="39" y="55"/>
                    <a:pt x="39" y="55"/>
                    <a:pt x="39" y="55"/>
                  </a:cubicBezTo>
                  <a:cubicBezTo>
                    <a:pt x="37" y="59"/>
                    <a:pt x="31" y="59"/>
                    <a:pt x="28" y="57"/>
                  </a:cubicBezTo>
                  <a:cubicBezTo>
                    <a:pt x="5" y="39"/>
                    <a:pt x="5" y="39"/>
                    <a:pt x="5"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8" name="Freeform 129"/>
            <p:cNvSpPr>
              <a:spLocks/>
            </p:cNvSpPr>
            <p:nvPr/>
          </p:nvSpPr>
          <p:spPr bwMode="auto">
            <a:xfrm>
              <a:off x="8305687" y="4777872"/>
              <a:ext cx="37535" cy="37171"/>
            </a:xfrm>
            <a:custGeom>
              <a:avLst/>
              <a:gdLst>
                <a:gd name="T0" fmla="*/ 33 w 60"/>
                <a:gd name="T1" fmla="*/ 2 h 60"/>
                <a:gd name="T2" fmla="*/ 56 w 60"/>
                <a:gd name="T3" fmla="*/ 20 h 60"/>
                <a:gd name="T4" fmla="*/ 58 w 60"/>
                <a:gd name="T5" fmla="*/ 31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1"/>
                  </a:cubicBezTo>
                  <a:cubicBezTo>
                    <a:pt x="39" y="55"/>
                    <a:pt x="39" y="55"/>
                    <a:pt x="39" y="55"/>
                  </a:cubicBezTo>
                  <a:cubicBezTo>
                    <a:pt x="37" y="59"/>
                    <a:pt x="31" y="60"/>
                    <a:pt x="28" y="57"/>
                  </a:cubicBezTo>
                  <a:cubicBezTo>
                    <a:pt x="4" y="39"/>
                    <a:pt x="4" y="39"/>
                    <a:pt x="4"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79" name="Freeform 130"/>
            <p:cNvSpPr>
              <a:spLocks/>
            </p:cNvSpPr>
            <p:nvPr/>
          </p:nvSpPr>
          <p:spPr bwMode="auto">
            <a:xfrm>
              <a:off x="8333747" y="4799008"/>
              <a:ext cx="37535" cy="37171"/>
            </a:xfrm>
            <a:custGeom>
              <a:avLst/>
              <a:gdLst>
                <a:gd name="T0" fmla="*/ 33 w 60"/>
                <a:gd name="T1" fmla="*/ 2 h 60"/>
                <a:gd name="T2" fmla="*/ 56 w 60"/>
                <a:gd name="T3" fmla="*/ 20 h 60"/>
                <a:gd name="T4" fmla="*/ 58 w 60"/>
                <a:gd name="T5" fmla="*/ 32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2"/>
                  </a:cubicBezTo>
                  <a:cubicBezTo>
                    <a:pt x="39" y="55"/>
                    <a:pt x="39" y="55"/>
                    <a:pt x="39" y="55"/>
                  </a:cubicBezTo>
                  <a:cubicBezTo>
                    <a:pt x="37" y="59"/>
                    <a:pt x="31" y="60"/>
                    <a:pt x="28" y="57"/>
                  </a:cubicBezTo>
                  <a:cubicBezTo>
                    <a:pt x="4" y="39"/>
                    <a:pt x="4" y="39"/>
                    <a:pt x="4"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0" name="Freeform 131"/>
            <p:cNvSpPr>
              <a:spLocks/>
            </p:cNvSpPr>
            <p:nvPr/>
          </p:nvSpPr>
          <p:spPr bwMode="auto">
            <a:xfrm>
              <a:off x="8361808" y="4820144"/>
              <a:ext cx="37535" cy="37171"/>
            </a:xfrm>
            <a:custGeom>
              <a:avLst/>
              <a:gdLst>
                <a:gd name="T0" fmla="*/ 33 w 60"/>
                <a:gd name="T1" fmla="*/ 2 h 60"/>
                <a:gd name="T2" fmla="*/ 56 w 60"/>
                <a:gd name="T3" fmla="*/ 20 h 60"/>
                <a:gd name="T4" fmla="*/ 58 w 60"/>
                <a:gd name="T5" fmla="*/ 32 h 60"/>
                <a:gd name="T6" fmla="*/ 39 w 60"/>
                <a:gd name="T7" fmla="*/ 56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2"/>
                  </a:cubicBezTo>
                  <a:cubicBezTo>
                    <a:pt x="39" y="56"/>
                    <a:pt x="39" y="56"/>
                    <a:pt x="39" y="56"/>
                  </a:cubicBezTo>
                  <a:cubicBezTo>
                    <a:pt x="37" y="59"/>
                    <a:pt x="31" y="60"/>
                    <a:pt x="28" y="57"/>
                  </a:cubicBezTo>
                  <a:cubicBezTo>
                    <a:pt x="4" y="39"/>
                    <a:pt x="4" y="39"/>
                    <a:pt x="4" y="39"/>
                  </a:cubicBezTo>
                  <a:cubicBezTo>
                    <a:pt x="1" y="37"/>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1" name="Freeform 132"/>
            <p:cNvSpPr>
              <a:spLocks/>
            </p:cNvSpPr>
            <p:nvPr/>
          </p:nvSpPr>
          <p:spPr bwMode="auto">
            <a:xfrm>
              <a:off x="8389869" y="4841280"/>
              <a:ext cx="37535" cy="37171"/>
            </a:xfrm>
            <a:custGeom>
              <a:avLst/>
              <a:gdLst>
                <a:gd name="T0" fmla="*/ 33 w 60"/>
                <a:gd name="T1" fmla="*/ 3 h 60"/>
                <a:gd name="T2" fmla="*/ 56 w 60"/>
                <a:gd name="T3" fmla="*/ 20 h 60"/>
                <a:gd name="T4" fmla="*/ 58 w 60"/>
                <a:gd name="T5" fmla="*/ 32 h 60"/>
                <a:gd name="T6" fmla="*/ 39 w 60"/>
                <a:gd name="T7" fmla="*/ 56 h 60"/>
                <a:gd name="T8" fmla="*/ 28 w 60"/>
                <a:gd name="T9" fmla="*/ 57 h 60"/>
                <a:gd name="T10" fmla="*/ 4 w 60"/>
                <a:gd name="T11" fmla="*/ 39 h 60"/>
                <a:gd name="T12" fmla="*/ 3 w 60"/>
                <a:gd name="T13" fmla="*/ 28 h 60"/>
                <a:gd name="T14" fmla="*/ 21 w 60"/>
                <a:gd name="T15" fmla="*/ 4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0"/>
                    <a:pt x="56" y="20"/>
                    <a:pt x="56" y="20"/>
                  </a:cubicBezTo>
                  <a:cubicBezTo>
                    <a:pt x="60" y="23"/>
                    <a:pt x="60" y="28"/>
                    <a:pt x="58" y="32"/>
                  </a:cubicBezTo>
                  <a:cubicBezTo>
                    <a:pt x="39" y="56"/>
                    <a:pt x="39" y="56"/>
                    <a:pt x="39" y="56"/>
                  </a:cubicBezTo>
                  <a:cubicBezTo>
                    <a:pt x="36" y="59"/>
                    <a:pt x="31" y="60"/>
                    <a:pt x="28" y="57"/>
                  </a:cubicBezTo>
                  <a:cubicBezTo>
                    <a:pt x="4" y="39"/>
                    <a:pt x="4" y="39"/>
                    <a:pt x="4" y="39"/>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2" name="Freeform 133"/>
            <p:cNvSpPr>
              <a:spLocks/>
            </p:cNvSpPr>
            <p:nvPr/>
          </p:nvSpPr>
          <p:spPr bwMode="auto">
            <a:xfrm>
              <a:off x="8068813" y="4641213"/>
              <a:ext cx="37535" cy="37535"/>
            </a:xfrm>
            <a:custGeom>
              <a:avLst/>
              <a:gdLst>
                <a:gd name="T0" fmla="*/ 32 w 60"/>
                <a:gd name="T1" fmla="*/ 2 h 60"/>
                <a:gd name="T2" fmla="*/ 56 w 60"/>
                <a:gd name="T3" fmla="*/ 20 h 60"/>
                <a:gd name="T4" fmla="*/ 57 w 60"/>
                <a:gd name="T5" fmla="*/ 31 h 60"/>
                <a:gd name="T6" fmla="*/ 39 w 60"/>
                <a:gd name="T7" fmla="*/ 55 h 60"/>
                <a:gd name="T8" fmla="*/ 28 w 60"/>
                <a:gd name="T9" fmla="*/ 57 h 60"/>
                <a:gd name="T10" fmla="*/ 4 w 60"/>
                <a:gd name="T11" fmla="*/ 39 h 60"/>
                <a:gd name="T12" fmla="*/ 3 w 60"/>
                <a:gd name="T13" fmla="*/ 28 h 60"/>
                <a:gd name="T14" fmla="*/ 21 w 60"/>
                <a:gd name="T15" fmla="*/ 4 h 60"/>
                <a:gd name="T16" fmla="*/ 32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2"/>
                  </a:moveTo>
                  <a:cubicBezTo>
                    <a:pt x="56" y="20"/>
                    <a:pt x="56" y="20"/>
                    <a:pt x="56" y="20"/>
                  </a:cubicBezTo>
                  <a:cubicBezTo>
                    <a:pt x="59" y="23"/>
                    <a:pt x="60" y="28"/>
                    <a:pt x="57" y="31"/>
                  </a:cubicBezTo>
                  <a:cubicBezTo>
                    <a:pt x="39" y="55"/>
                    <a:pt x="39" y="55"/>
                    <a:pt x="39" y="55"/>
                  </a:cubicBezTo>
                  <a:cubicBezTo>
                    <a:pt x="36" y="59"/>
                    <a:pt x="31" y="60"/>
                    <a:pt x="28" y="57"/>
                  </a:cubicBezTo>
                  <a:cubicBezTo>
                    <a:pt x="4" y="39"/>
                    <a:pt x="4" y="39"/>
                    <a:pt x="4" y="39"/>
                  </a:cubicBezTo>
                  <a:cubicBezTo>
                    <a:pt x="1" y="36"/>
                    <a:pt x="0" y="31"/>
                    <a:pt x="3" y="28"/>
                  </a:cubicBezTo>
                  <a:cubicBezTo>
                    <a:pt x="21" y="4"/>
                    <a:pt x="21" y="4"/>
                    <a:pt x="21"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3" name="Freeform 134"/>
            <p:cNvSpPr>
              <a:spLocks/>
            </p:cNvSpPr>
            <p:nvPr/>
          </p:nvSpPr>
          <p:spPr bwMode="auto">
            <a:xfrm>
              <a:off x="8096873" y="4662349"/>
              <a:ext cx="37535" cy="37535"/>
            </a:xfrm>
            <a:custGeom>
              <a:avLst/>
              <a:gdLst>
                <a:gd name="T0" fmla="*/ 32 w 60"/>
                <a:gd name="T1" fmla="*/ 2 h 60"/>
                <a:gd name="T2" fmla="*/ 56 w 60"/>
                <a:gd name="T3" fmla="*/ 20 h 60"/>
                <a:gd name="T4" fmla="*/ 57 w 60"/>
                <a:gd name="T5" fmla="*/ 32 h 60"/>
                <a:gd name="T6" fmla="*/ 39 w 60"/>
                <a:gd name="T7" fmla="*/ 55 h 60"/>
                <a:gd name="T8" fmla="*/ 27 w 60"/>
                <a:gd name="T9" fmla="*/ 57 h 60"/>
                <a:gd name="T10" fmla="*/ 4 w 60"/>
                <a:gd name="T11" fmla="*/ 39 h 60"/>
                <a:gd name="T12" fmla="*/ 3 w 60"/>
                <a:gd name="T13" fmla="*/ 28 h 60"/>
                <a:gd name="T14" fmla="*/ 21 w 60"/>
                <a:gd name="T15" fmla="*/ 4 h 60"/>
                <a:gd name="T16" fmla="*/ 32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2"/>
                  </a:moveTo>
                  <a:cubicBezTo>
                    <a:pt x="56" y="20"/>
                    <a:pt x="56" y="20"/>
                    <a:pt x="56" y="20"/>
                  </a:cubicBezTo>
                  <a:cubicBezTo>
                    <a:pt x="59" y="23"/>
                    <a:pt x="60" y="28"/>
                    <a:pt x="57" y="32"/>
                  </a:cubicBezTo>
                  <a:cubicBezTo>
                    <a:pt x="39" y="55"/>
                    <a:pt x="39" y="55"/>
                    <a:pt x="39" y="55"/>
                  </a:cubicBezTo>
                  <a:cubicBezTo>
                    <a:pt x="36" y="59"/>
                    <a:pt x="31" y="60"/>
                    <a:pt x="27" y="57"/>
                  </a:cubicBezTo>
                  <a:cubicBezTo>
                    <a:pt x="4" y="39"/>
                    <a:pt x="4" y="39"/>
                    <a:pt x="4" y="39"/>
                  </a:cubicBezTo>
                  <a:cubicBezTo>
                    <a:pt x="0" y="36"/>
                    <a:pt x="0" y="31"/>
                    <a:pt x="3" y="28"/>
                  </a:cubicBezTo>
                  <a:cubicBezTo>
                    <a:pt x="21" y="4"/>
                    <a:pt x="21" y="4"/>
                    <a:pt x="21"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4" name="Freeform 135"/>
            <p:cNvSpPr>
              <a:spLocks/>
            </p:cNvSpPr>
            <p:nvPr/>
          </p:nvSpPr>
          <p:spPr bwMode="auto">
            <a:xfrm>
              <a:off x="8124934" y="4683486"/>
              <a:ext cx="37535" cy="37171"/>
            </a:xfrm>
            <a:custGeom>
              <a:avLst/>
              <a:gdLst>
                <a:gd name="T0" fmla="*/ 32 w 60"/>
                <a:gd name="T1" fmla="*/ 2 h 60"/>
                <a:gd name="T2" fmla="*/ 56 w 60"/>
                <a:gd name="T3" fmla="*/ 20 h 60"/>
                <a:gd name="T4" fmla="*/ 57 w 60"/>
                <a:gd name="T5" fmla="*/ 32 h 60"/>
                <a:gd name="T6" fmla="*/ 39 w 60"/>
                <a:gd name="T7" fmla="*/ 55 h 60"/>
                <a:gd name="T8" fmla="*/ 27 w 60"/>
                <a:gd name="T9" fmla="*/ 57 h 60"/>
                <a:gd name="T10" fmla="*/ 4 w 60"/>
                <a:gd name="T11" fmla="*/ 39 h 60"/>
                <a:gd name="T12" fmla="*/ 2 w 60"/>
                <a:gd name="T13" fmla="*/ 28 h 60"/>
                <a:gd name="T14" fmla="*/ 21 w 60"/>
                <a:gd name="T15" fmla="*/ 4 h 60"/>
                <a:gd name="T16" fmla="*/ 32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2"/>
                  </a:moveTo>
                  <a:cubicBezTo>
                    <a:pt x="56" y="20"/>
                    <a:pt x="56" y="20"/>
                    <a:pt x="56" y="20"/>
                  </a:cubicBezTo>
                  <a:cubicBezTo>
                    <a:pt x="59" y="23"/>
                    <a:pt x="60" y="28"/>
                    <a:pt x="57" y="32"/>
                  </a:cubicBezTo>
                  <a:cubicBezTo>
                    <a:pt x="39" y="55"/>
                    <a:pt x="39" y="55"/>
                    <a:pt x="39" y="55"/>
                  </a:cubicBezTo>
                  <a:cubicBezTo>
                    <a:pt x="36" y="59"/>
                    <a:pt x="31" y="60"/>
                    <a:pt x="27" y="57"/>
                  </a:cubicBezTo>
                  <a:cubicBezTo>
                    <a:pt x="4" y="39"/>
                    <a:pt x="4" y="39"/>
                    <a:pt x="4" y="39"/>
                  </a:cubicBezTo>
                  <a:cubicBezTo>
                    <a:pt x="0" y="37"/>
                    <a:pt x="0" y="31"/>
                    <a:pt x="2" y="28"/>
                  </a:cubicBezTo>
                  <a:cubicBezTo>
                    <a:pt x="21" y="4"/>
                    <a:pt x="21" y="4"/>
                    <a:pt x="21"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5" name="Freeform 136"/>
            <p:cNvSpPr>
              <a:spLocks/>
            </p:cNvSpPr>
            <p:nvPr/>
          </p:nvSpPr>
          <p:spPr bwMode="auto">
            <a:xfrm>
              <a:off x="8152994" y="4704623"/>
              <a:ext cx="37535" cy="37171"/>
            </a:xfrm>
            <a:custGeom>
              <a:avLst/>
              <a:gdLst>
                <a:gd name="T0" fmla="*/ 32 w 60"/>
                <a:gd name="T1" fmla="*/ 3 h 60"/>
                <a:gd name="T2" fmla="*/ 56 w 60"/>
                <a:gd name="T3" fmla="*/ 20 h 60"/>
                <a:gd name="T4" fmla="*/ 57 w 60"/>
                <a:gd name="T5" fmla="*/ 32 h 60"/>
                <a:gd name="T6" fmla="*/ 39 w 60"/>
                <a:gd name="T7" fmla="*/ 56 h 60"/>
                <a:gd name="T8" fmla="*/ 27 w 60"/>
                <a:gd name="T9" fmla="*/ 57 h 60"/>
                <a:gd name="T10" fmla="*/ 4 w 60"/>
                <a:gd name="T11" fmla="*/ 39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0"/>
                    <a:pt x="56" y="20"/>
                    <a:pt x="56" y="20"/>
                  </a:cubicBezTo>
                  <a:cubicBezTo>
                    <a:pt x="59" y="23"/>
                    <a:pt x="60" y="28"/>
                    <a:pt x="57" y="32"/>
                  </a:cubicBezTo>
                  <a:cubicBezTo>
                    <a:pt x="39" y="56"/>
                    <a:pt x="39" y="56"/>
                    <a:pt x="39" y="56"/>
                  </a:cubicBezTo>
                  <a:cubicBezTo>
                    <a:pt x="36" y="59"/>
                    <a:pt x="31" y="60"/>
                    <a:pt x="27" y="57"/>
                  </a:cubicBezTo>
                  <a:cubicBezTo>
                    <a:pt x="4" y="39"/>
                    <a:pt x="4" y="39"/>
                    <a:pt x="4" y="39"/>
                  </a:cubicBezTo>
                  <a:cubicBezTo>
                    <a:pt x="0" y="37"/>
                    <a:pt x="0" y="31"/>
                    <a:pt x="2"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6" name="Freeform 137"/>
            <p:cNvSpPr>
              <a:spLocks/>
            </p:cNvSpPr>
            <p:nvPr/>
          </p:nvSpPr>
          <p:spPr bwMode="auto">
            <a:xfrm>
              <a:off x="8181055" y="4725758"/>
              <a:ext cx="37535" cy="37171"/>
            </a:xfrm>
            <a:custGeom>
              <a:avLst/>
              <a:gdLst>
                <a:gd name="T0" fmla="*/ 32 w 60"/>
                <a:gd name="T1" fmla="*/ 3 h 60"/>
                <a:gd name="T2" fmla="*/ 56 w 60"/>
                <a:gd name="T3" fmla="*/ 20 h 60"/>
                <a:gd name="T4" fmla="*/ 57 w 60"/>
                <a:gd name="T5" fmla="*/ 32 h 60"/>
                <a:gd name="T6" fmla="*/ 39 w 60"/>
                <a:gd name="T7" fmla="*/ 56 h 60"/>
                <a:gd name="T8" fmla="*/ 27 w 60"/>
                <a:gd name="T9" fmla="*/ 57 h 60"/>
                <a:gd name="T10" fmla="*/ 4 w 60"/>
                <a:gd name="T11" fmla="*/ 39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0"/>
                    <a:pt x="56" y="20"/>
                    <a:pt x="56" y="20"/>
                  </a:cubicBezTo>
                  <a:cubicBezTo>
                    <a:pt x="59" y="23"/>
                    <a:pt x="60" y="28"/>
                    <a:pt x="57" y="32"/>
                  </a:cubicBezTo>
                  <a:cubicBezTo>
                    <a:pt x="39" y="56"/>
                    <a:pt x="39" y="56"/>
                    <a:pt x="39" y="56"/>
                  </a:cubicBezTo>
                  <a:cubicBezTo>
                    <a:pt x="36" y="59"/>
                    <a:pt x="31" y="60"/>
                    <a:pt x="27" y="57"/>
                  </a:cubicBezTo>
                  <a:cubicBezTo>
                    <a:pt x="4" y="39"/>
                    <a:pt x="4" y="39"/>
                    <a:pt x="4" y="39"/>
                  </a:cubicBezTo>
                  <a:cubicBezTo>
                    <a:pt x="0" y="37"/>
                    <a:pt x="0" y="32"/>
                    <a:pt x="2"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7" name="Freeform 138"/>
            <p:cNvSpPr>
              <a:spLocks/>
            </p:cNvSpPr>
            <p:nvPr/>
          </p:nvSpPr>
          <p:spPr bwMode="auto">
            <a:xfrm>
              <a:off x="8209115" y="4746895"/>
              <a:ext cx="37535" cy="37171"/>
            </a:xfrm>
            <a:custGeom>
              <a:avLst/>
              <a:gdLst>
                <a:gd name="T0" fmla="*/ 32 w 60"/>
                <a:gd name="T1" fmla="*/ 3 h 60"/>
                <a:gd name="T2" fmla="*/ 56 w 60"/>
                <a:gd name="T3" fmla="*/ 20 h 60"/>
                <a:gd name="T4" fmla="*/ 57 w 60"/>
                <a:gd name="T5" fmla="*/ 32 h 60"/>
                <a:gd name="T6" fmla="*/ 39 w 60"/>
                <a:gd name="T7" fmla="*/ 56 h 60"/>
                <a:gd name="T8" fmla="*/ 27 w 60"/>
                <a:gd name="T9" fmla="*/ 57 h 60"/>
                <a:gd name="T10" fmla="*/ 4 w 60"/>
                <a:gd name="T11" fmla="*/ 39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0"/>
                    <a:pt x="56" y="20"/>
                    <a:pt x="56" y="20"/>
                  </a:cubicBezTo>
                  <a:cubicBezTo>
                    <a:pt x="59" y="23"/>
                    <a:pt x="60" y="28"/>
                    <a:pt x="57" y="32"/>
                  </a:cubicBezTo>
                  <a:cubicBezTo>
                    <a:pt x="39" y="56"/>
                    <a:pt x="39" y="56"/>
                    <a:pt x="39" y="56"/>
                  </a:cubicBezTo>
                  <a:cubicBezTo>
                    <a:pt x="36" y="59"/>
                    <a:pt x="31" y="60"/>
                    <a:pt x="27" y="57"/>
                  </a:cubicBezTo>
                  <a:cubicBezTo>
                    <a:pt x="4" y="39"/>
                    <a:pt x="4" y="39"/>
                    <a:pt x="4" y="39"/>
                  </a:cubicBezTo>
                  <a:cubicBezTo>
                    <a:pt x="0" y="37"/>
                    <a:pt x="0" y="32"/>
                    <a:pt x="2" y="28"/>
                  </a:cubicBezTo>
                  <a:cubicBezTo>
                    <a:pt x="21" y="4"/>
                    <a:pt x="21" y="4"/>
                    <a:pt x="21" y="4"/>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8" name="Freeform 139"/>
            <p:cNvSpPr>
              <a:spLocks/>
            </p:cNvSpPr>
            <p:nvPr/>
          </p:nvSpPr>
          <p:spPr bwMode="auto">
            <a:xfrm>
              <a:off x="8237176" y="4768031"/>
              <a:ext cx="37535" cy="37171"/>
            </a:xfrm>
            <a:custGeom>
              <a:avLst/>
              <a:gdLst>
                <a:gd name="T0" fmla="*/ 32 w 60"/>
                <a:gd name="T1" fmla="*/ 3 h 60"/>
                <a:gd name="T2" fmla="*/ 56 w 60"/>
                <a:gd name="T3" fmla="*/ 21 h 60"/>
                <a:gd name="T4" fmla="*/ 57 w 60"/>
                <a:gd name="T5" fmla="*/ 32 h 60"/>
                <a:gd name="T6" fmla="*/ 39 w 60"/>
                <a:gd name="T7" fmla="*/ 56 h 60"/>
                <a:gd name="T8" fmla="*/ 27 w 60"/>
                <a:gd name="T9" fmla="*/ 57 h 60"/>
                <a:gd name="T10" fmla="*/ 4 w 60"/>
                <a:gd name="T11" fmla="*/ 40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1"/>
                    <a:pt x="56" y="21"/>
                    <a:pt x="56" y="21"/>
                  </a:cubicBezTo>
                  <a:cubicBezTo>
                    <a:pt x="59" y="23"/>
                    <a:pt x="60" y="28"/>
                    <a:pt x="57" y="32"/>
                  </a:cubicBezTo>
                  <a:cubicBezTo>
                    <a:pt x="39" y="56"/>
                    <a:pt x="39" y="56"/>
                    <a:pt x="39" y="56"/>
                  </a:cubicBezTo>
                  <a:cubicBezTo>
                    <a:pt x="36" y="59"/>
                    <a:pt x="31" y="60"/>
                    <a:pt x="27" y="57"/>
                  </a:cubicBezTo>
                  <a:cubicBezTo>
                    <a:pt x="4" y="40"/>
                    <a:pt x="4" y="40"/>
                    <a:pt x="4" y="40"/>
                  </a:cubicBezTo>
                  <a:cubicBezTo>
                    <a:pt x="0" y="37"/>
                    <a:pt x="0" y="32"/>
                    <a:pt x="2" y="28"/>
                  </a:cubicBezTo>
                  <a:cubicBezTo>
                    <a:pt x="21" y="4"/>
                    <a:pt x="21" y="4"/>
                    <a:pt x="21" y="4"/>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89" name="Freeform 140"/>
            <p:cNvSpPr>
              <a:spLocks/>
            </p:cNvSpPr>
            <p:nvPr/>
          </p:nvSpPr>
          <p:spPr bwMode="auto">
            <a:xfrm>
              <a:off x="8265236" y="4789169"/>
              <a:ext cx="37171" cy="37171"/>
            </a:xfrm>
            <a:custGeom>
              <a:avLst/>
              <a:gdLst>
                <a:gd name="T0" fmla="*/ 32 w 60"/>
                <a:gd name="T1" fmla="*/ 3 h 60"/>
                <a:gd name="T2" fmla="*/ 56 w 60"/>
                <a:gd name="T3" fmla="*/ 21 h 60"/>
                <a:gd name="T4" fmla="*/ 57 w 60"/>
                <a:gd name="T5" fmla="*/ 32 h 60"/>
                <a:gd name="T6" fmla="*/ 39 w 60"/>
                <a:gd name="T7" fmla="*/ 56 h 60"/>
                <a:gd name="T8" fmla="*/ 27 w 60"/>
                <a:gd name="T9" fmla="*/ 57 h 60"/>
                <a:gd name="T10" fmla="*/ 4 w 60"/>
                <a:gd name="T11" fmla="*/ 40 h 60"/>
                <a:gd name="T12" fmla="*/ 2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1"/>
                    <a:pt x="56" y="21"/>
                    <a:pt x="56" y="21"/>
                  </a:cubicBezTo>
                  <a:cubicBezTo>
                    <a:pt x="59" y="23"/>
                    <a:pt x="60" y="28"/>
                    <a:pt x="57" y="32"/>
                  </a:cubicBezTo>
                  <a:cubicBezTo>
                    <a:pt x="39" y="56"/>
                    <a:pt x="39" y="56"/>
                    <a:pt x="39" y="56"/>
                  </a:cubicBezTo>
                  <a:cubicBezTo>
                    <a:pt x="36" y="59"/>
                    <a:pt x="31" y="60"/>
                    <a:pt x="27" y="57"/>
                  </a:cubicBezTo>
                  <a:cubicBezTo>
                    <a:pt x="4" y="40"/>
                    <a:pt x="4" y="40"/>
                    <a:pt x="4" y="40"/>
                  </a:cubicBezTo>
                  <a:cubicBezTo>
                    <a:pt x="0" y="37"/>
                    <a:pt x="0" y="32"/>
                    <a:pt x="2" y="28"/>
                  </a:cubicBezTo>
                  <a:cubicBezTo>
                    <a:pt x="21" y="4"/>
                    <a:pt x="21" y="4"/>
                    <a:pt x="21" y="4"/>
                  </a:cubicBezTo>
                  <a:cubicBezTo>
                    <a:pt x="23"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0" name="Freeform 141"/>
            <p:cNvSpPr>
              <a:spLocks/>
            </p:cNvSpPr>
            <p:nvPr/>
          </p:nvSpPr>
          <p:spPr bwMode="auto">
            <a:xfrm>
              <a:off x="8292569" y="4810305"/>
              <a:ext cx="37900" cy="37171"/>
            </a:xfrm>
            <a:custGeom>
              <a:avLst/>
              <a:gdLst>
                <a:gd name="T0" fmla="*/ 33 w 61"/>
                <a:gd name="T1" fmla="*/ 3 h 60"/>
                <a:gd name="T2" fmla="*/ 56 w 61"/>
                <a:gd name="T3" fmla="*/ 21 h 60"/>
                <a:gd name="T4" fmla="*/ 58 w 61"/>
                <a:gd name="T5" fmla="*/ 32 h 60"/>
                <a:gd name="T6" fmla="*/ 40 w 61"/>
                <a:gd name="T7" fmla="*/ 56 h 60"/>
                <a:gd name="T8" fmla="*/ 28 w 61"/>
                <a:gd name="T9" fmla="*/ 57 h 60"/>
                <a:gd name="T10" fmla="*/ 5 w 61"/>
                <a:gd name="T11" fmla="*/ 40 h 60"/>
                <a:gd name="T12" fmla="*/ 3 w 61"/>
                <a:gd name="T13" fmla="*/ 28 h 60"/>
                <a:gd name="T14" fmla="*/ 22 w 61"/>
                <a:gd name="T15" fmla="*/ 4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3"/>
                    <a:pt x="61" y="29"/>
                    <a:pt x="58" y="32"/>
                  </a:cubicBezTo>
                  <a:cubicBezTo>
                    <a:pt x="40" y="56"/>
                    <a:pt x="40" y="56"/>
                    <a:pt x="40" y="56"/>
                  </a:cubicBezTo>
                  <a:cubicBezTo>
                    <a:pt x="37" y="60"/>
                    <a:pt x="32" y="60"/>
                    <a:pt x="28" y="57"/>
                  </a:cubicBezTo>
                  <a:cubicBezTo>
                    <a:pt x="5" y="40"/>
                    <a:pt x="5" y="40"/>
                    <a:pt x="5" y="40"/>
                  </a:cubicBezTo>
                  <a:cubicBezTo>
                    <a:pt x="1" y="37"/>
                    <a:pt x="0" y="32"/>
                    <a:pt x="3" y="28"/>
                  </a:cubicBezTo>
                  <a:cubicBezTo>
                    <a:pt x="22" y="4"/>
                    <a:pt x="22" y="4"/>
                    <a:pt x="22"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1" name="Freeform 142"/>
            <p:cNvSpPr>
              <a:spLocks/>
            </p:cNvSpPr>
            <p:nvPr/>
          </p:nvSpPr>
          <p:spPr bwMode="auto">
            <a:xfrm>
              <a:off x="8320628" y="4831442"/>
              <a:ext cx="37900" cy="37171"/>
            </a:xfrm>
            <a:custGeom>
              <a:avLst/>
              <a:gdLst>
                <a:gd name="T0" fmla="*/ 33 w 61"/>
                <a:gd name="T1" fmla="*/ 3 h 60"/>
                <a:gd name="T2" fmla="*/ 56 w 61"/>
                <a:gd name="T3" fmla="*/ 21 h 60"/>
                <a:gd name="T4" fmla="*/ 58 w 61"/>
                <a:gd name="T5" fmla="*/ 32 h 60"/>
                <a:gd name="T6" fmla="*/ 40 w 61"/>
                <a:gd name="T7" fmla="*/ 56 h 60"/>
                <a:gd name="T8" fmla="*/ 28 w 61"/>
                <a:gd name="T9" fmla="*/ 58 h 60"/>
                <a:gd name="T10" fmla="*/ 5 w 61"/>
                <a:gd name="T11" fmla="*/ 40 h 60"/>
                <a:gd name="T12" fmla="*/ 3 w 61"/>
                <a:gd name="T13" fmla="*/ 28 h 60"/>
                <a:gd name="T14" fmla="*/ 22 w 61"/>
                <a:gd name="T15" fmla="*/ 5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4"/>
                    <a:pt x="61" y="29"/>
                    <a:pt x="58" y="32"/>
                  </a:cubicBezTo>
                  <a:cubicBezTo>
                    <a:pt x="40" y="56"/>
                    <a:pt x="40" y="56"/>
                    <a:pt x="40" y="56"/>
                  </a:cubicBezTo>
                  <a:cubicBezTo>
                    <a:pt x="37" y="60"/>
                    <a:pt x="32" y="60"/>
                    <a:pt x="28" y="58"/>
                  </a:cubicBezTo>
                  <a:cubicBezTo>
                    <a:pt x="5" y="40"/>
                    <a:pt x="5" y="40"/>
                    <a:pt x="5" y="40"/>
                  </a:cubicBezTo>
                  <a:cubicBezTo>
                    <a:pt x="1" y="37"/>
                    <a:pt x="0" y="32"/>
                    <a:pt x="3" y="28"/>
                  </a:cubicBezTo>
                  <a:cubicBezTo>
                    <a:pt x="22" y="5"/>
                    <a:pt x="22" y="5"/>
                    <a:pt x="22"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2" name="Freeform 143"/>
            <p:cNvSpPr>
              <a:spLocks/>
            </p:cNvSpPr>
            <p:nvPr/>
          </p:nvSpPr>
          <p:spPr bwMode="auto">
            <a:xfrm>
              <a:off x="8348690" y="4852577"/>
              <a:ext cx="37900" cy="37171"/>
            </a:xfrm>
            <a:custGeom>
              <a:avLst/>
              <a:gdLst>
                <a:gd name="T0" fmla="*/ 33 w 61"/>
                <a:gd name="T1" fmla="*/ 3 h 60"/>
                <a:gd name="T2" fmla="*/ 56 w 61"/>
                <a:gd name="T3" fmla="*/ 21 h 60"/>
                <a:gd name="T4" fmla="*/ 58 w 61"/>
                <a:gd name="T5" fmla="*/ 32 h 60"/>
                <a:gd name="T6" fmla="*/ 40 w 61"/>
                <a:gd name="T7" fmla="*/ 56 h 60"/>
                <a:gd name="T8" fmla="*/ 28 w 61"/>
                <a:gd name="T9" fmla="*/ 58 h 60"/>
                <a:gd name="T10" fmla="*/ 5 w 61"/>
                <a:gd name="T11" fmla="*/ 40 h 60"/>
                <a:gd name="T12" fmla="*/ 3 w 61"/>
                <a:gd name="T13" fmla="*/ 29 h 60"/>
                <a:gd name="T14" fmla="*/ 21 w 61"/>
                <a:gd name="T15" fmla="*/ 5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4"/>
                    <a:pt x="61" y="29"/>
                    <a:pt x="58" y="32"/>
                  </a:cubicBezTo>
                  <a:cubicBezTo>
                    <a:pt x="40" y="56"/>
                    <a:pt x="40" y="56"/>
                    <a:pt x="40" y="56"/>
                  </a:cubicBezTo>
                  <a:cubicBezTo>
                    <a:pt x="37" y="60"/>
                    <a:pt x="32" y="60"/>
                    <a:pt x="28" y="58"/>
                  </a:cubicBezTo>
                  <a:cubicBezTo>
                    <a:pt x="5" y="40"/>
                    <a:pt x="5" y="40"/>
                    <a:pt x="5" y="40"/>
                  </a:cubicBezTo>
                  <a:cubicBezTo>
                    <a:pt x="1" y="37"/>
                    <a:pt x="0" y="32"/>
                    <a:pt x="3" y="29"/>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3" name="Freeform 144"/>
            <p:cNvSpPr>
              <a:spLocks/>
            </p:cNvSpPr>
            <p:nvPr/>
          </p:nvSpPr>
          <p:spPr bwMode="auto">
            <a:xfrm>
              <a:off x="8062617" y="4679112"/>
              <a:ext cx="37535" cy="37535"/>
            </a:xfrm>
            <a:custGeom>
              <a:avLst/>
              <a:gdLst>
                <a:gd name="T0" fmla="*/ 33 w 60"/>
                <a:gd name="T1" fmla="*/ 2 h 60"/>
                <a:gd name="T2" fmla="*/ 56 w 60"/>
                <a:gd name="T3" fmla="*/ 20 h 60"/>
                <a:gd name="T4" fmla="*/ 58 w 60"/>
                <a:gd name="T5" fmla="*/ 31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1"/>
                  </a:cubicBezTo>
                  <a:cubicBezTo>
                    <a:pt x="39" y="55"/>
                    <a:pt x="39" y="55"/>
                    <a:pt x="39" y="55"/>
                  </a:cubicBezTo>
                  <a:cubicBezTo>
                    <a:pt x="37" y="59"/>
                    <a:pt x="31" y="60"/>
                    <a:pt x="28" y="57"/>
                  </a:cubicBezTo>
                  <a:cubicBezTo>
                    <a:pt x="4" y="39"/>
                    <a:pt x="4" y="39"/>
                    <a:pt x="4"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4" name="Freeform 145"/>
            <p:cNvSpPr>
              <a:spLocks/>
            </p:cNvSpPr>
            <p:nvPr/>
          </p:nvSpPr>
          <p:spPr bwMode="auto">
            <a:xfrm>
              <a:off x="8090679" y="4700249"/>
              <a:ext cx="37535" cy="37171"/>
            </a:xfrm>
            <a:custGeom>
              <a:avLst/>
              <a:gdLst>
                <a:gd name="T0" fmla="*/ 33 w 60"/>
                <a:gd name="T1" fmla="*/ 2 h 60"/>
                <a:gd name="T2" fmla="*/ 56 w 60"/>
                <a:gd name="T3" fmla="*/ 20 h 60"/>
                <a:gd name="T4" fmla="*/ 58 w 60"/>
                <a:gd name="T5" fmla="*/ 31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1"/>
                  </a:cubicBezTo>
                  <a:cubicBezTo>
                    <a:pt x="39" y="55"/>
                    <a:pt x="39" y="55"/>
                    <a:pt x="39" y="55"/>
                  </a:cubicBezTo>
                  <a:cubicBezTo>
                    <a:pt x="37" y="59"/>
                    <a:pt x="31" y="60"/>
                    <a:pt x="28" y="57"/>
                  </a:cubicBezTo>
                  <a:cubicBezTo>
                    <a:pt x="4" y="39"/>
                    <a:pt x="4" y="39"/>
                    <a:pt x="4"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5" name="Freeform 146"/>
            <p:cNvSpPr>
              <a:spLocks/>
            </p:cNvSpPr>
            <p:nvPr/>
          </p:nvSpPr>
          <p:spPr bwMode="auto">
            <a:xfrm>
              <a:off x="8118738" y="4721385"/>
              <a:ext cx="37171" cy="37171"/>
            </a:xfrm>
            <a:custGeom>
              <a:avLst/>
              <a:gdLst>
                <a:gd name="T0" fmla="*/ 33 w 60"/>
                <a:gd name="T1" fmla="*/ 2 h 60"/>
                <a:gd name="T2" fmla="*/ 56 w 60"/>
                <a:gd name="T3" fmla="*/ 20 h 60"/>
                <a:gd name="T4" fmla="*/ 58 w 60"/>
                <a:gd name="T5" fmla="*/ 32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2"/>
                  </a:cubicBezTo>
                  <a:cubicBezTo>
                    <a:pt x="39" y="55"/>
                    <a:pt x="39" y="55"/>
                    <a:pt x="39" y="55"/>
                  </a:cubicBezTo>
                  <a:cubicBezTo>
                    <a:pt x="36" y="59"/>
                    <a:pt x="31" y="60"/>
                    <a:pt x="28" y="57"/>
                  </a:cubicBezTo>
                  <a:cubicBezTo>
                    <a:pt x="4" y="39"/>
                    <a:pt x="4" y="39"/>
                    <a:pt x="4" y="39"/>
                  </a:cubicBezTo>
                  <a:cubicBezTo>
                    <a:pt x="1" y="37"/>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6" name="Freeform 147"/>
            <p:cNvSpPr>
              <a:spLocks/>
            </p:cNvSpPr>
            <p:nvPr/>
          </p:nvSpPr>
          <p:spPr bwMode="auto">
            <a:xfrm>
              <a:off x="8146800" y="4742523"/>
              <a:ext cx="37171" cy="37171"/>
            </a:xfrm>
            <a:custGeom>
              <a:avLst/>
              <a:gdLst>
                <a:gd name="T0" fmla="*/ 33 w 60"/>
                <a:gd name="T1" fmla="*/ 3 h 60"/>
                <a:gd name="T2" fmla="*/ 56 w 60"/>
                <a:gd name="T3" fmla="*/ 20 h 60"/>
                <a:gd name="T4" fmla="*/ 58 w 60"/>
                <a:gd name="T5" fmla="*/ 32 h 60"/>
                <a:gd name="T6" fmla="*/ 39 w 60"/>
                <a:gd name="T7" fmla="*/ 56 h 60"/>
                <a:gd name="T8" fmla="*/ 28 w 60"/>
                <a:gd name="T9" fmla="*/ 57 h 60"/>
                <a:gd name="T10" fmla="*/ 4 w 60"/>
                <a:gd name="T11" fmla="*/ 39 h 60"/>
                <a:gd name="T12" fmla="*/ 3 w 60"/>
                <a:gd name="T13" fmla="*/ 28 h 60"/>
                <a:gd name="T14" fmla="*/ 21 w 60"/>
                <a:gd name="T15" fmla="*/ 4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0"/>
                    <a:pt x="56" y="20"/>
                    <a:pt x="56" y="20"/>
                  </a:cubicBezTo>
                  <a:cubicBezTo>
                    <a:pt x="60" y="23"/>
                    <a:pt x="60" y="28"/>
                    <a:pt x="58" y="32"/>
                  </a:cubicBezTo>
                  <a:cubicBezTo>
                    <a:pt x="39" y="56"/>
                    <a:pt x="39" y="56"/>
                    <a:pt x="39" y="56"/>
                  </a:cubicBezTo>
                  <a:cubicBezTo>
                    <a:pt x="36" y="59"/>
                    <a:pt x="31" y="60"/>
                    <a:pt x="28" y="57"/>
                  </a:cubicBezTo>
                  <a:cubicBezTo>
                    <a:pt x="4" y="39"/>
                    <a:pt x="4" y="39"/>
                    <a:pt x="4" y="39"/>
                  </a:cubicBezTo>
                  <a:cubicBezTo>
                    <a:pt x="1" y="37"/>
                    <a:pt x="0" y="31"/>
                    <a:pt x="3" y="28"/>
                  </a:cubicBezTo>
                  <a:cubicBezTo>
                    <a:pt x="21" y="4"/>
                    <a:pt x="21" y="4"/>
                    <a:pt x="21" y="4"/>
                  </a:cubicBezTo>
                  <a:cubicBezTo>
                    <a:pt x="24" y="0"/>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7" name="Freeform 148"/>
            <p:cNvSpPr>
              <a:spLocks/>
            </p:cNvSpPr>
            <p:nvPr/>
          </p:nvSpPr>
          <p:spPr bwMode="auto">
            <a:xfrm>
              <a:off x="8174859" y="4763659"/>
              <a:ext cx="37171" cy="37171"/>
            </a:xfrm>
            <a:custGeom>
              <a:avLst/>
              <a:gdLst>
                <a:gd name="T0" fmla="*/ 33 w 60"/>
                <a:gd name="T1" fmla="*/ 3 h 60"/>
                <a:gd name="T2" fmla="*/ 56 w 60"/>
                <a:gd name="T3" fmla="*/ 20 h 60"/>
                <a:gd name="T4" fmla="*/ 58 w 60"/>
                <a:gd name="T5" fmla="*/ 32 h 60"/>
                <a:gd name="T6" fmla="*/ 39 w 60"/>
                <a:gd name="T7" fmla="*/ 56 h 60"/>
                <a:gd name="T8" fmla="*/ 28 w 60"/>
                <a:gd name="T9" fmla="*/ 57 h 60"/>
                <a:gd name="T10" fmla="*/ 4 w 60"/>
                <a:gd name="T11" fmla="*/ 39 h 60"/>
                <a:gd name="T12" fmla="*/ 3 w 60"/>
                <a:gd name="T13" fmla="*/ 28 h 60"/>
                <a:gd name="T14" fmla="*/ 21 w 60"/>
                <a:gd name="T15" fmla="*/ 4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0"/>
                    <a:pt x="56" y="20"/>
                    <a:pt x="56" y="20"/>
                  </a:cubicBezTo>
                  <a:cubicBezTo>
                    <a:pt x="60" y="23"/>
                    <a:pt x="60" y="28"/>
                    <a:pt x="58" y="32"/>
                  </a:cubicBezTo>
                  <a:cubicBezTo>
                    <a:pt x="39" y="56"/>
                    <a:pt x="39" y="56"/>
                    <a:pt x="39" y="56"/>
                  </a:cubicBezTo>
                  <a:cubicBezTo>
                    <a:pt x="36" y="59"/>
                    <a:pt x="31" y="60"/>
                    <a:pt x="28" y="57"/>
                  </a:cubicBezTo>
                  <a:cubicBezTo>
                    <a:pt x="4" y="39"/>
                    <a:pt x="4" y="39"/>
                    <a:pt x="4" y="39"/>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8" name="Freeform 149"/>
            <p:cNvSpPr>
              <a:spLocks/>
            </p:cNvSpPr>
            <p:nvPr/>
          </p:nvSpPr>
          <p:spPr bwMode="auto">
            <a:xfrm>
              <a:off x="8202921" y="4784796"/>
              <a:ext cx="37171" cy="37171"/>
            </a:xfrm>
            <a:custGeom>
              <a:avLst/>
              <a:gdLst>
                <a:gd name="T0" fmla="*/ 33 w 60"/>
                <a:gd name="T1" fmla="*/ 3 h 60"/>
                <a:gd name="T2" fmla="*/ 56 w 60"/>
                <a:gd name="T3" fmla="*/ 20 h 60"/>
                <a:gd name="T4" fmla="*/ 57 w 60"/>
                <a:gd name="T5" fmla="*/ 32 h 60"/>
                <a:gd name="T6" fmla="*/ 39 w 60"/>
                <a:gd name="T7" fmla="*/ 56 h 60"/>
                <a:gd name="T8" fmla="*/ 28 w 60"/>
                <a:gd name="T9" fmla="*/ 57 h 60"/>
                <a:gd name="T10" fmla="*/ 4 w 60"/>
                <a:gd name="T11" fmla="*/ 39 h 60"/>
                <a:gd name="T12" fmla="*/ 3 w 60"/>
                <a:gd name="T13" fmla="*/ 28 h 60"/>
                <a:gd name="T14" fmla="*/ 21 w 60"/>
                <a:gd name="T15" fmla="*/ 4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0"/>
                    <a:pt x="56" y="20"/>
                    <a:pt x="56" y="20"/>
                  </a:cubicBezTo>
                  <a:cubicBezTo>
                    <a:pt x="60" y="23"/>
                    <a:pt x="60" y="28"/>
                    <a:pt x="57" y="32"/>
                  </a:cubicBezTo>
                  <a:cubicBezTo>
                    <a:pt x="39" y="56"/>
                    <a:pt x="39" y="56"/>
                    <a:pt x="39" y="56"/>
                  </a:cubicBezTo>
                  <a:cubicBezTo>
                    <a:pt x="36" y="59"/>
                    <a:pt x="31" y="60"/>
                    <a:pt x="28" y="57"/>
                  </a:cubicBezTo>
                  <a:cubicBezTo>
                    <a:pt x="4" y="39"/>
                    <a:pt x="4" y="39"/>
                    <a:pt x="4" y="39"/>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99" name="Freeform 150"/>
            <p:cNvSpPr>
              <a:spLocks/>
            </p:cNvSpPr>
            <p:nvPr/>
          </p:nvSpPr>
          <p:spPr bwMode="auto">
            <a:xfrm>
              <a:off x="8230980" y="4805931"/>
              <a:ext cx="37171" cy="37171"/>
            </a:xfrm>
            <a:custGeom>
              <a:avLst/>
              <a:gdLst>
                <a:gd name="T0" fmla="*/ 32 w 60"/>
                <a:gd name="T1" fmla="*/ 3 h 60"/>
                <a:gd name="T2" fmla="*/ 56 w 60"/>
                <a:gd name="T3" fmla="*/ 21 h 60"/>
                <a:gd name="T4" fmla="*/ 57 w 60"/>
                <a:gd name="T5" fmla="*/ 32 h 60"/>
                <a:gd name="T6" fmla="*/ 39 w 60"/>
                <a:gd name="T7" fmla="*/ 56 h 60"/>
                <a:gd name="T8" fmla="*/ 28 w 60"/>
                <a:gd name="T9" fmla="*/ 57 h 60"/>
                <a:gd name="T10" fmla="*/ 4 w 60"/>
                <a:gd name="T11" fmla="*/ 40 h 60"/>
                <a:gd name="T12" fmla="*/ 3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1"/>
                    <a:pt x="56" y="21"/>
                    <a:pt x="56" y="21"/>
                  </a:cubicBezTo>
                  <a:cubicBezTo>
                    <a:pt x="59" y="23"/>
                    <a:pt x="60" y="28"/>
                    <a:pt x="57" y="32"/>
                  </a:cubicBezTo>
                  <a:cubicBezTo>
                    <a:pt x="39" y="56"/>
                    <a:pt x="39" y="56"/>
                    <a:pt x="39" y="56"/>
                  </a:cubicBezTo>
                  <a:cubicBezTo>
                    <a:pt x="36" y="59"/>
                    <a:pt x="31" y="60"/>
                    <a:pt x="28" y="57"/>
                  </a:cubicBezTo>
                  <a:cubicBezTo>
                    <a:pt x="4" y="40"/>
                    <a:pt x="4" y="40"/>
                    <a:pt x="4" y="40"/>
                  </a:cubicBezTo>
                  <a:cubicBezTo>
                    <a:pt x="1" y="37"/>
                    <a:pt x="0" y="32"/>
                    <a:pt x="3"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0" name="Freeform 151"/>
            <p:cNvSpPr>
              <a:spLocks/>
            </p:cNvSpPr>
            <p:nvPr/>
          </p:nvSpPr>
          <p:spPr bwMode="auto">
            <a:xfrm>
              <a:off x="8259042" y="4827068"/>
              <a:ext cx="37171" cy="37171"/>
            </a:xfrm>
            <a:custGeom>
              <a:avLst/>
              <a:gdLst>
                <a:gd name="T0" fmla="*/ 32 w 60"/>
                <a:gd name="T1" fmla="*/ 3 h 60"/>
                <a:gd name="T2" fmla="*/ 56 w 60"/>
                <a:gd name="T3" fmla="*/ 21 h 60"/>
                <a:gd name="T4" fmla="*/ 57 w 60"/>
                <a:gd name="T5" fmla="*/ 32 h 60"/>
                <a:gd name="T6" fmla="*/ 39 w 60"/>
                <a:gd name="T7" fmla="*/ 56 h 60"/>
                <a:gd name="T8" fmla="*/ 28 w 60"/>
                <a:gd name="T9" fmla="*/ 57 h 60"/>
                <a:gd name="T10" fmla="*/ 4 w 60"/>
                <a:gd name="T11" fmla="*/ 40 h 60"/>
                <a:gd name="T12" fmla="*/ 3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1"/>
                    <a:pt x="56" y="21"/>
                    <a:pt x="56" y="21"/>
                  </a:cubicBezTo>
                  <a:cubicBezTo>
                    <a:pt x="59" y="23"/>
                    <a:pt x="60" y="28"/>
                    <a:pt x="57" y="32"/>
                  </a:cubicBezTo>
                  <a:cubicBezTo>
                    <a:pt x="39" y="56"/>
                    <a:pt x="39" y="56"/>
                    <a:pt x="39" y="56"/>
                  </a:cubicBezTo>
                  <a:cubicBezTo>
                    <a:pt x="36" y="59"/>
                    <a:pt x="31" y="60"/>
                    <a:pt x="28" y="57"/>
                  </a:cubicBezTo>
                  <a:cubicBezTo>
                    <a:pt x="4" y="40"/>
                    <a:pt x="4" y="40"/>
                    <a:pt x="4" y="40"/>
                  </a:cubicBezTo>
                  <a:cubicBezTo>
                    <a:pt x="1" y="37"/>
                    <a:pt x="0" y="32"/>
                    <a:pt x="3"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1" name="Freeform 152"/>
            <p:cNvSpPr>
              <a:spLocks/>
            </p:cNvSpPr>
            <p:nvPr/>
          </p:nvSpPr>
          <p:spPr bwMode="auto">
            <a:xfrm>
              <a:off x="8287101" y="4848204"/>
              <a:ext cx="37171" cy="37171"/>
            </a:xfrm>
            <a:custGeom>
              <a:avLst/>
              <a:gdLst>
                <a:gd name="T0" fmla="*/ 32 w 60"/>
                <a:gd name="T1" fmla="*/ 3 h 60"/>
                <a:gd name="T2" fmla="*/ 56 w 60"/>
                <a:gd name="T3" fmla="*/ 21 h 60"/>
                <a:gd name="T4" fmla="*/ 57 w 60"/>
                <a:gd name="T5" fmla="*/ 32 h 60"/>
                <a:gd name="T6" fmla="*/ 39 w 60"/>
                <a:gd name="T7" fmla="*/ 56 h 60"/>
                <a:gd name="T8" fmla="*/ 27 w 60"/>
                <a:gd name="T9" fmla="*/ 57 h 60"/>
                <a:gd name="T10" fmla="*/ 4 w 60"/>
                <a:gd name="T11" fmla="*/ 40 h 60"/>
                <a:gd name="T12" fmla="*/ 3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1"/>
                    <a:pt x="56" y="21"/>
                    <a:pt x="56" y="21"/>
                  </a:cubicBezTo>
                  <a:cubicBezTo>
                    <a:pt x="59" y="23"/>
                    <a:pt x="60" y="29"/>
                    <a:pt x="57" y="32"/>
                  </a:cubicBezTo>
                  <a:cubicBezTo>
                    <a:pt x="39" y="56"/>
                    <a:pt x="39" y="56"/>
                    <a:pt x="39" y="56"/>
                  </a:cubicBezTo>
                  <a:cubicBezTo>
                    <a:pt x="36" y="60"/>
                    <a:pt x="31" y="60"/>
                    <a:pt x="27" y="57"/>
                  </a:cubicBezTo>
                  <a:cubicBezTo>
                    <a:pt x="4" y="40"/>
                    <a:pt x="4" y="40"/>
                    <a:pt x="4" y="40"/>
                  </a:cubicBezTo>
                  <a:cubicBezTo>
                    <a:pt x="0" y="37"/>
                    <a:pt x="0" y="32"/>
                    <a:pt x="3"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2" name="Freeform 153"/>
            <p:cNvSpPr>
              <a:spLocks/>
            </p:cNvSpPr>
            <p:nvPr/>
          </p:nvSpPr>
          <p:spPr bwMode="auto">
            <a:xfrm>
              <a:off x="8315162" y="4869342"/>
              <a:ext cx="37171" cy="37171"/>
            </a:xfrm>
            <a:custGeom>
              <a:avLst/>
              <a:gdLst>
                <a:gd name="T0" fmla="*/ 32 w 60"/>
                <a:gd name="T1" fmla="*/ 3 h 60"/>
                <a:gd name="T2" fmla="*/ 56 w 60"/>
                <a:gd name="T3" fmla="*/ 21 h 60"/>
                <a:gd name="T4" fmla="*/ 57 w 60"/>
                <a:gd name="T5" fmla="*/ 32 h 60"/>
                <a:gd name="T6" fmla="*/ 39 w 60"/>
                <a:gd name="T7" fmla="*/ 56 h 60"/>
                <a:gd name="T8" fmla="*/ 27 w 60"/>
                <a:gd name="T9" fmla="*/ 58 h 60"/>
                <a:gd name="T10" fmla="*/ 4 w 60"/>
                <a:gd name="T11" fmla="*/ 40 h 60"/>
                <a:gd name="T12" fmla="*/ 2 w 60"/>
                <a:gd name="T13" fmla="*/ 28 h 60"/>
                <a:gd name="T14" fmla="*/ 21 w 60"/>
                <a:gd name="T15" fmla="*/ 5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1"/>
                    <a:pt x="56" y="21"/>
                    <a:pt x="56" y="21"/>
                  </a:cubicBezTo>
                  <a:cubicBezTo>
                    <a:pt x="59" y="23"/>
                    <a:pt x="60" y="29"/>
                    <a:pt x="57" y="32"/>
                  </a:cubicBezTo>
                  <a:cubicBezTo>
                    <a:pt x="39" y="56"/>
                    <a:pt x="39" y="56"/>
                    <a:pt x="39" y="56"/>
                  </a:cubicBezTo>
                  <a:cubicBezTo>
                    <a:pt x="36" y="60"/>
                    <a:pt x="31" y="60"/>
                    <a:pt x="27" y="58"/>
                  </a:cubicBezTo>
                  <a:cubicBezTo>
                    <a:pt x="4" y="40"/>
                    <a:pt x="4" y="40"/>
                    <a:pt x="4" y="40"/>
                  </a:cubicBezTo>
                  <a:cubicBezTo>
                    <a:pt x="0" y="37"/>
                    <a:pt x="0" y="32"/>
                    <a:pt x="2" y="28"/>
                  </a:cubicBezTo>
                  <a:cubicBezTo>
                    <a:pt x="21" y="5"/>
                    <a:pt x="21" y="5"/>
                    <a:pt x="21" y="5"/>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3" name="Freeform 154"/>
            <p:cNvSpPr>
              <a:spLocks/>
            </p:cNvSpPr>
            <p:nvPr/>
          </p:nvSpPr>
          <p:spPr bwMode="auto">
            <a:xfrm>
              <a:off x="8343222" y="4890478"/>
              <a:ext cx="49197" cy="46282"/>
            </a:xfrm>
            <a:custGeom>
              <a:avLst/>
              <a:gdLst>
                <a:gd name="T0" fmla="*/ 32 w 79"/>
                <a:gd name="T1" fmla="*/ 3 h 75"/>
                <a:gd name="T2" fmla="*/ 75 w 79"/>
                <a:gd name="T3" fmla="*/ 35 h 75"/>
                <a:gd name="T4" fmla="*/ 76 w 79"/>
                <a:gd name="T5" fmla="*/ 47 h 75"/>
                <a:gd name="T6" fmla="*/ 58 w 79"/>
                <a:gd name="T7" fmla="*/ 71 h 75"/>
                <a:gd name="T8" fmla="*/ 46 w 79"/>
                <a:gd name="T9" fmla="*/ 72 h 75"/>
                <a:gd name="T10" fmla="*/ 4 w 79"/>
                <a:gd name="T11" fmla="*/ 40 h 75"/>
                <a:gd name="T12" fmla="*/ 3 w 79"/>
                <a:gd name="T13" fmla="*/ 28 h 75"/>
                <a:gd name="T14" fmla="*/ 21 w 79"/>
                <a:gd name="T15" fmla="*/ 5 h 75"/>
                <a:gd name="T16" fmla="*/ 32 w 79"/>
                <a:gd name="T17" fmla="*/ 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75">
                  <a:moveTo>
                    <a:pt x="32" y="3"/>
                  </a:moveTo>
                  <a:cubicBezTo>
                    <a:pt x="75" y="35"/>
                    <a:pt x="75" y="35"/>
                    <a:pt x="75" y="35"/>
                  </a:cubicBezTo>
                  <a:cubicBezTo>
                    <a:pt x="78" y="38"/>
                    <a:pt x="79" y="43"/>
                    <a:pt x="76" y="47"/>
                  </a:cubicBezTo>
                  <a:cubicBezTo>
                    <a:pt x="58" y="71"/>
                    <a:pt x="58" y="71"/>
                    <a:pt x="58" y="71"/>
                  </a:cubicBezTo>
                  <a:cubicBezTo>
                    <a:pt x="55" y="74"/>
                    <a:pt x="50" y="75"/>
                    <a:pt x="46" y="72"/>
                  </a:cubicBezTo>
                  <a:cubicBezTo>
                    <a:pt x="4" y="40"/>
                    <a:pt x="4" y="40"/>
                    <a:pt x="4" y="40"/>
                  </a:cubicBezTo>
                  <a:cubicBezTo>
                    <a:pt x="0" y="37"/>
                    <a:pt x="0" y="32"/>
                    <a:pt x="3" y="28"/>
                  </a:cubicBezTo>
                  <a:cubicBezTo>
                    <a:pt x="21" y="5"/>
                    <a:pt x="21" y="5"/>
                    <a:pt x="21" y="5"/>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4" name="Freeform 155"/>
            <p:cNvSpPr>
              <a:spLocks/>
            </p:cNvSpPr>
            <p:nvPr/>
          </p:nvSpPr>
          <p:spPr bwMode="auto">
            <a:xfrm>
              <a:off x="8013421" y="4684214"/>
              <a:ext cx="37900" cy="37171"/>
            </a:xfrm>
            <a:custGeom>
              <a:avLst/>
              <a:gdLst>
                <a:gd name="T0" fmla="*/ 33 w 61"/>
                <a:gd name="T1" fmla="*/ 3 h 60"/>
                <a:gd name="T2" fmla="*/ 56 w 61"/>
                <a:gd name="T3" fmla="*/ 21 h 60"/>
                <a:gd name="T4" fmla="*/ 58 w 61"/>
                <a:gd name="T5" fmla="*/ 32 h 60"/>
                <a:gd name="T6" fmla="*/ 39 w 61"/>
                <a:gd name="T7" fmla="*/ 56 h 60"/>
                <a:gd name="T8" fmla="*/ 28 w 61"/>
                <a:gd name="T9" fmla="*/ 57 h 60"/>
                <a:gd name="T10" fmla="*/ 5 w 61"/>
                <a:gd name="T11" fmla="*/ 40 h 60"/>
                <a:gd name="T12" fmla="*/ 3 w 61"/>
                <a:gd name="T13" fmla="*/ 28 h 60"/>
                <a:gd name="T14" fmla="*/ 21 w 61"/>
                <a:gd name="T15" fmla="*/ 4 h 60"/>
                <a:gd name="T16" fmla="*/ 33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3" y="3"/>
                  </a:moveTo>
                  <a:cubicBezTo>
                    <a:pt x="56" y="21"/>
                    <a:pt x="56" y="21"/>
                    <a:pt x="56" y="21"/>
                  </a:cubicBezTo>
                  <a:cubicBezTo>
                    <a:pt x="60" y="23"/>
                    <a:pt x="61" y="28"/>
                    <a:pt x="58" y="32"/>
                  </a:cubicBezTo>
                  <a:cubicBezTo>
                    <a:pt x="39" y="56"/>
                    <a:pt x="39" y="56"/>
                    <a:pt x="39" y="56"/>
                  </a:cubicBezTo>
                  <a:cubicBezTo>
                    <a:pt x="37" y="59"/>
                    <a:pt x="32" y="60"/>
                    <a:pt x="28" y="57"/>
                  </a:cubicBezTo>
                  <a:cubicBezTo>
                    <a:pt x="5" y="40"/>
                    <a:pt x="5" y="40"/>
                    <a:pt x="5" y="40"/>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5" name="Freeform 156"/>
            <p:cNvSpPr>
              <a:spLocks/>
            </p:cNvSpPr>
            <p:nvPr/>
          </p:nvSpPr>
          <p:spPr bwMode="auto">
            <a:xfrm>
              <a:off x="8041481" y="4705352"/>
              <a:ext cx="37171" cy="37171"/>
            </a:xfrm>
            <a:custGeom>
              <a:avLst/>
              <a:gdLst>
                <a:gd name="T0" fmla="*/ 33 w 60"/>
                <a:gd name="T1" fmla="*/ 3 h 60"/>
                <a:gd name="T2" fmla="*/ 56 w 60"/>
                <a:gd name="T3" fmla="*/ 21 h 60"/>
                <a:gd name="T4" fmla="*/ 58 w 60"/>
                <a:gd name="T5" fmla="*/ 32 h 60"/>
                <a:gd name="T6" fmla="*/ 39 w 60"/>
                <a:gd name="T7" fmla="*/ 56 h 60"/>
                <a:gd name="T8" fmla="*/ 28 w 60"/>
                <a:gd name="T9" fmla="*/ 57 h 60"/>
                <a:gd name="T10" fmla="*/ 4 w 60"/>
                <a:gd name="T11" fmla="*/ 40 h 60"/>
                <a:gd name="T12" fmla="*/ 3 w 60"/>
                <a:gd name="T13" fmla="*/ 28 h 60"/>
                <a:gd name="T14" fmla="*/ 21 w 60"/>
                <a:gd name="T15" fmla="*/ 4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1"/>
                    <a:pt x="56" y="21"/>
                    <a:pt x="56" y="21"/>
                  </a:cubicBezTo>
                  <a:cubicBezTo>
                    <a:pt x="60" y="23"/>
                    <a:pt x="60" y="28"/>
                    <a:pt x="58" y="32"/>
                  </a:cubicBezTo>
                  <a:cubicBezTo>
                    <a:pt x="39" y="56"/>
                    <a:pt x="39" y="56"/>
                    <a:pt x="39" y="56"/>
                  </a:cubicBezTo>
                  <a:cubicBezTo>
                    <a:pt x="37" y="59"/>
                    <a:pt x="31" y="60"/>
                    <a:pt x="28" y="57"/>
                  </a:cubicBezTo>
                  <a:cubicBezTo>
                    <a:pt x="4" y="40"/>
                    <a:pt x="4" y="40"/>
                    <a:pt x="4" y="40"/>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6" name="Freeform 157"/>
            <p:cNvSpPr>
              <a:spLocks/>
            </p:cNvSpPr>
            <p:nvPr/>
          </p:nvSpPr>
          <p:spPr bwMode="auto">
            <a:xfrm>
              <a:off x="8069542" y="4726488"/>
              <a:ext cx="37171" cy="37171"/>
            </a:xfrm>
            <a:custGeom>
              <a:avLst/>
              <a:gdLst>
                <a:gd name="T0" fmla="*/ 33 w 60"/>
                <a:gd name="T1" fmla="*/ 3 h 60"/>
                <a:gd name="T2" fmla="*/ 56 w 60"/>
                <a:gd name="T3" fmla="*/ 21 h 60"/>
                <a:gd name="T4" fmla="*/ 58 w 60"/>
                <a:gd name="T5" fmla="*/ 32 h 60"/>
                <a:gd name="T6" fmla="*/ 39 w 60"/>
                <a:gd name="T7" fmla="*/ 56 h 60"/>
                <a:gd name="T8" fmla="*/ 28 w 60"/>
                <a:gd name="T9" fmla="*/ 57 h 60"/>
                <a:gd name="T10" fmla="*/ 4 w 60"/>
                <a:gd name="T11" fmla="*/ 40 h 60"/>
                <a:gd name="T12" fmla="*/ 3 w 60"/>
                <a:gd name="T13" fmla="*/ 28 h 60"/>
                <a:gd name="T14" fmla="*/ 21 w 60"/>
                <a:gd name="T15" fmla="*/ 4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1"/>
                    <a:pt x="56" y="21"/>
                    <a:pt x="56" y="21"/>
                  </a:cubicBezTo>
                  <a:cubicBezTo>
                    <a:pt x="60" y="23"/>
                    <a:pt x="60" y="29"/>
                    <a:pt x="58" y="32"/>
                  </a:cubicBezTo>
                  <a:cubicBezTo>
                    <a:pt x="39" y="56"/>
                    <a:pt x="39" y="56"/>
                    <a:pt x="39" y="56"/>
                  </a:cubicBezTo>
                  <a:cubicBezTo>
                    <a:pt x="37" y="60"/>
                    <a:pt x="31" y="60"/>
                    <a:pt x="28" y="57"/>
                  </a:cubicBezTo>
                  <a:cubicBezTo>
                    <a:pt x="4" y="40"/>
                    <a:pt x="4" y="40"/>
                    <a:pt x="4" y="40"/>
                  </a:cubicBezTo>
                  <a:cubicBezTo>
                    <a:pt x="1" y="37"/>
                    <a:pt x="0" y="32"/>
                    <a:pt x="3" y="28"/>
                  </a:cubicBezTo>
                  <a:cubicBezTo>
                    <a:pt x="21" y="4"/>
                    <a:pt x="21" y="4"/>
                    <a:pt x="21"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7" name="Freeform 158"/>
            <p:cNvSpPr>
              <a:spLocks/>
            </p:cNvSpPr>
            <p:nvPr/>
          </p:nvSpPr>
          <p:spPr bwMode="auto">
            <a:xfrm>
              <a:off x="8097602" y="4747625"/>
              <a:ext cx="37171" cy="37171"/>
            </a:xfrm>
            <a:custGeom>
              <a:avLst/>
              <a:gdLst>
                <a:gd name="T0" fmla="*/ 33 w 60"/>
                <a:gd name="T1" fmla="*/ 3 h 60"/>
                <a:gd name="T2" fmla="*/ 56 w 60"/>
                <a:gd name="T3" fmla="*/ 21 h 60"/>
                <a:gd name="T4" fmla="*/ 58 w 60"/>
                <a:gd name="T5" fmla="*/ 32 h 60"/>
                <a:gd name="T6" fmla="*/ 39 w 60"/>
                <a:gd name="T7" fmla="*/ 56 h 60"/>
                <a:gd name="T8" fmla="*/ 28 w 60"/>
                <a:gd name="T9" fmla="*/ 58 h 60"/>
                <a:gd name="T10" fmla="*/ 4 w 60"/>
                <a:gd name="T11" fmla="*/ 40 h 60"/>
                <a:gd name="T12" fmla="*/ 3 w 60"/>
                <a:gd name="T13" fmla="*/ 28 h 60"/>
                <a:gd name="T14" fmla="*/ 21 w 60"/>
                <a:gd name="T15" fmla="*/ 5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1"/>
                    <a:pt x="56" y="21"/>
                    <a:pt x="56" y="21"/>
                  </a:cubicBezTo>
                  <a:cubicBezTo>
                    <a:pt x="60" y="23"/>
                    <a:pt x="60" y="29"/>
                    <a:pt x="58" y="32"/>
                  </a:cubicBezTo>
                  <a:cubicBezTo>
                    <a:pt x="39" y="56"/>
                    <a:pt x="39" y="56"/>
                    <a:pt x="39" y="56"/>
                  </a:cubicBezTo>
                  <a:cubicBezTo>
                    <a:pt x="37" y="60"/>
                    <a:pt x="31" y="60"/>
                    <a:pt x="28" y="58"/>
                  </a:cubicBezTo>
                  <a:cubicBezTo>
                    <a:pt x="4" y="40"/>
                    <a:pt x="4" y="40"/>
                    <a:pt x="4" y="40"/>
                  </a:cubicBezTo>
                  <a:cubicBezTo>
                    <a:pt x="1" y="37"/>
                    <a:pt x="0" y="32"/>
                    <a:pt x="3" y="28"/>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8" name="Freeform 159"/>
            <p:cNvSpPr>
              <a:spLocks/>
            </p:cNvSpPr>
            <p:nvPr/>
          </p:nvSpPr>
          <p:spPr bwMode="auto">
            <a:xfrm>
              <a:off x="8125663" y="4768760"/>
              <a:ext cx="37171" cy="37171"/>
            </a:xfrm>
            <a:custGeom>
              <a:avLst/>
              <a:gdLst>
                <a:gd name="T0" fmla="*/ 33 w 60"/>
                <a:gd name="T1" fmla="*/ 3 h 60"/>
                <a:gd name="T2" fmla="*/ 56 w 60"/>
                <a:gd name="T3" fmla="*/ 21 h 60"/>
                <a:gd name="T4" fmla="*/ 58 w 60"/>
                <a:gd name="T5" fmla="*/ 32 h 60"/>
                <a:gd name="T6" fmla="*/ 39 w 60"/>
                <a:gd name="T7" fmla="*/ 56 h 60"/>
                <a:gd name="T8" fmla="*/ 28 w 60"/>
                <a:gd name="T9" fmla="*/ 58 h 60"/>
                <a:gd name="T10" fmla="*/ 4 w 60"/>
                <a:gd name="T11" fmla="*/ 40 h 60"/>
                <a:gd name="T12" fmla="*/ 3 w 60"/>
                <a:gd name="T13" fmla="*/ 29 h 60"/>
                <a:gd name="T14" fmla="*/ 21 w 60"/>
                <a:gd name="T15" fmla="*/ 5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1"/>
                    <a:pt x="56" y="21"/>
                    <a:pt x="56" y="21"/>
                  </a:cubicBezTo>
                  <a:cubicBezTo>
                    <a:pt x="60" y="24"/>
                    <a:pt x="60" y="29"/>
                    <a:pt x="58" y="32"/>
                  </a:cubicBezTo>
                  <a:cubicBezTo>
                    <a:pt x="39" y="56"/>
                    <a:pt x="39" y="56"/>
                    <a:pt x="39" y="56"/>
                  </a:cubicBezTo>
                  <a:cubicBezTo>
                    <a:pt x="36" y="60"/>
                    <a:pt x="31" y="60"/>
                    <a:pt x="28" y="58"/>
                  </a:cubicBezTo>
                  <a:cubicBezTo>
                    <a:pt x="4" y="40"/>
                    <a:pt x="4" y="40"/>
                    <a:pt x="4" y="40"/>
                  </a:cubicBezTo>
                  <a:cubicBezTo>
                    <a:pt x="1" y="37"/>
                    <a:pt x="0" y="32"/>
                    <a:pt x="3" y="29"/>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09" name="Freeform 160"/>
            <p:cNvSpPr>
              <a:spLocks/>
            </p:cNvSpPr>
            <p:nvPr/>
          </p:nvSpPr>
          <p:spPr bwMode="auto">
            <a:xfrm>
              <a:off x="8153723" y="4789897"/>
              <a:ext cx="37171" cy="37171"/>
            </a:xfrm>
            <a:custGeom>
              <a:avLst/>
              <a:gdLst>
                <a:gd name="T0" fmla="*/ 33 w 60"/>
                <a:gd name="T1" fmla="*/ 3 h 60"/>
                <a:gd name="T2" fmla="*/ 56 w 60"/>
                <a:gd name="T3" fmla="*/ 21 h 60"/>
                <a:gd name="T4" fmla="*/ 58 w 60"/>
                <a:gd name="T5" fmla="*/ 32 h 60"/>
                <a:gd name="T6" fmla="*/ 39 w 60"/>
                <a:gd name="T7" fmla="*/ 56 h 60"/>
                <a:gd name="T8" fmla="*/ 28 w 60"/>
                <a:gd name="T9" fmla="*/ 58 h 60"/>
                <a:gd name="T10" fmla="*/ 4 w 60"/>
                <a:gd name="T11" fmla="*/ 40 h 60"/>
                <a:gd name="T12" fmla="*/ 3 w 60"/>
                <a:gd name="T13" fmla="*/ 29 h 60"/>
                <a:gd name="T14" fmla="*/ 21 w 60"/>
                <a:gd name="T15" fmla="*/ 5 h 60"/>
                <a:gd name="T16" fmla="*/ 33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3"/>
                  </a:moveTo>
                  <a:cubicBezTo>
                    <a:pt x="56" y="21"/>
                    <a:pt x="56" y="21"/>
                    <a:pt x="56" y="21"/>
                  </a:cubicBezTo>
                  <a:cubicBezTo>
                    <a:pt x="60" y="24"/>
                    <a:pt x="60" y="29"/>
                    <a:pt x="58" y="32"/>
                  </a:cubicBezTo>
                  <a:cubicBezTo>
                    <a:pt x="39" y="56"/>
                    <a:pt x="39" y="56"/>
                    <a:pt x="39" y="56"/>
                  </a:cubicBezTo>
                  <a:cubicBezTo>
                    <a:pt x="36" y="60"/>
                    <a:pt x="31" y="60"/>
                    <a:pt x="28" y="58"/>
                  </a:cubicBezTo>
                  <a:cubicBezTo>
                    <a:pt x="4" y="40"/>
                    <a:pt x="4" y="40"/>
                    <a:pt x="4" y="40"/>
                  </a:cubicBezTo>
                  <a:cubicBezTo>
                    <a:pt x="1" y="37"/>
                    <a:pt x="0" y="32"/>
                    <a:pt x="3" y="29"/>
                  </a:cubicBezTo>
                  <a:cubicBezTo>
                    <a:pt x="21" y="5"/>
                    <a:pt x="21" y="5"/>
                    <a:pt x="21" y="5"/>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0" name="Freeform 161"/>
            <p:cNvSpPr>
              <a:spLocks/>
            </p:cNvSpPr>
            <p:nvPr/>
          </p:nvSpPr>
          <p:spPr bwMode="auto">
            <a:xfrm>
              <a:off x="8181783" y="4811399"/>
              <a:ext cx="37171" cy="37171"/>
            </a:xfrm>
            <a:custGeom>
              <a:avLst/>
              <a:gdLst>
                <a:gd name="T0" fmla="*/ 33 w 60"/>
                <a:gd name="T1" fmla="*/ 2 h 60"/>
                <a:gd name="T2" fmla="*/ 56 w 60"/>
                <a:gd name="T3" fmla="*/ 20 h 60"/>
                <a:gd name="T4" fmla="*/ 58 w 60"/>
                <a:gd name="T5" fmla="*/ 31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8" y="31"/>
                  </a:cubicBezTo>
                  <a:cubicBezTo>
                    <a:pt x="39" y="55"/>
                    <a:pt x="39" y="55"/>
                    <a:pt x="39" y="55"/>
                  </a:cubicBezTo>
                  <a:cubicBezTo>
                    <a:pt x="36" y="59"/>
                    <a:pt x="31" y="60"/>
                    <a:pt x="28" y="57"/>
                  </a:cubicBezTo>
                  <a:cubicBezTo>
                    <a:pt x="4" y="39"/>
                    <a:pt x="4" y="39"/>
                    <a:pt x="4"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1" name="Freeform 162"/>
            <p:cNvSpPr>
              <a:spLocks/>
            </p:cNvSpPr>
            <p:nvPr/>
          </p:nvSpPr>
          <p:spPr bwMode="auto">
            <a:xfrm>
              <a:off x="8209845" y="4832534"/>
              <a:ext cx="37171" cy="37171"/>
            </a:xfrm>
            <a:custGeom>
              <a:avLst/>
              <a:gdLst>
                <a:gd name="T0" fmla="*/ 33 w 60"/>
                <a:gd name="T1" fmla="*/ 2 h 60"/>
                <a:gd name="T2" fmla="*/ 56 w 60"/>
                <a:gd name="T3" fmla="*/ 20 h 60"/>
                <a:gd name="T4" fmla="*/ 57 w 60"/>
                <a:gd name="T5" fmla="*/ 31 h 60"/>
                <a:gd name="T6" fmla="*/ 39 w 60"/>
                <a:gd name="T7" fmla="*/ 55 h 60"/>
                <a:gd name="T8" fmla="*/ 28 w 60"/>
                <a:gd name="T9" fmla="*/ 57 h 60"/>
                <a:gd name="T10" fmla="*/ 4 w 60"/>
                <a:gd name="T11" fmla="*/ 39 h 60"/>
                <a:gd name="T12" fmla="*/ 3 w 60"/>
                <a:gd name="T13" fmla="*/ 28 h 60"/>
                <a:gd name="T14" fmla="*/ 21 w 60"/>
                <a:gd name="T15" fmla="*/ 4 h 60"/>
                <a:gd name="T16" fmla="*/ 33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3" y="2"/>
                  </a:moveTo>
                  <a:cubicBezTo>
                    <a:pt x="56" y="20"/>
                    <a:pt x="56" y="20"/>
                    <a:pt x="56" y="20"/>
                  </a:cubicBezTo>
                  <a:cubicBezTo>
                    <a:pt x="60" y="23"/>
                    <a:pt x="60" y="28"/>
                    <a:pt x="57" y="31"/>
                  </a:cubicBezTo>
                  <a:cubicBezTo>
                    <a:pt x="39" y="55"/>
                    <a:pt x="39" y="55"/>
                    <a:pt x="39" y="55"/>
                  </a:cubicBezTo>
                  <a:cubicBezTo>
                    <a:pt x="36" y="59"/>
                    <a:pt x="31" y="60"/>
                    <a:pt x="28" y="57"/>
                  </a:cubicBezTo>
                  <a:cubicBezTo>
                    <a:pt x="4" y="39"/>
                    <a:pt x="4" y="39"/>
                    <a:pt x="4" y="39"/>
                  </a:cubicBezTo>
                  <a:cubicBezTo>
                    <a:pt x="1" y="36"/>
                    <a:pt x="0" y="31"/>
                    <a:pt x="3" y="28"/>
                  </a:cubicBezTo>
                  <a:cubicBezTo>
                    <a:pt x="21" y="4"/>
                    <a:pt x="21" y="4"/>
                    <a:pt x="21" y="4"/>
                  </a:cubicBezTo>
                  <a:cubicBezTo>
                    <a:pt x="24" y="0"/>
                    <a:pt x="29" y="0"/>
                    <a:pt x="33"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2" name="Freeform 163"/>
            <p:cNvSpPr>
              <a:spLocks/>
            </p:cNvSpPr>
            <p:nvPr/>
          </p:nvSpPr>
          <p:spPr bwMode="auto">
            <a:xfrm>
              <a:off x="8237904" y="4853671"/>
              <a:ext cx="37171" cy="37171"/>
            </a:xfrm>
            <a:custGeom>
              <a:avLst/>
              <a:gdLst>
                <a:gd name="T0" fmla="*/ 32 w 60"/>
                <a:gd name="T1" fmla="*/ 2 h 60"/>
                <a:gd name="T2" fmla="*/ 56 w 60"/>
                <a:gd name="T3" fmla="*/ 20 h 60"/>
                <a:gd name="T4" fmla="*/ 57 w 60"/>
                <a:gd name="T5" fmla="*/ 32 h 60"/>
                <a:gd name="T6" fmla="*/ 39 w 60"/>
                <a:gd name="T7" fmla="*/ 55 h 60"/>
                <a:gd name="T8" fmla="*/ 28 w 60"/>
                <a:gd name="T9" fmla="*/ 57 h 60"/>
                <a:gd name="T10" fmla="*/ 4 w 60"/>
                <a:gd name="T11" fmla="*/ 39 h 60"/>
                <a:gd name="T12" fmla="*/ 3 w 60"/>
                <a:gd name="T13" fmla="*/ 28 h 60"/>
                <a:gd name="T14" fmla="*/ 21 w 60"/>
                <a:gd name="T15" fmla="*/ 4 h 60"/>
                <a:gd name="T16" fmla="*/ 32 w 60"/>
                <a:gd name="T17" fmla="*/ 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2"/>
                  </a:moveTo>
                  <a:cubicBezTo>
                    <a:pt x="56" y="20"/>
                    <a:pt x="56" y="20"/>
                    <a:pt x="56" y="20"/>
                  </a:cubicBezTo>
                  <a:cubicBezTo>
                    <a:pt x="59" y="23"/>
                    <a:pt x="60" y="28"/>
                    <a:pt x="57" y="32"/>
                  </a:cubicBezTo>
                  <a:cubicBezTo>
                    <a:pt x="39" y="55"/>
                    <a:pt x="39" y="55"/>
                    <a:pt x="39" y="55"/>
                  </a:cubicBezTo>
                  <a:cubicBezTo>
                    <a:pt x="36" y="59"/>
                    <a:pt x="31" y="60"/>
                    <a:pt x="28" y="57"/>
                  </a:cubicBezTo>
                  <a:cubicBezTo>
                    <a:pt x="4" y="39"/>
                    <a:pt x="4" y="39"/>
                    <a:pt x="4" y="39"/>
                  </a:cubicBezTo>
                  <a:cubicBezTo>
                    <a:pt x="1" y="37"/>
                    <a:pt x="0" y="31"/>
                    <a:pt x="3" y="28"/>
                  </a:cubicBezTo>
                  <a:cubicBezTo>
                    <a:pt x="21" y="4"/>
                    <a:pt x="21" y="4"/>
                    <a:pt x="21" y="4"/>
                  </a:cubicBezTo>
                  <a:cubicBezTo>
                    <a:pt x="24" y="0"/>
                    <a:pt x="29" y="0"/>
                    <a:pt x="32" y="2"/>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3" name="Freeform 164"/>
            <p:cNvSpPr>
              <a:spLocks/>
            </p:cNvSpPr>
            <p:nvPr/>
          </p:nvSpPr>
          <p:spPr bwMode="auto">
            <a:xfrm>
              <a:off x="8265966" y="4874807"/>
              <a:ext cx="37171" cy="37171"/>
            </a:xfrm>
            <a:custGeom>
              <a:avLst/>
              <a:gdLst>
                <a:gd name="T0" fmla="*/ 32 w 60"/>
                <a:gd name="T1" fmla="*/ 3 h 60"/>
                <a:gd name="T2" fmla="*/ 56 w 60"/>
                <a:gd name="T3" fmla="*/ 20 h 60"/>
                <a:gd name="T4" fmla="*/ 57 w 60"/>
                <a:gd name="T5" fmla="*/ 32 h 60"/>
                <a:gd name="T6" fmla="*/ 39 w 60"/>
                <a:gd name="T7" fmla="*/ 56 h 60"/>
                <a:gd name="T8" fmla="*/ 28 w 60"/>
                <a:gd name="T9" fmla="*/ 57 h 60"/>
                <a:gd name="T10" fmla="*/ 4 w 60"/>
                <a:gd name="T11" fmla="*/ 39 h 60"/>
                <a:gd name="T12" fmla="*/ 3 w 60"/>
                <a:gd name="T13" fmla="*/ 28 h 60"/>
                <a:gd name="T14" fmla="*/ 21 w 60"/>
                <a:gd name="T15" fmla="*/ 4 h 60"/>
                <a:gd name="T16" fmla="*/ 32 w 60"/>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0">
                  <a:moveTo>
                    <a:pt x="32" y="3"/>
                  </a:moveTo>
                  <a:cubicBezTo>
                    <a:pt x="56" y="20"/>
                    <a:pt x="56" y="20"/>
                    <a:pt x="56" y="20"/>
                  </a:cubicBezTo>
                  <a:cubicBezTo>
                    <a:pt x="59" y="23"/>
                    <a:pt x="60" y="28"/>
                    <a:pt x="57" y="32"/>
                  </a:cubicBezTo>
                  <a:cubicBezTo>
                    <a:pt x="39" y="56"/>
                    <a:pt x="39" y="56"/>
                    <a:pt x="39" y="56"/>
                  </a:cubicBezTo>
                  <a:cubicBezTo>
                    <a:pt x="36" y="59"/>
                    <a:pt x="31" y="60"/>
                    <a:pt x="28" y="57"/>
                  </a:cubicBezTo>
                  <a:cubicBezTo>
                    <a:pt x="4" y="39"/>
                    <a:pt x="4" y="39"/>
                    <a:pt x="4" y="39"/>
                  </a:cubicBezTo>
                  <a:cubicBezTo>
                    <a:pt x="1" y="37"/>
                    <a:pt x="0" y="31"/>
                    <a:pt x="3"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4" name="Freeform 165"/>
            <p:cNvSpPr>
              <a:spLocks/>
            </p:cNvSpPr>
            <p:nvPr/>
          </p:nvSpPr>
          <p:spPr bwMode="auto">
            <a:xfrm>
              <a:off x="8294025" y="4895945"/>
              <a:ext cx="49197" cy="45917"/>
            </a:xfrm>
            <a:custGeom>
              <a:avLst/>
              <a:gdLst>
                <a:gd name="T0" fmla="*/ 32 w 79"/>
                <a:gd name="T1" fmla="*/ 3 h 74"/>
                <a:gd name="T2" fmla="*/ 75 w 79"/>
                <a:gd name="T3" fmla="*/ 35 h 74"/>
                <a:gd name="T4" fmla="*/ 76 w 79"/>
                <a:gd name="T5" fmla="*/ 46 h 74"/>
                <a:gd name="T6" fmla="*/ 58 w 79"/>
                <a:gd name="T7" fmla="*/ 70 h 74"/>
                <a:gd name="T8" fmla="*/ 47 w 79"/>
                <a:gd name="T9" fmla="*/ 72 h 74"/>
                <a:gd name="T10" fmla="*/ 4 w 79"/>
                <a:gd name="T11" fmla="*/ 39 h 74"/>
                <a:gd name="T12" fmla="*/ 3 w 79"/>
                <a:gd name="T13" fmla="*/ 28 h 74"/>
                <a:gd name="T14" fmla="*/ 21 w 79"/>
                <a:gd name="T15" fmla="*/ 4 h 74"/>
                <a:gd name="T16" fmla="*/ 32 w 79"/>
                <a:gd name="T17" fmla="*/ 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74">
                  <a:moveTo>
                    <a:pt x="32" y="3"/>
                  </a:moveTo>
                  <a:cubicBezTo>
                    <a:pt x="75" y="35"/>
                    <a:pt x="75" y="35"/>
                    <a:pt x="75" y="35"/>
                  </a:cubicBezTo>
                  <a:cubicBezTo>
                    <a:pt x="78" y="38"/>
                    <a:pt x="79" y="43"/>
                    <a:pt x="76" y="46"/>
                  </a:cubicBezTo>
                  <a:cubicBezTo>
                    <a:pt x="58" y="70"/>
                    <a:pt x="58" y="70"/>
                    <a:pt x="58" y="70"/>
                  </a:cubicBezTo>
                  <a:cubicBezTo>
                    <a:pt x="55" y="74"/>
                    <a:pt x="50" y="74"/>
                    <a:pt x="47" y="72"/>
                  </a:cubicBezTo>
                  <a:cubicBezTo>
                    <a:pt x="4" y="39"/>
                    <a:pt x="4" y="39"/>
                    <a:pt x="4" y="39"/>
                  </a:cubicBezTo>
                  <a:cubicBezTo>
                    <a:pt x="1" y="37"/>
                    <a:pt x="0" y="32"/>
                    <a:pt x="3" y="28"/>
                  </a:cubicBezTo>
                  <a:cubicBezTo>
                    <a:pt x="21" y="4"/>
                    <a:pt x="21" y="4"/>
                    <a:pt x="21" y="4"/>
                  </a:cubicBezTo>
                  <a:cubicBezTo>
                    <a:pt x="24" y="1"/>
                    <a:pt x="29" y="0"/>
                    <a:pt x="32"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5" name="Freeform 166"/>
            <p:cNvSpPr>
              <a:spLocks/>
            </p:cNvSpPr>
            <p:nvPr/>
          </p:nvSpPr>
          <p:spPr bwMode="auto">
            <a:xfrm>
              <a:off x="8334841" y="4926919"/>
              <a:ext cx="36807" cy="36807"/>
            </a:xfrm>
            <a:custGeom>
              <a:avLst/>
              <a:gdLst>
                <a:gd name="T0" fmla="*/ 33 w 59"/>
                <a:gd name="T1" fmla="*/ 3 h 59"/>
                <a:gd name="T2" fmla="*/ 55 w 59"/>
                <a:gd name="T3" fmla="*/ 20 h 59"/>
                <a:gd name="T4" fmla="*/ 56 w 59"/>
                <a:gd name="T5" fmla="*/ 31 h 59"/>
                <a:gd name="T6" fmla="*/ 38 w 59"/>
                <a:gd name="T7" fmla="*/ 55 h 59"/>
                <a:gd name="T8" fmla="*/ 27 w 59"/>
                <a:gd name="T9" fmla="*/ 57 h 59"/>
                <a:gd name="T10" fmla="*/ 4 w 59"/>
                <a:gd name="T11" fmla="*/ 40 h 59"/>
                <a:gd name="T12" fmla="*/ 3 w 59"/>
                <a:gd name="T13" fmla="*/ 29 h 59"/>
                <a:gd name="T14" fmla="*/ 22 w 59"/>
                <a:gd name="T15" fmla="*/ 4 h 59"/>
                <a:gd name="T16" fmla="*/ 33 w 59"/>
                <a:gd name="T17" fmla="*/ 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59">
                  <a:moveTo>
                    <a:pt x="33" y="3"/>
                  </a:moveTo>
                  <a:cubicBezTo>
                    <a:pt x="55" y="20"/>
                    <a:pt x="55" y="20"/>
                    <a:pt x="55" y="20"/>
                  </a:cubicBezTo>
                  <a:cubicBezTo>
                    <a:pt x="58" y="22"/>
                    <a:pt x="59" y="27"/>
                    <a:pt x="56" y="31"/>
                  </a:cubicBezTo>
                  <a:cubicBezTo>
                    <a:pt x="38" y="55"/>
                    <a:pt x="38" y="55"/>
                    <a:pt x="38" y="55"/>
                  </a:cubicBezTo>
                  <a:cubicBezTo>
                    <a:pt x="35" y="58"/>
                    <a:pt x="30" y="59"/>
                    <a:pt x="27" y="57"/>
                  </a:cubicBezTo>
                  <a:cubicBezTo>
                    <a:pt x="4" y="40"/>
                    <a:pt x="4" y="40"/>
                    <a:pt x="4" y="40"/>
                  </a:cubicBezTo>
                  <a:cubicBezTo>
                    <a:pt x="1" y="37"/>
                    <a:pt x="0" y="32"/>
                    <a:pt x="3" y="29"/>
                  </a:cubicBezTo>
                  <a:cubicBezTo>
                    <a:pt x="22" y="4"/>
                    <a:pt x="22" y="4"/>
                    <a:pt x="22" y="4"/>
                  </a:cubicBezTo>
                  <a:cubicBezTo>
                    <a:pt x="24" y="1"/>
                    <a:pt x="29" y="0"/>
                    <a:pt x="33" y="3"/>
                  </a:cubicBez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6" name="Freeform 167"/>
            <p:cNvSpPr>
              <a:spLocks/>
            </p:cNvSpPr>
            <p:nvPr/>
          </p:nvSpPr>
          <p:spPr bwMode="auto">
            <a:xfrm>
              <a:off x="8037109" y="4793541"/>
              <a:ext cx="228857" cy="207721"/>
            </a:xfrm>
            <a:custGeom>
              <a:avLst/>
              <a:gdLst>
                <a:gd name="T0" fmla="*/ 176 w 628"/>
                <a:gd name="T1" fmla="*/ 0 h 570"/>
                <a:gd name="T2" fmla="*/ 628 w 628"/>
                <a:gd name="T3" fmla="*/ 340 h 570"/>
                <a:gd name="T4" fmla="*/ 451 w 628"/>
                <a:gd name="T5" fmla="*/ 570 h 570"/>
                <a:gd name="T6" fmla="*/ 0 w 628"/>
                <a:gd name="T7" fmla="*/ 230 h 570"/>
                <a:gd name="T8" fmla="*/ 176 w 628"/>
                <a:gd name="T9" fmla="*/ 0 h 570"/>
              </a:gdLst>
              <a:ahLst/>
              <a:cxnLst>
                <a:cxn ang="0">
                  <a:pos x="T0" y="T1"/>
                </a:cxn>
                <a:cxn ang="0">
                  <a:pos x="T2" y="T3"/>
                </a:cxn>
                <a:cxn ang="0">
                  <a:pos x="T4" y="T5"/>
                </a:cxn>
                <a:cxn ang="0">
                  <a:pos x="T6" y="T7"/>
                </a:cxn>
                <a:cxn ang="0">
                  <a:pos x="T8" y="T9"/>
                </a:cxn>
              </a:cxnLst>
              <a:rect l="0" t="0" r="r" b="b"/>
              <a:pathLst>
                <a:path w="628" h="570">
                  <a:moveTo>
                    <a:pt x="176" y="0"/>
                  </a:moveTo>
                  <a:lnTo>
                    <a:pt x="628" y="340"/>
                  </a:lnTo>
                  <a:lnTo>
                    <a:pt x="451" y="570"/>
                  </a:lnTo>
                  <a:lnTo>
                    <a:pt x="0" y="230"/>
                  </a:lnTo>
                  <a:lnTo>
                    <a:pt x="176" y="0"/>
                  </a:lnTo>
                  <a:close/>
                </a:path>
              </a:pathLst>
            </a:custGeom>
            <a:solidFill>
              <a:srgbClr val="5A5C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7" name="Freeform 168"/>
            <p:cNvSpPr>
              <a:spLocks/>
            </p:cNvSpPr>
            <p:nvPr/>
          </p:nvSpPr>
          <p:spPr bwMode="auto">
            <a:xfrm>
              <a:off x="8134409" y="4300479"/>
              <a:ext cx="590364" cy="445324"/>
            </a:xfrm>
            <a:custGeom>
              <a:avLst/>
              <a:gdLst>
                <a:gd name="T0" fmla="*/ 0 w 1620"/>
                <a:gd name="T1" fmla="*/ 0 h 1222"/>
                <a:gd name="T2" fmla="*/ 1620 w 1620"/>
                <a:gd name="T3" fmla="*/ 1222 h 1222"/>
                <a:gd name="T4" fmla="*/ 752 w 1620"/>
                <a:gd name="T5" fmla="*/ 569 h 1222"/>
                <a:gd name="T6" fmla="*/ 0 w 1620"/>
                <a:gd name="T7" fmla="*/ 0 h 1222"/>
              </a:gdLst>
              <a:ahLst/>
              <a:cxnLst>
                <a:cxn ang="0">
                  <a:pos x="T0" y="T1"/>
                </a:cxn>
                <a:cxn ang="0">
                  <a:pos x="T2" y="T3"/>
                </a:cxn>
                <a:cxn ang="0">
                  <a:pos x="T4" y="T5"/>
                </a:cxn>
                <a:cxn ang="0">
                  <a:pos x="T6" y="T7"/>
                </a:cxn>
              </a:cxnLst>
              <a:rect l="0" t="0" r="r" b="b"/>
              <a:pathLst>
                <a:path w="1620" h="1222">
                  <a:moveTo>
                    <a:pt x="0" y="0"/>
                  </a:moveTo>
                  <a:lnTo>
                    <a:pt x="1620" y="1222"/>
                  </a:lnTo>
                  <a:lnTo>
                    <a:pt x="752" y="569"/>
                  </a:lnTo>
                  <a:lnTo>
                    <a:pt x="0" y="0"/>
                  </a:lnTo>
                  <a:close/>
                </a:path>
              </a:pathLst>
            </a:custGeom>
            <a:solidFill>
              <a:srgbClr val="6869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8" name="Freeform 169"/>
            <p:cNvSpPr>
              <a:spLocks/>
            </p:cNvSpPr>
            <p:nvPr/>
          </p:nvSpPr>
          <p:spPr bwMode="auto">
            <a:xfrm>
              <a:off x="8408454" y="4507834"/>
              <a:ext cx="316318" cy="237968"/>
            </a:xfrm>
            <a:custGeom>
              <a:avLst/>
              <a:gdLst>
                <a:gd name="T0" fmla="*/ 0 w 868"/>
                <a:gd name="T1" fmla="*/ 0 h 653"/>
                <a:gd name="T2" fmla="*/ 868 w 868"/>
                <a:gd name="T3" fmla="*/ 653 h 653"/>
                <a:gd name="T4" fmla="*/ 868 w 868"/>
                <a:gd name="T5" fmla="*/ 653 h 653"/>
                <a:gd name="T6" fmla="*/ 0 w 868"/>
                <a:gd name="T7" fmla="*/ 0 h 653"/>
              </a:gdLst>
              <a:ahLst/>
              <a:cxnLst>
                <a:cxn ang="0">
                  <a:pos x="T0" y="T1"/>
                </a:cxn>
                <a:cxn ang="0">
                  <a:pos x="T2" y="T3"/>
                </a:cxn>
                <a:cxn ang="0">
                  <a:pos x="T4" y="T5"/>
                </a:cxn>
                <a:cxn ang="0">
                  <a:pos x="T6" y="T7"/>
                </a:cxn>
              </a:cxnLst>
              <a:rect l="0" t="0" r="r" b="b"/>
              <a:pathLst>
                <a:path w="868" h="653">
                  <a:moveTo>
                    <a:pt x="0" y="0"/>
                  </a:moveTo>
                  <a:lnTo>
                    <a:pt x="868" y="653"/>
                  </a:lnTo>
                  <a:lnTo>
                    <a:pt x="868" y="653"/>
                  </a:lnTo>
                  <a:lnTo>
                    <a:pt x="0" y="0"/>
                  </a:lnTo>
                  <a:close/>
                </a:path>
              </a:pathLst>
            </a:custGeom>
            <a:solidFill>
              <a:srgbClr val="3635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19" name="Freeform 170"/>
            <p:cNvSpPr>
              <a:spLocks/>
            </p:cNvSpPr>
            <p:nvPr/>
          </p:nvSpPr>
          <p:spPr bwMode="auto">
            <a:xfrm>
              <a:off x="8116188" y="4300479"/>
              <a:ext cx="608585" cy="445324"/>
            </a:xfrm>
            <a:custGeom>
              <a:avLst/>
              <a:gdLst>
                <a:gd name="T0" fmla="*/ 0 w 1670"/>
                <a:gd name="T1" fmla="*/ 370 h 1222"/>
                <a:gd name="T2" fmla="*/ 50 w 1670"/>
                <a:gd name="T3" fmla="*/ 0 h 1222"/>
                <a:gd name="T4" fmla="*/ 802 w 1670"/>
                <a:gd name="T5" fmla="*/ 569 h 1222"/>
                <a:gd name="T6" fmla="*/ 1670 w 1670"/>
                <a:gd name="T7" fmla="*/ 1222 h 1222"/>
                <a:gd name="T8" fmla="*/ 65 w 1670"/>
                <a:gd name="T9" fmla="*/ 418 h 1222"/>
                <a:gd name="T10" fmla="*/ 0 w 1670"/>
                <a:gd name="T11" fmla="*/ 370 h 1222"/>
              </a:gdLst>
              <a:ahLst/>
              <a:cxnLst>
                <a:cxn ang="0">
                  <a:pos x="T0" y="T1"/>
                </a:cxn>
                <a:cxn ang="0">
                  <a:pos x="T2" y="T3"/>
                </a:cxn>
                <a:cxn ang="0">
                  <a:pos x="T4" y="T5"/>
                </a:cxn>
                <a:cxn ang="0">
                  <a:pos x="T6" y="T7"/>
                </a:cxn>
                <a:cxn ang="0">
                  <a:pos x="T8" y="T9"/>
                </a:cxn>
                <a:cxn ang="0">
                  <a:pos x="T10" y="T11"/>
                </a:cxn>
              </a:cxnLst>
              <a:rect l="0" t="0" r="r" b="b"/>
              <a:pathLst>
                <a:path w="1670" h="1222">
                  <a:moveTo>
                    <a:pt x="0" y="370"/>
                  </a:moveTo>
                  <a:lnTo>
                    <a:pt x="50" y="0"/>
                  </a:lnTo>
                  <a:lnTo>
                    <a:pt x="802" y="569"/>
                  </a:lnTo>
                  <a:lnTo>
                    <a:pt x="1670" y="1222"/>
                  </a:lnTo>
                  <a:lnTo>
                    <a:pt x="65" y="418"/>
                  </a:lnTo>
                  <a:lnTo>
                    <a:pt x="0" y="370"/>
                  </a:lnTo>
                  <a:close/>
                </a:path>
              </a:pathLst>
            </a:custGeom>
            <a:solidFill>
              <a:srgbClr val="515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0" name="Freeform 171"/>
            <p:cNvSpPr>
              <a:spLocks/>
            </p:cNvSpPr>
            <p:nvPr/>
          </p:nvSpPr>
          <p:spPr bwMode="auto">
            <a:xfrm>
              <a:off x="8114366" y="4300479"/>
              <a:ext cx="638467" cy="509098"/>
            </a:xfrm>
            <a:custGeom>
              <a:avLst/>
              <a:gdLst>
                <a:gd name="T0" fmla="*/ 0 w 1024"/>
                <a:gd name="T1" fmla="*/ 214 h 820"/>
                <a:gd name="T2" fmla="*/ 399 w 1024"/>
                <a:gd name="T3" fmla="*/ 517 h 820"/>
                <a:gd name="T4" fmla="*/ 798 w 1024"/>
                <a:gd name="T5" fmla="*/ 820 h 820"/>
                <a:gd name="T6" fmla="*/ 899 w 1024"/>
                <a:gd name="T7" fmla="*/ 789 h 820"/>
                <a:gd name="T8" fmla="*/ 1024 w 1024"/>
                <a:gd name="T9" fmla="*/ 752 h 820"/>
                <a:gd name="T10" fmla="*/ 528 w 1024"/>
                <a:gd name="T11" fmla="*/ 376 h 820"/>
                <a:gd name="T12" fmla="*/ 32 w 1024"/>
                <a:gd name="T13" fmla="*/ 0 h 820"/>
                <a:gd name="T14" fmla="*/ 15 w 1024"/>
                <a:gd name="T15" fmla="*/ 119 h 820"/>
                <a:gd name="T16" fmla="*/ 0 w 1024"/>
                <a:gd name="T17" fmla="*/ 214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4" h="820">
                  <a:moveTo>
                    <a:pt x="0" y="214"/>
                  </a:moveTo>
                  <a:cubicBezTo>
                    <a:pt x="133" y="315"/>
                    <a:pt x="266" y="416"/>
                    <a:pt x="399" y="517"/>
                  </a:cubicBezTo>
                  <a:cubicBezTo>
                    <a:pt x="532" y="618"/>
                    <a:pt x="665" y="719"/>
                    <a:pt x="798" y="820"/>
                  </a:cubicBezTo>
                  <a:cubicBezTo>
                    <a:pt x="830" y="810"/>
                    <a:pt x="863" y="800"/>
                    <a:pt x="899" y="789"/>
                  </a:cubicBezTo>
                  <a:cubicBezTo>
                    <a:pt x="937" y="778"/>
                    <a:pt x="979" y="765"/>
                    <a:pt x="1024" y="752"/>
                  </a:cubicBezTo>
                  <a:cubicBezTo>
                    <a:pt x="858" y="626"/>
                    <a:pt x="693" y="501"/>
                    <a:pt x="528" y="376"/>
                  </a:cubicBezTo>
                  <a:cubicBezTo>
                    <a:pt x="363" y="250"/>
                    <a:pt x="198" y="125"/>
                    <a:pt x="32" y="0"/>
                  </a:cubicBezTo>
                  <a:cubicBezTo>
                    <a:pt x="26" y="43"/>
                    <a:pt x="20" y="82"/>
                    <a:pt x="15" y="119"/>
                  </a:cubicBezTo>
                  <a:cubicBezTo>
                    <a:pt x="9" y="153"/>
                    <a:pt x="5" y="185"/>
                    <a:pt x="0" y="214"/>
                  </a:cubicBezTo>
                  <a:close/>
                </a:path>
              </a:pathLst>
            </a:custGeom>
            <a:solidFill>
              <a:srgbClr val="849D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1" name="Freeform 172"/>
            <p:cNvSpPr>
              <a:spLocks/>
            </p:cNvSpPr>
            <p:nvPr/>
          </p:nvSpPr>
          <p:spPr bwMode="auto">
            <a:xfrm>
              <a:off x="8114366" y="4300479"/>
              <a:ext cx="638467" cy="509098"/>
            </a:xfrm>
            <a:custGeom>
              <a:avLst/>
              <a:gdLst>
                <a:gd name="T0" fmla="*/ 32 w 1024"/>
                <a:gd name="T1" fmla="*/ 0 h 820"/>
                <a:gd name="T2" fmla="*/ 528 w 1024"/>
                <a:gd name="T3" fmla="*/ 376 h 820"/>
                <a:gd name="T4" fmla="*/ 1024 w 1024"/>
                <a:gd name="T5" fmla="*/ 752 h 820"/>
                <a:gd name="T6" fmla="*/ 899 w 1024"/>
                <a:gd name="T7" fmla="*/ 789 h 820"/>
                <a:gd name="T8" fmla="*/ 798 w 1024"/>
                <a:gd name="T9" fmla="*/ 820 h 820"/>
                <a:gd name="T10" fmla="*/ 399 w 1024"/>
                <a:gd name="T11" fmla="*/ 517 h 820"/>
                <a:gd name="T12" fmla="*/ 0 w 1024"/>
                <a:gd name="T13" fmla="*/ 214 h 820"/>
                <a:gd name="T14" fmla="*/ 15 w 1024"/>
                <a:gd name="T15" fmla="*/ 119 h 820"/>
                <a:gd name="T16" fmla="*/ 32 w 1024"/>
                <a:gd name="T17"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4" h="820">
                  <a:moveTo>
                    <a:pt x="32" y="0"/>
                  </a:moveTo>
                  <a:cubicBezTo>
                    <a:pt x="198" y="125"/>
                    <a:pt x="363" y="250"/>
                    <a:pt x="528" y="376"/>
                  </a:cubicBezTo>
                  <a:cubicBezTo>
                    <a:pt x="693" y="501"/>
                    <a:pt x="858" y="626"/>
                    <a:pt x="1024" y="752"/>
                  </a:cubicBezTo>
                  <a:cubicBezTo>
                    <a:pt x="979" y="765"/>
                    <a:pt x="937" y="778"/>
                    <a:pt x="899" y="789"/>
                  </a:cubicBezTo>
                  <a:cubicBezTo>
                    <a:pt x="863" y="800"/>
                    <a:pt x="830" y="810"/>
                    <a:pt x="798" y="820"/>
                  </a:cubicBezTo>
                  <a:cubicBezTo>
                    <a:pt x="665" y="719"/>
                    <a:pt x="532" y="618"/>
                    <a:pt x="399" y="517"/>
                  </a:cubicBezTo>
                  <a:cubicBezTo>
                    <a:pt x="266" y="416"/>
                    <a:pt x="133" y="315"/>
                    <a:pt x="0" y="214"/>
                  </a:cubicBezTo>
                  <a:cubicBezTo>
                    <a:pt x="5" y="185"/>
                    <a:pt x="9" y="153"/>
                    <a:pt x="15" y="119"/>
                  </a:cubicBezTo>
                  <a:cubicBezTo>
                    <a:pt x="20" y="82"/>
                    <a:pt x="26" y="43"/>
                    <a:pt x="3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2" name="Freeform 173"/>
            <p:cNvSpPr>
              <a:spLocks/>
            </p:cNvSpPr>
            <p:nvPr/>
          </p:nvSpPr>
          <p:spPr bwMode="auto">
            <a:xfrm>
              <a:off x="8273982" y="4423288"/>
              <a:ext cx="333446" cy="254731"/>
            </a:xfrm>
            <a:custGeom>
              <a:avLst/>
              <a:gdLst>
                <a:gd name="T0" fmla="*/ 7 w 535"/>
                <a:gd name="T1" fmla="*/ 0 h 410"/>
                <a:gd name="T2" fmla="*/ 271 w 535"/>
                <a:gd name="T3" fmla="*/ 200 h 410"/>
                <a:gd name="T4" fmla="*/ 535 w 535"/>
                <a:gd name="T5" fmla="*/ 401 h 410"/>
                <a:gd name="T6" fmla="*/ 518 w 535"/>
                <a:gd name="T7" fmla="*/ 410 h 410"/>
                <a:gd name="T8" fmla="*/ 259 w 535"/>
                <a:gd name="T9" fmla="*/ 213 h 410"/>
                <a:gd name="T10" fmla="*/ 0 w 535"/>
                <a:gd name="T11" fmla="*/ 16 h 410"/>
                <a:gd name="T12" fmla="*/ 7 w 535"/>
                <a:gd name="T13" fmla="*/ 0 h 410"/>
              </a:gdLst>
              <a:ahLst/>
              <a:cxnLst>
                <a:cxn ang="0">
                  <a:pos x="T0" y="T1"/>
                </a:cxn>
                <a:cxn ang="0">
                  <a:pos x="T2" y="T3"/>
                </a:cxn>
                <a:cxn ang="0">
                  <a:pos x="T4" y="T5"/>
                </a:cxn>
                <a:cxn ang="0">
                  <a:pos x="T6" y="T7"/>
                </a:cxn>
                <a:cxn ang="0">
                  <a:pos x="T8" y="T9"/>
                </a:cxn>
                <a:cxn ang="0">
                  <a:pos x="T10" y="T11"/>
                </a:cxn>
                <a:cxn ang="0">
                  <a:pos x="T12" y="T13"/>
                </a:cxn>
              </a:cxnLst>
              <a:rect l="0" t="0" r="r" b="b"/>
              <a:pathLst>
                <a:path w="535" h="410">
                  <a:moveTo>
                    <a:pt x="7" y="0"/>
                  </a:moveTo>
                  <a:cubicBezTo>
                    <a:pt x="95" y="67"/>
                    <a:pt x="183" y="133"/>
                    <a:pt x="271" y="200"/>
                  </a:cubicBezTo>
                  <a:cubicBezTo>
                    <a:pt x="359" y="267"/>
                    <a:pt x="447" y="334"/>
                    <a:pt x="535" y="401"/>
                  </a:cubicBezTo>
                  <a:cubicBezTo>
                    <a:pt x="529" y="404"/>
                    <a:pt x="524" y="407"/>
                    <a:pt x="518" y="410"/>
                  </a:cubicBezTo>
                  <a:cubicBezTo>
                    <a:pt x="432" y="344"/>
                    <a:pt x="345" y="278"/>
                    <a:pt x="259" y="213"/>
                  </a:cubicBezTo>
                  <a:cubicBezTo>
                    <a:pt x="172" y="147"/>
                    <a:pt x="86" y="82"/>
                    <a:pt x="0" y="16"/>
                  </a:cubicBezTo>
                  <a:cubicBezTo>
                    <a:pt x="2" y="11"/>
                    <a:pt x="4" y="5"/>
                    <a:pt x="7"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3" name="Freeform 174"/>
            <p:cNvSpPr>
              <a:spLocks/>
            </p:cNvSpPr>
            <p:nvPr/>
          </p:nvSpPr>
          <p:spPr bwMode="auto">
            <a:xfrm>
              <a:off x="8199640" y="4384296"/>
              <a:ext cx="463909" cy="350938"/>
            </a:xfrm>
            <a:custGeom>
              <a:avLst/>
              <a:gdLst>
                <a:gd name="T0" fmla="*/ 3 w 744"/>
                <a:gd name="T1" fmla="*/ 0 h 565"/>
                <a:gd name="T2" fmla="*/ 373 w 744"/>
                <a:gd name="T3" fmla="*/ 281 h 565"/>
                <a:gd name="T4" fmla="*/ 744 w 744"/>
                <a:gd name="T5" fmla="*/ 562 h 565"/>
                <a:gd name="T6" fmla="*/ 735 w 744"/>
                <a:gd name="T7" fmla="*/ 565 h 565"/>
                <a:gd name="T8" fmla="*/ 368 w 744"/>
                <a:gd name="T9" fmla="*/ 287 h 565"/>
                <a:gd name="T10" fmla="*/ 0 w 744"/>
                <a:gd name="T11" fmla="*/ 9 h 565"/>
                <a:gd name="T12" fmla="*/ 3 w 744"/>
                <a:gd name="T13" fmla="*/ 0 h 565"/>
              </a:gdLst>
              <a:ahLst/>
              <a:cxnLst>
                <a:cxn ang="0">
                  <a:pos x="T0" y="T1"/>
                </a:cxn>
                <a:cxn ang="0">
                  <a:pos x="T2" y="T3"/>
                </a:cxn>
                <a:cxn ang="0">
                  <a:pos x="T4" y="T5"/>
                </a:cxn>
                <a:cxn ang="0">
                  <a:pos x="T6" y="T7"/>
                </a:cxn>
                <a:cxn ang="0">
                  <a:pos x="T8" y="T9"/>
                </a:cxn>
                <a:cxn ang="0">
                  <a:pos x="T10" y="T11"/>
                </a:cxn>
                <a:cxn ang="0">
                  <a:pos x="T12" y="T13"/>
                </a:cxn>
              </a:cxnLst>
              <a:rect l="0" t="0" r="r" b="b"/>
              <a:pathLst>
                <a:path w="744" h="565">
                  <a:moveTo>
                    <a:pt x="3" y="0"/>
                  </a:moveTo>
                  <a:cubicBezTo>
                    <a:pt x="126" y="94"/>
                    <a:pt x="250" y="187"/>
                    <a:pt x="373" y="281"/>
                  </a:cubicBezTo>
                  <a:cubicBezTo>
                    <a:pt x="497" y="374"/>
                    <a:pt x="620" y="468"/>
                    <a:pt x="744" y="562"/>
                  </a:cubicBezTo>
                  <a:cubicBezTo>
                    <a:pt x="741" y="563"/>
                    <a:pt x="738" y="564"/>
                    <a:pt x="735" y="565"/>
                  </a:cubicBezTo>
                  <a:cubicBezTo>
                    <a:pt x="612" y="472"/>
                    <a:pt x="490" y="380"/>
                    <a:pt x="368" y="287"/>
                  </a:cubicBezTo>
                  <a:cubicBezTo>
                    <a:pt x="245" y="194"/>
                    <a:pt x="123" y="101"/>
                    <a:pt x="0" y="9"/>
                  </a:cubicBezTo>
                  <a:cubicBezTo>
                    <a:pt x="1" y="6"/>
                    <a:pt x="2" y="3"/>
                    <a:pt x="3"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4" name="Freeform 175"/>
            <p:cNvSpPr>
              <a:spLocks/>
            </p:cNvSpPr>
            <p:nvPr/>
          </p:nvSpPr>
          <p:spPr bwMode="auto">
            <a:xfrm>
              <a:off x="8182878" y="4409805"/>
              <a:ext cx="203712" cy="177109"/>
            </a:xfrm>
            <a:custGeom>
              <a:avLst/>
              <a:gdLst>
                <a:gd name="T0" fmla="*/ 29 w 327"/>
                <a:gd name="T1" fmla="*/ 64 h 285"/>
                <a:gd name="T2" fmla="*/ 30 w 327"/>
                <a:gd name="T3" fmla="*/ 66 h 285"/>
                <a:gd name="T4" fmla="*/ 32 w 327"/>
                <a:gd name="T5" fmla="*/ 61 h 285"/>
                <a:gd name="T6" fmla="*/ 179 w 327"/>
                <a:gd name="T7" fmla="*/ 173 h 285"/>
                <a:gd name="T8" fmla="*/ 327 w 327"/>
                <a:gd name="T9" fmla="*/ 285 h 285"/>
                <a:gd name="T10" fmla="*/ 327 w 327"/>
                <a:gd name="T11" fmla="*/ 285 h 285"/>
                <a:gd name="T12" fmla="*/ 180 w 327"/>
                <a:gd name="T13" fmla="*/ 173 h 285"/>
                <a:gd name="T14" fmla="*/ 32 w 327"/>
                <a:gd name="T15" fmla="*/ 61 h 285"/>
                <a:gd name="T16" fmla="*/ 41 w 327"/>
                <a:gd name="T17" fmla="*/ 32 h 285"/>
                <a:gd name="T18" fmla="*/ 51 w 327"/>
                <a:gd name="T19" fmla="*/ 1 h 285"/>
                <a:gd name="T20" fmla="*/ 49 w 327"/>
                <a:gd name="T21" fmla="*/ 0 h 285"/>
                <a:gd name="T22" fmla="*/ 39 w 327"/>
                <a:gd name="T23" fmla="*/ 31 h 285"/>
                <a:gd name="T24" fmla="*/ 30 w 327"/>
                <a:gd name="T25" fmla="*/ 59 h 285"/>
                <a:gd name="T26" fmla="*/ 0 w 327"/>
                <a:gd name="T27" fmla="*/ 37 h 285"/>
                <a:gd name="T28" fmla="*/ 0 w 327"/>
                <a:gd name="T29" fmla="*/ 37 h 285"/>
                <a:gd name="T30" fmla="*/ 30 w 327"/>
                <a:gd name="T31" fmla="*/ 60 h 285"/>
                <a:gd name="T32" fmla="*/ 29 w 327"/>
                <a:gd name="T33" fmla="*/ 6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7" h="285">
                  <a:moveTo>
                    <a:pt x="29" y="64"/>
                  </a:moveTo>
                  <a:cubicBezTo>
                    <a:pt x="29" y="65"/>
                    <a:pt x="30" y="65"/>
                    <a:pt x="30" y="66"/>
                  </a:cubicBezTo>
                  <a:cubicBezTo>
                    <a:pt x="31" y="64"/>
                    <a:pt x="31" y="63"/>
                    <a:pt x="32" y="61"/>
                  </a:cubicBezTo>
                  <a:cubicBezTo>
                    <a:pt x="81" y="99"/>
                    <a:pt x="130" y="136"/>
                    <a:pt x="179" y="173"/>
                  </a:cubicBezTo>
                  <a:cubicBezTo>
                    <a:pt x="229" y="211"/>
                    <a:pt x="278" y="248"/>
                    <a:pt x="327" y="285"/>
                  </a:cubicBezTo>
                  <a:cubicBezTo>
                    <a:pt x="327" y="285"/>
                    <a:pt x="327" y="285"/>
                    <a:pt x="327" y="285"/>
                  </a:cubicBezTo>
                  <a:cubicBezTo>
                    <a:pt x="278" y="248"/>
                    <a:pt x="229" y="210"/>
                    <a:pt x="180" y="173"/>
                  </a:cubicBezTo>
                  <a:cubicBezTo>
                    <a:pt x="130" y="135"/>
                    <a:pt x="81" y="98"/>
                    <a:pt x="32" y="61"/>
                  </a:cubicBezTo>
                  <a:cubicBezTo>
                    <a:pt x="35" y="51"/>
                    <a:pt x="38" y="42"/>
                    <a:pt x="41" y="32"/>
                  </a:cubicBezTo>
                  <a:cubicBezTo>
                    <a:pt x="44" y="22"/>
                    <a:pt x="48" y="12"/>
                    <a:pt x="51" y="1"/>
                  </a:cubicBezTo>
                  <a:cubicBezTo>
                    <a:pt x="50" y="1"/>
                    <a:pt x="50" y="0"/>
                    <a:pt x="49" y="0"/>
                  </a:cubicBezTo>
                  <a:cubicBezTo>
                    <a:pt x="46" y="10"/>
                    <a:pt x="42" y="21"/>
                    <a:pt x="39" y="31"/>
                  </a:cubicBezTo>
                  <a:cubicBezTo>
                    <a:pt x="36" y="40"/>
                    <a:pt x="33" y="50"/>
                    <a:pt x="30" y="59"/>
                  </a:cubicBezTo>
                  <a:cubicBezTo>
                    <a:pt x="20" y="52"/>
                    <a:pt x="10" y="44"/>
                    <a:pt x="0" y="37"/>
                  </a:cubicBezTo>
                  <a:cubicBezTo>
                    <a:pt x="0" y="37"/>
                    <a:pt x="0" y="37"/>
                    <a:pt x="0" y="37"/>
                  </a:cubicBezTo>
                  <a:cubicBezTo>
                    <a:pt x="10" y="45"/>
                    <a:pt x="20" y="52"/>
                    <a:pt x="30" y="60"/>
                  </a:cubicBezTo>
                  <a:cubicBezTo>
                    <a:pt x="30" y="61"/>
                    <a:pt x="29" y="63"/>
                    <a:pt x="29" y="64"/>
                  </a:cubicBezTo>
                  <a:close/>
                </a:path>
              </a:pathLst>
            </a:custGeom>
            <a:solidFill>
              <a:srgbClr val="6061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5" name="Freeform 176"/>
            <p:cNvSpPr>
              <a:spLocks/>
            </p:cNvSpPr>
            <p:nvPr/>
          </p:nvSpPr>
          <p:spPr bwMode="auto">
            <a:xfrm>
              <a:off x="8210937" y="4433492"/>
              <a:ext cx="18221" cy="27332"/>
            </a:xfrm>
            <a:custGeom>
              <a:avLst/>
              <a:gdLst>
                <a:gd name="T0" fmla="*/ 11 w 29"/>
                <a:gd name="T1" fmla="*/ 0 h 44"/>
                <a:gd name="T2" fmla="*/ 29 w 29"/>
                <a:gd name="T3" fmla="*/ 14 h 44"/>
                <a:gd name="T4" fmla="*/ 18 w 29"/>
                <a:gd name="T5" fmla="*/ 44 h 44"/>
                <a:gd name="T6" fmla="*/ 0 w 29"/>
                <a:gd name="T7" fmla="*/ 31 h 44"/>
                <a:gd name="T8" fmla="*/ 11 w 29"/>
                <a:gd name="T9" fmla="*/ 0 h 44"/>
              </a:gdLst>
              <a:ahLst/>
              <a:cxnLst>
                <a:cxn ang="0">
                  <a:pos x="T0" y="T1"/>
                </a:cxn>
                <a:cxn ang="0">
                  <a:pos x="T2" y="T3"/>
                </a:cxn>
                <a:cxn ang="0">
                  <a:pos x="T4" y="T5"/>
                </a:cxn>
                <a:cxn ang="0">
                  <a:pos x="T6" y="T7"/>
                </a:cxn>
                <a:cxn ang="0">
                  <a:pos x="T8" y="T9"/>
                </a:cxn>
              </a:cxnLst>
              <a:rect l="0" t="0" r="r" b="b"/>
              <a:pathLst>
                <a:path w="29" h="44">
                  <a:moveTo>
                    <a:pt x="11" y="0"/>
                  </a:moveTo>
                  <a:cubicBezTo>
                    <a:pt x="17" y="4"/>
                    <a:pt x="23" y="9"/>
                    <a:pt x="29" y="14"/>
                  </a:cubicBezTo>
                  <a:cubicBezTo>
                    <a:pt x="25" y="24"/>
                    <a:pt x="21" y="34"/>
                    <a:pt x="18" y="44"/>
                  </a:cubicBezTo>
                  <a:cubicBezTo>
                    <a:pt x="12" y="39"/>
                    <a:pt x="6" y="35"/>
                    <a:pt x="0" y="31"/>
                  </a:cubicBezTo>
                  <a:cubicBezTo>
                    <a:pt x="4" y="21"/>
                    <a:pt x="7" y="10"/>
                    <a:pt x="11"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6" name="Freeform 177"/>
            <p:cNvSpPr>
              <a:spLocks/>
            </p:cNvSpPr>
            <p:nvPr/>
          </p:nvSpPr>
          <p:spPr bwMode="auto">
            <a:xfrm>
              <a:off x="8226607" y="4450620"/>
              <a:ext cx="16035" cy="21865"/>
            </a:xfrm>
            <a:custGeom>
              <a:avLst/>
              <a:gdLst>
                <a:gd name="T0" fmla="*/ 8 w 26"/>
                <a:gd name="T1" fmla="*/ 0 h 35"/>
                <a:gd name="T2" fmla="*/ 26 w 26"/>
                <a:gd name="T3" fmla="*/ 14 h 35"/>
                <a:gd name="T4" fmla="*/ 18 w 26"/>
                <a:gd name="T5" fmla="*/ 35 h 35"/>
                <a:gd name="T6" fmla="*/ 0 w 26"/>
                <a:gd name="T7" fmla="*/ 22 h 35"/>
                <a:gd name="T8" fmla="*/ 8 w 26"/>
                <a:gd name="T9" fmla="*/ 0 h 35"/>
              </a:gdLst>
              <a:ahLst/>
              <a:cxnLst>
                <a:cxn ang="0">
                  <a:pos x="T0" y="T1"/>
                </a:cxn>
                <a:cxn ang="0">
                  <a:pos x="T2" y="T3"/>
                </a:cxn>
                <a:cxn ang="0">
                  <a:pos x="T4" y="T5"/>
                </a:cxn>
                <a:cxn ang="0">
                  <a:pos x="T6" y="T7"/>
                </a:cxn>
                <a:cxn ang="0">
                  <a:pos x="T8" y="T9"/>
                </a:cxn>
              </a:cxnLst>
              <a:rect l="0" t="0" r="r" b="b"/>
              <a:pathLst>
                <a:path w="26" h="35">
                  <a:moveTo>
                    <a:pt x="8" y="0"/>
                  </a:moveTo>
                  <a:cubicBezTo>
                    <a:pt x="14" y="5"/>
                    <a:pt x="20" y="9"/>
                    <a:pt x="26" y="14"/>
                  </a:cubicBezTo>
                  <a:cubicBezTo>
                    <a:pt x="23" y="21"/>
                    <a:pt x="20" y="28"/>
                    <a:pt x="18" y="35"/>
                  </a:cubicBezTo>
                  <a:cubicBezTo>
                    <a:pt x="12" y="30"/>
                    <a:pt x="6" y="26"/>
                    <a:pt x="0" y="22"/>
                  </a:cubicBezTo>
                  <a:cubicBezTo>
                    <a:pt x="3" y="15"/>
                    <a:pt x="6" y="7"/>
                    <a:pt x="8"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7" name="Freeform 178"/>
            <p:cNvSpPr>
              <a:spLocks/>
            </p:cNvSpPr>
            <p:nvPr/>
          </p:nvSpPr>
          <p:spPr bwMode="auto">
            <a:xfrm>
              <a:off x="8242277" y="4453901"/>
              <a:ext cx="20408" cy="30247"/>
            </a:xfrm>
            <a:custGeom>
              <a:avLst/>
              <a:gdLst>
                <a:gd name="T0" fmla="*/ 15 w 33"/>
                <a:gd name="T1" fmla="*/ 0 h 49"/>
                <a:gd name="T2" fmla="*/ 33 w 33"/>
                <a:gd name="T3" fmla="*/ 14 h 49"/>
                <a:gd name="T4" fmla="*/ 18 w 33"/>
                <a:gd name="T5" fmla="*/ 49 h 49"/>
                <a:gd name="T6" fmla="*/ 0 w 33"/>
                <a:gd name="T7" fmla="*/ 35 h 49"/>
                <a:gd name="T8" fmla="*/ 15 w 33"/>
                <a:gd name="T9" fmla="*/ 0 h 49"/>
              </a:gdLst>
              <a:ahLst/>
              <a:cxnLst>
                <a:cxn ang="0">
                  <a:pos x="T0" y="T1"/>
                </a:cxn>
                <a:cxn ang="0">
                  <a:pos x="T2" y="T3"/>
                </a:cxn>
                <a:cxn ang="0">
                  <a:pos x="T4" y="T5"/>
                </a:cxn>
                <a:cxn ang="0">
                  <a:pos x="T6" y="T7"/>
                </a:cxn>
                <a:cxn ang="0">
                  <a:pos x="T8" y="T9"/>
                </a:cxn>
              </a:cxnLst>
              <a:rect l="0" t="0" r="r" b="b"/>
              <a:pathLst>
                <a:path w="33" h="49">
                  <a:moveTo>
                    <a:pt x="15" y="0"/>
                  </a:moveTo>
                  <a:cubicBezTo>
                    <a:pt x="21" y="5"/>
                    <a:pt x="27" y="10"/>
                    <a:pt x="33" y="14"/>
                  </a:cubicBezTo>
                  <a:cubicBezTo>
                    <a:pt x="28" y="26"/>
                    <a:pt x="23" y="37"/>
                    <a:pt x="18" y="49"/>
                  </a:cubicBezTo>
                  <a:cubicBezTo>
                    <a:pt x="12" y="44"/>
                    <a:pt x="6" y="40"/>
                    <a:pt x="0" y="35"/>
                  </a:cubicBezTo>
                  <a:cubicBezTo>
                    <a:pt x="5" y="24"/>
                    <a:pt x="10" y="12"/>
                    <a:pt x="15" y="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8" name="Freeform 179"/>
            <p:cNvSpPr>
              <a:spLocks/>
            </p:cNvSpPr>
            <p:nvPr/>
          </p:nvSpPr>
          <p:spPr bwMode="auto">
            <a:xfrm>
              <a:off x="8257583" y="4476129"/>
              <a:ext cx="16399" cy="20043"/>
            </a:xfrm>
            <a:custGeom>
              <a:avLst/>
              <a:gdLst>
                <a:gd name="T0" fmla="*/ 9 w 26"/>
                <a:gd name="T1" fmla="*/ 0 h 32"/>
                <a:gd name="T2" fmla="*/ 26 w 26"/>
                <a:gd name="T3" fmla="*/ 13 h 32"/>
                <a:gd name="T4" fmla="*/ 18 w 26"/>
                <a:gd name="T5" fmla="*/ 32 h 32"/>
                <a:gd name="T6" fmla="*/ 0 w 26"/>
                <a:gd name="T7" fmla="*/ 18 h 32"/>
                <a:gd name="T8" fmla="*/ 9 w 26"/>
                <a:gd name="T9" fmla="*/ 0 h 32"/>
              </a:gdLst>
              <a:ahLst/>
              <a:cxnLst>
                <a:cxn ang="0">
                  <a:pos x="T0" y="T1"/>
                </a:cxn>
                <a:cxn ang="0">
                  <a:pos x="T2" y="T3"/>
                </a:cxn>
                <a:cxn ang="0">
                  <a:pos x="T4" y="T5"/>
                </a:cxn>
                <a:cxn ang="0">
                  <a:pos x="T6" y="T7"/>
                </a:cxn>
                <a:cxn ang="0">
                  <a:pos x="T8" y="T9"/>
                </a:cxn>
              </a:cxnLst>
              <a:rect l="0" t="0" r="r" b="b"/>
              <a:pathLst>
                <a:path w="26" h="32">
                  <a:moveTo>
                    <a:pt x="9" y="0"/>
                  </a:moveTo>
                  <a:cubicBezTo>
                    <a:pt x="15" y="4"/>
                    <a:pt x="20" y="9"/>
                    <a:pt x="26" y="13"/>
                  </a:cubicBezTo>
                  <a:cubicBezTo>
                    <a:pt x="23" y="19"/>
                    <a:pt x="20" y="26"/>
                    <a:pt x="18" y="32"/>
                  </a:cubicBezTo>
                  <a:cubicBezTo>
                    <a:pt x="12" y="27"/>
                    <a:pt x="6" y="23"/>
                    <a:pt x="0" y="18"/>
                  </a:cubicBezTo>
                  <a:cubicBezTo>
                    <a:pt x="3" y="12"/>
                    <a:pt x="6" y="6"/>
                    <a:pt x="9"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29" name="Freeform 180"/>
            <p:cNvSpPr>
              <a:spLocks/>
            </p:cNvSpPr>
            <p:nvPr/>
          </p:nvSpPr>
          <p:spPr bwMode="auto">
            <a:xfrm>
              <a:off x="8273253" y="4485604"/>
              <a:ext cx="18221" cy="22230"/>
            </a:xfrm>
            <a:custGeom>
              <a:avLst/>
              <a:gdLst>
                <a:gd name="T0" fmla="*/ 11 w 29"/>
                <a:gd name="T1" fmla="*/ 0 h 36"/>
                <a:gd name="T2" fmla="*/ 29 w 29"/>
                <a:gd name="T3" fmla="*/ 13 h 36"/>
                <a:gd name="T4" fmla="*/ 18 w 29"/>
                <a:gd name="T5" fmla="*/ 36 h 36"/>
                <a:gd name="T6" fmla="*/ 0 w 29"/>
                <a:gd name="T7" fmla="*/ 22 h 36"/>
                <a:gd name="T8" fmla="*/ 11 w 29"/>
                <a:gd name="T9" fmla="*/ 0 h 36"/>
              </a:gdLst>
              <a:ahLst/>
              <a:cxnLst>
                <a:cxn ang="0">
                  <a:pos x="T0" y="T1"/>
                </a:cxn>
                <a:cxn ang="0">
                  <a:pos x="T2" y="T3"/>
                </a:cxn>
                <a:cxn ang="0">
                  <a:pos x="T4" y="T5"/>
                </a:cxn>
                <a:cxn ang="0">
                  <a:pos x="T6" y="T7"/>
                </a:cxn>
                <a:cxn ang="0">
                  <a:pos x="T8" y="T9"/>
                </a:cxn>
              </a:cxnLst>
              <a:rect l="0" t="0" r="r" b="b"/>
              <a:pathLst>
                <a:path w="29" h="36">
                  <a:moveTo>
                    <a:pt x="11" y="0"/>
                  </a:moveTo>
                  <a:cubicBezTo>
                    <a:pt x="17" y="4"/>
                    <a:pt x="23" y="9"/>
                    <a:pt x="29" y="13"/>
                  </a:cubicBezTo>
                  <a:cubicBezTo>
                    <a:pt x="25" y="21"/>
                    <a:pt x="21" y="28"/>
                    <a:pt x="18" y="36"/>
                  </a:cubicBezTo>
                  <a:cubicBezTo>
                    <a:pt x="12" y="31"/>
                    <a:pt x="6" y="27"/>
                    <a:pt x="0" y="22"/>
                  </a:cubicBezTo>
                  <a:cubicBezTo>
                    <a:pt x="4" y="15"/>
                    <a:pt x="8" y="7"/>
                    <a:pt x="11"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0" name="Freeform 181"/>
            <p:cNvSpPr>
              <a:spLocks/>
            </p:cNvSpPr>
            <p:nvPr/>
          </p:nvSpPr>
          <p:spPr bwMode="auto">
            <a:xfrm>
              <a:off x="8288924" y="4489250"/>
              <a:ext cx="22959" cy="29883"/>
            </a:xfrm>
            <a:custGeom>
              <a:avLst/>
              <a:gdLst>
                <a:gd name="T0" fmla="*/ 19 w 37"/>
                <a:gd name="T1" fmla="*/ 0 h 48"/>
                <a:gd name="T2" fmla="*/ 37 w 37"/>
                <a:gd name="T3" fmla="*/ 14 h 48"/>
                <a:gd name="T4" fmla="*/ 18 w 37"/>
                <a:gd name="T5" fmla="*/ 48 h 48"/>
                <a:gd name="T6" fmla="*/ 0 w 37"/>
                <a:gd name="T7" fmla="*/ 35 h 48"/>
                <a:gd name="T8" fmla="*/ 19 w 37"/>
                <a:gd name="T9" fmla="*/ 0 h 48"/>
              </a:gdLst>
              <a:ahLst/>
              <a:cxnLst>
                <a:cxn ang="0">
                  <a:pos x="T0" y="T1"/>
                </a:cxn>
                <a:cxn ang="0">
                  <a:pos x="T2" y="T3"/>
                </a:cxn>
                <a:cxn ang="0">
                  <a:pos x="T4" y="T5"/>
                </a:cxn>
                <a:cxn ang="0">
                  <a:pos x="T6" y="T7"/>
                </a:cxn>
                <a:cxn ang="0">
                  <a:pos x="T8" y="T9"/>
                </a:cxn>
              </a:cxnLst>
              <a:rect l="0" t="0" r="r" b="b"/>
              <a:pathLst>
                <a:path w="37" h="48">
                  <a:moveTo>
                    <a:pt x="19" y="0"/>
                  </a:moveTo>
                  <a:cubicBezTo>
                    <a:pt x="25" y="5"/>
                    <a:pt x="31" y="10"/>
                    <a:pt x="37" y="14"/>
                  </a:cubicBezTo>
                  <a:cubicBezTo>
                    <a:pt x="30" y="26"/>
                    <a:pt x="24" y="37"/>
                    <a:pt x="18" y="48"/>
                  </a:cubicBezTo>
                  <a:cubicBezTo>
                    <a:pt x="12" y="44"/>
                    <a:pt x="6" y="40"/>
                    <a:pt x="0" y="35"/>
                  </a:cubicBezTo>
                  <a:cubicBezTo>
                    <a:pt x="6" y="24"/>
                    <a:pt x="13" y="12"/>
                    <a:pt x="19" y="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1" name="Freeform 182"/>
            <p:cNvSpPr>
              <a:spLocks/>
            </p:cNvSpPr>
            <p:nvPr/>
          </p:nvSpPr>
          <p:spPr bwMode="auto">
            <a:xfrm>
              <a:off x="8304594" y="4509293"/>
              <a:ext cx="19314" cy="21501"/>
            </a:xfrm>
            <a:custGeom>
              <a:avLst/>
              <a:gdLst>
                <a:gd name="T0" fmla="*/ 13 w 31"/>
                <a:gd name="T1" fmla="*/ 0 h 35"/>
                <a:gd name="T2" fmla="*/ 31 w 31"/>
                <a:gd name="T3" fmla="*/ 14 h 35"/>
                <a:gd name="T4" fmla="*/ 17 w 31"/>
                <a:gd name="T5" fmla="*/ 35 h 35"/>
                <a:gd name="T6" fmla="*/ 0 w 31"/>
                <a:gd name="T7" fmla="*/ 22 h 35"/>
                <a:gd name="T8" fmla="*/ 13 w 31"/>
                <a:gd name="T9" fmla="*/ 0 h 35"/>
              </a:gdLst>
              <a:ahLst/>
              <a:cxnLst>
                <a:cxn ang="0">
                  <a:pos x="T0" y="T1"/>
                </a:cxn>
                <a:cxn ang="0">
                  <a:pos x="T2" y="T3"/>
                </a:cxn>
                <a:cxn ang="0">
                  <a:pos x="T4" y="T5"/>
                </a:cxn>
                <a:cxn ang="0">
                  <a:pos x="T6" y="T7"/>
                </a:cxn>
                <a:cxn ang="0">
                  <a:pos x="T8" y="T9"/>
                </a:cxn>
              </a:cxnLst>
              <a:rect l="0" t="0" r="r" b="b"/>
              <a:pathLst>
                <a:path w="31" h="35">
                  <a:moveTo>
                    <a:pt x="13" y="0"/>
                  </a:moveTo>
                  <a:cubicBezTo>
                    <a:pt x="19" y="5"/>
                    <a:pt x="25" y="9"/>
                    <a:pt x="31" y="14"/>
                  </a:cubicBezTo>
                  <a:cubicBezTo>
                    <a:pt x="26" y="21"/>
                    <a:pt x="22" y="28"/>
                    <a:pt x="17" y="35"/>
                  </a:cubicBezTo>
                  <a:cubicBezTo>
                    <a:pt x="12" y="31"/>
                    <a:pt x="6" y="27"/>
                    <a:pt x="0" y="22"/>
                  </a:cubicBezTo>
                  <a:cubicBezTo>
                    <a:pt x="4" y="15"/>
                    <a:pt x="9" y="8"/>
                    <a:pt x="13"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2" name="Freeform 183"/>
            <p:cNvSpPr>
              <a:spLocks/>
            </p:cNvSpPr>
            <p:nvPr/>
          </p:nvSpPr>
          <p:spPr bwMode="auto">
            <a:xfrm>
              <a:off x="8319899" y="4515852"/>
              <a:ext cx="23323" cy="26967"/>
            </a:xfrm>
            <a:custGeom>
              <a:avLst/>
              <a:gdLst>
                <a:gd name="T0" fmla="*/ 19 w 37"/>
                <a:gd name="T1" fmla="*/ 0 h 43"/>
                <a:gd name="T2" fmla="*/ 37 w 37"/>
                <a:gd name="T3" fmla="*/ 14 h 43"/>
                <a:gd name="T4" fmla="*/ 17 w 37"/>
                <a:gd name="T5" fmla="*/ 43 h 43"/>
                <a:gd name="T6" fmla="*/ 0 w 37"/>
                <a:gd name="T7" fmla="*/ 30 h 43"/>
                <a:gd name="T8" fmla="*/ 19 w 37"/>
                <a:gd name="T9" fmla="*/ 0 h 43"/>
              </a:gdLst>
              <a:ahLst/>
              <a:cxnLst>
                <a:cxn ang="0">
                  <a:pos x="T0" y="T1"/>
                </a:cxn>
                <a:cxn ang="0">
                  <a:pos x="T2" y="T3"/>
                </a:cxn>
                <a:cxn ang="0">
                  <a:pos x="T4" y="T5"/>
                </a:cxn>
                <a:cxn ang="0">
                  <a:pos x="T6" y="T7"/>
                </a:cxn>
                <a:cxn ang="0">
                  <a:pos x="T8" y="T9"/>
                </a:cxn>
              </a:cxnLst>
              <a:rect l="0" t="0" r="r" b="b"/>
              <a:pathLst>
                <a:path w="37" h="43">
                  <a:moveTo>
                    <a:pt x="19" y="0"/>
                  </a:moveTo>
                  <a:cubicBezTo>
                    <a:pt x="25" y="4"/>
                    <a:pt x="31" y="9"/>
                    <a:pt x="37" y="14"/>
                  </a:cubicBezTo>
                  <a:cubicBezTo>
                    <a:pt x="31" y="24"/>
                    <a:pt x="24" y="34"/>
                    <a:pt x="17" y="43"/>
                  </a:cubicBezTo>
                  <a:cubicBezTo>
                    <a:pt x="12" y="39"/>
                    <a:pt x="6" y="34"/>
                    <a:pt x="0" y="30"/>
                  </a:cubicBezTo>
                  <a:cubicBezTo>
                    <a:pt x="6" y="20"/>
                    <a:pt x="13" y="10"/>
                    <a:pt x="19"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3" name="Freeform 184"/>
            <p:cNvSpPr>
              <a:spLocks/>
            </p:cNvSpPr>
            <p:nvPr/>
          </p:nvSpPr>
          <p:spPr bwMode="auto">
            <a:xfrm>
              <a:off x="8335570" y="4534437"/>
              <a:ext cx="19314" cy="20043"/>
            </a:xfrm>
            <a:custGeom>
              <a:avLst/>
              <a:gdLst>
                <a:gd name="T0" fmla="*/ 13 w 31"/>
                <a:gd name="T1" fmla="*/ 0 h 32"/>
                <a:gd name="T2" fmla="*/ 31 w 31"/>
                <a:gd name="T3" fmla="*/ 13 h 32"/>
                <a:gd name="T4" fmla="*/ 17 w 31"/>
                <a:gd name="T5" fmla="*/ 32 h 32"/>
                <a:gd name="T6" fmla="*/ 0 w 31"/>
                <a:gd name="T7" fmla="*/ 19 h 32"/>
                <a:gd name="T8" fmla="*/ 13 w 31"/>
                <a:gd name="T9" fmla="*/ 0 h 32"/>
              </a:gdLst>
              <a:ahLst/>
              <a:cxnLst>
                <a:cxn ang="0">
                  <a:pos x="T0" y="T1"/>
                </a:cxn>
                <a:cxn ang="0">
                  <a:pos x="T2" y="T3"/>
                </a:cxn>
                <a:cxn ang="0">
                  <a:pos x="T4" y="T5"/>
                </a:cxn>
                <a:cxn ang="0">
                  <a:pos x="T6" y="T7"/>
                </a:cxn>
                <a:cxn ang="0">
                  <a:pos x="T8" y="T9"/>
                </a:cxn>
              </a:cxnLst>
              <a:rect l="0" t="0" r="r" b="b"/>
              <a:pathLst>
                <a:path w="31" h="32">
                  <a:moveTo>
                    <a:pt x="13" y="0"/>
                  </a:moveTo>
                  <a:cubicBezTo>
                    <a:pt x="19" y="4"/>
                    <a:pt x="25" y="9"/>
                    <a:pt x="31" y="13"/>
                  </a:cubicBezTo>
                  <a:cubicBezTo>
                    <a:pt x="27" y="20"/>
                    <a:pt x="22" y="26"/>
                    <a:pt x="17" y="32"/>
                  </a:cubicBezTo>
                  <a:cubicBezTo>
                    <a:pt x="12" y="28"/>
                    <a:pt x="6" y="23"/>
                    <a:pt x="0" y="19"/>
                  </a:cubicBezTo>
                  <a:cubicBezTo>
                    <a:pt x="4" y="13"/>
                    <a:pt x="9" y="6"/>
                    <a:pt x="13" y="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4" name="Freeform 185"/>
            <p:cNvSpPr>
              <a:spLocks/>
            </p:cNvSpPr>
            <p:nvPr/>
          </p:nvSpPr>
          <p:spPr bwMode="auto">
            <a:xfrm>
              <a:off x="8351240" y="4535896"/>
              <a:ext cx="28789" cy="30247"/>
            </a:xfrm>
            <a:custGeom>
              <a:avLst/>
              <a:gdLst>
                <a:gd name="T0" fmla="*/ 27 w 46"/>
                <a:gd name="T1" fmla="*/ 0 h 49"/>
                <a:gd name="T2" fmla="*/ 46 w 46"/>
                <a:gd name="T3" fmla="*/ 13 h 49"/>
                <a:gd name="T4" fmla="*/ 17 w 46"/>
                <a:gd name="T5" fmla="*/ 49 h 49"/>
                <a:gd name="T6" fmla="*/ 0 w 46"/>
                <a:gd name="T7" fmla="*/ 36 h 49"/>
                <a:gd name="T8" fmla="*/ 27 w 46"/>
                <a:gd name="T9" fmla="*/ 0 h 49"/>
              </a:gdLst>
              <a:ahLst/>
              <a:cxnLst>
                <a:cxn ang="0">
                  <a:pos x="T0" y="T1"/>
                </a:cxn>
                <a:cxn ang="0">
                  <a:pos x="T2" y="T3"/>
                </a:cxn>
                <a:cxn ang="0">
                  <a:pos x="T4" y="T5"/>
                </a:cxn>
                <a:cxn ang="0">
                  <a:pos x="T6" y="T7"/>
                </a:cxn>
                <a:cxn ang="0">
                  <a:pos x="T8" y="T9"/>
                </a:cxn>
              </a:cxnLst>
              <a:rect l="0" t="0" r="r" b="b"/>
              <a:pathLst>
                <a:path w="46" h="49">
                  <a:moveTo>
                    <a:pt x="27" y="0"/>
                  </a:moveTo>
                  <a:cubicBezTo>
                    <a:pt x="33" y="4"/>
                    <a:pt x="39" y="9"/>
                    <a:pt x="46" y="13"/>
                  </a:cubicBezTo>
                  <a:cubicBezTo>
                    <a:pt x="36" y="26"/>
                    <a:pt x="26" y="38"/>
                    <a:pt x="17" y="49"/>
                  </a:cubicBezTo>
                  <a:cubicBezTo>
                    <a:pt x="12" y="45"/>
                    <a:pt x="6" y="40"/>
                    <a:pt x="0" y="36"/>
                  </a:cubicBezTo>
                  <a:cubicBezTo>
                    <a:pt x="9" y="24"/>
                    <a:pt x="18" y="12"/>
                    <a:pt x="27"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5" name="Freeform 186"/>
            <p:cNvSpPr>
              <a:spLocks/>
            </p:cNvSpPr>
            <p:nvPr/>
          </p:nvSpPr>
          <p:spPr bwMode="auto">
            <a:xfrm>
              <a:off x="8439794" y="4649594"/>
              <a:ext cx="26238" cy="19679"/>
            </a:xfrm>
            <a:custGeom>
              <a:avLst/>
              <a:gdLst>
                <a:gd name="T0" fmla="*/ 0 w 42"/>
                <a:gd name="T1" fmla="*/ 0 h 32"/>
                <a:gd name="T2" fmla="*/ 29 w 42"/>
                <a:gd name="T3" fmla="*/ 30 h 32"/>
                <a:gd name="T4" fmla="*/ 41 w 42"/>
                <a:gd name="T5" fmla="*/ 31 h 32"/>
                <a:gd name="T6" fmla="*/ 41 w 42"/>
                <a:gd name="T7" fmla="*/ 31 h 32"/>
                <a:gd name="T8" fmla="*/ 0 w 42"/>
                <a:gd name="T9" fmla="*/ 0 h 32"/>
              </a:gdLst>
              <a:ahLst/>
              <a:cxnLst>
                <a:cxn ang="0">
                  <a:pos x="T0" y="T1"/>
                </a:cxn>
                <a:cxn ang="0">
                  <a:pos x="T2" y="T3"/>
                </a:cxn>
                <a:cxn ang="0">
                  <a:pos x="T4" y="T5"/>
                </a:cxn>
                <a:cxn ang="0">
                  <a:pos x="T6" y="T7"/>
                </a:cxn>
                <a:cxn ang="0">
                  <a:pos x="T8" y="T9"/>
                </a:cxn>
              </a:cxnLst>
              <a:rect l="0" t="0" r="r" b="b"/>
              <a:pathLst>
                <a:path w="42" h="32">
                  <a:moveTo>
                    <a:pt x="0" y="0"/>
                  </a:moveTo>
                  <a:cubicBezTo>
                    <a:pt x="10" y="10"/>
                    <a:pt x="19" y="20"/>
                    <a:pt x="29" y="30"/>
                  </a:cubicBezTo>
                  <a:cubicBezTo>
                    <a:pt x="34" y="32"/>
                    <a:pt x="40" y="32"/>
                    <a:pt x="41" y="31"/>
                  </a:cubicBezTo>
                  <a:cubicBezTo>
                    <a:pt x="42" y="30"/>
                    <a:pt x="41" y="31"/>
                    <a:pt x="41" y="31"/>
                  </a:cubicBezTo>
                  <a:cubicBezTo>
                    <a:pt x="27" y="21"/>
                    <a:pt x="14" y="10"/>
                    <a:pt x="0" y="0"/>
                  </a:cubicBezTo>
                  <a:close/>
                </a:path>
              </a:pathLst>
            </a:custGeom>
            <a:solidFill>
              <a:srgbClr val="F064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6" name="Freeform 187"/>
            <p:cNvSpPr>
              <a:spLocks/>
            </p:cNvSpPr>
            <p:nvPr/>
          </p:nvSpPr>
          <p:spPr bwMode="auto">
            <a:xfrm>
              <a:off x="8439794" y="4644493"/>
              <a:ext cx="29154" cy="24052"/>
            </a:xfrm>
            <a:custGeom>
              <a:avLst/>
              <a:gdLst>
                <a:gd name="T0" fmla="*/ 0 w 47"/>
                <a:gd name="T1" fmla="*/ 8 h 39"/>
                <a:gd name="T2" fmla="*/ 41 w 47"/>
                <a:gd name="T3" fmla="*/ 39 h 39"/>
                <a:gd name="T4" fmla="*/ 10 w 47"/>
                <a:gd name="T5" fmla="*/ 0 h 39"/>
                <a:gd name="T6" fmla="*/ 0 w 47"/>
                <a:gd name="T7" fmla="*/ 8 h 39"/>
              </a:gdLst>
              <a:ahLst/>
              <a:cxnLst>
                <a:cxn ang="0">
                  <a:pos x="T0" y="T1"/>
                </a:cxn>
                <a:cxn ang="0">
                  <a:pos x="T2" y="T3"/>
                </a:cxn>
                <a:cxn ang="0">
                  <a:pos x="T4" y="T5"/>
                </a:cxn>
                <a:cxn ang="0">
                  <a:pos x="T6" y="T7"/>
                </a:cxn>
              </a:cxnLst>
              <a:rect l="0" t="0" r="r" b="b"/>
              <a:pathLst>
                <a:path w="47" h="39">
                  <a:moveTo>
                    <a:pt x="0" y="8"/>
                  </a:moveTo>
                  <a:cubicBezTo>
                    <a:pt x="14" y="18"/>
                    <a:pt x="27" y="29"/>
                    <a:pt x="41" y="39"/>
                  </a:cubicBezTo>
                  <a:cubicBezTo>
                    <a:pt x="47" y="35"/>
                    <a:pt x="33" y="17"/>
                    <a:pt x="10" y="0"/>
                  </a:cubicBezTo>
                  <a:cubicBezTo>
                    <a:pt x="7" y="3"/>
                    <a:pt x="3" y="5"/>
                    <a:pt x="0" y="8"/>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7" name="Freeform 188"/>
            <p:cNvSpPr>
              <a:spLocks/>
            </p:cNvSpPr>
            <p:nvPr/>
          </p:nvSpPr>
          <p:spPr bwMode="auto">
            <a:xfrm>
              <a:off x="8411005" y="4627000"/>
              <a:ext cx="46646" cy="41180"/>
            </a:xfrm>
            <a:custGeom>
              <a:avLst/>
              <a:gdLst>
                <a:gd name="T0" fmla="*/ 46 w 75"/>
                <a:gd name="T1" fmla="*/ 36 h 66"/>
                <a:gd name="T2" fmla="*/ 56 w 75"/>
                <a:gd name="T3" fmla="*/ 28 h 66"/>
                <a:gd name="T4" fmla="*/ 5 w 75"/>
                <a:gd name="T5" fmla="*/ 5 h 66"/>
                <a:gd name="T6" fmla="*/ 36 w 75"/>
                <a:gd name="T7" fmla="*/ 44 h 66"/>
                <a:gd name="T8" fmla="*/ 75 w 75"/>
                <a:gd name="T9" fmla="*/ 66 h 66"/>
                <a:gd name="T10" fmla="*/ 46 w 75"/>
                <a:gd name="T11" fmla="*/ 36 h 66"/>
              </a:gdLst>
              <a:ahLst/>
              <a:cxnLst>
                <a:cxn ang="0">
                  <a:pos x="T0" y="T1"/>
                </a:cxn>
                <a:cxn ang="0">
                  <a:pos x="T2" y="T3"/>
                </a:cxn>
                <a:cxn ang="0">
                  <a:pos x="T4" y="T5"/>
                </a:cxn>
                <a:cxn ang="0">
                  <a:pos x="T6" y="T7"/>
                </a:cxn>
                <a:cxn ang="0">
                  <a:pos x="T8" y="T9"/>
                </a:cxn>
                <a:cxn ang="0">
                  <a:pos x="T10" y="T11"/>
                </a:cxn>
              </a:cxnLst>
              <a:rect l="0" t="0" r="r" b="b"/>
              <a:pathLst>
                <a:path w="75" h="66">
                  <a:moveTo>
                    <a:pt x="46" y="36"/>
                  </a:moveTo>
                  <a:cubicBezTo>
                    <a:pt x="49" y="33"/>
                    <a:pt x="53" y="31"/>
                    <a:pt x="56" y="28"/>
                  </a:cubicBezTo>
                  <a:cubicBezTo>
                    <a:pt x="33" y="10"/>
                    <a:pt x="10" y="0"/>
                    <a:pt x="5" y="5"/>
                  </a:cubicBezTo>
                  <a:cubicBezTo>
                    <a:pt x="0" y="10"/>
                    <a:pt x="18" y="30"/>
                    <a:pt x="36" y="44"/>
                  </a:cubicBezTo>
                  <a:cubicBezTo>
                    <a:pt x="55" y="58"/>
                    <a:pt x="65" y="63"/>
                    <a:pt x="75" y="66"/>
                  </a:cubicBezTo>
                  <a:cubicBezTo>
                    <a:pt x="65" y="56"/>
                    <a:pt x="56" y="46"/>
                    <a:pt x="46" y="3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8" name="Freeform 189"/>
            <p:cNvSpPr>
              <a:spLocks/>
            </p:cNvSpPr>
            <p:nvPr/>
          </p:nvSpPr>
          <p:spPr bwMode="auto">
            <a:xfrm>
              <a:off x="8351240" y="4581083"/>
              <a:ext cx="56850" cy="43002"/>
            </a:xfrm>
            <a:custGeom>
              <a:avLst/>
              <a:gdLst>
                <a:gd name="T0" fmla="*/ 54 w 91"/>
                <a:gd name="T1" fmla="*/ 27 h 69"/>
                <a:gd name="T2" fmla="*/ 4 w 91"/>
                <a:gd name="T3" fmla="*/ 5 h 69"/>
                <a:gd name="T4" fmla="*/ 37 w 91"/>
                <a:gd name="T5" fmla="*/ 45 h 69"/>
                <a:gd name="T6" fmla="*/ 74 w 91"/>
                <a:gd name="T7" fmla="*/ 67 h 69"/>
                <a:gd name="T8" fmla="*/ 86 w 91"/>
                <a:gd name="T9" fmla="*/ 68 h 69"/>
                <a:gd name="T10" fmla="*/ 86 w 91"/>
                <a:gd name="T11" fmla="*/ 68 h 69"/>
                <a:gd name="T12" fmla="*/ 54 w 91"/>
                <a:gd name="T13" fmla="*/ 27 h 69"/>
              </a:gdLst>
              <a:ahLst/>
              <a:cxnLst>
                <a:cxn ang="0">
                  <a:pos x="T0" y="T1"/>
                </a:cxn>
                <a:cxn ang="0">
                  <a:pos x="T2" y="T3"/>
                </a:cxn>
                <a:cxn ang="0">
                  <a:pos x="T4" y="T5"/>
                </a:cxn>
                <a:cxn ang="0">
                  <a:pos x="T6" y="T7"/>
                </a:cxn>
                <a:cxn ang="0">
                  <a:pos x="T8" y="T9"/>
                </a:cxn>
                <a:cxn ang="0">
                  <a:pos x="T10" y="T11"/>
                </a:cxn>
                <a:cxn ang="0">
                  <a:pos x="T12" y="T13"/>
                </a:cxn>
              </a:cxnLst>
              <a:rect l="0" t="0" r="r" b="b"/>
              <a:pathLst>
                <a:path w="91" h="69">
                  <a:moveTo>
                    <a:pt x="54" y="27"/>
                  </a:moveTo>
                  <a:cubicBezTo>
                    <a:pt x="30" y="10"/>
                    <a:pt x="8" y="0"/>
                    <a:pt x="4" y="5"/>
                  </a:cubicBezTo>
                  <a:cubicBezTo>
                    <a:pt x="0" y="11"/>
                    <a:pt x="19" y="32"/>
                    <a:pt x="37" y="45"/>
                  </a:cubicBezTo>
                  <a:cubicBezTo>
                    <a:pt x="55" y="59"/>
                    <a:pt x="65" y="64"/>
                    <a:pt x="74" y="67"/>
                  </a:cubicBezTo>
                  <a:cubicBezTo>
                    <a:pt x="80" y="69"/>
                    <a:pt x="85" y="68"/>
                    <a:pt x="86" y="68"/>
                  </a:cubicBezTo>
                  <a:cubicBezTo>
                    <a:pt x="87" y="67"/>
                    <a:pt x="86" y="68"/>
                    <a:pt x="86" y="68"/>
                  </a:cubicBezTo>
                  <a:cubicBezTo>
                    <a:pt x="91" y="63"/>
                    <a:pt x="76" y="45"/>
                    <a:pt x="54" y="27"/>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39" name="Freeform 190"/>
            <p:cNvSpPr>
              <a:spLocks/>
            </p:cNvSpPr>
            <p:nvPr/>
          </p:nvSpPr>
          <p:spPr bwMode="auto">
            <a:xfrm>
              <a:off x="8379301" y="4597847"/>
              <a:ext cx="26238" cy="22594"/>
            </a:xfrm>
            <a:custGeom>
              <a:avLst/>
              <a:gdLst>
                <a:gd name="T0" fmla="*/ 9 w 42"/>
                <a:gd name="T1" fmla="*/ 0 h 36"/>
                <a:gd name="T2" fmla="*/ 0 w 42"/>
                <a:gd name="T3" fmla="*/ 9 h 36"/>
                <a:gd name="T4" fmla="*/ 0 w 42"/>
                <a:gd name="T5" fmla="*/ 9 h 36"/>
                <a:gd name="T6" fmla="*/ 0 w 42"/>
                <a:gd name="T7" fmla="*/ 9 h 36"/>
                <a:gd name="T8" fmla="*/ 42 w 42"/>
                <a:gd name="T9" fmla="*/ 36 h 36"/>
                <a:gd name="T10" fmla="*/ 9 w 42"/>
                <a:gd name="T11" fmla="*/ 0 h 36"/>
              </a:gdLst>
              <a:ahLst/>
              <a:cxnLst>
                <a:cxn ang="0">
                  <a:pos x="T0" y="T1"/>
                </a:cxn>
                <a:cxn ang="0">
                  <a:pos x="T2" y="T3"/>
                </a:cxn>
                <a:cxn ang="0">
                  <a:pos x="T4" y="T5"/>
                </a:cxn>
                <a:cxn ang="0">
                  <a:pos x="T6" y="T7"/>
                </a:cxn>
                <a:cxn ang="0">
                  <a:pos x="T8" y="T9"/>
                </a:cxn>
                <a:cxn ang="0">
                  <a:pos x="T10" y="T11"/>
                </a:cxn>
              </a:cxnLst>
              <a:rect l="0" t="0" r="r" b="b"/>
              <a:pathLst>
                <a:path w="42" h="36">
                  <a:moveTo>
                    <a:pt x="9" y="0"/>
                  </a:moveTo>
                  <a:cubicBezTo>
                    <a:pt x="6" y="3"/>
                    <a:pt x="3" y="6"/>
                    <a:pt x="0" y="9"/>
                  </a:cubicBezTo>
                  <a:cubicBezTo>
                    <a:pt x="0" y="9"/>
                    <a:pt x="0" y="9"/>
                    <a:pt x="0" y="9"/>
                  </a:cubicBezTo>
                  <a:cubicBezTo>
                    <a:pt x="0" y="9"/>
                    <a:pt x="0" y="9"/>
                    <a:pt x="0" y="9"/>
                  </a:cubicBezTo>
                  <a:cubicBezTo>
                    <a:pt x="14" y="18"/>
                    <a:pt x="28" y="27"/>
                    <a:pt x="42" y="36"/>
                  </a:cubicBezTo>
                  <a:cubicBezTo>
                    <a:pt x="40" y="29"/>
                    <a:pt x="27" y="14"/>
                    <a:pt x="9" y="0"/>
                  </a:cubicBezTo>
                  <a:close/>
                </a:path>
              </a:pathLst>
            </a:custGeom>
            <a:solidFill>
              <a:srgbClr val="EFB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0" name="Freeform 191"/>
            <p:cNvSpPr>
              <a:spLocks/>
            </p:cNvSpPr>
            <p:nvPr/>
          </p:nvSpPr>
          <p:spPr bwMode="auto">
            <a:xfrm>
              <a:off x="8358165" y="4594202"/>
              <a:ext cx="47739" cy="29883"/>
            </a:xfrm>
            <a:custGeom>
              <a:avLst/>
              <a:gdLst>
                <a:gd name="T0" fmla="*/ 76 w 77"/>
                <a:gd name="T1" fmla="*/ 42 h 48"/>
                <a:gd name="T2" fmla="*/ 34 w 77"/>
                <a:gd name="T3" fmla="*/ 15 h 48"/>
                <a:gd name="T4" fmla="*/ 34 w 77"/>
                <a:gd name="T5" fmla="*/ 15 h 48"/>
                <a:gd name="T6" fmla="*/ 0 w 77"/>
                <a:gd name="T7" fmla="*/ 0 h 48"/>
                <a:gd name="T8" fmla="*/ 26 w 77"/>
                <a:gd name="T9" fmla="*/ 24 h 48"/>
                <a:gd name="T10" fmla="*/ 61 w 77"/>
                <a:gd name="T11" fmla="*/ 45 h 48"/>
                <a:gd name="T12" fmla="*/ 75 w 77"/>
                <a:gd name="T13" fmla="*/ 47 h 48"/>
                <a:gd name="T14" fmla="*/ 76 w 77"/>
                <a:gd name="T15" fmla="*/ 42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48">
                  <a:moveTo>
                    <a:pt x="76" y="42"/>
                  </a:moveTo>
                  <a:cubicBezTo>
                    <a:pt x="62" y="33"/>
                    <a:pt x="48" y="24"/>
                    <a:pt x="34" y="15"/>
                  </a:cubicBezTo>
                  <a:cubicBezTo>
                    <a:pt x="34" y="15"/>
                    <a:pt x="34" y="15"/>
                    <a:pt x="34" y="15"/>
                  </a:cubicBezTo>
                  <a:cubicBezTo>
                    <a:pt x="22" y="10"/>
                    <a:pt x="11" y="5"/>
                    <a:pt x="0" y="0"/>
                  </a:cubicBezTo>
                  <a:cubicBezTo>
                    <a:pt x="5" y="7"/>
                    <a:pt x="14" y="15"/>
                    <a:pt x="26" y="24"/>
                  </a:cubicBezTo>
                  <a:cubicBezTo>
                    <a:pt x="38" y="33"/>
                    <a:pt x="51" y="41"/>
                    <a:pt x="61" y="45"/>
                  </a:cubicBezTo>
                  <a:cubicBezTo>
                    <a:pt x="68" y="48"/>
                    <a:pt x="74" y="48"/>
                    <a:pt x="75" y="47"/>
                  </a:cubicBezTo>
                  <a:cubicBezTo>
                    <a:pt x="77" y="45"/>
                    <a:pt x="76" y="44"/>
                    <a:pt x="76" y="4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1" name="Freeform 192"/>
            <p:cNvSpPr>
              <a:spLocks/>
            </p:cNvSpPr>
            <p:nvPr/>
          </p:nvSpPr>
          <p:spPr bwMode="auto">
            <a:xfrm>
              <a:off x="8291475" y="4535166"/>
              <a:ext cx="55392" cy="43367"/>
            </a:xfrm>
            <a:custGeom>
              <a:avLst/>
              <a:gdLst>
                <a:gd name="T0" fmla="*/ 51 w 89"/>
                <a:gd name="T1" fmla="*/ 27 h 70"/>
                <a:gd name="T2" fmla="*/ 3 w 89"/>
                <a:gd name="T3" fmla="*/ 6 h 70"/>
                <a:gd name="T4" fmla="*/ 37 w 89"/>
                <a:gd name="T5" fmla="*/ 47 h 70"/>
                <a:gd name="T6" fmla="*/ 74 w 89"/>
                <a:gd name="T7" fmla="*/ 68 h 70"/>
                <a:gd name="T8" fmla="*/ 85 w 89"/>
                <a:gd name="T9" fmla="*/ 68 h 70"/>
                <a:gd name="T10" fmla="*/ 85 w 89"/>
                <a:gd name="T11" fmla="*/ 68 h 70"/>
                <a:gd name="T12" fmla="*/ 51 w 89"/>
                <a:gd name="T13" fmla="*/ 27 h 70"/>
              </a:gdLst>
              <a:ahLst/>
              <a:cxnLst>
                <a:cxn ang="0">
                  <a:pos x="T0" y="T1"/>
                </a:cxn>
                <a:cxn ang="0">
                  <a:pos x="T2" y="T3"/>
                </a:cxn>
                <a:cxn ang="0">
                  <a:pos x="T4" y="T5"/>
                </a:cxn>
                <a:cxn ang="0">
                  <a:pos x="T6" y="T7"/>
                </a:cxn>
                <a:cxn ang="0">
                  <a:pos x="T8" y="T9"/>
                </a:cxn>
                <a:cxn ang="0">
                  <a:pos x="T10" y="T11"/>
                </a:cxn>
                <a:cxn ang="0">
                  <a:pos x="T12" y="T13"/>
                </a:cxn>
              </a:cxnLst>
              <a:rect l="0" t="0" r="r" b="b"/>
              <a:pathLst>
                <a:path w="89" h="70">
                  <a:moveTo>
                    <a:pt x="51" y="27"/>
                  </a:moveTo>
                  <a:cubicBezTo>
                    <a:pt x="28" y="9"/>
                    <a:pt x="6" y="0"/>
                    <a:pt x="3" y="6"/>
                  </a:cubicBezTo>
                  <a:cubicBezTo>
                    <a:pt x="0" y="12"/>
                    <a:pt x="19" y="33"/>
                    <a:pt x="37" y="47"/>
                  </a:cubicBezTo>
                  <a:cubicBezTo>
                    <a:pt x="55" y="61"/>
                    <a:pt x="65" y="65"/>
                    <a:pt x="74" y="68"/>
                  </a:cubicBezTo>
                  <a:cubicBezTo>
                    <a:pt x="80" y="70"/>
                    <a:pt x="84" y="69"/>
                    <a:pt x="85" y="68"/>
                  </a:cubicBezTo>
                  <a:cubicBezTo>
                    <a:pt x="86" y="67"/>
                    <a:pt x="85" y="68"/>
                    <a:pt x="85" y="68"/>
                  </a:cubicBezTo>
                  <a:cubicBezTo>
                    <a:pt x="89" y="63"/>
                    <a:pt x="74" y="44"/>
                    <a:pt x="51" y="27"/>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2" name="Freeform 193"/>
            <p:cNvSpPr>
              <a:spLocks/>
            </p:cNvSpPr>
            <p:nvPr/>
          </p:nvSpPr>
          <p:spPr bwMode="auto">
            <a:xfrm>
              <a:off x="8293296" y="4542090"/>
              <a:ext cx="36078" cy="32069"/>
            </a:xfrm>
            <a:custGeom>
              <a:avLst/>
              <a:gdLst>
                <a:gd name="T0" fmla="*/ 58 w 58"/>
                <a:gd name="T1" fmla="*/ 52 h 52"/>
                <a:gd name="T2" fmla="*/ 41 w 58"/>
                <a:gd name="T3" fmla="*/ 26 h 52"/>
                <a:gd name="T4" fmla="*/ 0 w 58"/>
                <a:gd name="T5" fmla="*/ 0 h 52"/>
                <a:gd name="T6" fmla="*/ 34 w 58"/>
                <a:gd name="T7" fmla="*/ 36 h 52"/>
                <a:gd name="T8" fmla="*/ 58 w 58"/>
                <a:gd name="T9" fmla="*/ 52 h 52"/>
              </a:gdLst>
              <a:ahLst/>
              <a:cxnLst>
                <a:cxn ang="0">
                  <a:pos x="T0" y="T1"/>
                </a:cxn>
                <a:cxn ang="0">
                  <a:pos x="T2" y="T3"/>
                </a:cxn>
                <a:cxn ang="0">
                  <a:pos x="T4" y="T5"/>
                </a:cxn>
                <a:cxn ang="0">
                  <a:pos x="T6" y="T7"/>
                </a:cxn>
                <a:cxn ang="0">
                  <a:pos x="T8" y="T9"/>
                </a:cxn>
              </a:cxnLst>
              <a:rect l="0" t="0" r="r" b="b"/>
              <a:pathLst>
                <a:path w="58" h="52">
                  <a:moveTo>
                    <a:pt x="58" y="52"/>
                  </a:moveTo>
                  <a:cubicBezTo>
                    <a:pt x="53" y="43"/>
                    <a:pt x="47" y="34"/>
                    <a:pt x="41" y="26"/>
                  </a:cubicBezTo>
                  <a:cubicBezTo>
                    <a:pt x="27" y="17"/>
                    <a:pt x="14" y="8"/>
                    <a:pt x="0" y="0"/>
                  </a:cubicBezTo>
                  <a:cubicBezTo>
                    <a:pt x="3" y="8"/>
                    <a:pt x="21" y="26"/>
                    <a:pt x="34" y="36"/>
                  </a:cubicBezTo>
                  <a:cubicBezTo>
                    <a:pt x="48" y="46"/>
                    <a:pt x="51" y="48"/>
                    <a:pt x="58" y="5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3" name="Freeform 194"/>
            <p:cNvSpPr>
              <a:spLocks/>
            </p:cNvSpPr>
            <p:nvPr/>
          </p:nvSpPr>
          <p:spPr bwMode="auto">
            <a:xfrm>
              <a:off x="8318806" y="4558124"/>
              <a:ext cx="26967" cy="21136"/>
            </a:xfrm>
            <a:custGeom>
              <a:avLst/>
              <a:gdLst>
                <a:gd name="T0" fmla="*/ 0 w 43"/>
                <a:gd name="T1" fmla="*/ 0 h 34"/>
                <a:gd name="T2" fmla="*/ 17 w 43"/>
                <a:gd name="T3" fmla="*/ 26 h 34"/>
                <a:gd name="T4" fmla="*/ 41 w 43"/>
                <a:gd name="T5" fmla="*/ 31 h 34"/>
                <a:gd name="T6" fmla="*/ 35 w 43"/>
                <a:gd name="T7" fmla="*/ 16 h 34"/>
                <a:gd name="T8" fmla="*/ 0 w 43"/>
                <a:gd name="T9" fmla="*/ 0 h 34"/>
              </a:gdLst>
              <a:ahLst/>
              <a:cxnLst>
                <a:cxn ang="0">
                  <a:pos x="T0" y="T1"/>
                </a:cxn>
                <a:cxn ang="0">
                  <a:pos x="T2" y="T3"/>
                </a:cxn>
                <a:cxn ang="0">
                  <a:pos x="T4" y="T5"/>
                </a:cxn>
                <a:cxn ang="0">
                  <a:pos x="T6" y="T7"/>
                </a:cxn>
                <a:cxn ang="0">
                  <a:pos x="T8" y="T9"/>
                </a:cxn>
              </a:cxnLst>
              <a:rect l="0" t="0" r="r" b="b"/>
              <a:pathLst>
                <a:path w="43" h="34">
                  <a:moveTo>
                    <a:pt x="0" y="0"/>
                  </a:moveTo>
                  <a:cubicBezTo>
                    <a:pt x="6" y="8"/>
                    <a:pt x="12" y="17"/>
                    <a:pt x="17" y="26"/>
                  </a:cubicBezTo>
                  <a:cubicBezTo>
                    <a:pt x="29" y="32"/>
                    <a:pt x="39" y="34"/>
                    <a:pt x="41" y="31"/>
                  </a:cubicBezTo>
                  <a:cubicBezTo>
                    <a:pt x="43" y="28"/>
                    <a:pt x="41" y="23"/>
                    <a:pt x="35" y="16"/>
                  </a:cubicBezTo>
                  <a:cubicBezTo>
                    <a:pt x="23" y="11"/>
                    <a:pt x="12" y="5"/>
                    <a:pt x="0" y="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4" name="Freeform 195"/>
            <p:cNvSpPr>
              <a:spLocks/>
            </p:cNvSpPr>
            <p:nvPr/>
          </p:nvSpPr>
          <p:spPr bwMode="auto">
            <a:xfrm>
              <a:off x="8290017" y="4550836"/>
              <a:ext cx="44824" cy="33527"/>
            </a:xfrm>
            <a:custGeom>
              <a:avLst/>
              <a:gdLst>
                <a:gd name="T0" fmla="*/ 1 w 72"/>
                <a:gd name="T1" fmla="*/ 0 h 54"/>
                <a:gd name="T2" fmla="*/ 72 w 72"/>
                <a:gd name="T3" fmla="*/ 53 h 54"/>
                <a:gd name="T4" fmla="*/ 71 w 72"/>
                <a:gd name="T5" fmla="*/ 54 h 54"/>
                <a:gd name="T6" fmla="*/ 0 w 72"/>
                <a:gd name="T7" fmla="*/ 1 h 54"/>
                <a:gd name="T8" fmla="*/ 1 w 72"/>
                <a:gd name="T9" fmla="*/ 0 h 54"/>
              </a:gdLst>
              <a:ahLst/>
              <a:cxnLst>
                <a:cxn ang="0">
                  <a:pos x="T0" y="T1"/>
                </a:cxn>
                <a:cxn ang="0">
                  <a:pos x="T2" y="T3"/>
                </a:cxn>
                <a:cxn ang="0">
                  <a:pos x="T4" y="T5"/>
                </a:cxn>
                <a:cxn ang="0">
                  <a:pos x="T6" y="T7"/>
                </a:cxn>
                <a:cxn ang="0">
                  <a:pos x="T8" y="T9"/>
                </a:cxn>
              </a:cxnLst>
              <a:rect l="0" t="0" r="r" b="b"/>
              <a:pathLst>
                <a:path w="72" h="54">
                  <a:moveTo>
                    <a:pt x="1" y="0"/>
                  </a:moveTo>
                  <a:cubicBezTo>
                    <a:pt x="25" y="17"/>
                    <a:pt x="48" y="35"/>
                    <a:pt x="72" y="53"/>
                  </a:cubicBezTo>
                  <a:cubicBezTo>
                    <a:pt x="71" y="53"/>
                    <a:pt x="71" y="54"/>
                    <a:pt x="71" y="54"/>
                  </a:cubicBezTo>
                  <a:cubicBezTo>
                    <a:pt x="47" y="36"/>
                    <a:pt x="24" y="19"/>
                    <a:pt x="0" y="1"/>
                  </a:cubicBezTo>
                  <a:cubicBezTo>
                    <a:pt x="1" y="1"/>
                    <a:pt x="1"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5" name="Freeform 196"/>
            <p:cNvSpPr>
              <a:spLocks/>
            </p:cNvSpPr>
            <p:nvPr/>
          </p:nvSpPr>
          <p:spPr bwMode="auto">
            <a:xfrm>
              <a:off x="8289653" y="4551930"/>
              <a:ext cx="44095" cy="34256"/>
            </a:xfrm>
            <a:custGeom>
              <a:avLst/>
              <a:gdLst>
                <a:gd name="T0" fmla="*/ 1 w 71"/>
                <a:gd name="T1" fmla="*/ 0 h 55"/>
                <a:gd name="T2" fmla="*/ 71 w 71"/>
                <a:gd name="T3" fmla="*/ 53 h 55"/>
                <a:gd name="T4" fmla="*/ 70 w 71"/>
                <a:gd name="T5" fmla="*/ 55 h 55"/>
                <a:gd name="T6" fmla="*/ 0 w 71"/>
                <a:gd name="T7" fmla="*/ 1 h 55"/>
                <a:gd name="T8" fmla="*/ 1 w 71"/>
                <a:gd name="T9" fmla="*/ 0 h 55"/>
              </a:gdLst>
              <a:ahLst/>
              <a:cxnLst>
                <a:cxn ang="0">
                  <a:pos x="T0" y="T1"/>
                </a:cxn>
                <a:cxn ang="0">
                  <a:pos x="T2" y="T3"/>
                </a:cxn>
                <a:cxn ang="0">
                  <a:pos x="T4" y="T5"/>
                </a:cxn>
                <a:cxn ang="0">
                  <a:pos x="T6" y="T7"/>
                </a:cxn>
                <a:cxn ang="0">
                  <a:pos x="T8" y="T9"/>
                </a:cxn>
              </a:cxnLst>
              <a:rect l="0" t="0" r="r" b="b"/>
              <a:pathLst>
                <a:path w="71" h="55">
                  <a:moveTo>
                    <a:pt x="1" y="0"/>
                  </a:moveTo>
                  <a:cubicBezTo>
                    <a:pt x="24" y="18"/>
                    <a:pt x="47" y="36"/>
                    <a:pt x="71" y="53"/>
                  </a:cubicBezTo>
                  <a:cubicBezTo>
                    <a:pt x="71" y="54"/>
                    <a:pt x="70" y="54"/>
                    <a:pt x="70" y="55"/>
                  </a:cubicBezTo>
                  <a:cubicBezTo>
                    <a:pt x="47" y="37"/>
                    <a:pt x="23" y="19"/>
                    <a:pt x="0" y="1"/>
                  </a:cubicBezTo>
                  <a:cubicBezTo>
                    <a:pt x="0" y="1"/>
                    <a:pt x="0" y="1"/>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6" name="Freeform 197"/>
            <p:cNvSpPr>
              <a:spLocks/>
            </p:cNvSpPr>
            <p:nvPr/>
          </p:nvSpPr>
          <p:spPr bwMode="auto">
            <a:xfrm>
              <a:off x="8288195" y="4553751"/>
              <a:ext cx="44459" cy="33527"/>
            </a:xfrm>
            <a:custGeom>
              <a:avLst/>
              <a:gdLst>
                <a:gd name="T0" fmla="*/ 1 w 71"/>
                <a:gd name="T1" fmla="*/ 0 h 54"/>
                <a:gd name="T2" fmla="*/ 71 w 71"/>
                <a:gd name="T3" fmla="*/ 53 h 54"/>
                <a:gd name="T4" fmla="*/ 70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4" y="17"/>
                    <a:pt x="48" y="35"/>
                    <a:pt x="71" y="53"/>
                  </a:cubicBezTo>
                  <a:cubicBezTo>
                    <a:pt x="71" y="53"/>
                    <a:pt x="71" y="53"/>
                    <a:pt x="70" y="54"/>
                  </a:cubicBezTo>
                  <a:cubicBezTo>
                    <a:pt x="47" y="36"/>
                    <a:pt x="24" y="19"/>
                    <a:pt x="0" y="1"/>
                  </a:cubicBezTo>
                  <a:cubicBezTo>
                    <a:pt x="1" y="0"/>
                    <a:pt x="1"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7" name="Freeform 198"/>
            <p:cNvSpPr>
              <a:spLocks/>
            </p:cNvSpPr>
            <p:nvPr/>
          </p:nvSpPr>
          <p:spPr bwMode="auto">
            <a:xfrm>
              <a:off x="8287466" y="4555209"/>
              <a:ext cx="43731" cy="33527"/>
            </a:xfrm>
            <a:custGeom>
              <a:avLst/>
              <a:gdLst>
                <a:gd name="T0" fmla="*/ 1 w 70"/>
                <a:gd name="T1" fmla="*/ 0 h 54"/>
                <a:gd name="T2" fmla="*/ 70 w 70"/>
                <a:gd name="T3" fmla="*/ 53 h 54"/>
                <a:gd name="T4" fmla="*/ 70 w 70"/>
                <a:gd name="T5" fmla="*/ 54 h 54"/>
                <a:gd name="T6" fmla="*/ 0 w 70"/>
                <a:gd name="T7" fmla="*/ 1 h 54"/>
                <a:gd name="T8" fmla="*/ 1 w 70"/>
                <a:gd name="T9" fmla="*/ 0 h 54"/>
              </a:gdLst>
              <a:ahLst/>
              <a:cxnLst>
                <a:cxn ang="0">
                  <a:pos x="T0" y="T1"/>
                </a:cxn>
                <a:cxn ang="0">
                  <a:pos x="T2" y="T3"/>
                </a:cxn>
                <a:cxn ang="0">
                  <a:pos x="T4" y="T5"/>
                </a:cxn>
                <a:cxn ang="0">
                  <a:pos x="T6" y="T7"/>
                </a:cxn>
                <a:cxn ang="0">
                  <a:pos x="T8" y="T9"/>
                </a:cxn>
              </a:cxnLst>
              <a:rect l="0" t="0" r="r" b="b"/>
              <a:pathLst>
                <a:path w="70" h="54">
                  <a:moveTo>
                    <a:pt x="1" y="0"/>
                  </a:moveTo>
                  <a:cubicBezTo>
                    <a:pt x="24" y="18"/>
                    <a:pt x="47" y="35"/>
                    <a:pt x="70" y="53"/>
                  </a:cubicBezTo>
                  <a:cubicBezTo>
                    <a:pt x="70" y="53"/>
                    <a:pt x="70" y="54"/>
                    <a:pt x="70" y="54"/>
                  </a:cubicBezTo>
                  <a:cubicBezTo>
                    <a:pt x="46" y="36"/>
                    <a:pt x="23" y="19"/>
                    <a:pt x="0" y="1"/>
                  </a:cubicBezTo>
                  <a:cubicBezTo>
                    <a:pt x="0" y="1"/>
                    <a:pt x="0"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8" name="Freeform 199"/>
            <p:cNvSpPr>
              <a:spLocks/>
            </p:cNvSpPr>
            <p:nvPr/>
          </p:nvSpPr>
          <p:spPr bwMode="auto">
            <a:xfrm>
              <a:off x="8286372" y="4556302"/>
              <a:ext cx="22594" cy="17492"/>
            </a:xfrm>
            <a:custGeom>
              <a:avLst/>
              <a:gdLst>
                <a:gd name="T0" fmla="*/ 1 w 36"/>
                <a:gd name="T1" fmla="*/ 0 h 28"/>
                <a:gd name="T2" fmla="*/ 36 w 36"/>
                <a:gd name="T3" fmla="*/ 27 h 28"/>
                <a:gd name="T4" fmla="*/ 35 w 36"/>
                <a:gd name="T5" fmla="*/ 28 h 28"/>
                <a:gd name="T6" fmla="*/ 0 w 36"/>
                <a:gd name="T7" fmla="*/ 2 h 28"/>
                <a:gd name="T8" fmla="*/ 1 w 36"/>
                <a:gd name="T9" fmla="*/ 0 h 28"/>
              </a:gdLst>
              <a:ahLst/>
              <a:cxnLst>
                <a:cxn ang="0">
                  <a:pos x="T0" y="T1"/>
                </a:cxn>
                <a:cxn ang="0">
                  <a:pos x="T2" y="T3"/>
                </a:cxn>
                <a:cxn ang="0">
                  <a:pos x="T4" y="T5"/>
                </a:cxn>
                <a:cxn ang="0">
                  <a:pos x="T6" y="T7"/>
                </a:cxn>
                <a:cxn ang="0">
                  <a:pos x="T8" y="T9"/>
                </a:cxn>
              </a:cxnLst>
              <a:rect l="0" t="0" r="r" b="b"/>
              <a:pathLst>
                <a:path w="36" h="28">
                  <a:moveTo>
                    <a:pt x="1" y="0"/>
                  </a:moveTo>
                  <a:cubicBezTo>
                    <a:pt x="13" y="9"/>
                    <a:pt x="24" y="18"/>
                    <a:pt x="36" y="27"/>
                  </a:cubicBezTo>
                  <a:cubicBezTo>
                    <a:pt x="36" y="27"/>
                    <a:pt x="35" y="28"/>
                    <a:pt x="35" y="28"/>
                  </a:cubicBezTo>
                  <a:cubicBezTo>
                    <a:pt x="24" y="19"/>
                    <a:pt x="12" y="11"/>
                    <a:pt x="0" y="2"/>
                  </a:cubicBezTo>
                  <a:cubicBezTo>
                    <a:pt x="1" y="1"/>
                    <a:pt x="1" y="1"/>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49" name="Freeform 200"/>
            <p:cNvSpPr>
              <a:spLocks/>
            </p:cNvSpPr>
            <p:nvPr/>
          </p:nvSpPr>
          <p:spPr bwMode="auto">
            <a:xfrm>
              <a:off x="8349417" y="4595295"/>
              <a:ext cx="44095" cy="33527"/>
            </a:xfrm>
            <a:custGeom>
              <a:avLst/>
              <a:gdLst>
                <a:gd name="T0" fmla="*/ 1 w 71"/>
                <a:gd name="T1" fmla="*/ 0 h 54"/>
                <a:gd name="T2" fmla="*/ 71 w 71"/>
                <a:gd name="T3" fmla="*/ 53 h 54"/>
                <a:gd name="T4" fmla="*/ 70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5" y="17"/>
                    <a:pt x="48" y="35"/>
                    <a:pt x="71" y="53"/>
                  </a:cubicBezTo>
                  <a:cubicBezTo>
                    <a:pt x="71" y="53"/>
                    <a:pt x="71" y="54"/>
                    <a:pt x="70" y="54"/>
                  </a:cubicBezTo>
                  <a:cubicBezTo>
                    <a:pt x="47" y="36"/>
                    <a:pt x="24" y="19"/>
                    <a:pt x="0" y="1"/>
                  </a:cubicBezTo>
                  <a:cubicBezTo>
                    <a:pt x="0" y="0"/>
                    <a:pt x="1"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0" name="Freeform 201"/>
            <p:cNvSpPr>
              <a:spLocks/>
            </p:cNvSpPr>
            <p:nvPr/>
          </p:nvSpPr>
          <p:spPr bwMode="auto">
            <a:xfrm>
              <a:off x="8347961" y="4596754"/>
              <a:ext cx="44459" cy="33527"/>
            </a:xfrm>
            <a:custGeom>
              <a:avLst/>
              <a:gdLst>
                <a:gd name="T0" fmla="*/ 1 w 71"/>
                <a:gd name="T1" fmla="*/ 0 h 54"/>
                <a:gd name="T2" fmla="*/ 71 w 71"/>
                <a:gd name="T3" fmla="*/ 53 h 54"/>
                <a:gd name="T4" fmla="*/ 70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5" y="18"/>
                    <a:pt x="48" y="35"/>
                    <a:pt x="71" y="53"/>
                  </a:cubicBezTo>
                  <a:cubicBezTo>
                    <a:pt x="71" y="53"/>
                    <a:pt x="71" y="54"/>
                    <a:pt x="70" y="54"/>
                  </a:cubicBezTo>
                  <a:cubicBezTo>
                    <a:pt x="47" y="36"/>
                    <a:pt x="24" y="19"/>
                    <a:pt x="0" y="1"/>
                  </a:cubicBezTo>
                  <a:cubicBezTo>
                    <a:pt x="1" y="1"/>
                    <a:pt x="1"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1" name="Freeform 202"/>
            <p:cNvSpPr>
              <a:spLocks/>
            </p:cNvSpPr>
            <p:nvPr/>
          </p:nvSpPr>
          <p:spPr bwMode="auto">
            <a:xfrm>
              <a:off x="8346867" y="4597847"/>
              <a:ext cx="44095" cy="33527"/>
            </a:xfrm>
            <a:custGeom>
              <a:avLst/>
              <a:gdLst>
                <a:gd name="T0" fmla="*/ 1 w 71"/>
                <a:gd name="T1" fmla="*/ 0 h 54"/>
                <a:gd name="T2" fmla="*/ 71 w 71"/>
                <a:gd name="T3" fmla="*/ 53 h 54"/>
                <a:gd name="T4" fmla="*/ 70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5" y="18"/>
                    <a:pt x="48" y="35"/>
                    <a:pt x="71" y="53"/>
                  </a:cubicBezTo>
                  <a:cubicBezTo>
                    <a:pt x="71" y="53"/>
                    <a:pt x="71" y="54"/>
                    <a:pt x="70" y="54"/>
                  </a:cubicBezTo>
                  <a:cubicBezTo>
                    <a:pt x="47" y="36"/>
                    <a:pt x="24" y="19"/>
                    <a:pt x="0" y="1"/>
                  </a:cubicBezTo>
                  <a:cubicBezTo>
                    <a:pt x="1" y="1"/>
                    <a:pt x="1" y="1"/>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2" name="Freeform 203"/>
            <p:cNvSpPr>
              <a:spLocks/>
            </p:cNvSpPr>
            <p:nvPr/>
          </p:nvSpPr>
          <p:spPr bwMode="auto">
            <a:xfrm>
              <a:off x="8346138" y="4599304"/>
              <a:ext cx="43731" cy="33527"/>
            </a:xfrm>
            <a:custGeom>
              <a:avLst/>
              <a:gdLst>
                <a:gd name="T0" fmla="*/ 1 w 70"/>
                <a:gd name="T1" fmla="*/ 0 h 54"/>
                <a:gd name="T2" fmla="*/ 70 w 70"/>
                <a:gd name="T3" fmla="*/ 53 h 54"/>
                <a:gd name="T4" fmla="*/ 69 w 70"/>
                <a:gd name="T5" fmla="*/ 54 h 54"/>
                <a:gd name="T6" fmla="*/ 0 w 70"/>
                <a:gd name="T7" fmla="*/ 1 h 54"/>
                <a:gd name="T8" fmla="*/ 1 w 70"/>
                <a:gd name="T9" fmla="*/ 0 h 54"/>
              </a:gdLst>
              <a:ahLst/>
              <a:cxnLst>
                <a:cxn ang="0">
                  <a:pos x="T0" y="T1"/>
                </a:cxn>
                <a:cxn ang="0">
                  <a:pos x="T2" y="T3"/>
                </a:cxn>
                <a:cxn ang="0">
                  <a:pos x="T4" y="T5"/>
                </a:cxn>
                <a:cxn ang="0">
                  <a:pos x="T6" y="T7"/>
                </a:cxn>
                <a:cxn ang="0">
                  <a:pos x="T8" y="T9"/>
                </a:cxn>
              </a:cxnLst>
              <a:rect l="0" t="0" r="r" b="b"/>
              <a:pathLst>
                <a:path w="70" h="54">
                  <a:moveTo>
                    <a:pt x="1" y="0"/>
                  </a:moveTo>
                  <a:cubicBezTo>
                    <a:pt x="24" y="18"/>
                    <a:pt x="47" y="35"/>
                    <a:pt x="70" y="53"/>
                  </a:cubicBezTo>
                  <a:cubicBezTo>
                    <a:pt x="69" y="54"/>
                    <a:pt x="69" y="54"/>
                    <a:pt x="69" y="54"/>
                  </a:cubicBezTo>
                  <a:cubicBezTo>
                    <a:pt x="46" y="37"/>
                    <a:pt x="23" y="19"/>
                    <a:pt x="0" y="1"/>
                  </a:cubicBezTo>
                  <a:cubicBezTo>
                    <a:pt x="0" y="1"/>
                    <a:pt x="0" y="1"/>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3" name="Freeform 204"/>
            <p:cNvSpPr>
              <a:spLocks/>
            </p:cNvSpPr>
            <p:nvPr/>
          </p:nvSpPr>
          <p:spPr bwMode="auto">
            <a:xfrm>
              <a:off x="8345045" y="4600397"/>
              <a:ext cx="22230" cy="17492"/>
            </a:xfrm>
            <a:custGeom>
              <a:avLst/>
              <a:gdLst>
                <a:gd name="T0" fmla="*/ 1 w 36"/>
                <a:gd name="T1" fmla="*/ 0 h 28"/>
                <a:gd name="T2" fmla="*/ 36 w 36"/>
                <a:gd name="T3" fmla="*/ 27 h 28"/>
                <a:gd name="T4" fmla="*/ 35 w 36"/>
                <a:gd name="T5" fmla="*/ 28 h 28"/>
                <a:gd name="T6" fmla="*/ 0 w 36"/>
                <a:gd name="T7" fmla="*/ 2 h 28"/>
                <a:gd name="T8" fmla="*/ 1 w 36"/>
                <a:gd name="T9" fmla="*/ 0 h 28"/>
              </a:gdLst>
              <a:ahLst/>
              <a:cxnLst>
                <a:cxn ang="0">
                  <a:pos x="T0" y="T1"/>
                </a:cxn>
                <a:cxn ang="0">
                  <a:pos x="T2" y="T3"/>
                </a:cxn>
                <a:cxn ang="0">
                  <a:pos x="T4" y="T5"/>
                </a:cxn>
                <a:cxn ang="0">
                  <a:pos x="T6" y="T7"/>
                </a:cxn>
                <a:cxn ang="0">
                  <a:pos x="T8" y="T9"/>
                </a:cxn>
              </a:cxnLst>
              <a:rect l="0" t="0" r="r" b="b"/>
              <a:pathLst>
                <a:path w="36" h="28">
                  <a:moveTo>
                    <a:pt x="1" y="0"/>
                  </a:moveTo>
                  <a:cubicBezTo>
                    <a:pt x="12" y="9"/>
                    <a:pt x="24" y="18"/>
                    <a:pt x="36" y="27"/>
                  </a:cubicBezTo>
                  <a:cubicBezTo>
                    <a:pt x="35" y="27"/>
                    <a:pt x="35" y="28"/>
                    <a:pt x="35" y="28"/>
                  </a:cubicBezTo>
                  <a:cubicBezTo>
                    <a:pt x="23" y="19"/>
                    <a:pt x="11" y="10"/>
                    <a:pt x="0" y="2"/>
                  </a:cubicBezTo>
                  <a:cubicBezTo>
                    <a:pt x="0" y="1"/>
                    <a:pt x="1" y="1"/>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4" name="Freeform 206"/>
            <p:cNvSpPr>
              <a:spLocks/>
            </p:cNvSpPr>
            <p:nvPr/>
          </p:nvSpPr>
          <p:spPr bwMode="auto">
            <a:xfrm>
              <a:off x="8408454" y="4640119"/>
              <a:ext cx="44459" cy="33527"/>
            </a:xfrm>
            <a:custGeom>
              <a:avLst/>
              <a:gdLst>
                <a:gd name="T0" fmla="*/ 1 w 71"/>
                <a:gd name="T1" fmla="*/ 0 h 54"/>
                <a:gd name="T2" fmla="*/ 71 w 71"/>
                <a:gd name="T3" fmla="*/ 53 h 54"/>
                <a:gd name="T4" fmla="*/ 70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4" y="17"/>
                    <a:pt x="48" y="35"/>
                    <a:pt x="71" y="53"/>
                  </a:cubicBezTo>
                  <a:cubicBezTo>
                    <a:pt x="71" y="53"/>
                    <a:pt x="71" y="54"/>
                    <a:pt x="70" y="54"/>
                  </a:cubicBezTo>
                  <a:cubicBezTo>
                    <a:pt x="47" y="36"/>
                    <a:pt x="23" y="18"/>
                    <a:pt x="0" y="1"/>
                  </a:cubicBezTo>
                  <a:cubicBezTo>
                    <a:pt x="0" y="0"/>
                    <a:pt x="1"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5" name="Freeform 207"/>
            <p:cNvSpPr>
              <a:spLocks/>
            </p:cNvSpPr>
            <p:nvPr/>
          </p:nvSpPr>
          <p:spPr bwMode="auto">
            <a:xfrm>
              <a:off x="8407360" y="4641212"/>
              <a:ext cx="44095" cy="33527"/>
            </a:xfrm>
            <a:custGeom>
              <a:avLst/>
              <a:gdLst>
                <a:gd name="T0" fmla="*/ 1 w 71"/>
                <a:gd name="T1" fmla="*/ 0 h 54"/>
                <a:gd name="T2" fmla="*/ 71 w 71"/>
                <a:gd name="T3" fmla="*/ 53 h 54"/>
                <a:gd name="T4" fmla="*/ 70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4" y="17"/>
                    <a:pt x="48" y="35"/>
                    <a:pt x="71" y="53"/>
                  </a:cubicBezTo>
                  <a:cubicBezTo>
                    <a:pt x="71" y="53"/>
                    <a:pt x="70" y="53"/>
                    <a:pt x="70" y="54"/>
                  </a:cubicBezTo>
                  <a:cubicBezTo>
                    <a:pt x="46" y="36"/>
                    <a:pt x="23" y="18"/>
                    <a:pt x="0" y="1"/>
                  </a:cubicBezTo>
                  <a:cubicBezTo>
                    <a:pt x="0" y="0"/>
                    <a:pt x="0"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6" name="Freeform 208"/>
            <p:cNvSpPr>
              <a:spLocks/>
            </p:cNvSpPr>
            <p:nvPr/>
          </p:nvSpPr>
          <p:spPr bwMode="auto">
            <a:xfrm>
              <a:off x="8405904" y="4642671"/>
              <a:ext cx="44459" cy="33527"/>
            </a:xfrm>
            <a:custGeom>
              <a:avLst/>
              <a:gdLst>
                <a:gd name="T0" fmla="*/ 1 w 71"/>
                <a:gd name="T1" fmla="*/ 0 h 54"/>
                <a:gd name="T2" fmla="*/ 71 w 71"/>
                <a:gd name="T3" fmla="*/ 53 h 54"/>
                <a:gd name="T4" fmla="*/ 69 w 71"/>
                <a:gd name="T5" fmla="*/ 54 h 54"/>
                <a:gd name="T6" fmla="*/ 0 w 71"/>
                <a:gd name="T7" fmla="*/ 1 h 54"/>
                <a:gd name="T8" fmla="*/ 1 w 71"/>
                <a:gd name="T9" fmla="*/ 0 h 54"/>
              </a:gdLst>
              <a:ahLst/>
              <a:cxnLst>
                <a:cxn ang="0">
                  <a:pos x="T0" y="T1"/>
                </a:cxn>
                <a:cxn ang="0">
                  <a:pos x="T2" y="T3"/>
                </a:cxn>
                <a:cxn ang="0">
                  <a:pos x="T4" y="T5"/>
                </a:cxn>
                <a:cxn ang="0">
                  <a:pos x="T6" y="T7"/>
                </a:cxn>
                <a:cxn ang="0">
                  <a:pos x="T8" y="T9"/>
                </a:cxn>
              </a:cxnLst>
              <a:rect l="0" t="0" r="r" b="b"/>
              <a:pathLst>
                <a:path w="71" h="54">
                  <a:moveTo>
                    <a:pt x="1" y="0"/>
                  </a:moveTo>
                  <a:cubicBezTo>
                    <a:pt x="24" y="17"/>
                    <a:pt x="47" y="35"/>
                    <a:pt x="71" y="53"/>
                  </a:cubicBezTo>
                  <a:cubicBezTo>
                    <a:pt x="70" y="53"/>
                    <a:pt x="70" y="53"/>
                    <a:pt x="69" y="54"/>
                  </a:cubicBezTo>
                  <a:cubicBezTo>
                    <a:pt x="46" y="36"/>
                    <a:pt x="23" y="18"/>
                    <a:pt x="0" y="1"/>
                  </a:cubicBezTo>
                  <a:cubicBezTo>
                    <a:pt x="0" y="0"/>
                    <a:pt x="0" y="0"/>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7" name="Freeform 209"/>
            <p:cNvSpPr>
              <a:spLocks/>
            </p:cNvSpPr>
            <p:nvPr/>
          </p:nvSpPr>
          <p:spPr bwMode="auto">
            <a:xfrm>
              <a:off x="8404082" y="4643400"/>
              <a:ext cx="44459" cy="33527"/>
            </a:xfrm>
            <a:custGeom>
              <a:avLst/>
              <a:gdLst>
                <a:gd name="T0" fmla="*/ 2 w 71"/>
                <a:gd name="T1" fmla="*/ 0 h 54"/>
                <a:gd name="T2" fmla="*/ 71 w 71"/>
                <a:gd name="T3" fmla="*/ 53 h 54"/>
                <a:gd name="T4" fmla="*/ 70 w 71"/>
                <a:gd name="T5" fmla="*/ 54 h 54"/>
                <a:gd name="T6" fmla="*/ 0 w 71"/>
                <a:gd name="T7" fmla="*/ 2 h 54"/>
                <a:gd name="T8" fmla="*/ 2 w 71"/>
                <a:gd name="T9" fmla="*/ 0 h 54"/>
              </a:gdLst>
              <a:ahLst/>
              <a:cxnLst>
                <a:cxn ang="0">
                  <a:pos x="T0" y="T1"/>
                </a:cxn>
                <a:cxn ang="0">
                  <a:pos x="T2" y="T3"/>
                </a:cxn>
                <a:cxn ang="0">
                  <a:pos x="T4" y="T5"/>
                </a:cxn>
                <a:cxn ang="0">
                  <a:pos x="T6" y="T7"/>
                </a:cxn>
                <a:cxn ang="0">
                  <a:pos x="T8" y="T9"/>
                </a:cxn>
              </a:cxnLst>
              <a:rect l="0" t="0" r="r" b="b"/>
              <a:pathLst>
                <a:path w="71" h="54">
                  <a:moveTo>
                    <a:pt x="2" y="0"/>
                  </a:moveTo>
                  <a:cubicBezTo>
                    <a:pt x="25" y="18"/>
                    <a:pt x="48" y="36"/>
                    <a:pt x="71" y="53"/>
                  </a:cubicBezTo>
                  <a:cubicBezTo>
                    <a:pt x="71" y="54"/>
                    <a:pt x="70" y="54"/>
                    <a:pt x="70" y="54"/>
                  </a:cubicBezTo>
                  <a:cubicBezTo>
                    <a:pt x="47" y="37"/>
                    <a:pt x="24" y="19"/>
                    <a:pt x="0" y="2"/>
                  </a:cubicBezTo>
                  <a:cubicBezTo>
                    <a:pt x="1" y="1"/>
                    <a:pt x="1" y="1"/>
                    <a:pt x="2"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8" name="Freeform 210"/>
            <p:cNvSpPr>
              <a:spLocks/>
            </p:cNvSpPr>
            <p:nvPr/>
          </p:nvSpPr>
          <p:spPr bwMode="auto">
            <a:xfrm>
              <a:off x="8402988" y="4644493"/>
              <a:ext cx="22594" cy="17492"/>
            </a:xfrm>
            <a:custGeom>
              <a:avLst/>
              <a:gdLst>
                <a:gd name="T0" fmla="*/ 1 w 36"/>
                <a:gd name="T1" fmla="*/ 0 h 28"/>
                <a:gd name="T2" fmla="*/ 36 w 36"/>
                <a:gd name="T3" fmla="*/ 27 h 28"/>
                <a:gd name="T4" fmla="*/ 35 w 36"/>
                <a:gd name="T5" fmla="*/ 28 h 28"/>
                <a:gd name="T6" fmla="*/ 0 w 36"/>
                <a:gd name="T7" fmla="*/ 1 h 28"/>
                <a:gd name="T8" fmla="*/ 1 w 36"/>
                <a:gd name="T9" fmla="*/ 0 h 28"/>
              </a:gdLst>
              <a:ahLst/>
              <a:cxnLst>
                <a:cxn ang="0">
                  <a:pos x="T0" y="T1"/>
                </a:cxn>
                <a:cxn ang="0">
                  <a:pos x="T2" y="T3"/>
                </a:cxn>
                <a:cxn ang="0">
                  <a:pos x="T4" y="T5"/>
                </a:cxn>
                <a:cxn ang="0">
                  <a:pos x="T6" y="T7"/>
                </a:cxn>
                <a:cxn ang="0">
                  <a:pos x="T8" y="T9"/>
                </a:cxn>
              </a:cxnLst>
              <a:rect l="0" t="0" r="r" b="b"/>
              <a:pathLst>
                <a:path w="36" h="28">
                  <a:moveTo>
                    <a:pt x="1" y="0"/>
                  </a:moveTo>
                  <a:cubicBezTo>
                    <a:pt x="13" y="9"/>
                    <a:pt x="25" y="18"/>
                    <a:pt x="36" y="27"/>
                  </a:cubicBezTo>
                  <a:cubicBezTo>
                    <a:pt x="36" y="27"/>
                    <a:pt x="35" y="27"/>
                    <a:pt x="35" y="28"/>
                  </a:cubicBezTo>
                  <a:cubicBezTo>
                    <a:pt x="23" y="19"/>
                    <a:pt x="12" y="10"/>
                    <a:pt x="0" y="1"/>
                  </a:cubicBezTo>
                  <a:cubicBezTo>
                    <a:pt x="1" y="1"/>
                    <a:pt x="1" y="1"/>
                    <a:pt x="1" y="0"/>
                  </a:cubicBez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59" name="Freeform 211"/>
            <p:cNvSpPr>
              <a:spLocks/>
            </p:cNvSpPr>
            <p:nvPr/>
          </p:nvSpPr>
          <p:spPr bwMode="auto">
            <a:xfrm>
              <a:off x="8458381" y="4640849"/>
              <a:ext cx="210272" cy="120988"/>
            </a:xfrm>
            <a:custGeom>
              <a:avLst/>
              <a:gdLst>
                <a:gd name="T0" fmla="*/ 336 w 337"/>
                <a:gd name="T1" fmla="*/ 195 h 195"/>
                <a:gd name="T2" fmla="*/ 239 w 337"/>
                <a:gd name="T3" fmla="*/ 126 h 195"/>
                <a:gd name="T4" fmla="*/ 187 w 337"/>
                <a:gd name="T5" fmla="*/ 114 h 195"/>
                <a:gd name="T6" fmla="*/ 187 w 337"/>
                <a:gd name="T7" fmla="*/ 114 h 195"/>
                <a:gd name="T8" fmla="*/ 185 w 337"/>
                <a:gd name="T9" fmla="*/ 113 h 195"/>
                <a:gd name="T10" fmla="*/ 129 w 337"/>
                <a:gd name="T11" fmla="*/ 66 h 195"/>
                <a:gd name="T12" fmla="*/ 52 w 337"/>
                <a:gd name="T13" fmla="*/ 27 h 195"/>
                <a:gd name="T14" fmla="*/ 52 w 337"/>
                <a:gd name="T15" fmla="*/ 27 h 195"/>
                <a:gd name="T16" fmla="*/ 1 w 337"/>
                <a:gd name="T17" fmla="*/ 1 h 195"/>
                <a:gd name="T18" fmla="*/ 0 w 337"/>
                <a:gd name="T19" fmla="*/ 0 h 195"/>
                <a:gd name="T20" fmla="*/ 50 w 337"/>
                <a:gd name="T21" fmla="*/ 25 h 195"/>
                <a:gd name="T22" fmla="*/ 129 w 337"/>
                <a:gd name="T23" fmla="*/ 64 h 195"/>
                <a:gd name="T24" fmla="*/ 130 w 337"/>
                <a:gd name="T25" fmla="*/ 65 h 195"/>
                <a:gd name="T26" fmla="*/ 130 w 337"/>
                <a:gd name="T27" fmla="*/ 65 h 195"/>
                <a:gd name="T28" fmla="*/ 186 w 337"/>
                <a:gd name="T29" fmla="*/ 112 h 195"/>
                <a:gd name="T30" fmla="*/ 238 w 337"/>
                <a:gd name="T31" fmla="*/ 123 h 195"/>
                <a:gd name="T32" fmla="*/ 238 w 337"/>
                <a:gd name="T33" fmla="*/ 124 h 195"/>
                <a:gd name="T34" fmla="*/ 239 w 337"/>
                <a:gd name="T35" fmla="*/ 124 h 195"/>
                <a:gd name="T36" fmla="*/ 337 w 337"/>
                <a:gd name="T37" fmla="*/ 194 h 195"/>
                <a:gd name="T38" fmla="*/ 336 w 337"/>
                <a:gd name="T39"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7" h="195">
                  <a:moveTo>
                    <a:pt x="336" y="195"/>
                  </a:moveTo>
                  <a:cubicBezTo>
                    <a:pt x="304" y="172"/>
                    <a:pt x="271" y="149"/>
                    <a:pt x="239" y="126"/>
                  </a:cubicBezTo>
                  <a:cubicBezTo>
                    <a:pt x="222" y="122"/>
                    <a:pt x="204" y="118"/>
                    <a:pt x="187" y="114"/>
                  </a:cubicBezTo>
                  <a:cubicBezTo>
                    <a:pt x="187" y="114"/>
                    <a:pt x="187" y="114"/>
                    <a:pt x="187" y="114"/>
                  </a:cubicBezTo>
                  <a:cubicBezTo>
                    <a:pt x="186" y="114"/>
                    <a:pt x="186" y="113"/>
                    <a:pt x="185" y="113"/>
                  </a:cubicBezTo>
                  <a:cubicBezTo>
                    <a:pt x="167" y="97"/>
                    <a:pt x="148" y="82"/>
                    <a:pt x="129" y="66"/>
                  </a:cubicBezTo>
                  <a:cubicBezTo>
                    <a:pt x="103" y="53"/>
                    <a:pt x="77" y="40"/>
                    <a:pt x="52" y="27"/>
                  </a:cubicBezTo>
                  <a:cubicBezTo>
                    <a:pt x="52" y="27"/>
                    <a:pt x="52" y="27"/>
                    <a:pt x="52" y="27"/>
                  </a:cubicBezTo>
                  <a:cubicBezTo>
                    <a:pt x="34" y="19"/>
                    <a:pt x="18" y="10"/>
                    <a:pt x="1" y="1"/>
                  </a:cubicBezTo>
                  <a:cubicBezTo>
                    <a:pt x="0" y="1"/>
                    <a:pt x="0" y="0"/>
                    <a:pt x="0" y="0"/>
                  </a:cubicBezTo>
                  <a:cubicBezTo>
                    <a:pt x="16" y="8"/>
                    <a:pt x="33" y="17"/>
                    <a:pt x="50" y="25"/>
                  </a:cubicBezTo>
                  <a:cubicBezTo>
                    <a:pt x="76" y="38"/>
                    <a:pt x="102" y="51"/>
                    <a:pt x="129" y="64"/>
                  </a:cubicBezTo>
                  <a:cubicBezTo>
                    <a:pt x="130" y="65"/>
                    <a:pt x="130" y="65"/>
                    <a:pt x="130" y="65"/>
                  </a:cubicBezTo>
                  <a:cubicBezTo>
                    <a:pt x="130" y="65"/>
                    <a:pt x="130" y="65"/>
                    <a:pt x="130" y="65"/>
                  </a:cubicBezTo>
                  <a:cubicBezTo>
                    <a:pt x="149" y="81"/>
                    <a:pt x="167" y="96"/>
                    <a:pt x="186" y="112"/>
                  </a:cubicBezTo>
                  <a:cubicBezTo>
                    <a:pt x="203" y="116"/>
                    <a:pt x="220" y="120"/>
                    <a:pt x="238" y="123"/>
                  </a:cubicBezTo>
                  <a:cubicBezTo>
                    <a:pt x="238" y="124"/>
                    <a:pt x="238" y="124"/>
                    <a:pt x="238" y="124"/>
                  </a:cubicBezTo>
                  <a:cubicBezTo>
                    <a:pt x="238" y="124"/>
                    <a:pt x="239" y="124"/>
                    <a:pt x="239" y="124"/>
                  </a:cubicBezTo>
                  <a:cubicBezTo>
                    <a:pt x="272" y="147"/>
                    <a:pt x="304" y="171"/>
                    <a:pt x="337" y="194"/>
                  </a:cubicBezTo>
                  <a:lnTo>
                    <a:pt x="336" y="195"/>
                  </a:lnTo>
                  <a:close/>
                </a:path>
              </a:pathLst>
            </a:custGeom>
            <a:solidFill>
              <a:srgbClr val="F064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0" name="Freeform 212"/>
            <p:cNvSpPr>
              <a:spLocks/>
            </p:cNvSpPr>
            <p:nvPr/>
          </p:nvSpPr>
          <p:spPr bwMode="auto">
            <a:xfrm>
              <a:off x="8457651" y="4640119"/>
              <a:ext cx="208449" cy="124268"/>
            </a:xfrm>
            <a:custGeom>
              <a:avLst/>
              <a:gdLst>
                <a:gd name="T0" fmla="*/ 333 w 334"/>
                <a:gd name="T1" fmla="*/ 200 h 200"/>
                <a:gd name="T2" fmla="*/ 206 w 334"/>
                <a:gd name="T3" fmla="*/ 108 h 200"/>
                <a:gd name="T4" fmla="*/ 148 w 334"/>
                <a:gd name="T5" fmla="*/ 90 h 200"/>
                <a:gd name="T6" fmla="*/ 147 w 334"/>
                <a:gd name="T7" fmla="*/ 90 h 200"/>
                <a:gd name="T8" fmla="*/ 146 w 334"/>
                <a:gd name="T9" fmla="*/ 89 h 200"/>
                <a:gd name="T10" fmla="*/ 68 w 334"/>
                <a:gd name="T11" fmla="*/ 29 h 200"/>
                <a:gd name="T12" fmla="*/ 2 w 334"/>
                <a:gd name="T13" fmla="*/ 2 h 200"/>
                <a:gd name="T14" fmla="*/ 0 w 334"/>
                <a:gd name="T15" fmla="*/ 0 h 200"/>
                <a:gd name="T16" fmla="*/ 67 w 334"/>
                <a:gd name="T17" fmla="*/ 27 h 200"/>
                <a:gd name="T18" fmla="*/ 68 w 334"/>
                <a:gd name="T19" fmla="*/ 28 h 200"/>
                <a:gd name="T20" fmla="*/ 68 w 334"/>
                <a:gd name="T21" fmla="*/ 28 h 200"/>
                <a:gd name="T22" fmla="*/ 146 w 334"/>
                <a:gd name="T23" fmla="*/ 88 h 200"/>
                <a:gd name="T24" fmla="*/ 205 w 334"/>
                <a:gd name="T25" fmla="*/ 106 h 200"/>
                <a:gd name="T26" fmla="*/ 205 w 334"/>
                <a:gd name="T27" fmla="*/ 106 h 200"/>
                <a:gd name="T28" fmla="*/ 206 w 334"/>
                <a:gd name="T29" fmla="*/ 106 h 200"/>
                <a:gd name="T30" fmla="*/ 334 w 334"/>
                <a:gd name="T31" fmla="*/ 200 h 200"/>
                <a:gd name="T32" fmla="*/ 333 w 334"/>
                <a:gd name="T33"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4" h="200">
                  <a:moveTo>
                    <a:pt x="333" y="200"/>
                  </a:moveTo>
                  <a:cubicBezTo>
                    <a:pt x="291" y="169"/>
                    <a:pt x="249" y="138"/>
                    <a:pt x="206" y="108"/>
                  </a:cubicBezTo>
                  <a:cubicBezTo>
                    <a:pt x="187" y="102"/>
                    <a:pt x="167" y="96"/>
                    <a:pt x="148" y="90"/>
                  </a:cubicBezTo>
                  <a:cubicBezTo>
                    <a:pt x="147" y="90"/>
                    <a:pt x="147" y="90"/>
                    <a:pt x="147" y="90"/>
                  </a:cubicBezTo>
                  <a:cubicBezTo>
                    <a:pt x="146" y="89"/>
                    <a:pt x="146" y="89"/>
                    <a:pt x="146" y="89"/>
                  </a:cubicBezTo>
                  <a:cubicBezTo>
                    <a:pt x="120" y="69"/>
                    <a:pt x="94" y="49"/>
                    <a:pt x="68" y="29"/>
                  </a:cubicBezTo>
                  <a:cubicBezTo>
                    <a:pt x="46" y="20"/>
                    <a:pt x="24" y="11"/>
                    <a:pt x="2" y="2"/>
                  </a:cubicBezTo>
                  <a:cubicBezTo>
                    <a:pt x="1" y="2"/>
                    <a:pt x="1" y="1"/>
                    <a:pt x="0" y="0"/>
                  </a:cubicBezTo>
                  <a:cubicBezTo>
                    <a:pt x="22" y="9"/>
                    <a:pt x="44" y="18"/>
                    <a:pt x="67" y="27"/>
                  </a:cubicBezTo>
                  <a:cubicBezTo>
                    <a:pt x="68" y="28"/>
                    <a:pt x="68" y="28"/>
                    <a:pt x="68" y="28"/>
                  </a:cubicBezTo>
                  <a:cubicBezTo>
                    <a:pt x="68" y="28"/>
                    <a:pt x="68" y="28"/>
                    <a:pt x="68" y="28"/>
                  </a:cubicBezTo>
                  <a:cubicBezTo>
                    <a:pt x="94" y="48"/>
                    <a:pt x="120" y="68"/>
                    <a:pt x="146" y="88"/>
                  </a:cubicBezTo>
                  <a:cubicBezTo>
                    <a:pt x="166" y="94"/>
                    <a:pt x="185" y="100"/>
                    <a:pt x="205" y="106"/>
                  </a:cubicBezTo>
                  <a:cubicBezTo>
                    <a:pt x="205" y="106"/>
                    <a:pt x="205" y="106"/>
                    <a:pt x="205" y="106"/>
                  </a:cubicBezTo>
                  <a:cubicBezTo>
                    <a:pt x="206" y="106"/>
                    <a:pt x="206" y="106"/>
                    <a:pt x="206" y="106"/>
                  </a:cubicBezTo>
                  <a:cubicBezTo>
                    <a:pt x="249" y="137"/>
                    <a:pt x="291" y="169"/>
                    <a:pt x="334" y="200"/>
                  </a:cubicBezTo>
                  <a:cubicBezTo>
                    <a:pt x="334" y="200"/>
                    <a:pt x="333" y="200"/>
                    <a:pt x="333" y="200"/>
                  </a:cubicBezTo>
                  <a:close/>
                </a:path>
              </a:pathLst>
            </a:custGeom>
            <a:solidFill>
              <a:srgbClr val="EFB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1" name="Freeform 213"/>
            <p:cNvSpPr>
              <a:spLocks/>
            </p:cNvSpPr>
            <p:nvPr/>
          </p:nvSpPr>
          <p:spPr bwMode="auto">
            <a:xfrm>
              <a:off x="8458381" y="4640849"/>
              <a:ext cx="210636" cy="116615"/>
            </a:xfrm>
            <a:custGeom>
              <a:avLst/>
              <a:gdLst>
                <a:gd name="T0" fmla="*/ 338 w 338"/>
                <a:gd name="T1" fmla="*/ 188 h 188"/>
                <a:gd name="T2" fmla="*/ 259 w 338"/>
                <a:gd name="T3" fmla="*/ 169 h 188"/>
                <a:gd name="T4" fmla="*/ 258 w 338"/>
                <a:gd name="T5" fmla="*/ 168 h 188"/>
                <a:gd name="T6" fmla="*/ 257 w 338"/>
                <a:gd name="T7" fmla="*/ 167 h 188"/>
                <a:gd name="T8" fmla="*/ 174 w 338"/>
                <a:gd name="T9" fmla="*/ 87 h 188"/>
                <a:gd name="T10" fmla="*/ 101 w 338"/>
                <a:gd name="T11" fmla="*/ 62 h 188"/>
                <a:gd name="T12" fmla="*/ 100 w 338"/>
                <a:gd name="T13" fmla="*/ 62 h 188"/>
                <a:gd name="T14" fmla="*/ 99 w 338"/>
                <a:gd name="T15" fmla="*/ 61 h 188"/>
                <a:gd name="T16" fmla="*/ 37 w 338"/>
                <a:gd name="T17" fmla="*/ 7 h 188"/>
                <a:gd name="T18" fmla="*/ 3 w 338"/>
                <a:gd name="T19" fmla="*/ 3 h 188"/>
                <a:gd name="T20" fmla="*/ 0 w 338"/>
                <a:gd name="T21" fmla="*/ 0 h 188"/>
                <a:gd name="T22" fmla="*/ 35 w 338"/>
                <a:gd name="T23" fmla="*/ 5 h 188"/>
                <a:gd name="T24" fmla="*/ 36 w 338"/>
                <a:gd name="T25" fmla="*/ 5 h 188"/>
                <a:gd name="T26" fmla="*/ 37 w 338"/>
                <a:gd name="T27" fmla="*/ 6 h 188"/>
                <a:gd name="T28" fmla="*/ 100 w 338"/>
                <a:gd name="T29" fmla="*/ 60 h 188"/>
                <a:gd name="T30" fmla="*/ 173 w 338"/>
                <a:gd name="T31" fmla="*/ 85 h 188"/>
                <a:gd name="T32" fmla="*/ 175 w 338"/>
                <a:gd name="T33" fmla="*/ 85 h 188"/>
                <a:gd name="T34" fmla="*/ 176 w 338"/>
                <a:gd name="T35" fmla="*/ 86 h 188"/>
                <a:gd name="T36" fmla="*/ 258 w 338"/>
                <a:gd name="T37" fmla="*/ 167 h 188"/>
                <a:gd name="T38" fmla="*/ 336 w 338"/>
                <a:gd name="T39" fmla="*/ 186 h 188"/>
                <a:gd name="T40" fmla="*/ 338 w 338"/>
                <a:gd name="T41"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8" h="188">
                  <a:moveTo>
                    <a:pt x="338" y="188"/>
                  </a:moveTo>
                  <a:cubicBezTo>
                    <a:pt x="311" y="181"/>
                    <a:pt x="285" y="175"/>
                    <a:pt x="259" y="169"/>
                  </a:cubicBezTo>
                  <a:cubicBezTo>
                    <a:pt x="258" y="169"/>
                    <a:pt x="258" y="169"/>
                    <a:pt x="258" y="168"/>
                  </a:cubicBezTo>
                  <a:cubicBezTo>
                    <a:pt x="257" y="168"/>
                    <a:pt x="257" y="168"/>
                    <a:pt x="257" y="167"/>
                  </a:cubicBezTo>
                  <a:cubicBezTo>
                    <a:pt x="229" y="141"/>
                    <a:pt x="202" y="114"/>
                    <a:pt x="174" y="87"/>
                  </a:cubicBezTo>
                  <a:cubicBezTo>
                    <a:pt x="149" y="78"/>
                    <a:pt x="125" y="70"/>
                    <a:pt x="101" y="62"/>
                  </a:cubicBezTo>
                  <a:cubicBezTo>
                    <a:pt x="100" y="62"/>
                    <a:pt x="100" y="62"/>
                    <a:pt x="100" y="62"/>
                  </a:cubicBezTo>
                  <a:cubicBezTo>
                    <a:pt x="99" y="61"/>
                    <a:pt x="99" y="61"/>
                    <a:pt x="99" y="61"/>
                  </a:cubicBezTo>
                  <a:cubicBezTo>
                    <a:pt x="78" y="43"/>
                    <a:pt x="58" y="25"/>
                    <a:pt x="37" y="7"/>
                  </a:cubicBezTo>
                  <a:cubicBezTo>
                    <a:pt x="25" y="6"/>
                    <a:pt x="14" y="4"/>
                    <a:pt x="3" y="3"/>
                  </a:cubicBezTo>
                  <a:cubicBezTo>
                    <a:pt x="2" y="2"/>
                    <a:pt x="1" y="1"/>
                    <a:pt x="0" y="0"/>
                  </a:cubicBezTo>
                  <a:cubicBezTo>
                    <a:pt x="12" y="2"/>
                    <a:pt x="23" y="3"/>
                    <a:pt x="35" y="5"/>
                  </a:cubicBezTo>
                  <a:cubicBezTo>
                    <a:pt x="36" y="5"/>
                    <a:pt x="36" y="5"/>
                    <a:pt x="36" y="5"/>
                  </a:cubicBezTo>
                  <a:cubicBezTo>
                    <a:pt x="36" y="5"/>
                    <a:pt x="37" y="6"/>
                    <a:pt x="37" y="6"/>
                  </a:cubicBezTo>
                  <a:cubicBezTo>
                    <a:pt x="58" y="24"/>
                    <a:pt x="79" y="42"/>
                    <a:pt x="100" y="60"/>
                  </a:cubicBezTo>
                  <a:cubicBezTo>
                    <a:pt x="124" y="68"/>
                    <a:pt x="148" y="76"/>
                    <a:pt x="173" y="85"/>
                  </a:cubicBezTo>
                  <a:cubicBezTo>
                    <a:pt x="174" y="85"/>
                    <a:pt x="174" y="85"/>
                    <a:pt x="175" y="85"/>
                  </a:cubicBezTo>
                  <a:cubicBezTo>
                    <a:pt x="175" y="86"/>
                    <a:pt x="175" y="86"/>
                    <a:pt x="176" y="86"/>
                  </a:cubicBezTo>
                  <a:cubicBezTo>
                    <a:pt x="203" y="113"/>
                    <a:pt x="231" y="140"/>
                    <a:pt x="258" y="167"/>
                  </a:cubicBezTo>
                  <a:cubicBezTo>
                    <a:pt x="283" y="173"/>
                    <a:pt x="309" y="179"/>
                    <a:pt x="336" y="186"/>
                  </a:cubicBezTo>
                  <a:cubicBezTo>
                    <a:pt x="336" y="186"/>
                    <a:pt x="337" y="187"/>
                    <a:pt x="338" y="188"/>
                  </a:cubicBezTo>
                  <a:close/>
                </a:path>
              </a:pathLst>
            </a:custGeom>
            <a:solidFill>
              <a:srgbClr val="6DBC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2" name="Freeform 214"/>
            <p:cNvSpPr>
              <a:spLocks/>
            </p:cNvSpPr>
            <p:nvPr/>
          </p:nvSpPr>
          <p:spPr bwMode="auto">
            <a:xfrm>
              <a:off x="8438337" y="4616432"/>
              <a:ext cx="204076" cy="163990"/>
            </a:xfrm>
            <a:custGeom>
              <a:avLst/>
              <a:gdLst>
                <a:gd name="T0" fmla="*/ 26 w 327"/>
                <a:gd name="T1" fmla="*/ 41 h 264"/>
                <a:gd name="T2" fmla="*/ 28 w 327"/>
                <a:gd name="T3" fmla="*/ 42 h 264"/>
                <a:gd name="T4" fmla="*/ 31 w 327"/>
                <a:gd name="T5" fmla="*/ 40 h 264"/>
                <a:gd name="T6" fmla="*/ 179 w 327"/>
                <a:gd name="T7" fmla="*/ 152 h 264"/>
                <a:gd name="T8" fmla="*/ 327 w 327"/>
                <a:gd name="T9" fmla="*/ 264 h 264"/>
                <a:gd name="T10" fmla="*/ 327 w 327"/>
                <a:gd name="T11" fmla="*/ 263 h 264"/>
                <a:gd name="T12" fmla="*/ 179 w 327"/>
                <a:gd name="T13" fmla="*/ 151 h 264"/>
                <a:gd name="T14" fmla="*/ 32 w 327"/>
                <a:gd name="T15" fmla="*/ 39 h 264"/>
                <a:gd name="T16" fmla="*/ 55 w 327"/>
                <a:gd name="T17" fmla="*/ 21 h 264"/>
                <a:gd name="T18" fmla="*/ 79 w 327"/>
                <a:gd name="T19" fmla="*/ 1 h 264"/>
                <a:gd name="T20" fmla="*/ 77 w 327"/>
                <a:gd name="T21" fmla="*/ 0 h 264"/>
                <a:gd name="T22" fmla="*/ 53 w 327"/>
                <a:gd name="T23" fmla="*/ 20 h 264"/>
                <a:gd name="T24" fmla="*/ 30 w 327"/>
                <a:gd name="T25" fmla="*/ 38 h 264"/>
                <a:gd name="T26" fmla="*/ 0 w 327"/>
                <a:gd name="T27" fmla="*/ 15 h 264"/>
                <a:gd name="T28" fmla="*/ 0 w 327"/>
                <a:gd name="T29" fmla="*/ 16 h 264"/>
                <a:gd name="T30" fmla="*/ 30 w 327"/>
                <a:gd name="T31" fmla="*/ 38 h 264"/>
                <a:gd name="T32" fmla="*/ 26 w 327"/>
                <a:gd name="T33" fmla="*/ 4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7" h="264">
                  <a:moveTo>
                    <a:pt x="26" y="41"/>
                  </a:moveTo>
                  <a:cubicBezTo>
                    <a:pt x="27" y="42"/>
                    <a:pt x="27" y="42"/>
                    <a:pt x="28" y="42"/>
                  </a:cubicBezTo>
                  <a:cubicBezTo>
                    <a:pt x="29" y="42"/>
                    <a:pt x="30" y="41"/>
                    <a:pt x="31" y="40"/>
                  </a:cubicBezTo>
                  <a:cubicBezTo>
                    <a:pt x="81" y="77"/>
                    <a:pt x="130" y="114"/>
                    <a:pt x="179" y="152"/>
                  </a:cubicBezTo>
                  <a:cubicBezTo>
                    <a:pt x="228" y="189"/>
                    <a:pt x="277" y="226"/>
                    <a:pt x="327" y="264"/>
                  </a:cubicBezTo>
                  <a:cubicBezTo>
                    <a:pt x="327" y="263"/>
                    <a:pt x="327" y="263"/>
                    <a:pt x="327" y="263"/>
                  </a:cubicBezTo>
                  <a:cubicBezTo>
                    <a:pt x="278" y="226"/>
                    <a:pt x="229" y="189"/>
                    <a:pt x="179" y="151"/>
                  </a:cubicBezTo>
                  <a:cubicBezTo>
                    <a:pt x="130" y="114"/>
                    <a:pt x="81" y="77"/>
                    <a:pt x="32" y="39"/>
                  </a:cubicBezTo>
                  <a:cubicBezTo>
                    <a:pt x="39" y="33"/>
                    <a:pt x="47" y="27"/>
                    <a:pt x="55" y="21"/>
                  </a:cubicBezTo>
                  <a:cubicBezTo>
                    <a:pt x="63" y="15"/>
                    <a:pt x="71" y="8"/>
                    <a:pt x="79" y="1"/>
                  </a:cubicBezTo>
                  <a:cubicBezTo>
                    <a:pt x="78" y="1"/>
                    <a:pt x="78" y="0"/>
                    <a:pt x="77" y="0"/>
                  </a:cubicBezTo>
                  <a:cubicBezTo>
                    <a:pt x="69" y="7"/>
                    <a:pt x="61" y="13"/>
                    <a:pt x="53" y="20"/>
                  </a:cubicBezTo>
                  <a:cubicBezTo>
                    <a:pt x="45" y="26"/>
                    <a:pt x="38" y="32"/>
                    <a:pt x="30" y="38"/>
                  </a:cubicBezTo>
                  <a:cubicBezTo>
                    <a:pt x="20" y="30"/>
                    <a:pt x="10" y="23"/>
                    <a:pt x="0" y="15"/>
                  </a:cubicBezTo>
                  <a:cubicBezTo>
                    <a:pt x="0" y="16"/>
                    <a:pt x="0" y="16"/>
                    <a:pt x="0" y="16"/>
                  </a:cubicBezTo>
                  <a:cubicBezTo>
                    <a:pt x="10" y="23"/>
                    <a:pt x="20" y="31"/>
                    <a:pt x="30" y="38"/>
                  </a:cubicBezTo>
                  <a:cubicBezTo>
                    <a:pt x="28" y="39"/>
                    <a:pt x="27" y="40"/>
                    <a:pt x="26" y="41"/>
                  </a:cubicBezTo>
                  <a:close/>
                </a:path>
              </a:pathLst>
            </a:custGeom>
            <a:solidFill>
              <a:srgbClr val="6061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3" name="Freeform 215"/>
            <p:cNvSpPr>
              <a:spLocks/>
            </p:cNvSpPr>
            <p:nvPr/>
          </p:nvSpPr>
          <p:spPr bwMode="auto">
            <a:xfrm>
              <a:off x="8208386" y="4986685"/>
              <a:ext cx="22594" cy="22230"/>
            </a:xfrm>
            <a:custGeom>
              <a:avLst/>
              <a:gdLst>
                <a:gd name="T0" fmla="*/ 5 w 36"/>
                <a:gd name="T1" fmla="*/ 9 h 36"/>
                <a:gd name="T2" fmla="*/ 8 w 36"/>
                <a:gd name="T3" fmla="*/ 31 h 36"/>
                <a:gd name="T4" fmla="*/ 31 w 36"/>
                <a:gd name="T5" fmla="*/ 28 h 36"/>
                <a:gd name="T6" fmla="*/ 27 w 36"/>
                <a:gd name="T7" fmla="*/ 5 h 36"/>
                <a:gd name="T8" fmla="*/ 5 w 36"/>
                <a:gd name="T9" fmla="*/ 9 h 36"/>
              </a:gdLst>
              <a:ahLst/>
              <a:cxnLst>
                <a:cxn ang="0">
                  <a:pos x="T0" y="T1"/>
                </a:cxn>
                <a:cxn ang="0">
                  <a:pos x="T2" y="T3"/>
                </a:cxn>
                <a:cxn ang="0">
                  <a:pos x="T4" y="T5"/>
                </a:cxn>
                <a:cxn ang="0">
                  <a:pos x="T6" y="T7"/>
                </a:cxn>
                <a:cxn ang="0">
                  <a:pos x="T8" y="T9"/>
                </a:cxn>
              </a:cxnLst>
              <a:rect l="0" t="0" r="r" b="b"/>
              <a:pathLst>
                <a:path w="36" h="36">
                  <a:moveTo>
                    <a:pt x="5" y="9"/>
                  </a:moveTo>
                  <a:cubicBezTo>
                    <a:pt x="0" y="16"/>
                    <a:pt x="1" y="26"/>
                    <a:pt x="8" y="31"/>
                  </a:cubicBezTo>
                  <a:cubicBezTo>
                    <a:pt x="15" y="36"/>
                    <a:pt x="25" y="35"/>
                    <a:pt x="31" y="28"/>
                  </a:cubicBezTo>
                  <a:cubicBezTo>
                    <a:pt x="36" y="21"/>
                    <a:pt x="34" y="11"/>
                    <a:pt x="27" y="5"/>
                  </a:cubicBezTo>
                  <a:cubicBezTo>
                    <a:pt x="20" y="0"/>
                    <a:pt x="10" y="2"/>
                    <a:pt x="5" y="9"/>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4" name="Freeform 216"/>
            <p:cNvSpPr>
              <a:spLocks/>
            </p:cNvSpPr>
            <p:nvPr/>
          </p:nvSpPr>
          <p:spPr bwMode="auto">
            <a:xfrm>
              <a:off x="7986453" y="4812127"/>
              <a:ext cx="22594" cy="22230"/>
            </a:xfrm>
            <a:custGeom>
              <a:avLst/>
              <a:gdLst>
                <a:gd name="T0" fmla="*/ 31 w 36"/>
                <a:gd name="T1" fmla="*/ 27 h 36"/>
                <a:gd name="T2" fmla="*/ 8 w 36"/>
                <a:gd name="T3" fmla="*/ 30 h 36"/>
                <a:gd name="T4" fmla="*/ 5 w 36"/>
                <a:gd name="T5" fmla="*/ 8 h 36"/>
                <a:gd name="T6" fmla="*/ 27 w 36"/>
                <a:gd name="T7" fmla="*/ 5 h 36"/>
                <a:gd name="T8" fmla="*/ 31 w 36"/>
                <a:gd name="T9" fmla="*/ 27 h 36"/>
              </a:gdLst>
              <a:ahLst/>
              <a:cxnLst>
                <a:cxn ang="0">
                  <a:pos x="T0" y="T1"/>
                </a:cxn>
                <a:cxn ang="0">
                  <a:pos x="T2" y="T3"/>
                </a:cxn>
                <a:cxn ang="0">
                  <a:pos x="T4" y="T5"/>
                </a:cxn>
                <a:cxn ang="0">
                  <a:pos x="T6" y="T7"/>
                </a:cxn>
                <a:cxn ang="0">
                  <a:pos x="T8" y="T9"/>
                </a:cxn>
              </a:cxnLst>
              <a:rect l="0" t="0" r="r" b="b"/>
              <a:pathLst>
                <a:path w="36" h="36">
                  <a:moveTo>
                    <a:pt x="31" y="27"/>
                  </a:moveTo>
                  <a:cubicBezTo>
                    <a:pt x="25" y="34"/>
                    <a:pt x="15" y="36"/>
                    <a:pt x="8" y="30"/>
                  </a:cubicBezTo>
                  <a:cubicBezTo>
                    <a:pt x="1" y="25"/>
                    <a:pt x="0" y="15"/>
                    <a:pt x="5" y="8"/>
                  </a:cubicBezTo>
                  <a:cubicBezTo>
                    <a:pt x="10" y="1"/>
                    <a:pt x="20" y="0"/>
                    <a:pt x="27" y="5"/>
                  </a:cubicBezTo>
                  <a:cubicBezTo>
                    <a:pt x="34" y="10"/>
                    <a:pt x="36" y="20"/>
                    <a:pt x="31" y="27"/>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5" name="Freeform 217"/>
            <p:cNvSpPr>
              <a:spLocks/>
            </p:cNvSpPr>
            <p:nvPr/>
          </p:nvSpPr>
          <p:spPr bwMode="auto">
            <a:xfrm>
              <a:off x="8109263" y="4463739"/>
              <a:ext cx="479944" cy="361871"/>
            </a:xfrm>
            <a:custGeom>
              <a:avLst/>
              <a:gdLst>
                <a:gd name="T0" fmla="*/ 1290 w 1317"/>
                <a:gd name="T1" fmla="*/ 993 h 993"/>
                <a:gd name="T2" fmla="*/ 0 w 1317"/>
                <a:gd name="T3" fmla="*/ 36 h 993"/>
                <a:gd name="T4" fmla="*/ 29 w 1317"/>
                <a:gd name="T5" fmla="*/ 0 h 993"/>
                <a:gd name="T6" fmla="*/ 1317 w 1317"/>
                <a:gd name="T7" fmla="*/ 956 h 993"/>
                <a:gd name="T8" fmla="*/ 1290 w 1317"/>
                <a:gd name="T9" fmla="*/ 993 h 993"/>
              </a:gdLst>
              <a:ahLst/>
              <a:cxnLst>
                <a:cxn ang="0">
                  <a:pos x="T0" y="T1"/>
                </a:cxn>
                <a:cxn ang="0">
                  <a:pos x="T2" y="T3"/>
                </a:cxn>
                <a:cxn ang="0">
                  <a:pos x="T4" y="T5"/>
                </a:cxn>
                <a:cxn ang="0">
                  <a:pos x="T6" y="T7"/>
                </a:cxn>
                <a:cxn ang="0">
                  <a:pos x="T8" y="T9"/>
                </a:cxn>
              </a:cxnLst>
              <a:rect l="0" t="0" r="r" b="b"/>
              <a:pathLst>
                <a:path w="1317" h="993">
                  <a:moveTo>
                    <a:pt x="1290" y="993"/>
                  </a:moveTo>
                  <a:lnTo>
                    <a:pt x="0" y="36"/>
                  </a:lnTo>
                  <a:lnTo>
                    <a:pt x="29" y="0"/>
                  </a:lnTo>
                  <a:lnTo>
                    <a:pt x="1317" y="956"/>
                  </a:lnTo>
                  <a:lnTo>
                    <a:pt x="1290" y="993"/>
                  </a:lnTo>
                  <a:close/>
                </a:path>
              </a:pathLst>
            </a:custGeom>
            <a:solidFill>
              <a:srgbClr val="A8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6" name="Freeform 218"/>
            <p:cNvSpPr>
              <a:spLocks/>
            </p:cNvSpPr>
            <p:nvPr/>
          </p:nvSpPr>
          <p:spPr bwMode="auto">
            <a:xfrm>
              <a:off x="9515204" y="2429535"/>
              <a:ext cx="545904" cy="494521"/>
            </a:xfrm>
            <a:custGeom>
              <a:avLst/>
              <a:gdLst>
                <a:gd name="T0" fmla="*/ 1498 w 1498"/>
                <a:gd name="T1" fmla="*/ 913 h 1357"/>
                <a:gd name="T2" fmla="*/ 1129 w 1498"/>
                <a:gd name="T3" fmla="*/ 0 h 1357"/>
                <a:gd name="T4" fmla="*/ 0 w 1498"/>
                <a:gd name="T5" fmla="*/ 444 h 1357"/>
                <a:gd name="T6" fmla="*/ 369 w 1498"/>
                <a:gd name="T7" fmla="*/ 1357 h 1357"/>
                <a:gd name="T8" fmla="*/ 1498 w 1498"/>
                <a:gd name="T9" fmla="*/ 913 h 1357"/>
              </a:gdLst>
              <a:ahLst/>
              <a:cxnLst>
                <a:cxn ang="0">
                  <a:pos x="T0" y="T1"/>
                </a:cxn>
                <a:cxn ang="0">
                  <a:pos x="T2" y="T3"/>
                </a:cxn>
                <a:cxn ang="0">
                  <a:pos x="T4" y="T5"/>
                </a:cxn>
                <a:cxn ang="0">
                  <a:pos x="T6" y="T7"/>
                </a:cxn>
                <a:cxn ang="0">
                  <a:pos x="T8" y="T9"/>
                </a:cxn>
              </a:cxnLst>
              <a:rect l="0" t="0" r="r" b="b"/>
              <a:pathLst>
                <a:path w="1498" h="1357">
                  <a:moveTo>
                    <a:pt x="1498" y="913"/>
                  </a:moveTo>
                  <a:lnTo>
                    <a:pt x="1129" y="0"/>
                  </a:lnTo>
                  <a:lnTo>
                    <a:pt x="0" y="444"/>
                  </a:lnTo>
                  <a:lnTo>
                    <a:pt x="369" y="1357"/>
                  </a:lnTo>
                  <a:lnTo>
                    <a:pt x="1498" y="913"/>
                  </a:lnTo>
                  <a:close/>
                </a:path>
              </a:pathLst>
            </a:custGeom>
            <a:solidFill>
              <a:srgbClr val="C8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7" name="Freeform 219"/>
            <p:cNvSpPr>
              <a:spLocks/>
            </p:cNvSpPr>
            <p:nvPr/>
          </p:nvSpPr>
          <p:spPr bwMode="auto">
            <a:xfrm>
              <a:off x="9646760" y="2501325"/>
              <a:ext cx="260561" cy="371346"/>
            </a:xfrm>
            <a:custGeom>
              <a:avLst/>
              <a:gdLst>
                <a:gd name="T0" fmla="*/ 0 w 715"/>
                <a:gd name="T1" fmla="*/ 142 h 1019"/>
                <a:gd name="T2" fmla="*/ 361 w 715"/>
                <a:gd name="T3" fmla="*/ 0 h 1019"/>
                <a:gd name="T4" fmla="*/ 715 w 715"/>
                <a:gd name="T5" fmla="*/ 876 h 1019"/>
                <a:gd name="T6" fmla="*/ 354 w 715"/>
                <a:gd name="T7" fmla="*/ 1019 h 1019"/>
                <a:gd name="T8" fmla="*/ 0 w 715"/>
                <a:gd name="T9" fmla="*/ 142 h 1019"/>
              </a:gdLst>
              <a:ahLst/>
              <a:cxnLst>
                <a:cxn ang="0">
                  <a:pos x="T0" y="T1"/>
                </a:cxn>
                <a:cxn ang="0">
                  <a:pos x="T2" y="T3"/>
                </a:cxn>
                <a:cxn ang="0">
                  <a:pos x="T4" y="T5"/>
                </a:cxn>
                <a:cxn ang="0">
                  <a:pos x="T6" y="T7"/>
                </a:cxn>
                <a:cxn ang="0">
                  <a:pos x="T8" y="T9"/>
                </a:cxn>
              </a:cxnLst>
              <a:rect l="0" t="0" r="r" b="b"/>
              <a:pathLst>
                <a:path w="715" h="1019">
                  <a:moveTo>
                    <a:pt x="0" y="142"/>
                  </a:moveTo>
                  <a:lnTo>
                    <a:pt x="361" y="0"/>
                  </a:lnTo>
                  <a:lnTo>
                    <a:pt x="715" y="876"/>
                  </a:lnTo>
                  <a:lnTo>
                    <a:pt x="354" y="1019"/>
                  </a:lnTo>
                  <a:lnTo>
                    <a:pt x="0" y="142"/>
                  </a:lnTo>
                  <a:close/>
                </a:path>
              </a:pathLst>
            </a:custGeom>
            <a:solidFill>
              <a:srgbClr val="D8D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8" name="Freeform 220"/>
            <p:cNvSpPr>
              <a:spLocks/>
            </p:cNvSpPr>
            <p:nvPr/>
          </p:nvSpPr>
          <p:spPr bwMode="auto">
            <a:xfrm>
              <a:off x="9515204" y="2553073"/>
              <a:ext cx="260561" cy="370982"/>
            </a:xfrm>
            <a:custGeom>
              <a:avLst/>
              <a:gdLst>
                <a:gd name="T0" fmla="*/ 715 w 715"/>
                <a:gd name="T1" fmla="*/ 877 h 1018"/>
                <a:gd name="T2" fmla="*/ 361 w 715"/>
                <a:gd name="T3" fmla="*/ 0 h 1018"/>
                <a:gd name="T4" fmla="*/ 0 w 715"/>
                <a:gd name="T5" fmla="*/ 143 h 1018"/>
                <a:gd name="T6" fmla="*/ 354 w 715"/>
                <a:gd name="T7" fmla="*/ 1018 h 1018"/>
                <a:gd name="T8" fmla="*/ 715 w 715"/>
                <a:gd name="T9" fmla="*/ 877 h 1018"/>
              </a:gdLst>
              <a:ahLst/>
              <a:cxnLst>
                <a:cxn ang="0">
                  <a:pos x="T0" y="T1"/>
                </a:cxn>
                <a:cxn ang="0">
                  <a:pos x="T2" y="T3"/>
                </a:cxn>
                <a:cxn ang="0">
                  <a:pos x="T4" y="T5"/>
                </a:cxn>
                <a:cxn ang="0">
                  <a:pos x="T6" y="T7"/>
                </a:cxn>
                <a:cxn ang="0">
                  <a:pos x="T8" y="T9"/>
                </a:cxn>
              </a:cxnLst>
              <a:rect l="0" t="0" r="r" b="b"/>
              <a:pathLst>
                <a:path w="715" h="1018">
                  <a:moveTo>
                    <a:pt x="715" y="877"/>
                  </a:moveTo>
                  <a:lnTo>
                    <a:pt x="361" y="0"/>
                  </a:lnTo>
                  <a:lnTo>
                    <a:pt x="0" y="143"/>
                  </a:lnTo>
                  <a:lnTo>
                    <a:pt x="354" y="1018"/>
                  </a:lnTo>
                  <a:lnTo>
                    <a:pt x="715" y="877"/>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69" name="Freeform 221"/>
            <p:cNvSpPr>
              <a:spLocks/>
            </p:cNvSpPr>
            <p:nvPr/>
          </p:nvSpPr>
          <p:spPr bwMode="auto">
            <a:xfrm>
              <a:off x="9586994" y="2679528"/>
              <a:ext cx="60858" cy="141031"/>
            </a:xfrm>
            <a:custGeom>
              <a:avLst/>
              <a:gdLst>
                <a:gd name="T0" fmla="*/ 167 w 167"/>
                <a:gd name="T1" fmla="*/ 382 h 387"/>
                <a:gd name="T2" fmla="*/ 13 w 167"/>
                <a:gd name="T3" fmla="*/ 0 h 387"/>
                <a:gd name="T4" fmla="*/ 0 w 167"/>
                <a:gd name="T5" fmla="*/ 5 h 387"/>
                <a:gd name="T6" fmla="*/ 155 w 167"/>
                <a:gd name="T7" fmla="*/ 387 h 387"/>
                <a:gd name="T8" fmla="*/ 167 w 167"/>
                <a:gd name="T9" fmla="*/ 382 h 387"/>
              </a:gdLst>
              <a:ahLst/>
              <a:cxnLst>
                <a:cxn ang="0">
                  <a:pos x="T0" y="T1"/>
                </a:cxn>
                <a:cxn ang="0">
                  <a:pos x="T2" y="T3"/>
                </a:cxn>
                <a:cxn ang="0">
                  <a:pos x="T4" y="T5"/>
                </a:cxn>
                <a:cxn ang="0">
                  <a:pos x="T6" y="T7"/>
                </a:cxn>
                <a:cxn ang="0">
                  <a:pos x="T8" y="T9"/>
                </a:cxn>
              </a:cxnLst>
              <a:rect l="0" t="0" r="r" b="b"/>
              <a:pathLst>
                <a:path w="167" h="387">
                  <a:moveTo>
                    <a:pt x="167" y="382"/>
                  </a:moveTo>
                  <a:lnTo>
                    <a:pt x="13" y="0"/>
                  </a:lnTo>
                  <a:lnTo>
                    <a:pt x="0" y="5"/>
                  </a:lnTo>
                  <a:lnTo>
                    <a:pt x="155" y="387"/>
                  </a:lnTo>
                  <a:lnTo>
                    <a:pt x="167" y="382"/>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0" name="Freeform 222"/>
            <p:cNvSpPr>
              <a:spLocks/>
            </p:cNvSpPr>
            <p:nvPr/>
          </p:nvSpPr>
          <p:spPr bwMode="auto">
            <a:xfrm>
              <a:off x="9601936" y="2683172"/>
              <a:ext cx="53934" cy="124268"/>
            </a:xfrm>
            <a:custGeom>
              <a:avLst/>
              <a:gdLst>
                <a:gd name="T0" fmla="*/ 148 w 148"/>
                <a:gd name="T1" fmla="*/ 336 h 341"/>
                <a:gd name="T2" fmla="*/ 13 w 148"/>
                <a:gd name="T3" fmla="*/ 0 h 341"/>
                <a:gd name="T4" fmla="*/ 0 w 148"/>
                <a:gd name="T5" fmla="*/ 6 h 341"/>
                <a:gd name="T6" fmla="*/ 136 w 148"/>
                <a:gd name="T7" fmla="*/ 341 h 341"/>
                <a:gd name="T8" fmla="*/ 148 w 148"/>
                <a:gd name="T9" fmla="*/ 336 h 341"/>
              </a:gdLst>
              <a:ahLst/>
              <a:cxnLst>
                <a:cxn ang="0">
                  <a:pos x="T0" y="T1"/>
                </a:cxn>
                <a:cxn ang="0">
                  <a:pos x="T2" y="T3"/>
                </a:cxn>
                <a:cxn ang="0">
                  <a:pos x="T4" y="T5"/>
                </a:cxn>
                <a:cxn ang="0">
                  <a:pos x="T6" y="T7"/>
                </a:cxn>
                <a:cxn ang="0">
                  <a:pos x="T8" y="T9"/>
                </a:cxn>
              </a:cxnLst>
              <a:rect l="0" t="0" r="r" b="b"/>
              <a:pathLst>
                <a:path w="148" h="341">
                  <a:moveTo>
                    <a:pt x="148" y="336"/>
                  </a:moveTo>
                  <a:lnTo>
                    <a:pt x="13" y="0"/>
                  </a:lnTo>
                  <a:lnTo>
                    <a:pt x="0" y="6"/>
                  </a:lnTo>
                  <a:lnTo>
                    <a:pt x="136" y="341"/>
                  </a:lnTo>
                  <a:lnTo>
                    <a:pt x="148" y="336"/>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1" name="Freeform 223"/>
            <p:cNvSpPr>
              <a:spLocks/>
            </p:cNvSpPr>
            <p:nvPr/>
          </p:nvSpPr>
          <p:spPr bwMode="auto">
            <a:xfrm>
              <a:off x="9617242" y="2686452"/>
              <a:ext cx="48103" cy="108598"/>
            </a:xfrm>
            <a:custGeom>
              <a:avLst/>
              <a:gdLst>
                <a:gd name="T0" fmla="*/ 132 w 132"/>
                <a:gd name="T1" fmla="*/ 293 h 298"/>
                <a:gd name="T2" fmla="*/ 12 w 132"/>
                <a:gd name="T3" fmla="*/ 0 h 298"/>
                <a:gd name="T4" fmla="*/ 0 w 132"/>
                <a:gd name="T5" fmla="*/ 5 h 298"/>
                <a:gd name="T6" fmla="*/ 118 w 132"/>
                <a:gd name="T7" fmla="*/ 298 h 298"/>
                <a:gd name="T8" fmla="*/ 132 w 132"/>
                <a:gd name="T9" fmla="*/ 293 h 298"/>
              </a:gdLst>
              <a:ahLst/>
              <a:cxnLst>
                <a:cxn ang="0">
                  <a:pos x="T0" y="T1"/>
                </a:cxn>
                <a:cxn ang="0">
                  <a:pos x="T2" y="T3"/>
                </a:cxn>
                <a:cxn ang="0">
                  <a:pos x="T4" y="T5"/>
                </a:cxn>
                <a:cxn ang="0">
                  <a:pos x="T6" y="T7"/>
                </a:cxn>
                <a:cxn ang="0">
                  <a:pos x="T8" y="T9"/>
                </a:cxn>
              </a:cxnLst>
              <a:rect l="0" t="0" r="r" b="b"/>
              <a:pathLst>
                <a:path w="132" h="298">
                  <a:moveTo>
                    <a:pt x="132" y="293"/>
                  </a:moveTo>
                  <a:lnTo>
                    <a:pt x="12" y="0"/>
                  </a:lnTo>
                  <a:lnTo>
                    <a:pt x="0" y="5"/>
                  </a:lnTo>
                  <a:lnTo>
                    <a:pt x="118" y="298"/>
                  </a:lnTo>
                  <a:lnTo>
                    <a:pt x="132" y="29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2" name="Freeform 224"/>
            <p:cNvSpPr>
              <a:spLocks/>
            </p:cNvSpPr>
            <p:nvPr/>
          </p:nvSpPr>
          <p:spPr bwMode="auto">
            <a:xfrm>
              <a:off x="9639836" y="2830399"/>
              <a:ext cx="51748" cy="51748"/>
            </a:xfrm>
            <a:custGeom>
              <a:avLst/>
              <a:gdLst>
                <a:gd name="T0" fmla="*/ 76 w 83"/>
                <a:gd name="T1" fmla="*/ 28 h 83"/>
                <a:gd name="T2" fmla="*/ 28 w 83"/>
                <a:gd name="T3" fmla="*/ 8 h 83"/>
                <a:gd name="T4" fmla="*/ 7 w 83"/>
                <a:gd name="T5" fmla="*/ 55 h 83"/>
                <a:gd name="T6" fmla="*/ 55 w 83"/>
                <a:gd name="T7" fmla="*/ 76 h 83"/>
                <a:gd name="T8" fmla="*/ 76 w 83"/>
                <a:gd name="T9" fmla="*/ 28 h 83"/>
              </a:gdLst>
              <a:ahLst/>
              <a:cxnLst>
                <a:cxn ang="0">
                  <a:pos x="T0" y="T1"/>
                </a:cxn>
                <a:cxn ang="0">
                  <a:pos x="T2" y="T3"/>
                </a:cxn>
                <a:cxn ang="0">
                  <a:pos x="T4" y="T5"/>
                </a:cxn>
                <a:cxn ang="0">
                  <a:pos x="T6" y="T7"/>
                </a:cxn>
                <a:cxn ang="0">
                  <a:pos x="T8" y="T9"/>
                </a:cxn>
              </a:cxnLst>
              <a:rect l="0" t="0" r="r" b="b"/>
              <a:pathLst>
                <a:path w="83" h="83">
                  <a:moveTo>
                    <a:pt x="76" y="28"/>
                  </a:moveTo>
                  <a:cubicBezTo>
                    <a:pt x="68" y="10"/>
                    <a:pt x="47" y="0"/>
                    <a:pt x="28" y="8"/>
                  </a:cubicBezTo>
                  <a:cubicBezTo>
                    <a:pt x="9" y="15"/>
                    <a:pt x="0" y="37"/>
                    <a:pt x="7" y="55"/>
                  </a:cubicBezTo>
                  <a:cubicBezTo>
                    <a:pt x="15" y="74"/>
                    <a:pt x="36" y="83"/>
                    <a:pt x="55" y="76"/>
                  </a:cubicBezTo>
                  <a:cubicBezTo>
                    <a:pt x="74" y="68"/>
                    <a:pt x="83" y="47"/>
                    <a:pt x="76" y="28"/>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3" name="Freeform 225"/>
            <p:cNvSpPr>
              <a:spLocks/>
            </p:cNvSpPr>
            <p:nvPr/>
          </p:nvSpPr>
          <p:spPr bwMode="auto">
            <a:xfrm>
              <a:off x="9713449" y="2761522"/>
              <a:ext cx="35349" cy="78715"/>
            </a:xfrm>
            <a:custGeom>
              <a:avLst/>
              <a:gdLst>
                <a:gd name="T0" fmla="*/ 97 w 97"/>
                <a:gd name="T1" fmla="*/ 211 h 216"/>
                <a:gd name="T2" fmla="*/ 12 w 97"/>
                <a:gd name="T3" fmla="*/ 0 h 216"/>
                <a:gd name="T4" fmla="*/ 0 w 97"/>
                <a:gd name="T5" fmla="*/ 5 h 216"/>
                <a:gd name="T6" fmla="*/ 85 w 97"/>
                <a:gd name="T7" fmla="*/ 216 h 216"/>
                <a:gd name="T8" fmla="*/ 97 w 97"/>
                <a:gd name="T9" fmla="*/ 211 h 216"/>
              </a:gdLst>
              <a:ahLst/>
              <a:cxnLst>
                <a:cxn ang="0">
                  <a:pos x="T0" y="T1"/>
                </a:cxn>
                <a:cxn ang="0">
                  <a:pos x="T2" y="T3"/>
                </a:cxn>
                <a:cxn ang="0">
                  <a:pos x="T4" y="T5"/>
                </a:cxn>
                <a:cxn ang="0">
                  <a:pos x="T6" y="T7"/>
                </a:cxn>
                <a:cxn ang="0">
                  <a:pos x="T8" y="T9"/>
                </a:cxn>
              </a:cxnLst>
              <a:rect l="0" t="0" r="r" b="b"/>
              <a:pathLst>
                <a:path w="97" h="216">
                  <a:moveTo>
                    <a:pt x="97" y="211"/>
                  </a:moveTo>
                  <a:lnTo>
                    <a:pt x="12" y="0"/>
                  </a:lnTo>
                  <a:lnTo>
                    <a:pt x="0" y="5"/>
                  </a:lnTo>
                  <a:lnTo>
                    <a:pt x="85" y="216"/>
                  </a:lnTo>
                  <a:lnTo>
                    <a:pt x="97" y="21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4" name="Freeform 226"/>
            <p:cNvSpPr>
              <a:spLocks/>
            </p:cNvSpPr>
            <p:nvPr/>
          </p:nvSpPr>
          <p:spPr bwMode="auto">
            <a:xfrm>
              <a:off x="9726932" y="2756057"/>
              <a:ext cx="35712" cy="78715"/>
            </a:xfrm>
            <a:custGeom>
              <a:avLst/>
              <a:gdLst>
                <a:gd name="T0" fmla="*/ 98 w 98"/>
                <a:gd name="T1" fmla="*/ 211 h 216"/>
                <a:gd name="T2" fmla="*/ 12 w 98"/>
                <a:gd name="T3" fmla="*/ 0 h 216"/>
                <a:gd name="T4" fmla="*/ 0 w 98"/>
                <a:gd name="T5" fmla="*/ 5 h 216"/>
                <a:gd name="T6" fmla="*/ 86 w 98"/>
                <a:gd name="T7" fmla="*/ 216 h 216"/>
                <a:gd name="T8" fmla="*/ 98 w 98"/>
                <a:gd name="T9" fmla="*/ 211 h 216"/>
              </a:gdLst>
              <a:ahLst/>
              <a:cxnLst>
                <a:cxn ang="0">
                  <a:pos x="T0" y="T1"/>
                </a:cxn>
                <a:cxn ang="0">
                  <a:pos x="T2" y="T3"/>
                </a:cxn>
                <a:cxn ang="0">
                  <a:pos x="T4" y="T5"/>
                </a:cxn>
                <a:cxn ang="0">
                  <a:pos x="T6" y="T7"/>
                </a:cxn>
                <a:cxn ang="0">
                  <a:pos x="T8" y="T9"/>
                </a:cxn>
              </a:cxnLst>
              <a:rect l="0" t="0" r="r" b="b"/>
              <a:pathLst>
                <a:path w="98" h="216">
                  <a:moveTo>
                    <a:pt x="98" y="211"/>
                  </a:moveTo>
                  <a:lnTo>
                    <a:pt x="12" y="0"/>
                  </a:lnTo>
                  <a:lnTo>
                    <a:pt x="0" y="5"/>
                  </a:lnTo>
                  <a:lnTo>
                    <a:pt x="86" y="216"/>
                  </a:lnTo>
                  <a:lnTo>
                    <a:pt x="98" y="21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5" name="Freeform 227"/>
            <p:cNvSpPr>
              <a:spLocks/>
            </p:cNvSpPr>
            <p:nvPr/>
          </p:nvSpPr>
          <p:spPr bwMode="auto">
            <a:xfrm>
              <a:off x="9740781" y="2750954"/>
              <a:ext cx="35712" cy="78351"/>
            </a:xfrm>
            <a:custGeom>
              <a:avLst/>
              <a:gdLst>
                <a:gd name="T0" fmla="*/ 98 w 98"/>
                <a:gd name="T1" fmla="*/ 210 h 215"/>
                <a:gd name="T2" fmla="*/ 14 w 98"/>
                <a:gd name="T3" fmla="*/ 0 h 215"/>
                <a:gd name="T4" fmla="*/ 0 w 98"/>
                <a:gd name="T5" fmla="*/ 5 h 215"/>
                <a:gd name="T6" fmla="*/ 86 w 98"/>
                <a:gd name="T7" fmla="*/ 215 h 215"/>
                <a:gd name="T8" fmla="*/ 98 w 98"/>
                <a:gd name="T9" fmla="*/ 210 h 215"/>
              </a:gdLst>
              <a:ahLst/>
              <a:cxnLst>
                <a:cxn ang="0">
                  <a:pos x="T0" y="T1"/>
                </a:cxn>
                <a:cxn ang="0">
                  <a:pos x="T2" y="T3"/>
                </a:cxn>
                <a:cxn ang="0">
                  <a:pos x="T4" y="T5"/>
                </a:cxn>
                <a:cxn ang="0">
                  <a:pos x="T6" y="T7"/>
                </a:cxn>
                <a:cxn ang="0">
                  <a:pos x="T8" y="T9"/>
                </a:cxn>
              </a:cxnLst>
              <a:rect l="0" t="0" r="r" b="b"/>
              <a:pathLst>
                <a:path w="98" h="215">
                  <a:moveTo>
                    <a:pt x="98" y="210"/>
                  </a:moveTo>
                  <a:lnTo>
                    <a:pt x="14" y="0"/>
                  </a:lnTo>
                  <a:lnTo>
                    <a:pt x="0" y="5"/>
                  </a:lnTo>
                  <a:lnTo>
                    <a:pt x="86" y="215"/>
                  </a:lnTo>
                  <a:lnTo>
                    <a:pt x="98" y="210"/>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6" name="Freeform 228"/>
            <p:cNvSpPr>
              <a:spLocks/>
            </p:cNvSpPr>
            <p:nvPr/>
          </p:nvSpPr>
          <p:spPr bwMode="auto">
            <a:xfrm>
              <a:off x="9698507" y="2567286"/>
              <a:ext cx="106047" cy="251451"/>
            </a:xfrm>
            <a:custGeom>
              <a:avLst/>
              <a:gdLst>
                <a:gd name="T0" fmla="*/ 291 w 291"/>
                <a:gd name="T1" fmla="*/ 685 h 690"/>
                <a:gd name="T2" fmla="*/ 13 w 291"/>
                <a:gd name="T3" fmla="*/ 0 h 690"/>
                <a:gd name="T4" fmla="*/ 0 w 291"/>
                <a:gd name="T5" fmla="*/ 5 h 690"/>
                <a:gd name="T6" fmla="*/ 277 w 291"/>
                <a:gd name="T7" fmla="*/ 690 h 690"/>
                <a:gd name="T8" fmla="*/ 291 w 291"/>
                <a:gd name="T9" fmla="*/ 685 h 690"/>
              </a:gdLst>
              <a:ahLst/>
              <a:cxnLst>
                <a:cxn ang="0">
                  <a:pos x="T0" y="T1"/>
                </a:cxn>
                <a:cxn ang="0">
                  <a:pos x="T2" y="T3"/>
                </a:cxn>
                <a:cxn ang="0">
                  <a:pos x="T4" y="T5"/>
                </a:cxn>
                <a:cxn ang="0">
                  <a:pos x="T6" y="T7"/>
                </a:cxn>
                <a:cxn ang="0">
                  <a:pos x="T8" y="T9"/>
                </a:cxn>
              </a:cxnLst>
              <a:rect l="0" t="0" r="r" b="b"/>
              <a:pathLst>
                <a:path w="291" h="690">
                  <a:moveTo>
                    <a:pt x="291" y="685"/>
                  </a:moveTo>
                  <a:lnTo>
                    <a:pt x="13" y="0"/>
                  </a:lnTo>
                  <a:lnTo>
                    <a:pt x="0" y="5"/>
                  </a:lnTo>
                  <a:lnTo>
                    <a:pt x="277" y="690"/>
                  </a:lnTo>
                  <a:lnTo>
                    <a:pt x="291" y="685"/>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7" name="Freeform 229"/>
            <p:cNvSpPr>
              <a:spLocks/>
            </p:cNvSpPr>
            <p:nvPr/>
          </p:nvSpPr>
          <p:spPr bwMode="auto">
            <a:xfrm>
              <a:off x="9711992" y="2562184"/>
              <a:ext cx="106047" cy="251088"/>
            </a:xfrm>
            <a:custGeom>
              <a:avLst/>
              <a:gdLst>
                <a:gd name="T0" fmla="*/ 291 w 291"/>
                <a:gd name="T1" fmla="*/ 683 h 689"/>
                <a:gd name="T2" fmla="*/ 14 w 291"/>
                <a:gd name="T3" fmla="*/ 0 h 689"/>
                <a:gd name="T4" fmla="*/ 0 w 291"/>
                <a:gd name="T5" fmla="*/ 5 h 689"/>
                <a:gd name="T6" fmla="*/ 278 w 291"/>
                <a:gd name="T7" fmla="*/ 689 h 689"/>
                <a:gd name="T8" fmla="*/ 291 w 291"/>
                <a:gd name="T9" fmla="*/ 683 h 689"/>
              </a:gdLst>
              <a:ahLst/>
              <a:cxnLst>
                <a:cxn ang="0">
                  <a:pos x="T0" y="T1"/>
                </a:cxn>
                <a:cxn ang="0">
                  <a:pos x="T2" y="T3"/>
                </a:cxn>
                <a:cxn ang="0">
                  <a:pos x="T4" y="T5"/>
                </a:cxn>
                <a:cxn ang="0">
                  <a:pos x="T6" y="T7"/>
                </a:cxn>
                <a:cxn ang="0">
                  <a:pos x="T8" y="T9"/>
                </a:cxn>
              </a:cxnLst>
              <a:rect l="0" t="0" r="r" b="b"/>
              <a:pathLst>
                <a:path w="291" h="689">
                  <a:moveTo>
                    <a:pt x="291" y="683"/>
                  </a:moveTo>
                  <a:lnTo>
                    <a:pt x="14" y="0"/>
                  </a:lnTo>
                  <a:lnTo>
                    <a:pt x="0" y="5"/>
                  </a:lnTo>
                  <a:lnTo>
                    <a:pt x="278" y="689"/>
                  </a:lnTo>
                  <a:lnTo>
                    <a:pt x="291" y="68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8" name="Freeform 230"/>
            <p:cNvSpPr>
              <a:spLocks/>
            </p:cNvSpPr>
            <p:nvPr/>
          </p:nvSpPr>
          <p:spPr bwMode="auto">
            <a:xfrm>
              <a:off x="9725840" y="2556717"/>
              <a:ext cx="106047" cy="250722"/>
            </a:xfrm>
            <a:custGeom>
              <a:avLst/>
              <a:gdLst>
                <a:gd name="T0" fmla="*/ 291 w 291"/>
                <a:gd name="T1" fmla="*/ 683 h 688"/>
                <a:gd name="T2" fmla="*/ 14 w 291"/>
                <a:gd name="T3" fmla="*/ 0 h 688"/>
                <a:gd name="T4" fmla="*/ 0 w 291"/>
                <a:gd name="T5" fmla="*/ 5 h 688"/>
                <a:gd name="T6" fmla="*/ 277 w 291"/>
                <a:gd name="T7" fmla="*/ 688 h 688"/>
                <a:gd name="T8" fmla="*/ 291 w 291"/>
                <a:gd name="T9" fmla="*/ 683 h 688"/>
              </a:gdLst>
              <a:ahLst/>
              <a:cxnLst>
                <a:cxn ang="0">
                  <a:pos x="T0" y="T1"/>
                </a:cxn>
                <a:cxn ang="0">
                  <a:pos x="T2" y="T3"/>
                </a:cxn>
                <a:cxn ang="0">
                  <a:pos x="T4" y="T5"/>
                </a:cxn>
                <a:cxn ang="0">
                  <a:pos x="T6" y="T7"/>
                </a:cxn>
                <a:cxn ang="0">
                  <a:pos x="T8" y="T9"/>
                </a:cxn>
              </a:cxnLst>
              <a:rect l="0" t="0" r="r" b="b"/>
              <a:pathLst>
                <a:path w="291" h="688">
                  <a:moveTo>
                    <a:pt x="291" y="683"/>
                  </a:moveTo>
                  <a:lnTo>
                    <a:pt x="14" y="0"/>
                  </a:lnTo>
                  <a:lnTo>
                    <a:pt x="0" y="5"/>
                  </a:lnTo>
                  <a:lnTo>
                    <a:pt x="277" y="688"/>
                  </a:lnTo>
                  <a:lnTo>
                    <a:pt x="291" y="68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79" name="Freeform 231"/>
            <p:cNvSpPr>
              <a:spLocks/>
            </p:cNvSpPr>
            <p:nvPr/>
          </p:nvSpPr>
          <p:spPr bwMode="auto">
            <a:xfrm>
              <a:off x="9795080" y="2687546"/>
              <a:ext cx="50290" cy="115157"/>
            </a:xfrm>
            <a:custGeom>
              <a:avLst/>
              <a:gdLst>
                <a:gd name="T0" fmla="*/ 138 w 138"/>
                <a:gd name="T1" fmla="*/ 310 h 316"/>
                <a:gd name="T2" fmla="*/ 12 w 138"/>
                <a:gd name="T3" fmla="*/ 0 h 316"/>
                <a:gd name="T4" fmla="*/ 0 w 138"/>
                <a:gd name="T5" fmla="*/ 6 h 316"/>
                <a:gd name="T6" fmla="*/ 125 w 138"/>
                <a:gd name="T7" fmla="*/ 316 h 316"/>
                <a:gd name="T8" fmla="*/ 138 w 138"/>
                <a:gd name="T9" fmla="*/ 310 h 316"/>
              </a:gdLst>
              <a:ahLst/>
              <a:cxnLst>
                <a:cxn ang="0">
                  <a:pos x="T0" y="T1"/>
                </a:cxn>
                <a:cxn ang="0">
                  <a:pos x="T2" y="T3"/>
                </a:cxn>
                <a:cxn ang="0">
                  <a:pos x="T4" y="T5"/>
                </a:cxn>
                <a:cxn ang="0">
                  <a:pos x="T6" y="T7"/>
                </a:cxn>
                <a:cxn ang="0">
                  <a:pos x="T8" y="T9"/>
                </a:cxn>
              </a:cxnLst>
              <a:rect l="0" t="0" r="r" b="b"/>
              <a:pathLst>
                <a:path w="138" h="316">
                  <a:moveTo>
                    <a:pt x="138" y="310"/>
                  </a:moveTo>
                  <a:lnTo>
                    <a:pt x="12" y="0"/>
                  </a:lnTo>
                  <a:lnTo>
                    <a:pt x="0" y="6"/>
                  </a:lnTo>
                  <a:lnTo>
                    <a:pt x="125" y="316"/>
                  </a:lnTo>
                  <a:lnTo>
                    <a:pt x="138" y="310"/>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0" name="Freeform 232"/>
            <p:cNvSpPr>
              <a:spLocks/>
            </p:cNvSpPr>
            <p:nvPr/>
          </p:nvSpPr>
          <p:spPr bwMode="auto">
            <a:xfrm>
              <a:off x="9753171" y="2545420"/>
              <a:ext cx="106047" cy="251451"/>
            </a:xfrm>
            <a:custGeom>
              <a:avLst/>
              <a:gdLst>
                <a:gd name="T0" fmla="*/ 291 w 291"/>
                <a:gd name="T1" fmla="*/ 685 h 690"/>
                <a:gd name="T2" fmla="*/ 14 w 291"/>
                <a:gd name="T3" fmla="*/ 0 h 690"/>
                <a:gd name="T4" fmla="*/ 0 w 291"/>
                <a:gd name="T5" fmla="*/ 5 h 690"/>
                <a:gd name="T6" fmla="*/ 277 w 291"/>
                <a:gd name="T7" fmla="*/ 690 h 690"/>
                <a:gd name="T8" fmla="*/ 291 w 291"/>
                <a:gd name="T9" fmla="*/ 685 h 690"/>
              </a:gdLst>
              <a:ahLst/>
              <a:cxnLst>
                <a:cxn ang="0">
                  <a:pos x="T0" y="T1"/>
                </a:cxn>
                <a:cxn ang="0">
                  <a:pos x="T2" y="T3"/>
                </a:cxn>
                <a:cxn ang="0">
                  <a:pos x="T4" y="T5"/>
                </a:cxn>
                <a:cxn ang="0">
                  <a:pos x="T6" y="T7"/>
                </a:cxn>
                <a:cxn ang="0">
                  <a:pos x="T8" y="T9"/>
                </a:cxn>
              </a:cxnLst>
              <a:rect l="0" t="0" r="r" b="b"/>
              <a:pathLst>
                <a:path w="291" h="690">
                  <a:moveTo>
                    <a:pt x="291" y="685"/>
                  </a:moveTo>
                  <a:lnTo>
                    <a:pt x="14" y="0"/>
                  </a:lnTo>
                  <a:lnTo>
                    <a:pt x="0" y="5"/>
                  </a:lnTo>
                  <a:lnTo>
                    <a:pt x="277" y="690"/>
                  </a:lnTo>
                  <a:lnTo>
                    <a:pt x="291" y="685"/>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1" name="Freeform 233"/>
            <p:cNvSpPr>
              <a:spLocks/>
            </p:cNvSpPr>
            <p:nvPr/>
          </p:nvSpPr>
          <p:spPr bwMode="auto">
            <a:xfrm>
              <a:off x="9808199" y="2640534"/>
              <a:ext cx="64867" cy="150871"/>
            </a:xfrm>
            <a:custGeom>
              <a:avLst/>
              <a:gdLst>
                <a:gd name="T0" fmla="*/ 178 w 178"/>
                <a:gd name="T1" fmla="*/ 409 h 414"/>
                <a:gd name="T2" fmla="*/ 12 w 178"/>
                <a:gd name="T3" fmla="*/ 0 h 414"/>
                <a:gd name="T4" fmla="*/ 0 w 178"/>
                <a:gd name="T5" fmla="*/ 5 h 414"/>
                <a:gd name="T6" fmla="*/ 164 w 178"/>
                <a:gd name="T7" fmla="*/ 414 h 414"/>
                <a:gd name="T8" fmla="*/ 178 w 178"/>
                <a:gd name="T9" fmla="*/ 409 h 414"/>
              </a:gdLst>
              <a:ahLst/>
              <a:cxnLst>
                <a:cxn ang="0">
                  <a:pos x="T0" y="T1"/>
                </a:cxn>
                <a:cxn ang="0">
                  <a:pos x="T2" y="T3"/>
                </a:cxn>
                <a:cxn ang="0">
                  <a:pos x="T4" y="T5"/>
                </a:cxn>
                <a:cxn ang="0">
                  <a:pos x="T6" y="T7"/>
                </a:cxn>
                <a:cxn ang="0">
                  <a:pos x="T8" y="T9"/>
                </a:cxn>
              </a:cxnLst>
              <a:rect l="0" t="0" r="r" b="b"/>
              <a:pathLst>
                <a:path w="178" h="414">
                  <a:moveTo>
                    <a:pt x="178" y="409"/>
                  </a:moveTo>
                  <a:lnTo>
                    <a:pt x="12" y="0"/>
                  </a:lnTo>
                  <a:lnTo>
                    <a:pt x="0" y="5"/>
                  </a:lnTo>
                  <a:lnTo>
                    <a:pt x="164" y="414"/>
                  </a:lnTo>
                  <a:lnTo>
                    <a:pt x="178" y="40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2" name="Freeform 234"/>
            <p:cNvSpPr>
              <a:spLocks/>
            </p:cNvSpPr>
            <p:nvPr/>
          </p:nvSpPr>
          <p:spPr bwMode="auto">
            <a:xfrm>
              <a:off x="9781231" y="2534852"/>
              <a:ext cx="105318" cy="251088"/>
            </a:xfrm>
            <a:custGeom>
              <a:avLst/>
              <a:gdLst>
                <a:gd name="T0" fmla="*/ 289 w 289"/>
                <a:gd name="T1" fmla="*/ 683 h 689"/>
                <a:gd name="T2" fmla="*/ 12 w 289"/>
                <a:gd name="T3" fmla="*/ 0 h 689"/>
                <a:gd name="T4" fmla="*/ 0 w 289"/>
                <a:gd name="T5" fmla="*/ 5 h 689"/>
                <a:gd name="T6" fmla="*/ 276 w 289"/>
                <a:gd name="T7" fmla="*/ 689 h 689"/>
                <a:gd name="T8" fmla="*/ 289 w 289"/>
                <a:gd name="T9" fmla="*/ 683 h 689"/>
              </a:gdLst>
              <a:ahLst/>
              <a:cxnLst>
                <a:cxn ang="0">
                  <a:pos x="T0" y="T1"/>
                </a:cxn>
                <a:cxn ang="0">
                  <a:pos x="T2" y="T3"/>
                </a:cxn>
                <a:cxn ang="0">
                  <a:pos x="T4" y="T5"/>
                </a:cxn>
                <a:cxn ang="0">
                  <a:pos x="T6" y="T7"/>
                </a:cxn>
                <a:cxn ang="0">
                  <a:pos x="T8" y="T9"/>
                </a:cxn>
              </a:cxnLst>
              <a:rect l="0" t="0" r="r" b="b"/>
              <a:pathLst>
                <a:path w="289" h="689">
                  <a:moveTo>
                    <a:pt x="289" y="683"/>
                  </a:moveTo>
                  <a:lnTo>
                    <a:pt x="12" y="0"/>
                  </a:lnTo>
                  <a:lnTo>
                    <a:pt x="0" y="5"/>
                  </a:lnTo>
                  <a:lnTo>
                    <a:pt x="276" y="689"/>
                  </a:lnTo>
                  <a:lnTo>
                    <a:pt x="289" y="68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3" name="Freeform 235"/>
            <p:cNvSpPr>
              <a:spLocks/>
            </p:cNvSpPr>
            <p:nvPr/>
          </p:nvSpPr>
          <p:spPr bwMode="auto">
            <a:xfrm>
              <a:off x="9808927" y="2523920"/>
              <a:ext cx="105318" cy="251451"/>
            </a:xfrm>
            <a:custGeom>
              <a:avLst/>
              <a:gdLst>
                <a:gd name="T0" fmla="*/ 289 w 289"/>
                <a:gd name="T1" fmla="*/ 685 h 690"/>
                <a:gd name="T2" fmla="*/ 12 w 289"/>
                <a:gd name="T3" fmla="*/ 0 h 690"/>
                <a:gd name="T4" fmla="*/ 0 w 289"/>
                <a:gd name="T5" fmla="*/ 5 h 690"/>
                <a:gd name="T6" fmla="*/ 275 w 289"/>
                <a:gd name="T7" fmla="*/ 690 h 690"/>
                <a:gd name="T8" fmla="*/ 289 w 289"/>
                <a:gd name="T9" fmla="*/ 685 h 690"/>
              </a:gdLst>
              <a:ahLst/>
              <a:cxnLst>
                <a:cxn ang="0">
                  <a:pos x="T0" y="T1"/>
                </a:cxn>
                <a:cxn ang="0">
                  <a:pos x="T2" y="T3"/>
                </a:cxn>
                <a:cxn ang="0">
                  <a:pos x="T4" y="T5"/>
                </a:cxn>
                <a:cxn ang="0">
                  <a:pos x="T6" y="T7"/>
                </a:cxn>
                <a:cxn ang="0">
                  <a:pos x="T8" y="T9"/>
                </a:cxn>
              </a:cxnLst>
              <a:rect l="0" t="0" r="r" b="b"/>
              <a:pathLst>
                <a:path w="289" h="690">
                  <a:moveTo>
                    <a:pt x="289" y="685"/>
                  </a:moveTo>
                  <a:lnTo>
                    <a:pt x="12" y="0"/>
                  </a:lnTo>
                  <a:lnTo>
                    <a:pt x="0" y="5"/>
                  </a:lnTo>
                  <a:lnTo>
                    <a:pt x="275" y="690"/>
                  </a:lnTo>
                  <a:lnTo>
                    <a:pt x="289" y="685"/>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4" name="Freeform 236"/>
            <p:cNvSpPr>
              <a:spLocks/>
            </p:cNvSpPr>
            <p:nvPr/>
          </p:nvSpPr>
          <p:spPr bwMode="auto">
            <a:xfrm>
              <a:off x="9822412" y="2518817"/>
              <a:ext cx="105318" cy="250722"/>
            </a:xfrm>
            <a:custGeom>
              <a:avLst/>
              <a:gdLst>
                <a:gd name="T0" fmla="*/ 289 w 289"/>
                <a:gd name="T1" fmla="*/ 683 h 688"/>
                <a:gd name="T2" fmla="*/ 12 w 289"/>
                <a:gd name="T3" fmla="*/ 0 h 688"/>
                <a:gd name="T4" fmla="*/ 0 w 289"/>
                <a:gd name="T5" fmla="*/ 5 h 688"/>
                <a:gd name="T6" fmla="*/ 277 w 289"/>
                <a:gd name="T7" fmla="*/ 688 h 688"/>
                <a:gd name="T8" fmla="*/ 289 w 289"/>
                <a:gd name="T9" fmla="*/ 683 h 688"/>
              </a:gdLst>
              <a:ahLst/>
              <a:cxnLst>
                <a:cxn ang="0">
                  <a:pos x="T0" y="T1"/>
                </a:cxn>
                <a:cxn ang="0">
                  <a:pos x="T2" y="T3"/>
                </a:cxn>
                <a:cxn ang="0">
                  <a:pos x="T4" y="T5"/>
                </a:cxn>
                <a:cxn ang="0">
                  <a:pos x="T6" y="T7"/>
                </a:cxn>
                <a:cxn ang="0">
                  <a:pos x="T8" y="T9"/>
                </a:cxn>
              </a:cxnLst>
              <a:rect l="0" t="0" r="r" b="b"/>
              <a:pathLst>
                <a:path w="289" h="688">
                  <a:moveTo>
                    <a:pt x="289" y="683"/>
                  </a:moveTo>
                  <a:lnTo>
                    <a:pt x="12" y="0"/>
                  </a:lnTo>
                  <a:lnTo>
                    <a:pt x="0" y="5"/>
                  </a:lnTo>
                  <a:lnTo>
                    <a:pt x="277" y="688"/>
                  </a:lnTo>
                  <a:lnTo>
                    <a:pt x="289" y="68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5" name="Freeform 237"/>
            <p:cNvSpPr>
              <a:spLocks/>
            </p:cNvSpPr>
            <p:nvPr/>
          </p:nvSpPr>
          <p:spPr bwMode="auto">
            <a:xfrm>
              <a:off x="9836260" y="2513352"/>
              <a:ext cx="105318" cy="250722"/>
            </a:xfrm>
            <a:custGeom>
              <a:avLst/>
              <a:gdLst>
                <a:gd name="T0" fmla="*/ 289 w 289"/>
                <a:gd name="T1" fmla="*/ 683 h 688"/>
                <a:gd name="T2" fmla="*/ 12 w 289"/>
                <a:gd name="T3" fmla="*/ 0 h 688"/>
                <a:gd name="T4" fmla="*/ 0 w 289"/>
                <a:gd name="T5" fmla="*/ 5 h 688"/>
                <a:gd name="T6" fmla="*/ 277 w 289"/>
                <a:gd name="T7" fmla="*/ 688 h 688"/>
                <a:gd name="T8" fmla="*/ 289 w 289"/>
                <a:gd name="T9" fmla="*/ 683 h 688"/>
              </a:gdLst>
              <a:ahLst/>
              <a:cxnLst>
                <a:cxn ang="0">
                  <a:pos x="T0" y="T1"/>
                </a:cxn>
                <a:cxn ang="0">
                  <a:pos x="T2" y="T3"/>
                </a:cxn>
                <a:cxn ang="0">
                  <a:pos x="T4" y="T5"/>
                </a:cxn>
                <a:cxn ang="0">
                  <a:pos x="T6" y="T7"/>
                </a:cxn>
                <a:cxn ang="0">
                  <a:pos x="T8" y="T9"/>
                </a:cxn>
              </a:cxnLst>
              <a:rect l="0" t="0" r="r" b="b"/>
              <a:pathLst>
                <a:path w="289" h="688">
                  <a:moveTo>
                    <a:pt x="289" y="683"/>
                  </a:moveTo>
                  <a:lnTo>
                    <a:pt x="12" y="0"/>
                  </a:lnTo>
                  <a:lnTo>
                    <a:pt x="0" y="5"/>
                  </a:lnTo>
                  <a:lnTo>
                    <a:pt x="277" y="688"/>
                  </a:lnTo>
                  <a:lnTo>
                    <a:pt x="289" y="683"/>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6" name="Freeform 238"/>
            <p:cNvSpPr>
              <a:spLocks/>
            </p:cNvSpPr>
            <p:nvPr/>
          </p:nvSpPr>
          <p:spPr bwMode="auto">
            <a:xfrm>
              <a:off x="9897118" y="2624500"/>
              <a:ext cx="58308" cy="134472"/>
            </a:xfrm>
            <a:custGeom>
              <a:avLst/>
              <a:gdLst>
                <a:gd name="T0" fmla="*/ 160 w 160"/>
                <a:gd name="T1" fmla="*/ 364 h 369"/>
                <a:gd name="T2" fmla="*/ 12 w 160"/>
                <a:gd name="T3" fmla="*/ 0 h 369"/>
                <a:gd name="T4" fmla="*/ 0 w 160"/>
                <a:gd name="T5" fmla="*/ 5 h 369"/>
                <a:gd name="T6" fmla="*/ 148 w 160"/>
                <a:gd name="T7" fmla="*/ 369 h 369"/>
                <a:gd name="T8" fmla="*/ 160 w 160"/>
                <a:gd name="T9" fmla="*/ 364 h 369"/>
              </a:gdLst>
              <a:ahLst/>
              <a:cxnLst>
                <a:cxn ang="0">
                  <a:pos x="T0" y="T1"/>
                </a:cxn>
                <a:cxn ang="0">
                  <a:pos x="T2" y="T3"/>
                </a:cxn>
                <a:cxn ang="0">
                  <a:pos x="T4" y="T5"/>
                </a:cxn>
                <a:cxn ang="0">
                  <a:pos x="T6" y="T7"/>
                </a:cxn>
                <a:cxn ang="0">
                  <a:pos x="T8" y="T9"/>
                </a:cxn>
              </a:cxnLst>
              <a:rect l="0" t="0" r="r" b="b"/>
              <a:pathLst>
                <a:path w="160" h="369">
                  <a:moveTo>
                    <a:pt x="160" y="364"/>
                  </a:moveTo>
                  <a:lnTo>
                    <a:pt x="12" y="0"/>
                  </a:lnTo>
                  <a:lnTo>
                    <a:pt x="0" y="5"/>
                  </a:lnTo>
                  <a:lnTo>
                    <a:pt x="148" y="369"/>
                  </a:lnTo>
                  <a:lnTo>
                    <a:pt x="160" y="364"/>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7" name="Freeform 239"/>
            <p:cNvSpPr>
              <a:spLocks/>
            </p:cNvSpPr>
            <p:nvPr/>
          </p:nvSpPr>
          <p:spPr bwMode="auto">
            <a:xfrm>
              <a:off x="9617971" y="2800152"/>
              <a:ext cx="665799" cy="677097"/>
            </a:xfrm>
            <a:custGeom>
              <a:avLst/>
              <a:gdLst>
                <a:gd name="T0" fmla="*/ 18 w 1068"/>
                <a:gd name="T1" fmla="*/ 392 h 1091"/>
                <a:gd name="T2" fmla="*/ 491 w 1068"/>
                <a:gd name="T3" fmla="*/ 13 h 1091"/>
                <a:gd name="T4" fmla="*/ 542 w 1068"/>
                <a:gd name="T5" fmla="*/ 18 h 1091"/>
                <a:gd name="T6" fmla="*/ 1055 w 1068"/>
                <a:gd name="T7" fmla="*/ 649 h 1091"/>
                <a:gd name="T8" fmla="*/ 1050 w 1068"/>
                <a:gd name="T9" fmla="*/ 700 h 1091"/>
                <a:gd name="T10" fmla="*/ 577 w 1068"/>
                <a:gd name="T11" fmla="*/ 1079 h 1091"/>
                <a:gd name="T12" fmla="*/ 526 w 1068"/>
                <a:gd name="T13" fmla="*/ 1073 h 1091"/>
                <a:gd name="T14" fmla="*/ 12 w 1068"/>
                <a:gd name="T15" fmla="*/ 442 h 1091"/>
                <a:gd name="T16" fmla="*/ 18 w 1068"/>
                <a:gd name="T17" fmla="*/ 392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8" h="1091">
                  <a:moveTo>
                    <a:pt x="18" y="392"/>
                  </a:moveTo>
                  <a:cubicBezTo>
                    <a:pt x="491" y="13"/>
                    <a:pt x="491" y="13"/>
                    <a:pt x="491" y="13"/>
                  </a:cubicBezTo>
                  <a:cubicBezTo>
                    <a:pt x="506" y="0"/>
                    <a:pt x="529" y="3"/>
                    <a:pt x="542" y="18"/>
                  </a:cubicBezTo>
                  <a:cubicBezTo>
                    <a:pt x="1055" y="649"/>
                    <a:pt x="1055" y="649"/>
                    <a:pt x="1055" y="649"/>
                  </a:cubicBezTo>
                  <a:cubicBezTo>
                    <a:pt x="1068" y="664"/>
                    <a:pt x="1065" y="687"/>
                    <a:pt x="1050" y="700"/>
                  </a:cubicBezTo>
                  <a:cubicBezTo>
                    <a:pt x="577" y="1079"/>
                    <a:pt x="577" y="1079"/>
                    <a:pt x="577" y="1079"/>
                  </a:cubicBezTo>
                  <a:cubicBezTo>
                    <a:pt x="562" y="1091"/>
                    <a:pt x="539" y="1089"/>
                    <a:pt x="526" y="1073"/>
                  </a:cubicBezTo>
                  <a:cubicBezTo>
                    <a:pt x="12" y="442"/>
                    <a:pt x="12" y="442"/>
                    <a:pt x="12" y="442"/>
                  </a:cubicBezTo>
                  <a:cubicBezTo>
                    <a:pt x="0" y="427"/>
                    <a:pt x="2" y="404"/>
                    <a:pt x="18" y="392"/>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8" name="Freeform 241"/>
            <p:cNvSpPr>
              <a:spLocks/>
            </p:cNvSpPr>
            <p:nvPr/>
          </p:nvSpPr>
          <p:spPr bwMode="auto">
            <a:xfrm>
              <a:off x="9662795" y="2845340"/>
              <a:ext cx="576151" cy="586719"/>
            </a:xfrm>
            <a:custGeom>
              <a:avLst/>
              <a:gdLst>
                <a:gd name="T0" fmla="*/ 760 w 1581"/>
                <a:gd name="T1" fmla="*/ 0 h 1610"/>
                <a:gd name="T2" fmla="*/ 1581 w 1581"/>
                <a:gd name="T3" fmla="*/ 1003 h 1610"/>
                <a:gd name="T4" fmla="*/ 821 w 1581"/>
                <a:gd name="T5" fmla="*/ 1610 h 1610"/>
                <a:gd name="T6" fmla="*/ 0 w 1581"/>
                <a:gd name="T7" fmla="*/ 607 h 1610"/>
                <a:gd name="T8" fmla="*/ 760 w 1581"/>
                <a:gd name="T9" fmla="*/ 0 h 1610"/>
              </a:gdLst>
              <a:ahLst/>
              <a:cxnLst>
                <a:cxn ang="0">
                  <a:pos x="T0" y="T1"/>
                </a:cxn>
                <a:cxn ang="0">
                  <a:pos x="T2" y="T3"/>
                </a:cxn>
                <a:cxn ang="0">
                  <a:pos x="T4" y="T5"/>
                </a:cxn>
                <a:cxn ang="0">
                  <a:pos x="T6" y="T7"/>
                </a:cxn>
                <a:cxn ang="0">
                  <a:pos x="T8" y="T9"/>
                </a:cxn>
              </a:cxnLst>
              <a:rect l="0" t="0" r="r" b="b"/>
              <a:pathLst>
                <a:path w="1581" h="1610">
                  <a:moveTo>
                    <a:pt x="760" y="0"/>
                  </a:moveTo>
                  <a:lnTo>
                    <a:pt x="1581" y="1003"/>
                  </a:lnTo>
                  <a:lnTo>
                    <a:pt x="821" y="1610"/>
                  </a:lnTo>
                  <a:lnTo>
                    <a:pt x="0" y="607"/>
                  </a:lnTo>
                  <a:lnTo>
                    <a:pt x="76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89" name="Freeform 242"/>
            <p:cNvSpPr>
              <a:spLocks/>
            </p:cNvSpPr>
            <p:nvPr/>
          </p:nvSpPr>
          <p:spPr bwMode="auto">
            <a:xfrm>
              <a:off x="10104109" y="3327106"/>
              <a:ext cx="9475" cy="9839"/>
            </a:xfrm>
            <a:custGeom>
              <a:avLst/>
              <a:gdLst>
                <a:gd name="T0" fmla="*/ 2 w 15"/>
                <a:gd name="T1" fmla="*/ 12 h 16"/>
                <a:gd name="T2" fmla="*/ 3 w 15"/>
                <a:gd name="T3" fmla="*/ 3 h 16"/>
                <a:gd name="T4" fmla="*/ 13 w 15"/>
                <a:gd name="T5" fmla="*/ 4 h 16"/>
                <a:gd name="T6" fmla="*/ 12 w 15"/>
                <a:gd name="T7" fmla="*/ 13 h 16"/>
                <a:gd name="T8" fmla="*/ 2 w 15"/>
                <a:gd name="T9" fmla="*/ 12 h 16"/>
              </a:gdLst>
              <a:ahLst/>
              <a:cxnLst>
                <a:cxn ang="0">
                  <a:pos x="T0" y="T1"/>
                </a:cxn>
                <a:cxn ang="0">
                  <a:pos x="T2" y="T3"/>
                </a:cxn>
                <a:cxn ang="0">
                  <a:pos x="T4" y="T5"/>
                </a:cxn>
                <a:cxn ang="0">
                  <a:pos x="T6" y="T7"/>
                </a:cxn>
                <a:cxn ang="0">
                  <a:pos x="T8" y="T9"/>
                </a:cxn>
              </a:cxnLst>
              <a:rect l="0" t="0" r="r" b="b"/>
              <a:pathLst>
                <a:path w="15" h="16">
                  <a:moveTo>
                    <a:pt x="2" y="12"/>
                  </a:moveTo>
                  <a:cubicBezTo>
                    <a:pt x="0" y="9"/>
                    <a:pt x="0" y="5"/>
                    <a:pt x="3" y="3"/>
                  </a:cubicBezTo>
                  <a:cubicBezTo>
                    <a:pt x="6" y="0"/>
                    <a:pt x="11" y="1"/>
                    <a:pt x="13" y="4"/>
                  </a:cubicBezTo>
                  <a:cubicBezTo>
                    <a:pt x="15" y="7"/>
                    <a:pt x="15" y="11"/>
                    <a:pt x="12" y="13"/>
                  </a:cubicBezTo>
                  <a:cubicBezTo>
                    <a:pt x="9" y="16"/>
                    <a:pt x="5" y="15"/>
                    <a:pt x="2" y="12"/>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pic>
          <p:nvPicPr>
            <p:cNvPr id="290" name="Picture 24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01923" y="3324556"/>
              <a:ext cx="14941" cy="1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1" name="Picture 24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74308" y="2928428"/>
              <a:ext cx="39358" cy="37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2" name="Freeform 245"/>
            <p:cNvSpPr>
              <a:spLocks/>
            </p:cNvSpPr>
            <p:nvPr/>
          </p:nvSpPr>
          <p:spPr bwMode="auto">
            <a:xfrm>
              <a:off x="9774308" y="2926607"/>
              <a:ext cx="32434" cy="32434"/>
            </a:xfrm>
            <a:custGeom>
              <a:avLst/>
              <a:gdLst>
                <a:gd name="T0" fmla="*/ 4 w 52"/>
                <a:gd name="T1" fmla="*/ 18 h 52"/>
                <a:gd name="T2" fmla="*/ 23 w 52"/>
                <a:gd name="T3" fmla="*/ 3 h 52"/>
                <a:gd name="T4" fmla="*/ 34 w 52"/>
                <a:gd name="T5" fmla="*/ 4 h 52"/>
                <a:gd name="T6" fmla="*/ 49 w 52"/>
                <a:gd name="T7" fmla="*/ 23 h 52"/>
                <a:gd name="T8" fmla="*/ 48 w 52"/>
                <a:gd name="T9" fmla="*/ 34 h 52"/>
                <a:gd name="T10" fmla="*/ 29 w 52"/>
                <a:gd name="T11" fmla="*/ 49 h 52"/>
                <a:gd name="T12" fmla="*/ 18 w 52"/>
                <a:gd name="T13" fmla="*/ 48 h 52"/>
                <a:gd name="T14" fmla="*/ 3 w 52"/>
                <a:gd name="T15" fmla="*/ 29 h 52"/>
                <a:gd name="T16" fmla="*/ 4 w 52"/>
                <a:gd name="T1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4" y="18"/>
                  </a:moveTo>
                  <a:cubicBezTo>
                    <a:pt x="23" y="3"/>
                    <a:pt x="23" y="3"/>
                    <a:pt x="23" y="3"/>
                  </a:cubicBezTo>
                  <a:cubicBezTo>
                    <a:pt x="26" y="0"/>
                    <a:pt x="31" y="1"/>
                    <a:pt x="34" y="4"/>
                  </a:cubicBezTo>
                  <a:cubicBezTo>
                    <a:pt x="49" y="23"/>
                    <a:pt x="49" y="23"/>
                    <a:pt x="49" y="23"/>
                  </a:cubicBezTo>
                  <a:cubicBezTo>
                    <a:pt x="52" y="26"/>
                    <a:pt x="52" y="31"/>
                    <a:pt x="48" y="34"/>
                  </a:cubicBezTo>
                  <a:cubicBezTo>
                    <a:pt x="29" y="49"/>
                    <a:pt x="29" y="49"/>
                    <a:pt x="29" y="49"/>
                  </a:cubicBezTo>
                  <a:cubicBezTo>
                    <a:pt x="26" y="52"/>
                    <a:pt x="21" y="51"/>
                    <a:pt x="18" y="48"/>
                  </a:cubicBezTo>
                  <a:cubicBezTo>
                    <a:pt x="3" y="29"/>
                    <a:pt x="3" y="29"/>
                    <a:pt x="3" y="29"/>
                  </a:cubicBezTo>
                  <a:cubicBezTo>
                    <a:pt x="0" y="26"/>
                    <a:pt x="0" y="21"/>
                    <a:pt x="4" y="18"/>
                  </a:cubicBez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3" name="Freeform 246"/>
            <p:cNvSpPr>
              <a:spLocks noEditPoints="1"/>
            </p:cNvSpPr>
            <p:nvPr/>
          </p:nvSpPr>
          <p:spPr bwMode="auto">
            <a:xfrm>
              <a:off x="9744060" y="3012245"/>
              <a:ext cx="275868" cy="335268"/>
            </a:xfrm>
            <a:custGeom>
              <a:avLst/>
              <a:gdLst>
                <a:gd name="T0" fmla="*/ 94 w 443"/>
                <a:gd name="T1" fmla="*/ 290 h 540"/>
                <a:gd name="T2" fmla="*/ 127 w 443"/>
                <a:gd name="T3" fmla="*/ 286 h 540"/>
                <a:gd name="T4" fmla="*/ 197 w 443"/>
                <a:gd name="T5" fmla="*/ 420 h 540"/>
                <a:gd name="T6" fmla="*/ 189 w 443"/>
                <a:gd name="T7" fmla="*/ 377 h 540"/>
                <a:gd name="T8" fmla="*/ 243 w 443"/>
                <a:gd name="T9" fmla="*/ 385 h 540"/>
                <a:gd name="T10" fmla="*/ 232 w 443"/>
                <a:gd name="T11" fmla="*/ 440 h 540"/>
                <a:gd name="T12" fmla="*/ 187 w 443"/>
                <a:gd name="T13" fmla="*/ 374 h 540"/>
                <a:gd name="T14" fmla="*/ 142 w 443"/>
                <a:gd name="T15" fmla="*/ 286 h 540"/>
                <a:gd name="T16" fmla="*/ 105 w 443"/>
                <a:gd name="T17" fmla="*/ 255 h 540"/>
                <a:gd name="T18" fmla="*/ 66 w 443"/>
                <a:gd name="T19" fmla="*/ 219 h 540"/>
                <a:gd name="T20" fmla="*/ 11 w 443"/>
                <a:gd name="T21" fmla="*/ 135 h 540"/>
                <a:gd name="T22" fmla="*/ 40 w 443"/>
                <a:gd name="T23" fmla="*/ 138 h 540"/>
                <a:gd name="T24" fmla="*/ 117 w 443"/>
                <a:gd name="T25" fmla="*/ 150 h 540"/>
                <a:gd name="T26" fmla="*/ 186 w 443"/>
                <a:gd name="T27" fmla="*/ 140 h 540"/>
                <a:gd name="T28" fmla="*/ 193 w 443"/>
                <a:gd name="T29" fmla="*/ 206 h 540"/>
                <a:gd name="T30" fmla="*/ 228 w 443"/>
                <a:gd name="T31" fmla="*/ 234 h 540"/>
                <a:gd name="T32" fmla="*/ 313 w 443"/>
                <a:gd name="T33" fmla="*/ 210 h 540"/>
                <a:gd name="T34" fmla="*/ 264 w 443"/>
                <a:gd name="T35" fmla="*/ 301 h 540"/>
                <a:gd name="T36" fmla="*/ 190 w 443"/>
                <a:gd name="T37" fmla="*/ 262 h 540"/>
                <a:gd name="T38" fmla="*/ 217 w 443"/>
                <a:gd name="T39" fmla="*/ 287 h 540"/>
                <a:gd name="T40" fmla="*/ 196 w 443"/>
                <a:gd name="T41" fmla="*/ 313 h 540"/>
                <a:gd name="T42" fmla="*/ 191 w 443"/>
                <a:gd name="T43" fmla="*/ 304 h 540"/>
                <a:gd name="T44" fmla="*/ 271 w 443"/>
                <a:gd name="T45" fmla="*/ 208 h 540"/>
                <a:gd name="T46" fmla="*/ 178 w 443"/>
                <a:gd name="T47" fmla="*/ 253 h 540"/>
                <a:gd name="T48" fmla="*/ 112 w 443"/>
                <a:gd name="T49" fmla="*/ 194 h 540"/>
                <a:gd name="T50" fmla="*/ 268 w 443"/>
                <a:gd name="T51" fmla="*/ 481 h 540"/>
                <a:gd name="T52" fmla="*/ 272 w 443"/>
                <a:gd name="T53" fmla="*/ 489 h 540"/>
                <a:gd name="T54" fmla="*/ 371 w 443"/>
                <a:gd name="T55" fmla="*/ 282 h 540"/>
                <a:gd name="T56" fmla="*/ 338 w 443"/>
                <a:gd name="T57" fmla="*/ 342 h 540"/>
                <a:gd name="T58" fmla="*/ 333 w 443"/>
                <a:gd name="T59" fmla="*/ 379 h 540"/>
                <a:gd name="T60" fmla="*/ 278 w 443"/>
                <a:gd name="T61" fmla="*/ 391 h 540"/>
                <a:gd name="T62" fmla="*/ 292 w 443"/>
                <a:gd name="T63" fmla="*/ 432 h 540"/>
                <a:gd name="T64" fmla="*/ 271 w 443"/>
                <a:gd name="T65" fmla="*/ 459 h 540"/>
                <a:gd name="T66" fmla="*/ 312 w 443"/>
                <a:gd name="T67" fmla="*/ 504 h 540"/>
                <a:gd name="T68" fmla="*/ 358 w 443"/>
                <a:gd name="T69" fmla="*/ 510 h 540"/>
                <a:gd name="T70" fmla="*/ 343 w 443"/>
                <a:gd name="T71" fmla="*/ 454 h 540"/>
                <a:gd name="T72" fmla="*/ 359 w 443"/>
                <a:gd name="T73" fmla="*/ 362 h 540"/>
                <a:gd name="T74" fmla="*/ 284 w 443"/>
                <a:gd name="T75" fmla="*/ 492 h 540"/>
                <a:gd name="T76" fmla="*/ 243 w 443"/>
                <a:gd name="T77" fmla="*/ 462 h 540"/>
                <a:gd name="T78" fmla="*/ 229 w 443"/>
                <a:gd name="T79" fmla="*/ 462 h 540"/>
                <a:gd name="T80" fmla="*/ 245 w 443"/>
                <a:gd name="T81" fmla="*/ 472 h 540"/>
                <a:gd name="T82" fmla="*/ 122 w 443"/>
                <a:gd name="T83" fmla="*/ 138 h 540"/>
                <a:gd name="T84" fmla="*/ 87 w 443"/>
                <a:gd name="T85" fmla="*/ 134 h 540"/>
                <a:gd name="T86" fmla="*/ 153 w 443"/>
                <a:gd name="T87" fmla="*/ 68 h 540"/>
                <a:gd name="T88" fmla="*/ 12 w 443"/>
                <a:gd name="T89" fmla="*/ 109 h 540"/>
                <a:gd name="T90" fmla="*/ 207 w 443"/>
                <a:gd name="T91" fmla="*/ 168 h 540"/>
                <a:gd name="T92" fmla="*/ 440 w 443"/>
                <a:gd name="T93" fmla="*/ 269 h 540"/>
                <a:gd name="T94" fmla="*/ 230 w 443"/>
                <a:gd name="T95" fmla="*/ 77 h 540"/>
                <a:gd name="T96" fmla="*/ 192 w 443"/>
                <a:gd name="T97" fmla="*/ 103 h 540"/>
                <a:gd name="T98" fmla="*/ 427 w 443"/>
                <a:gd name="T99" fmla="*/ 265 h 540"/>
                <a:gd name="T100" fmla="*/ 186 w 443"/>
                <a:gd name="T101" fmla="*/ 100 h 540"/>
                <a:gd name="T102" fmla="*/ 155 w 443"/>
                <a:gd name="T103" fmla="*/ 72 h 540"/>
                <a:gd name="T104" fmla="*/ 175 w 443"/>
                <a:gd name="T105" fmla="*/ 122 h 540"/>
                <a:gd name="T106" fmla="*/ 170 w 443"/>
                <a:gd name="T107" fmla="*/ 101 h 540"/>
                <a:gd name="T108" fmla="*/ 283 w 443"/>
                <a:gd name="T109" fmla="*/ 380 h 540"/>
                <a:gd name="T110" fmla="*/ 261 w 443"/>
                <a:gd name="T111" fmla="*/ 423 h 540"/>
                <a:gd name="T112" fmla="*/ 245 w 443"/>
                <a:gd name="T113" fmla="*/ 427 h 540"/>
                <a:gd name="T114" fmla="*/ 276 w 443"/>
                <a:gd name="T115" fmla="*/ 459 h 540"/>
                <a:gd name="T116" fmla="*/ 197 w 443"/>
                <a:gd name="T117" fmla="*/ 380 h 540"/>
                <a:gd name="T118" fmla="*/ 212 w 443"/>
                <a:gd name="T119" fmla="*/ 361 h 540"/>
                <a:gd name="T120" fmla="*/ 218 w 443"/>
                <a:gd name="T121" fmla="*/ 327 h 540"/>
                <a:gd name="T122" fmla="*/ 348 w 443"/>
                <a:gd name="T123" fmla="*/ 506 h 540"/>
                <a:gd name="T124" fmla="*/ 275 w 443"/>
                <a:gd name="T125" fmla="*/ 477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3" h="540">
                  <a:moveTo>
                    <a:pt x="101" y="296"/>
                  </a:moveTo>
                  <a:cubicBezTo>
                    <a:pt x="101" y="296"/>
                    <a:pt x="101" y="296"/>
                    <a:pt x="101" y="296"/>
                  </a:cubicBezTo>
                  <a:cubicBezTo>
                    <a:pt x="101" y="296"/>
                    <a:pt x="101" y="296"/>
                    <a:pt x="101" y="296"/>
                  </a:cubicBezTo>
                  <a:close/>
                  <a:moveTo>
                    <a:pt x="101" y="291"/>
                  </a:moveTo>
                  <a:cubicBezTo>
                    <a:pt x="101" y="291"/>
                    <a:pt x="101" y="291"/>
                    <a:pt x="101" y="291"/>
                  </a:cubicBezTo>
                  <a:cubicBezTo>
                    <a:pt x="101" y="292"/>
                    <a:pt x="101" y="292"/>
                    <a:pt x="101" y="292"/>
                  </a:cubicBezTo>
                  <a:cubicBezTo>
                    <a:pt x="101" y="293"/>
                    <a:pt x="101" y="293"/>
                    <a:pt x="102" y="293"/>
                  </a:cubicBezTo>
                  <a:cubicBezTo>
                    <a:pt x="102" y="293"/>
                    <a:pt x="102" y="293"/>
                    <a:pt x="102" y="293"/>
                  </a:cubicBezTo>
                  <a:cubicBezTo>
                    <a:pt x="102" y="292"/>
                    <a:pt x="102" y="292"/>
                    <a:pt x="101" y="291"/>
                  </a:cubicBezTo>
                  <a:close/>
                  <a:moveTo>
                    <a:pt x="184" y="379"/>
                  </a:moveTo>
                  <a:cubicBezTo>
                    <a:pt x="184" y="379"/>
                    <a:pt x="184" y="379"/>
                    <a:pt x="184" y="379"/>
                  </a:cubicBezTo>
                  <a:cubicBezTo>
                    <a:pt x="183" y="379"/>
                    <a:pt x="183" y="379"/>
                    <a:pt x="183" y="379"/>
                  </a:cubicBezTo>
                  <a:lnTo>
                    <a:pt x="184" y="379"/>
                  </a:lnTo>
                  <a:close/>
                  <a:moveTo>
                    <a:pt x="99" y="293"/>
                  </a:moveTo>
                  <a:cubicBezTo>
                    <a:pt x="99" y="293"/>
                    <a:pt x="99" y="293"/>
                    <a:pt x="99" y="293"/>
                  </a:cubicBezTo>
                  <a:cubicBezTo>
                    <a:pt x="99" y="293"/>
                    <a:pt x="99" y="293"/>
                    <a:pt x="99" y="293"/>
                  </a:cubicBezTo>
                  <a:cubicBezTo>
                    <a:pt x="100" y="293"/>
                    <a:pt x="100" y="293"/>
                    <a:pt x="100" y="293"/>
                  </a:cubicBezTo>
                  <a:cubicBezTo>
                    <a:pt x="100" y="293"/>
                    <a:pt x="100" y="293"/>
                    <a:pt x="100" y="293"/>
                  </a:cubicBezTo>
                  <a:cubicBezTo>
                    <a:pt x="100" y="292"/>
                    <a:pt x="100" y="292"/>
                    <a:pt x="100" y="292"/>
                  </a:cubicBezTo>
                  <a:cubicBezTo>
                    <a:pt x="99" y="291"/>
                    <a:pt x="99" y="291"/>
                    <a:pt x="99" y="291"/>
                  </a:cubicBezTo>
                  <a:cubicBezTo>
                    <a:pt x="99" y="291"/>
                    <a:pt x="99" y="291"/>
                    <a:pt x="99" y="291"/>
                  </a:cubicBezTo>
                  <a:cubicBezTo>
                    <a:pt x="99" y="291"/>
                    <a:pt x="99" y="291"/>
                    <a:pt x="99" y="291"/>
                  </a:cubicBezTo>
                  <a:cubicBezTo>
                    <a:pt x="99" y="291"/>
                    <a:pt x="99" y="291"/>
                    <a:pt x="99" y="291"/>
                  </a:cubicBezTo>
                  <a:cubicBezTo>
                    <a:pt x="98" y="291"/>
                    <a:pt x="98" y="291"/>
                    <a:pt x="98" y="292"/>
                  </a:cubicBezTo>
                  <a:cubicBezTo>
                    <a:pt x="97" y="291"/>
                    <a:pt x="97" y="291"/>
                    <a:pt x="97" y="291"/>
                  </a:cubicBezTo>
                  <a:cubicBezTo>
                    <a:pt x="97" y="291"/>
                    <a:pt x="97" y="291"/>
                    <a:pt x="97" y="291"/>
                  </a:cubicBezTo>
                  <a:cubicBezTo>
                    <a:pt x="97" y="291"/>
                    <a:pt x="97" y="291"/>
                    <a:pt x="97" y="291"/>
                  </a:cubicBezTo>
                  <a:cubicBezTo>
                    <a:pt x="97" y="291"/>
                    <a:pt x="97" y="291"/>
                    <a:pt x="97" y="291"/>
                  </a:cubicBezTo>
                  <a:cubicBezTo>
                    <a:pt x="97" y="290"/>
                    <a:pt x="97" y="290"/>
                    <a:pt x="97" y="290"/>
                  </a:cubicBezTo>
                  <a:cubicBezTo>
                    <a:pt x="96" y="291"/>
                    <a:pt x="96" y="291"/>
                    <a:pt x="96" y="291"/>
                  </a:cubicBezTo>
                  <a:cubicBezTo>
                    <a:pt x="96" y="291"/>
                    <a:pt x="96" y="291"/>
                    <a:pt x="96" y="291"/>
                  </a:cubicBezTo>
                  <a:cubicBezTo>
                    <a:pt x="96" y="291"/>
                    <a:pt x="96" y="291"/>
                    <a:pt x="96" y="291"/>
                  </a:cubicBezTo>
                  <a:cubicBezTo>
                    <a:pt x="96" y="291"/>
                    <a:pt x="96" y="291"/>
                    <a:pt x="96" y="291"/>
                  </a:cubicBezTo>
                  <a:cubicBezTo>
                    <a:pt x="97" y="292"/>
                    <a:pt x="97" y="292"/>
                    <a:pt x="97" y="292"/>
                  </a:cubicBezTo>
                  <a:cubicBezTo>
                    <a:pt x="96" y="292"/>
                    <a:pt x="96" y="292"/>
                    <a:pt x="96" y="292"/>
                  </a:cubicBezTo>
                  <a:cubicBezTo>
                    <a:pt x="97" y="293"/>
                    <a:pt x="97" y="293"/>
                    <a:pt x="97" y="293"/>
                  </a:cubicBezTo>
                  <a:cubicBezTo>
                    <a:pt x="97" y="293"/>
                    <a:pt x="97" y="293"/>
                    <a:pt x="97" y="293"/>
                  </a:cubicBezTo>
                  <a:cubicBezTo>
                    <a:pt x="98" y="294"/>
                    <a:pt x="98" y="293"/>
                    <a:pt x="98" y="293"/>
                  </a:cubicBezTo>
                  <a:lnTo>
                    <a:pt x="99" y="293"/>
                  </a:lnTo>
                  <a:close/>
                  <a:moveTo>
                    <a:pt x="100" y="298"/>
                  </a:moveTo>
                  <a:cubicBezTo>
                    <a:pt x="99" y="297"/>
                    <a:pt x="99" y="297"/>
                    <a:pt x="99" y="297"/>
                  </a:cubicBezTo>
                  <a:cubicBezTo>
                    <a:pt x="99" y="297"/>
                    <a:pt x="99" y="297"/>
                    <a:pt x="99" y="297"/>
                  </a:cubicBezTo>
                  <a:cubicBezTo>
                    <a:pt x="99" y="297"/>
                    <a:pt x="99" y="297"/>
                    <a:pt x="99" y="297"/>
                  </a:cubicBezTo>
                  <a:cubicBezTo>
                    <a:pt x="99" y="298"/>
                    <a:pt x="99" y="299"/>
                    <a:pt x="100" y="299"/>
                  </a:cubicBezTo>
                  <a:cubicBezTo>
                    <a:pt x="100" y="299"/>
                    <a:pt x="100" y="299"/>
                    <a:pt x="100" y="299"/>
                  </a:cubicBezTo>
                  <a:cubicBezTo>
                    <a:pt x="100" y="299"/>
                    <a:pt x="100" y="299"/>
                    <a:pt x="100" y="299"/>
                  </a:cubicBezTo>
                  <a:lnTo>
                    <a:pt x="100" y="298"/>
                  </a:lnTo>
                  <a:close/>
                  <a:moveTo>
                    <a:pt x="101" y="298"/>
                  </a:moveTo>
                  <a:cubicBezTo>
                    <a:pt x="101" y="298"/>
                    <a:pt x="101" y="298"/>
                    <a:pt x="101" y="298"/>
                  </a:cubicBezTo>
                  <a:cubicBezTo>
                    <a:pt x="101" y="299"/>
                    <a:pt x="101" y="299"/>
                    <a:pt x="101" y="299"/>
                  </a:cubicBezTo>
                  <a:cubicBezTo>
                    <a:pt x="102" y="298"/>
                    <a:pt x="102" y="298"/>
                    <a:pt x="102" y="298"/>
                  </a:cubicBezTo>
                  <a:cubicBezTo>
                    <a:pt x="101" y="298"/>
                    <a:pt x="101" y="298"/>
                    <a:pt x="101" y="298"/>
                  </a:cubicBezTo>
                  <a:cubicBezTo>
                    <a:pt x="101" y="298"/>
                    <a:pt x="101" y="298"/>
                    <a:pt x="101" y="298"/>
                  </a:cubicBezTo>
                  <a:cubicBezTo>
                    <a:pt x="101" y="297"/>
                    <a:pt x="101" y="297"/>
                    <a:pt x="101" y="297"/>
                  </a:cubicBezTo>
                  <a:cubicBezTo>
                    <a:pt x="100" y="298"/>
                    <a:pt x="100" y="298"/>
                    <a:pt x="100" y="298"/>
                  </a:cubicBezTo>
                  <a:cubicBezTo>
                    <a:pt x="101" y="298"/>
                    <a:pt x="101" y="298"/>
                    <a:pt x="101" y="298"/>
                  </a:cubicBezTo>
                  <a:close/>
                  <a:moveTo>
                    <a:pt x="202" y="425"/>
                  </a:moveTo>
                  <a:cubicBezTo>
                    <a:pt x="202" y="425"/>
                    <a:pt x="202" y="425"/>
                    <a:pt x="202" y="425"/>
                  </a:cubicBezTo>
                  <a:cubicBezTo>
                    <a:pt x="202" y="426"/>
                    <a:pt x="202" y="426"/>
                    <a:pt x="202" y="426"/>
                  </a:cubicBezTo>
                  <a:cubicBezTo>
                    <a:pt x="202" y="426"/>
                    <a:pt x="202" y="426"/>
                    <a:pt x="202" y="426"/>
                  </a:cubicBezTo>
                  <a:cubicBezTo>
                    <a:pt x="202" y="427"/>
                    <a:pt x="202" y="427"/>
                    <a:pt x="202" y="427"/>
                  </a:cubicBezTo>
                  <a:cubicBezTo>
                    <a:pt x="202" y="427"/>
                    <a:pt x="202" y="427"/>
                    <a:pt x="202" y="427"/>
                  </a:cubicBezTo>
                  <a:cubicBezTo>
                    <a:pt x="202" y="427"/>
                    <a:pt x="202" y="427"/>
                    <a:pt x="202" y="427"/>
                  </a:cubicBezTo>
                  <a:cubicBezTo>
                    <a:pt x="202" y="427"/>
                    <a:pt x="202" y="427"/>
                    <a:pt x="202" y="427"/>
                  </a:cubicBezTo>
                  <a:cubicBezTo>
                    <a:pt x="202" y="427"/>
                    <a:pt x="202" y="427"/>
                    <a:pt x="202" y="427"/>
                  </a:cubicBezTo>
                  <a:cubicBezTo>
                    <a:pt x="202" y="428"/>
                    <a:pt x="202" y="428"/>
                    <a:pt x="202" y="428"/>
                  </a:cubicBezTo>
                  <a:cubicBezTo>
                    <a:pt x="202" y="428"/>
                    <a:pt x="202" y="428"/>
                    <a:pt x="202" y="428"/>
                  </a:cubicBezTo>
                  <a:cubicBezTo>
                    <a:pt x="202" y="429"/>
                    <a:pt x="203" y="429"/>
                    <a:pt x="203" y="429"/>
                  </a:cubicBezTo>
                  <a:cubicBezTo>
                    <a:pt x="203" y="430"/>
                    <a:pt x="203" y="430"/>
                    <a:pt x="203" y="430"/>
                  </a:cubicBezTo>
                  <a:cubicBezTo>
                    <a:pt x="203" y="429"/>
                    <a:pt x="203" y="429"/>
                    <a:pt x="203" y="429"/>
                  </a:cubicBezTo>
                  <a:cubicBezTo>
                    <a:pt x="203" y="429"/>
                    <a:pt x="203" y="429"/>
                    <a:pt x="203" y="429"/>
                  </a:cubicBezTo>
                  <a:cubicBezTo>
                    <a:pt x="203" y="428"/>
                    <a:pt x="203" y="426"/>
                    <a:pt x="202" y="425"/>
                  </a:cubicBezTo>
                  <a:close/>
                  <a:moveTo>
                    <a:pt x="99" y="300"/>
                  </a:moveTo>
                  <a:cubicBezTo>
                    <a:pt x="99" y="300"/>
                    <a:pt x="99" y="300"/>
                    <a:pt x="99" y="300"/>
                  </a:cubicBezTo>
                  <a:cubicBezTo>
                    <a:pt x="98" y="299"/>
                    <a:pt x="98" y="299"/>
                    <a:pt x="98" y="299"/>
                  </a:cubicBezTo>
                  <a:cubicBezTo>
                    <a:pt x="98" y="299"/>
                    <a:pt x="98" y="299"/>
                    <a:pt x="98" y="299"/>
                  </a:cubicBezTo>
                  <a:cubicBezTo>
                    <a:pt x="98" y="300"/>
                    <a:pt x="98" y="300"/>
                    <a:pt x="98" y="300"/>
                  </a:cubicBezTo>
                  <a:cubicBezTo>
                    <a:pt x="99" y="300"/>
                    <a:pt x="99" y="300"/>
                    <a:pt x="99" y="300"/>
                  </a:cubicBezTo>
                  <a:cubicBezTo>
                    <a:pt x="99" y="300"/>
                    <a:pt x="99" y="300"/>
                    <a:pt x="99" y="300"/>
                  </a:cubicBezTo>
                  <a:cubicBezTo>
                    <a:pt x="99" y="300"/>
                    <a:pt x="99" y="300"/>
                    <a:pt x="99" y="300"/>
                  </a:cubicBezTo>
                  <a:cubicBezTo>
                    <a:pt x="99" y="300"/>
                    <a:pt x="99" y="300"/>
                    <a:pt x="99" y="300"/>
                  </a:cubicBezTo>
                  <a:cubicBezTo>
                    <a:pt x="99" y="300"/>
                    <a:pt x="99" y="300"/>
                    <a:pt x="99" y="300"/>
                  </a:cubicBezTo>
                  <a:cubicBezTo>
                    <a:pt x="100" y="301"/>
                    <a:pt x="100" y="301"/>
                    <a:pt x="100" y="301"/>
                  </a:cubicBezTo>
                  <a:cubicBezTo>
                    <a:pt x="100" y="301"/>
                    <a:pt x="100" y="301"/>
                    <a:pt x="100" y="301"/>
                  </a:cubicBezTo>
                  <a:cubicBezTo>
                    <a:pt x="100" y="301"/>
                    <a:pt x="100" y="301"/>
                    <a:pt x="100" y="301"/>
                  </a:cubicBezTo>
                  <a:cubicBezTo>
                    <a:pt x="100" y="301"/>
                    <a:pt x="100" y="301"/>
                    <a:pt x="100" y="301"/>
                  </a:cubicBezTo>
                  <a:cubicBezTo>
                    <a:pt x="100" y="300"/>
                    <a:pt x="100" y="300"/>
                    <a:pt x="100" y="300"/>
                  </a:cubicBezTo>
                  <a:lnTo>
                    <a:pt x="99" y="300"/>
                  </a:lnTo>
                  <a:close/>
                  <a:moveTo>
                    <a:pt x="97" y="298"/>
                  </a:moveTo>
                  <a:cubicBezTo>
                    <a:pt x="97" y="298"/>
                    <a:pt x="97" y="298"/>
                    <a:pt x="97" y="298"/>
                  </a:cubicBezTo>
                  <a:cubicBezTo>
                    <a:pt x="97" y="298"/>
                    <a:pt x="97" y="298"/>
                    <a:pt x="97" y="298"/>
                  </a:cubicBezTo>
                  <a:cubicBezTo>
                    <a:pt x="97" y="298"/>
                    <a:pt x="97" y="298"/>
                    <a:pt x="97" y="298"/>
                  </a:cubicBezTo>
                  <a:cubicBezTo>
                    <a:pt x="97" y="298"/>
                    <a:pt x="97" y="298"/>
                    <a:pt x="97" y="298"/>
                  </a:cubicBezTo>
                  <a:cubicBezTo>
                    <a:pt x="97" y="298"/>
                    <a:pt x="97" y="298"/>
                    <a:pt x="97" y="298"/>
                  </a:cubicBezTo>
                  <a:cubicBezTo>
                    <a:pt x="97" y="298"/>
                    <a:pt x="97" y="298"/>
                    <a:pt x="97" y="298"/>
                  </a:cubicBezTo>
                  <a:cubicBezTo>
                    <a:pt x="97" y="298"/>
                    <a:pt x="97" y="298"/>
                    <a:pt x="97" y="298"/>
                  </a:cubicBezTo>
                  <a:close/>
                  <a:moveTo>
                    <a:pt x="99" y="297"/>
                  </a:moveTo>
                  <a:cubicBezTo>
                    <a:pt x="99" y="296"/>
                    <a:pt x="99" y="296"/>
                    <a:pt x="99" y="296"/>
                  </a:cubicBezTo>
                  <a:cubicBezTo>
                    <a:pt x="99" y="296"/>
                    <a:pt x="99" y="296"/>
                    <a:pt x="99" y="296"/>
                  </a:cubicBezTo>
                  <a:cubicBezTo>
                    <a:pt x="98" y="297"/>
                    <a:pt x="98" y="297"/>
                    <a:pt x="98" y="297"/>
                  </a:cubicBezTo>
                  <a:cubicBezTo>
                    <a:pt x="99" y="297"/>
                    <a:pt x="99" y="297"/>
                    <a:pt x="99" y="297"/>
                  </a:cubicBezTo>
                  <a:close/>
                  <a:moveTo>
                    <a:pt x="99" y="299"/>
                  </a:moveTo>
                  <a:cubicBezTo>
                    <a:pt x="98" y="299"/>
                    <a:pt x="98" y="299"/>
                    <a:pt x="98" y="299"/>
                  </a:cubicBezTo>
                  <a:cubicBezTo>
                    <a:pt x="98" y="299"/>
                    <a:pt x="98" y="299"/>
                    <a:pt x="98" y="299"/>
                  </a:cubicBezTo>
                  <a:cubicBezTo>
                    <a:pt x="98" y="299"/>
                    <a:pt x="98" y="299"/>
                    <a:pt x="98" y="299"/>
                  </a:cubicBezTo>
                  <a:cubicBezTo>
                    <a:pt x="99" y="299"/>
                    <a:pt x="99" y="299"/>
                    <a:pt x="99" y="299"/>
                  </a:cubicBezTo>
                  <a:close/>
                  <a:moveTo>
                    <a:pt x="98" y="297"/>
                  </a:moveTo>
                  <a:cubicBezTo>
                    <a:pt x="98" y="297"/>
                    <a:pt x="98" y="297"/>
                    <a:pt x="98" y="297"/>
                  </a:cubicBezTo>
                  <a:cubicBezTo>
                    <a:pt x="98" y="298"/>
                    <a:pt x="98" y="298"/>
                    <a:pt x="98" y="298"/>
                  </a:cubicBezTo>
                  <a:cubicBezTo>
                    <a:pt x="98" y="297"/>
                    <a:pt x="98" y="297"/>
                    <a:pt x="98" y="297"/>
                  </a:cubicBezTo>
                  <a:cubicBezTo>
                    <a:pt x="98" y="297"/>
                    <a:pt x="98" y="297"/>
                    <a:pt x="98" y="297"/>
                  </a:cubicBezTo>
                  <a:cubicBezTo>
                    <a:pt x="98" y="297"/>
                    <a:pt x="98" y="297"/>
                    <a:pt x="98" y="297"/>
                  </a:cubicBezTo>
                  <a:close/>
                  <a:moveTo>
                    <a:pt x="100" y="294"/>
                  </a:moveTo>
                  <a:cubicBezTo>
                    <a:pt x="100" y="294"/>
                    <a:pt x="101" y="295"/>
                    <a:pt x="101" y="295"/>
                  </a:cubicBezTo>
                  <a:cubicBezTo>
                    <a:pt x="101" y="295"/>
                    <a:pt x="101" y="295"/>
                    <a:pt x="101" y="295"/>
                  </a:cubicBezTo>
                  <a:cubicBezTo>
                    <a:pt x="101" y="296"/>
                    <a:pt x="101" y="296"/>
                    <a:pt x="101" y="296"/>
                  </a:cubicBezTo>
                  <a:cubicBezTo>
                    <a:pt x="101" y="295"/>
                    <a:pt x="102" y="295"/>
                    <a:pt x="102" y="295"/>
                  </a:cubicBezTo>
                  <a:cubicBezTo>
                    <a:pt x="102" y="294"/>
                    <a:pt x="102" y="294"/>
                    <a:pt x="102" y="294"/>
                  </a:cubicBezTo>
                  <a:cubicBezTo>
                    <a:pt x="101" y="294"/>
                    <a:pt x="101" y="294"/>
                    <a:pt x="100" y="294"/>
                  </a:cubicBezTo>
                  <a:close/>
                  <a:moveTo>
                    <a:pt x="64" y="242"/>
                  </a:moveTo>
                  <a:cubicBezTo>
                    <a:pt x="64" y="242"/>
                    <a:pt x="64" y="242"/>
                    <a:pt x="64" y="242"/>
                  </a:cubicBezTo>
                  <a:cubicBezTo>
                    <a:pt x="64" y="242"/>
                    <a:pt x="64" y="242"/>
                    <a:pt x="64" y="242"/>
                  </a:cubicBezTo>
                  <a:cubicBezTo>
                    <a:pt x="64" y="241"/>
                    <a:pt x="64" y="241"/>
                    <a:pt x="64" y="241"/>
                  </a:cubicBezTo>
                  <a:cubicBezTo>
                    <a:pt x="64" y="242"/>
                    <a:pt x="64" y="242"/>
                    <a:pt x="64" y="242"/>
                  </a:cubicBezTo>
                  <a:cubicBezTo>
                    <a:pt x="65" y="241"/>
                    <a:pt x="65" y="241"/>
                    <a:pt x="65" y="241"/>
                  </a:cubicBezTo>
                  <a:cubicBezTo>
                    <a:pt x="66" y="241"/>
                    <a:pt x="66" y="241"/>
                    <a:pt x="66" y="241"/>
                  </a:cubicBezTo>
                  <a:cubicBezTo>
                    <a:pt x="67" y="241"/>
                    <a:pt x="67" y="241"/>
                    <a:pt x="67" y="241"/>
                  </a:cubicBezTo>
                  <a:cubicBezTo>
                    <a:pt x="67" y="242"/>
                    <a:pt x="67" y="242"/>
                    <a:pt x="67" y="242"/>
                  </a:cubicBezTo>
                  <a:cubicBezTo>
                    <a:pt x="67" y="241"/>
                    <a:pt x="67" y="241"/>
                    <a:pt x="67" y="241"/>
                  </a:cubicBezTo>
                  <a:cubicBezTo>
                    <a:pt x="67" y="241"/>
                    <a:pt x="67" y="241"/>
                    <a:pt x="67" y="241"/>
                  </a:cubicBezTo>
                  <a:cubicBezTo>
                    <a:pt x="67" y="241"/>
                    <a:pt x="67" y="241"/>
                    <a:pt x="67" y="241"/>
                  </a:cubicBezTo>
                  <a:cubicBezTo>
                    <a:pt x="67" y="241"/>
                    <a:pt x="67" y="241"/>
                    <a:pt x="67" y="241"/>
                  </a:cubicBezTo>
                  <a:cubicBezTo>
                    <a:pt x="67" y="241"/>
                    <a:pt x="67" y="241"/>
                    <a:pt x="67" y="241"/>
                  </a:cubicBezTo>
                  <a:cubicBezTo>
                    <a:pt x="66" y="241"/>
                    <a:pt x="66" y="241"/>
                    <a:pt x="66" y="241"/>
                  </a:cubicBezTo>
                  <a:cubicBezTo>
                    <a:pt x="66" y="241"/>
                    <a:pt x="66" y="241"/>
                    <a:pt x="66" y="241"/>
                  </a:cubicBezTo>
                  <a:cubicBezTo>
                    <a:pt x="66" y="240"/>
                    <a:pt x="66" y="240"/>
                    <a:pt x="66" y="240"/>
                  </a:cubicBezTo>
                  <a:cubicBezTo>
                    <a:pt x="66" y="240"/>
                    <a:pt x="66" y="240"/>
                    <a:pt x="66" y="240"/>
                  </a:cubicBezTo>
                  <a:cubicBezTo>
                    <a:pt x="65" y="240"/>
                    <a:pt x="65" y="240"/>
                    <a:pt x="65" y="240"/>
                  </a:cubicBezTo>
                  <a:cubicBezTo>
                    <a:pt x="65" y="240"/>
                    <a:pt x="65" y="240"/>
                    <a:pt x="65" y="240"/>
                  </a:cubicBezTo>
                  <a:cubicBezTo>
                    <a:pt x="65" y="240"/>
                    <a:pt x="65" y="240"/>
                    <a:pt x="65" y="240"/>
                  </a:cubicBezTo>
                  <a:cubicBezTo>
                    <a:pt x="65" y="240"/>
                    <a:pt x="65" y="240"/>
                    <a:pt x="65" y="240"/>
                  </a:cubicBezTo>
                  <a:cubicBezTo>
                    <a:pt x="64" y="240"/>
                    <a:pt x="64" y="240"/>
                    <a:pt x="64" y="240"/>
                  </a:cubicBezTo>
                  <a:cubicBezTo>
                    <a:pt x="65" y="240"/>
                    <a:pt x="65" y="240"/>
                    <a:pt x="65" y="240"/>
                  </a:cubicBezTo>
                  <a:cubicBezTo>
                    <a:pt x="64" y="239"/>
                    <a:pt x="64" y="239"/>
                    <a:pt x="64" y="239"/>
                  </a:cubicBezTo>
                  <a:cubicBezTo>
                    <a:pt x="64" y="239"/>
                    <a:pt x="64" y="239"/>
                    <a:pt x="64" y="239"/>
                  </a:cubicBezTo>
                  <a:cubicBezTo>
                    <a:pt x="64" y="239"/>
                    <a:pt x="64" y="239"/>
                    <a:pt x="64" y="239"/>
                  </a:cubicBezTo>
                  <a:cubicBezTo>
                    <a:pt x="64" y="239"/>
                    <a:pt x="64" y="239"/>
                    <a:pt x="64" y="239"/>
                  </a:cubicBezTo>
                  <a:cubicBezTo>
                    <a:pt x="64" y="239"/>
                    <a:pt x="64" y="239"/>
                    <a:pt x="64" y="239"/>
                  </a:cubicBezTo>
                  <a:cubicBezTo>
                    <a:pt x="64" y="238"/>
                    <a:pt x="64" y="238"/>
                    <a:pt x="64" y="238"/>
                  </a:cubicBezTo>
                  <a:cubicBezTo>
                    <a:pt x="64" y="238"/>
                    <a:pt x="64" y="238"/>
                    <a:pt x="64" y="238"/>
                  </a:cubicBezTo>
                  <a:cubicBezTo>
                    <a:pt x="64" y="238"/>
                    <a:pt x="64" y="238"/>
                    <a:pt x="64" y="238"/>
                  </a:cubicBezTo>
                  <a:cubicBezTo>
                    <a:pt x="63" y="238"/>
                    <a:pt x="63" y="238"/>
                    <a:pt x="63" y="238"/>
                  </a:cubicBezTo>
                  <a:cubicBezTo>
                    <a:pt x="62" y="237"/>
                    <a:pt x="62" y="237"/>
                    <a:pt x="62" y="237"/>
                  </a:cubicBezTo>
                  <a:cubicBezTo>
                    <a:pt x="62" y="238"/>
                    <a:pt x="62" y="238"/>
                    <a:pt x="62" y="238"/>
                  </a:cubicBezTo>
                  <a:cubicBezTo>
                    <a:pt x="62" y="237"/>
                    <a:pt x="62" y="237"/>
                    <a:pt x="62" y="237"/>
                  </a:cubicBezTo>
                  <a:cubicBezTo>
                    <a:pt x="62" y="237"/>
                    <a:pt x="62" y="237"/>
                    <a:pt x="62" y="237"/>
                  </a:cubicBezTo>
                  <a:cubicBezTo>
                    <a:pt x="62" y="237"/>
                    <a:pt x="62" y="237"/>
                    <a:pt x="61" y="237"/>
                  </a:cubicBezTo>
                  <a:cubicBezTo>
                    <a:pt x="61" y="237"/>
                    <a:pt x="61" y="237"/>
                    <a:pt x="61" y="237"/>
                  </a:cubicBezTo>
                  <a:cubicBezTo>
                    <a:pt x="61" y="237"/>
                    <a:pt x="61" y="237"/>
                    <a:pt x="61" y="237"/>
                  </a:cubicBezTo>
                  <a:cubicBezTo>
                    <a:pt x="61" y="237"/>
                    <a:pt x="61" y="237"/>
                    <a:pt x="61" y="237"/>
                  </a:cubicBezTo>
                  <a:cubicBezTo>
                    <a:pt x="61" y="237"/>
                    <a:pt x="61" y="237"/>
                    <a:pt x="61" y="237"/>
                  </a:cubicBezTo>
                  <a:cubicBezTo>
                    <a:pt x="61" y="237"/>
                    <a:pt x="61" y="237"/>
                    <a:pt x="61" y="237"/>
                  </a:cubicBezTo>
                  <a:cubicBezTo>
                    <a:pt x="61" y="238"/>
                    <a:pt x="61" y="238"/>
                    <a:pt x="61" y="238"/>
                  </a:cubicBezTo>
                  <a:cubicBezTo>
                    <a:pt x="61" y="239"/>
                    <a:pt x="61" y="239"/>
                    <a:pt x="61" y="239"/>
                  </a:cubicBezTo>
                  <a:cubicBezTo>
                    <a:pt x="61" y="239"/>
                    <a:pt x="61" y="239"/>
                    <a:pt x="61" y="239"/>
                  </a:cubicBezTo>
                  <a:cubicBezTo>
                    <a:pt x="61" y="239"/>
                    <a:pt x="61" y="239"/>
                    <a:pt x="61" y="239"/>
                  </a:cubicBezTo>
                  <a:cubicBezTo>
                    <a:pt x="61" y="239"/>
                    <a:pt x="61" y="239"/>
                    <a:pt x="61" y="239"/>
                  </a:cubicBezTo>
                  <a:cubicBezTo>
                    <a:pt x="61" y="239"/>
                    <a:pt x="61" y="239"/>
                    <a:pt x="61" y="239"/>
                  </a:cubicBezTo>
                  <a:cubicBezTo>
                    <a:pt x="61" y="240"/>
                    <a:pt x="61" y="240"/>
                    <a:pt x="61" y="240"/>
                  </a:cubicBezTo>
                  <a:cubicBezTo>
                    <a:pt x="61" y="240"/>
                    <a:pt x="61" y="240"/>
                    <a:pt x="61" y="240"/>
                  </a:cubicBezTo>
                  <a:cubicBezTo>
                    <a:pt x="61" y="240"/>
                    <a:pt x="61" y="240"/>
                    <a:pt x="61" y="240"/>
                  </a:cubicBezTo>
                  <a:cubicBezTo>
                    <a:pt x="61" y="241"/>
                    <a:pt x="61" y="241"/>
                    <a:pt x="61" y="241"/>
                  </a:cubicBezTo>
                  <a:cubicBezTo>
                    <a:pt x="61" y="241"/>
                    <a:pt x="61" y="241"/>
                    <a:pt x="61" y="241"/>
                  </a:cubicBezTo>
                  <a:cubicBezTo>
                    <a:pt x="62" y="241"/>
                    <a:pt x="62" y="241"/>
                    <a:pt x="62" y="241"/>
                  </a:cubicBezTo>
                  <a:cubicBezTo>
                    <a:pt x="62" y="241"/>
                    <a:pt x="62" y="241"/>
                    <a:pt x="62" y="241"/>
                  </a:cubicBezTo>
                  <a:cubicBezTo>
                    <a:pt x="61" y="242"/>
                    <a:pt x="61" y="242"/>
                    <a:pt x="61" y="242"/>
                  </a:cubicBezTo>
                  <a:cubicBezTo>
                    <a:pt x="61" y="242"/>
                    <a:pt x="61" y="242"/>
                    <a:pt x="61" y="242"/>
                  </a:cubicBezTo>
                  <a:cubicBezTo>
                    <a:pt x="62" y="242"/>
                    <a:pt x="62" y="242"/>
                    <a:pt x="62" y="242"/>
                  </a:cubicBezTo>
                  <a:cubicBezTo>
                    <a:pt x="62" y="242"/>
                    <a:pt x="62" y="242"/>
                    <a:pt x="62" y="242"/>
                  </a:cubicBezTo>
                  <a:cubicBezTo>
                    <a:pt x="62" y="242"/>
                    <a:pt x="62" y="242"/>
                    <a:pt x="62" y="242"/>
                  </a:cubicBezTo>
                  <a:cubicBezTo>
                    <a:pt x="62" y="242"/>
                    <a:pt x="62" y="242"/>
                    <a:pt x="62" y="242"/>
                  </a:cubicBezTo>
                  <a:cubicBezTo>
                    <a:pt x="62" y="242"/>
                    <a:pt x="62" y="242"/>
                    <a:pt x="62" y="242"/>
                  </a:cubicBezTo>
                  <a:cubicBezTo>
                    <a:pt x="62" y="242"/>
                    <a:pt x="62" y="242"/>
                    <a:pt x="62" y="242"/>
                  </a:cubicBezTo>
                  <a:cubicBezTo>
                    <a:pt x="63" y="242"/>
                    <a:pt x="63" y="242"/>
                    <a:pt x="63" y="242"/>
                  </a:cubicBezTo>
                  <a:cubicBezTo>
                    <a:pt x="63" y="242"/>
                    <a:pt x="63" y="242"/>
                    <a:pt x="63" y="242"/>
                  </a:cubicBezTo>
                  <a:cubicBezTo>
                    <a:pt x="63" y="242"/>
                    <a:pt x="63" y="242"/>
                    <a:pt x="63" y="242"/>
                  </a:cubicBezTo>
                  <a:lnTo>
                    <a:pt x="64" y="242"/>
                  </a:lnTo>
                  <a:close/>
                  <a:moveTo>
                    <a:pt x="68" y="257"/>
                  </a:moveTo>
                  <a:cubicBezTo>
                    <a:pt x="68" y="257"/>
                    <a:pt x="68" y="257"/>
                    <a:pt x="68" y="257"/>
                  </a:cubicBezTo>
                  <a:cubicBezTo>
                    <a:pt x="68" y="257"/>
                    <a:pt x="68" y="257"/>
                    <a:pt x="68" y="257"/>
                  </a:cubicBezTo>
                  <a:cubicBezTo>
                    <a:pt x="67" y="256"/>
                    <a:pt x="67" y="256"/>
                    <a:pt x="67" y="256"/>
                  </a:cubicBezTo>
                  <a:cubicBezTo>
                    <a:pt x="67" y="256"/>
                    <a:pt x="67" y="256"/>
                    <a:pt x="67" y="256"/>
                  </a:cubicBezTo>
                  <a:cubicBezTo>
                    <a:pt x="67" y="256"/>
                    <a:pt x="67" y="256"/>
                    <a:pt x="67" y="256"/>
                  </a:cubicBezTo>
                  <a:cubicBezTo>
                    <a:pt x="67" y="257"/>
                    <a:pt x="67" y="257"/>
                    <a:pt x="67" y="257"/>
                  </a:cubicBezTo>
                  <a:cubicBezTo>
                    <a:pt x="67" y="257"/>
                    <a:pt x="67" y="257"/>
                    <a:pt x="67" y="257"/>
                  </a:cubicBezTo>
                  <a:cubicBezTo>
                    <a:pt x="67" y="257"/>
                    <a:pt x="67" y="257"/>
                    <a:pt x="67" y="257"/>
                  </a:cubicBezTo>
                  <a:cubicBezTo>
                    <a:pt x="68" y="258"/>
                    <a:pt x="68" y="258"/>
                    <a:pt x="68" y="258"/>
                  </a:cubicBezTo>
                  <a:cubicBezTo>
                    <a:pt x="68" y="258"/>
                    <a:pt x="68" y="258"/>
                    <a:pt x="68" y="258"/>
                  </a:cubicBezTo>
                  <a:cubicBezTo>
                    <a:pt x="69" y="257"/>
                    <a:pt x="68" y="257"/>
                    <a:pt x="68" y="257"/>
                  </a:cubicBezTo>
                  <a:close/>
                  <a:moveTo>
                    <a:pt x="39" y="189"/>
                  </a:moveTo>
                  <a:cubicBezTo>
                    <a:pt x="38" y="189"/>
                    <a:pt x="37" y="189"/>
                    <a:pt x="37" y="189"/>
                  </a:cubicBezTo>
                  <a:cubicBezTo>
                    <a:pt x="37" y="189"/>
                    <a:pt x="37" y="189"/>
                    <a:pt x="37" y="189"/>
                  </a:cubicBezTo>
                  <a:cubicBezTo>
                    <a:pt x="37" y="189"/>
                    <a:pt x="37" y="189"/>
                    <a:pt x="37" y="189"/>
                  </a:cubicBezTo>
                  <a:cubicBezTo>
                    <a:pt x="36" y="189"/>
                    <a:pt x="36" y="189"/>
                    <a:pt x="35" y="189"/>
                  </a:cubicBezTo>
                  <a:cubicBezTo>
                    <a:pt x="35" y="189"/>
                    <a:pt x="35" y="189"/>
                    <a:pt x="35" y="190"/>
                  </a:cubicBezTo>
                  <a:cubicBezTo>
                    <a:pt x="35" y="190"/>
                    <a:pt x="35" y="190"/>
                    <a:pt x="35" y="190"/>
                  </a:cubicBezTo>
                  <a:cubicBezTo>
                    <a:pt x="34" y="191"/>
                    <a:pt x="34" y="191"/>
                    <a:pt x="34" y="191"/>
                  </a:cubicBezTo>
                  <a:cubicBezTo>
                    <a:pt x="35" y="191"/>
                    <a:pt x="34" y="192"/>
                    <a:pt x="35" y="192"/>
                  </a:cubicBezTo>
                  <a:cubicBezTo>
                    <a:pt x="35" y="192"/>
                    <a:pt x="35" y="192"/>
                    <a:pt x="35" y="192"/>
                  </a:cubicBezTo>
                  <a:cubicBezTo>
                    <a:pt x="36" y="193"/>
                    <a:pt x="36" y="193"/>
                    <a:pt x="36" y="193"/>
                  </a:cubicBezTo>
                  <a:cubicBezTo>
                    <a:pt x="36" y="192"/>
                    <a:pt x="36" y="192"/>
                    <a:pt x="36" y="192"/>
                  </a:cubicBezTo>
                  <a:cubicBezTo>
                    <a:pt x="36" y="193"/>
                    <a:pt x="36" y="193"/>
                    <a:pt x="36" y="193"/>
                  </a:cubicBezTo>
                  <a:cubicBezTo>
                    <a:pt x="36" y="193"/>
                    <a:pt x="36" y="193"/>
                    <a:pt x="36" y="193"/>
                  </a:cubicBezTo>
                  <a:cubicBezTo>
                    <a:pt x="36" y="193"/>
                    <a:pt x="36" y="193"/>
                    <a:pt x="36" y="193"/>
                  </a:cubicBezTo>
                  <a:cubicBezTo>
                    <a:pt x="37" y="192"/>
                    <a:pt x="37" y="192"/>
                    <a:pt x="37" y="192"/>
                  </a:cubicBezTo>
                  <a:cubicBezTo>
                    <a:pt x="37" y="192"/>
                    <a:pt x="37" y="192"/>
                    <a:pt x="37" y="192"/>
                  </a:cubicBezTo>
                  <a:cubicBezTo>
                    <a:pt x="38" y="192"/>
                    <a:pt x="38" y="192"/>
                    <a:pt x="38" y="192"/>
                  </a:cubicBezTo>
                  <a:cubicBezTo>
                    <a:pt x="38" y="192"/>
                    <a:pt x="38" y="192"/>
                    <a:pt x="38" y="192"/>
                  </a:cubicBezTo>
                  <a:cubicBezTo>
                    <a:pt x="38" y="191"/>
                    <a:pt x="38" y="191"/>
                    <a:pt x="38" y="191"/>
                  </a:cubicBezTo>
                  <a:cubicBezTo>
                    <a:pt x="38" y="191"/>
                    <a:pt x="38" y="191"/>
                    <a:pt x="38" y="191"/>
                  </a:cubicBezTo>
                  <a:cubicBezTo>
                    <a:pt x="39" y="191"/>
                    <a:pt x="39" y="191"/>
                    <a:pt x="39" y="191"/>
                  </a:cubicBezTo>
                  <a:cubicBezTo>
                    <a:pt x="39" y="191"/>
                    <a:pt x="39" y="191"/>
                    <a:pt x="39" y="191"/>
                  </a:cubicBezTo>
                  <a:cubicBezTo>
                    <a:pt x="39" y="190"/>
                    <a:pt x="39" y="190"/>
                    <a:pt x="39" y="190"/>
                  </a:cubicBezTo>
                  <a:lnTo>
                    <a:pt x="39" y="189"/>
                  </a:lnTo>
                  <a:close/>
                  <a:moveTo>
                    <a:pt x="68" y="252"/>
                  </a:moveTo>
                  <a:cubicBezTo>
                    <a:pt x="67" y="250"/>
                    <a:pt x="67" y="250"/>
                    <a:pt x="67" y="250"/>
                  </a:cubicBezTo>
                  <a:cubicBezTo>
                    <a:pt x="67" y="250"/>
                    <a:pt x="67" y="250"/>
                    <a:pt x="67" y="250"/>
                  </a:cubicBezTo>
                  <a:cubicBezTo>
                    <a:pt x="67" y="250"/>
                    <a:pt x="67" y="250"/>
                    <a:pt x="67" y="250"/>
                  </a:cubicBezTo>
                  <a:cubicBezTo>
                    <a:pt x="66" y="250"/>
                    <a:pt x="66" y="250"/>
                    <a:pt x="66" y="250"/>
                  </a:cubicBezTo>
                  <a:cubicBezTo>
                    <a:pt x="66" y="250"/>
                    <a:pt x="66" y="250"/>
                    <a:pt x="66" y="250"/>
                  </a:cubicBezTo>
                  <a:cubicBezTo>
                    <a:pt x="66" y="250"/>
                    <a:pt x="66" y="250"/>
                    <a:pt x="66" y="250"/>
                  </a:cubicBezTo>
                  <a:cubicBezTo>
                    <a:pt x="66" y="249"/>
                    <a:pt x="65" y="249"/>
                    <a:pt x="65" y="248"/>
                  </a:cubicBezTo>
                  <a:cubicBezTo>
                    <a:pt x="65" y="248"/>
                    <a:pt x="65" y="248"/>
                    <a:pt x="65" y="248"/>
                  </a:cubicBezTo>
                  <a:cubicBezTo>
                    <a:pt x="66" y="249"/>
                    <a:pt x="66" y="249"/>
                    <a:pt x="66" y="249"/>
                  </a:cubicBezTo>
                  <a:cubicBezTo>
                    <a:pt x="66" y="249"/>
                    <a:pt x="66" y="249"/>
                    <a:pt x="66" y="249"/>
                  </a:cubicBezTo>
                  <a:cubicBezTo>
                    <a:pt x="66" y="249"/>
                    <a:pt x="66" y="249"/>
                    <a:pt x="66" y="249"/>
                  </a:cubicBezTo>
                  <a:cubicBezTo>
                    <a:pt x="66" y="249"/>
                    <a:pt x="66" y="249"/>
                    <a:pt x="66" y="249"/>
                  </a:cubicBezTo>
                  <a:cubicBezTo>
                    <a:pt x="67" y="249"/>
                    <a:pt x="67" y="249"/>
                    <a:pt x="67" y="249"/>
                  </a:cubicBezTo>
                  <a:cubicBezTo>
                    <a:pt x="67" y="249"/>
                    <a:pt x="67" y="249"/>
                    <a:pt x="67" y="249"/>
                  </a:cubicBezTo>
                  <a:cubicBezTo>
                    <a:pt x="68" y="250"/>
                    <a:pt x="68" y="250"/>
                    <a:pt x="68" y="250"/>
                  </a:cubicBezTo>
                  <a:cubicBezTo>
                    <a:pt x="68" y="250"/>
                    <a:pt x="68" y="250"/>
                    <a:pt x="68" y="250"/>
                  </a:cubicBezTo>
                  <a:cubicBezTo>
                    <a:pt x="68" y="250"/>
                    <a:pt x="68" y="250"/>
                    <a:pt x="68" y="250"/>
                  </a:cubicBezTo>
                  <a:cubicBezTo>
                    <a:pt x="68" y="250"/>
                    <a:pt x="69" y="250"/>
                    <a:pt x="69" y="250"/>
                  </a:cubicBezTo>
                  <a:cubicBezTo>
                    <a:pt x="69" y="250"/>
                    <a:pt x="69" y="250"/>
                    <a:pt x="69" y="250"/>
                  </a:cubicBezTo>
                  <a:cubicBezTo>
                    <a:pt x="69" y="250"/>
                    <a:pt x="69" y="250"/>
                    <a:pt x="69" y="250"/>
                  </a:cubicBezTo>
                  <a:cubicBezTo>
                    <a:pt x="69" y="250"/>
                    <a:pt x="69" y="250"/>
                    <a:pt x="69" y="250"/>
                  </a:cubicBezTo>
                  <a:cubicBezTo>
                    <a:pt x="69" y="250"/>
                    <a:pt x="69" y="250"/>
                    <a:pt x="69" y="250"/>
                  </a:cubicBezTo>
                  <a:cubicBezTo>
                    <a:pt x="70" y="250"/>
                    <a:pt x="70" y="250"/>
                    <a:pt x="70" y="250"/>
                  </a:cubicBezTo>
                  <a:cubicBezTo>
                    <a:pt x="69" y="250"/>
                    <a:pt x="69" y="250"/>
                    <a:pt x="69" y="250"/>
                  </a:cubicBezTo>
                  <a:cubicBezTo>
                    <a:pt x="69" y="249"/>
                    <a:pt x="69" y="249"/>
                    <a:pt x="69" y="249"/>
                  </a:cubicBezTo>
                  <a:cubicBezTo>
                    <a:pt x="69" y="250"/>
                    <a:pt x="69" y="250"/>
                    <a:pt x="69" y="250"/>
                  </a:cubicBezTo>
                  <a:cubicBezTo>
                    <a:pt x="69" y="249"/>
                    <a:pt x="69" y="249"/>
                    <a:pt x="69" y="249"/>
                  </a:cubicBezTo>
                  <a:cubicBezTo>
                    <a:pt x="69" y="249"/>
                    <a:pt x="69" y="249"/>
                    <a:pt x="69" y="249"/>
                  </a:cubicBezTo>
                  <a:cubicBezTo>
                    <a:pt x="69" y="249"/>
                    <a:pt x="69" y="249"/>
                    <a:pt x="69" y="249"/>
                  </a:cubicBezTo>
                  <a:cubicBezTo>
                    <a:pt x="69" y="249"/>
                    <a:pt x="69" y="249"/>
                    <a:pt x="69" y="249"/>
                  </a:cubicBezTo>
                  <a:cubicBezTo>
                    <a:pt x="69" y="249"/>
                    <a:pt x="69" y="249"/>
                    <a:pt x="69" y="249"/>
                  </a:cubicBezTo>
                  <a:cubicBezTo>
                    <a:pt x="69" y="249"/>
                    <a:pt x="69" y="249"/>
                    <a:pt x="69" y="249"/>
                  </a:cubicBezTo>
                  <a:cubicBezTo>
                    <a:pt x="68" y="248"/>
                    <a:pt x="68" y="248"/>
                    <a:pt x="68" y="248"/>
                  </a:cubicBezTo>
                  <a:cubicBezTo>
                    <a:pt x="68" y="248"/>
                    <a:pt x="68" y="248"/>
                    <a:pt x="68" y="248"/>
                  </a:cubicBezTo>
                  <a:cubicBezTo>
                    <a:pt x="68" y="247"/>
                    <a:pt x="68" y="247"/>
                    <a:pt x="68" y="247"/>
                  </a:cubicBezTo>
                  <a:cubicBezTo>
                    <a:pt x="67" y="247"/>
                    <a:pt x="67" y="247"/>
                    <a:pt x="67" y="247"/>
                  </a:cubicBezTo>
                  <a:cubicBezTo>
                    <a:pt x="68" y="246"/>
                    <a:pt x="68" y="246"/>
                    <a:pt x="68" y="246"/>
                  </a:cubicBezTo>
                  <a:cubicBezTo>
                    <a:pt x="67" y="246"/>
                    <a:pt x="67" y="246"/>
                    <a:pt x="67" y="246"/>
                  </a:cubicBezTo>
                  <a:cubicBezTo>
                    <a:pt x="67" y="246"/>
                    <a:pt x="67" y="246"/>
                    <a:pt x="67" y="246"/>
                  </a:cubicBezTo>
                  <a:cubicBezTo>
                    <a:pt x="67" y="246"/>
                    <a:pt x="67" y="245"/>
                    <a:pt x="67" y="245"/>
                  </a:cubicBezTo>
                  <a:cubicBezTo>
                    <a:pt x="66" y="245"/>
                    <a:pt x="66" y="245"/>
                    <a:pt x="66" y="245"/>
                  </a:cubicBezTo>
                  <a:cubicBezTo>
                    <a:pt x="66" y="245"/>
                    <a:pt x="66" y="245"/>
                    <a:pt x="66" y="245"/>
                  </a:cubicBezTo>
                  <a:cubicBezTo>
                    <a:pt x="66" y="244"/>
                    <a:pt x="66" y="244"/>
                    <a:pt x="66" y="244"/>
                  </a:cubicBezTo>
                  <a:cubicBezTo>
                    <a:pt x="66" y="244"/>
                    <a:pt x="65" y="243"/>
                    <a:pt x="65" y="243"/>
                  </a:cubicBezTo>
                  <a:cubicBezTo>
                    <a:pt x="65" y="243"/>
                    <a:pt x="65" y="243"/>
                    <a:pt x="65" y="243"/>
                  </a:cubicBezTo>
                  <a:cubicBezTo>
                    <a:pt x="64" y="244"/>
                    <a:pt x="64" y="244"/>
                    <a:pt x="64" y="244"/>
                  </a:cubicBezTo>
                  <a:cubicBezTo>
                    <a:pt x="64" y="244"/>
                    <a:pt x="64" y="244"/>
                    <a:pt x="64" y="244"/>
                  </a:cubicBezTo>
                  <a:cubicBezTo>
                    <a:pt x="64" y="243"/>
                    <a:pt x="64" y="243"/>
                    <a:pt x="64" y="243"/>
                  </a:cubicBezTo>
                  <a:cubicBezTo>
                    <a:pt x="63" y="243"/>
                    <a:pt x="63" y="243"/>
                    <a:pt x="63" y="243"/>
                  </a:cubicBezTo>
                  <a:cubicBezTo>
                    <a:pt x="63" y="244"/>
                    <a:pt x="63" y="244"/>
                    <a:pt x="63" y="244"/>
                  </a:cubicBezTo>
                  <a:cubicBezTo>
                    <a:pt x="63" y="244"/>
                    <a:pt x="63" y="244"/>
                    <a:pt x="63" y="244"/>
                  </a:cubicBezTo>
                  <a:cubicBezTo>
                    <a:pt x="63" y="245"/>
                    <a:pt x="63" y="245"/>
                    <a:pt x="63" y="245"/>
                  </a:cubicBezTo>
                  <a:cubicBezTo>
                    <a:pt x="63" y="245"/>
                    <a:pt x="63" y="245"/>
                    <a:pt x="63" y="245"/>
                  </a:cubicBezTo>
                  <a:cubicBezTo>
                    <a:pt x="63" y="245"/>
                    <a:pt x="63" y="245"/>
                    <a:pt x="63" y="245"/>
                  </a:cubicBezTo>
                  <a:cubicBezTo>
                    <a:pt x="64" y="245"/>
                    <a:pt x="64" y="245"/>
                    <a:pt x="64" y="245"/>
                  </a:cubicBezTo>
                  <a:cubicBezTo>
                    <a:pt x="65" y="245"/>
                    <a:pt x="65" y="245"/>
                    <a:pt x="65" y="245"/>
                  </a:cubicBezTo>
                  <a:cubicBezTo>
                    <a:pt x="64" y="245"/>
                    <a:pt x="64" y="245"/>
                    <a:pt x="64" y="245"/>
                  </a:cubicBezTo>
                  <a:cubicBezTo>
                    <a:pt x="64" y="245"/>
                    <a:pt x="64" y="245"/>
                    <a:pt x="64" y="245"/>
                  </a:cubicBezTo>
                  <a:cubicBezTo>
                    <a:pt x="63" y="246"/>
                    <a:pt x="63" y="246"/>
                    <a:pt x="63" y="246"/>
                  </a:cubicBezTo>
                  <a:cubicBezTo>
                    <a:pt x="63" y="246"/>
                    <a:pt x="63" y="246"/>
                    <a:pt x="63" y="246"/>
                  </a:cubicBezTo>
                  <a:cubicBezTo>
                    <a:pt x="64" y="247"/>
                    <a:pt x="64" y="247"/>
                    <a:pt x="64" y="247"/>
                  </a:cubicBezTo>
                  <a:cubicBezTo>
                    <a:pt x="64" y="247"/>
                    <a:pt x="64" y="247"/>
                    <a:pt x="64" y="247"/>
                  </a:cubicBezTo>
                  <a:cubicBezTo>
                    <a:pt x="65" y="248"/>
                    <a:pt x="65" y="248"/>
                    <a:pt x="65" y="248"/>
                  </a:cubicBezTo>
                  <a:cubicBezTo>
                    <a:pt x="65" y="248"/>
                    <a:pt x="65" y="247"/>
                    <a:pt x="64" y="247"/>
                  </a:cubicBezTo>
                  <a:cubicBezTo>
                    <a:pt x="64" y="247"/>
                    <a:pt x="64" y="247"/>
                    <a:pt x="64" y="247"/>
                  </a:cubicBezTo>
                  <a:cubicBezTo>
                    <a:pt x="63" y="248"/>
                    <a:pt x="63" y="248"/>
                    <a:pt x="63" y="248"/>
                  </a:cubicBezTo>
                  <a:cubicBezTo>
                    <a:pt x="63" y="248"/>
                    <a:pt x="63" y="248"/>
                    <a:pt x="63" y="248"/>
                  </a:cubicBezTo>
                  <a:cubicBezTo>
                    <a:pt x="63" y="249"/>
                    <a:pt x="63" y="249"/>
                    <a:pt x="63" y="249"/>
                  </a:cubicBezTo>
                  <a:cubicBezTo>
                    <a:pt x="63" y="249"/>
                    <a:pt x="63" y="249"/>
                    <a:pt x="63" y="249"/>
                  </a:cubicBezTo>
                  <a:cubicBezTo>
                    <a:pt x="63" y="249"/>
                    <a:pt x="63" y="249"/>
                    <a:pt x="63" y="249"/>
                  </a:cubicBezTo>
                  <a:cubicBezTo>
                    <a:pt x="63" y="249"/>
                    <a:pt x="63" y="249"/>
                    <a:pt x="63" y="249"/>
                  </a:cubicBezTo>
                  <a:cubicBezTo>
                    <a:pt x="63" y="249"/>
                    <a:pt x="63" y="249"/>
                    <a:pt x="63" y="249"/>
                  </a:cubicBezTo>
                  <a:cubicBezTo>
                    <a:pt x="63" y="250"/>
                    <a:pt x="63" y="250"/>
                    <a:pt x="63" y="250"/>
                  </a:cubicBezTo>
                  <a:cubicBezTo>
                    <a:pt x="63" y="250"/>
                    <a:pt x="63" y="250"/>
                    <a:pt x="63" y="250"/>
                  </a:cubicBezTo>
                  <a:cubicBezTo>
                    <a:pt x="63" y="250"/>
                    <a:pt x="63" y="250"/>
                    <a:pt x="63" y="250"/>
                  </a:cubicBezTo>
                  <a:cubicBezTo>
                    <a:pt x="63" y="250"/>
                    <a:pt x="63" y="250"/>
                    <a:pt x="63" y="250"/>
                  </a:cubicBezTo>
                  <a:cubicBezTo>
                    <a:pt x="63" y="251"/>
                    <a:pt x="63" y="251"/>
                    <a:pt x="63" y="251"/>
                  </a:cubicBezTo>
                  <a:cubicBezTo>
                    <a:pt x="63" y="251"/>
                    <a:pt x="63" y="251"/>
                    <a:pt x="63" y="251"/>
                  </a:cubicBezTo>
                  <a:cubicBezTo>
                    <a:pt x="63" y="251"/>
                    <a:pt x="63" y="251"/>
                    <a:pt x="63" y="251"/>
                  </a:cubicBezTo>
                  <a:cubicBezTo>
                    <a:pt x="63" y="251"/>
                    <a:pt x="63" y="251"/>
                    <a:pt x="63" y="251"/>
                  </a:cubicBezTo>
                  <a:cubicBezTo>
                    <a:pt x="63" y="251"/>
                    <a:pt x="63" y="251"/>
                    <a:pt x="63" y="251"/>
                  </a:cubicBezTo>
                  <a:cubicBezTo>
                    <a:pt x="63" y="251"/>
                    <a:pt x="63" y="251"/>
                    <a:pt x="63" y="251"/>
                  </a:cubicBezTo>
                  <a:cubicBezTo>
                    <a:pt x="63" y="252"/>
                    <a:pt x="63" y="252"/>
                    <a:pt x="63" y="252"/>
                  </a:cubicBezTo>
                  <a:cubicBezTo>
                    <a:pt x="64" y="251"/>
                    <a:pt x="64" y="251"/>
                    <a:pt x="64" y="251"/>
                  </a:cubicBezTo>
                  <a:cubicBezTo>
                    <a:pt x="64" y="252"/>
                    <a:pt x="65" y="252"/>
                    <a:pt x="65" y="252"/>
                  </a:cubicBezTo>
                  <a:cubicBezTo>
                    <a:pt x="65" y="252"/>
                    <a:pt x="65" y="252"/>
                    <a:pt x="65" y="252"/>
                  </a:cubicBezTo>
                  <a:cubicBezTo>
                    <a:pt x="65" y="252"/>
                    <a:pt x="65" y="252"/>
                    <a:pt x="65" y="252"/>
                  </a:cubicBezTo>
                  <a:cubicBezTo>
                    <a:pt x="66" y="253"/>
                    <a:pt x="66" y="252"/>
                    <a:pt x="66" y="252"/>
                  </a:cubicBezTo>
                  <a:cubicBezTo>
                    <a:pt x="66" y="252"/>
                    <a:pt x="66" y="252"/>
                    <a:pt x="66" y="252"/>
                  </a:cubicBezTo>
                  <a:cubicBezTo>
                    <a:pt x="66" y="252"/>
                    <a:pt x="66" y="252"/>
                    <a:pt x="66" y="252"/>
                  </a:cubicBezTo>
                  <a:cubicBezTo>
                    <a:pt x="67" y="252"/>
                    <a:pt x="67" y="252"/>
                    <a:pt x="67" y="252"/>
                  </a:cubicBezTo>
                  <a:cubicBezTo>
                    <a:pt x="67" y="252"/>
                    <a:pt x="67" y="252"/>
                    <a:pt x="67" y="252"/>
                  </a:cubicBezTo>
                  <a:cubicBezTo>
                    <a:pt x="67" y="252"/>
                    <a:pt x="67" y="252"/>
                    <a:pt x="67" y="252"/>
                  </a:cubicBezTo>
                  <a:cubicBezTo>
                    <a:pt x="67" y="253"/>
                    <a:pt x="67" y="253"/>
                    <a:pt x="67" y="253"/>
                  </a:cubicBezTo>
                  <a:cubicBezTo>
                    <a:pt x="67" y="253"/>
                    <a:pt x="67" y="253"/>
                    <a:pt x="67" y="253"/>
                  </a:cubicBezTo>
                  <a:cubicBezTo>
                    <a:pt x="68" y="253"/>
                    <a:pt x="68" y="253"/>
                    <a:pt x="68" y="253"/>
                  </a:cubicBezTo>
                  <a:cubicBezTo>
                    <a:pt x="68" y="253"/>
                    <a:pt x="68" y="253"/>
                    <a:pt x="68" y="253"/>
                  </a:cubicBezTo>
                  <a:cubicBezTo>
                    <a:pt x="68" y="253"/>
                    <a:pt x="68" y="253"/>
                    <a:pt x="68" y="253"/>
                  </a:cubicBezTo>
                  <a:cubicBezTo>
                    <a:pt x="68" y="253"/>
                    <a:pt x="68" y="253"/>
                    <a:pt x="68" y="253"/>
                  </a:cubicBezTo>
                  <a:cubicBezTo>
                    <a:pt x="68" y="253"/>
                    <a:pt x="68" y="253"/>
                    <a:pt x="68" y="253"/>
                  </a:cubicBezTo>
                  <a:cubicBezTo>
                    <a:pt x="69" y="253"/>
                    <a:pt x="69" y="253"/>
                    <a:pt x="69" y="253"/>
                  </a:cubicBezTo>
                  <a:cubicBezTo>
                    <a:pt x="68" y="252"/>
                    <a:pt x="68" y="252"/>
                    <a:pt x="68" y="252"/>
                  </a:cubicBezTo>
                  <a:close/>
                  <a:moveTo>
                    <a:pt x="28" y="180"/>
                  </a:moveTo>
                  <a:cubicBezTo>
                    <a:pt x="28" y="180"/>
                    <a:pt x="28" y="180"/>
                    <a:pt x="28" y="180"/>
                  </a:cubicBezTo>
                  <a:cubicBezTo>
                    <a:pt x="28" y="180"/>
                    <a:pt x="28" y="180"/>
                    <a:pt x="28" y="180"/>
                  </a:cubicBezTo>
                  <a:cubicBezTo>
                    <a:pt x="28" y="180"/>
                    <a:pt x="28" y="180"/>
                    <a:pt x="28" y="180"/>
                  </a:cubicBezTo>
                  <a:cubicBezTo>
                    <a:pt x="28" y="180"/>
                    <a:pt x="28" y="180"/>
                    <a:pt x="28" y="180"/>
                  </a:cubicBezTo>
                  <a:cubicBezTo>
                    <a:pt x="27" y="179"/>
                    <a:pt x="27" y="179"/>
                    <a:pt x="27" y="179"/>
                  </a:cubicBezTo>
                  <a:cubicBezTo>
                    <a:pt x="27" y="178"/>
                    <a:pt x="27" y="178"/>
                    <a:pt x="27" y="178"/>
                  </a:cubicBezTo>
                  <a:cubicBezTo>
                    <a:pt x="27" y="178"/>
                    <a:pt x="27" y="178"/>
                    <a:pt x="27" y="178"/>
                  </a:cubicBezTo>
                  <a:cubicBezTo>
                    <a:pt x="27" y="178"/>
                    <a:pt x="27" y="178"/>
                    <a:pt x="27" y="178"/>
                  </a:cubicBezTo>
                  <a:cubicBezTo>
                    <a:pt x="27" y="178"/>
                    <a:pt x="27" y="178"/>
                    <a:pt x="27" y="178"/>
                  </a:cubicBezTo>
                  <a:cubicBezTo>
                    <a:pt x="27" y="178"/>
                    <a:pt x="27" y="178"/>
                    <a:pt x="27" y="178"/>
                  </a:cubicBezTo>
                  <a:cubicBezTo>
                    <a:pt x="26" y="177"/>
                    <a:pt x="26" y="177"/>
                    <a:pt x="26" y="177"/>
                  </a:cubicBezTo>
                  <a:cubicBezTo>
                    <a:pt x="26" y="177"/>
                    <a:pt x="26" y="177"/>
                    <a:pt x="26" y="177"/>
                  </a:cubicBezTo>
                  <a:cubicBezTo>
                    <a:pt x="26" y="177"/>
                    <a:pt x="26" y="177"/>
                    <a:pt x="26" y="177"/>
                  </a:cubicBezTo>
                  <a:cubicBezTo>
                    <a:pt x="26" y="177"/>
                    <a:pt x="26" y="177"/>
                    <a:pt x="26" y="177"/>
                  </a:cubicBezTo>
                  <a:cubicBezTo>
                    <a:pt x="25" y="177"/>
                    <a:pt x="25" y="177"/>
                    <a:pt x="25" y="177"/>
                  </a:cubicBezTo>
                  <a:cubicBezTo>
                    <a:pt x="25" y="177"/>
                    <a:pt x="25" y="177"/>
                    <a:pt x="25" y="177"/>
                  </a:cubicBezTo>
                  <a:cubicBezTo>
                    <a:pt x="25" y="177"/>
                    <a:pt x="25" y="177"/>
                    <a:pt x="25" y="177"/>
                  </a:cubicBezTo>
                  <a:cubicBezTo>
                    <a:pt x="25" y="177"/>
                    <a:pt x="25" y="177"/>
                    <a:pt x="25" y="177"/>
                  </a:cubicBezTo>
                  <a:cubicBezTo>
                    <a:pt x="25" y="177"/>
                    <a:pt x="25" y="177"/>
                    <a:pt x="25" y="177"/>
                  </a:cubicBezTo>
                  <a:cubicBezTo>
                    <a:pt x="25" y="177"/>
                    <a:pt x="25" y="177"/>
                    <a:pt x="25" y="177"/>
                  </a:cubicBezTo>
                  <a:cubicBezTo>
                    <a:pt x="25" y="177"/>
                    <a:pt x="25" y="177"/>
                    <a:pt x="25" y="177"/>
                  </a:cubicBezTo>
                  <a:cubicBezTo>
                    <a:pt x="25" y="178"/>
                    <a:pt x="25" y="178"/>
                    <a:pt x="25" y="179"/>
                  </a:cubicBezTo>
                  <a:cubicBezTo>
                    <a:pt x="25" y="179"/>
                    <a:pt x="25" y="179"/>
                    <a:pt x="25" y="179"/>
                  </a:cubicBezTo>
                  <a:cubicBezTo>
                    <a:pt x="25" y="179"/>
                    <a:pt x="25" y="179"/>
                    <a:pt x="25" y="179"/>
                  </a:cubicBezTo>
                  <a:cubicBezTo>
                    <a:pt x="25" y="179"/>
                    <a:pt x="25" y="179"/>
                    <a:pt x="25" y="179"/>
                  </a:cubicBezTo>
                  <a:cubicBezTo>
                    <a:pt x="26" y="179"/>
                    <a:pt x="26" y="179"/>
                    <a:pt x="26" y="179"/>
                  </a:cubicBezTo>
                  <a:cubicBezTo>
                    <a:pt x="25" y="180"/>
                    <a:pt x="25" y="180"/>
                    <a:pt x="25" y="180"/>
                  </a:cubicBezTo>
                  <a:cubicBezTo>
                    <a:pt x="26" y="180"/>
                    <a:pt x="26" y="180"/>
                    <a:pt x="26" y="180"/>
                  </a:cubicBezTo>
                  <a:cubicBezTo>
                    <a:pt x="27" y="181"/>
                    <a:pt x="27" y="181"/>
                    <a:pt x="27" y="182"/>
                  </a:cubicBezTo>
                  <a:cubicBezTo>
                    <a:pt x="27" y="181"/>
                    <a:pt x="27" y="181"/>
                    <a:pt x="27" y="181"/>
                  </a:cubicBezTo>
                  <a:cubicBezTo>
                    <a:pt x="27" y="182"/>
                    <a:pt x="27" y="182"/>
                    <a:pt x="27" y="182"/>
                  </a:cubicBezTo>
                  <a:cubicBezTo>
                    <a:pt x="28" y="181"/>
                    <a:pt x="28" y="181"/>
                    <a:pt x="28" y="181"/>
                  </a:cubicBezTo>
                  <a:cubicBezTo>
                    <a:pt x="28" y="181"/>
                    <a:pt x="28" y="181"/>
                    <a:pt x="28" y="181"/>
                  </a:cubicBezTo>
                  <a:cubicBezTo>
                    <a:pt x="28" y="180"/>
                    <a:pt x="28" y="180"/>
                    <a:pt x="28" y="180"/>
                  </a:cubicBezTo>
                  <a:close/>
                  <a:moveTo>
                    <a:pt x="31" y="184"/>
                  </a:moveTo>
                  <a:cubicBezTo>
                    <a:pt x="30" y="184"/>
                    <a:pt x="30" y="184"/>
                    <a:pt x="30" y="184"/>
                  </a:cubicBezTo>
                  <a:cubicBezTo>
                    <a:pt x="30" y="185"/>
                    <a:pt x="30" y="185"/>
                    <a:pt x="30" y="185"/>
                  </a:cubicBezTo>
                  <a:cubicBezTo>
                    <a:pt x="31" y="185"/>
                    <a:pt x="30" y="185"/>
                    <a:pt x="31" y="185"/>
                  </a:cubicBezTo>
                  <a:cubicBezTo>
                    <a:pt x="31" y="186"/>
                    <a:pt x="31" y="186"/>
                    <a:pt x="31" y="186"/>
                  </a:cubicBezTo>
                  <a:cubicBezTo>
                    <a:pt x="31" y="186"/>
                    <a:pt x="31" y="186"/>
                    <a:pt x="31" y="186"/>
                  </a:cubicBezTo>
                  <a:cubicBezTo>
                    <a:pt x="31" y="186"/>
                    <a:pt x="31" y="186"/>
                    <a:pt x="31" y="186"/>
                  </a:cubicBezTo>
                  <a:cubicBezTo>
                    <a:pt x="31" y="186"/>
                    <a:pt x="31" y="186"/>
                    <a:pt x="31" y="186"/>
                  </a:cubicBezTo>
                  <a:cubicBezTo>
                    <a:pt x="31" y="187"/>
                    <a:pt x="31" y="187"/>
                    <a:pt x="31" y="187"/>
                  </a:cubicBezTo>
                  <a:cubicBezTo>
                    <a:pt x="31" y="187"/>
                    <a:pt x="31" y="187"/>
                    <a:pt x="31" y="187"/>
                  </a:cubicBezTo>
                  <a:cubicBezTo>
                    <a:pt x="31" y="187"/>
                    <a:pt x="31" y="187"/>
                    <a:pt x="31" y="187"/>
                  </a:cubicBezTo>
                  <a:cubicBezTo>
                    <a:pt x="31" y="186"/>
                    <a:pt x="31" y="186"/>
                    <a:pt x="31" y="186"/>
                  </a:cubicBezTo>
                  <a:cubicBezTo>
                    <a:pt x="31" y="186"/>
                    <a:pt x="31" y="186"/>
                    <a:pt x="31" y="186"/>
                  </a:cubicBezTo>
                  <a:cubicBezTo>
                    <a:pt x="31" y="186"/>
                    <a:pt x="31" y="186"/>
                    <a:pt x="31" y="186"/>
                  </a:cubicBezTo>
                  <a:cubicBezTo>
                    <a:pt x="32" y="186"/>
                    <a:pt x="32" y="186"/>
                    <a:pt x="32" y="185"/>
                  </a:cubicBezTo>
                  <a:cubicBezTo>
                    <a:pt x="32" y="185"/>
                    <a:pt x="32" y="185"/>
                    <a:pt x="32" y="185"/>
                  </a:cubicBezTo>
                  <a:cubicBezTo>
                    <a:pt x="33" y="185"/>
                    <a:pt x="33" y="185"/>
                    <a:pt x="33" y="185"/>
                  </a:cubicBezTo>
                  <a:cubicBezTo>
                    <a:pt x="32" y="184"/>
                    <a:pt x="32" y="185"/>
                    <a:pt x="31" y="184"/>
                  </a:cubicBezTo>
                  <a:close/>
                  <a:moveTo>
                    <a:pt x="77" y="245"/>
                  </a:moveTo>
                  <a:cubicBezTo>
                    <a:pt x="77" y="245"/>
                    <a:pt x="77" y="245"/>
                    <a:pt x="77" y="245"/>
                  </a:cubicBezTo>
                  <a:cubicBezTo>
                    <a:pt x="77" y="245"/>
                    <a:pt x="77" y="245"/>
                    <a:pt x="77" y="245"/>
                  </a:cubicBezTo>
                  <a:cubicBezTo>
                    <a:pt x="77" y="246"/>
                    <a:pt x="77" y="246"/>
                    <a:pt x="77" y="246"/>
                  </a:cubicBezTo>
                  <a:cubicBezTo>
                    <a:pt x="77" y="246"/>
                    <a:pt x="77" y="246"/>
                    <a:pt x="77" y="246"/>
                  </a:cubicBezTo>
                  <a:cubicBezTo>
                    <a:pt x="78" y="246"/>
                    <a:pt x="78" y="246"/>
                    <a:pt x="78" y="246"/>
                  </a:cubicBezTo>
                  <a:cubicBezTo>
                    <a:pt x="78" y="245"/>
                    <a:pt x="78" y="245"/>
                    <a:pt x="78" y="245"/>
                  </a:cubicBezTo>
                  <a:lnTo>
                    <a:pt x="77" y="245"/>
                  </a:lnTo>
                  <a:close/>
                  <a:moveTo>
                    <a:pt x="95" y="290"/>
                  </a:moveTo>
                  <a:cubicBezTo>
                    <a:pt x="95" y="290"/>
                    <a:pt x="95" y="290"/>
                    <a:pt x="95" y="290"/>
                  </a:cubicBezTo>
                  <a:cubicBezTo>
                    <a:pt x="95" y="289"/>
                    <a:pt x="95" y="289"/>
                    <a:pt x="95" y="289"/>
                  </a:cubicBezTo>
                  <a:cubicBezTo>
                    <a:pt x="95" y="289"/>
                    <a:pt x="95" y="289"/>
                    <a:pt x="95" y="289"/>
                  </a:cubicBezTo>
                  <a:cubicBezTo>
                    <a:pt x="95" y="289"/>
                    <a:pt x="95" y="289"/>
                    <a:pt x="95" y="289"/>
                  </a:cubicBezTo>
                  <a:cubicBezTo>
                    <a:pt x="95" y="288"/>
                    <a:pt x="95" y="288"/>
                    <a:pt x="95" y="288"/>
                  </a:cubicBezTo>
                  <a:cubicBezTo>
                    <a:pt x="95" y="288"/>
                    <a:pt x="95" y="288"/>
                    <a:pt x="95" y="288"/>
                  </a:cubicBezTo>
                  <a:cubicBezTo>
                    <a:pt x="95" y="288"/>
                    <a:pt x="95" y="288"/>
                    <a:pt x="95" y="288"/>
                  </a:cubicBezTo>
                  <a:cubicBezTo>
                    <a:pt x="95" y="288"/>
                    <a:pt x="95" y="288"/>
                    <a:pt x="95" y="288"/>
                  </a:cubicBezTo>
                  <a:cubicBezTo>
                    <a:pt x="94" y="288"/>
                    <a:pt x="94" y="288"/>
                    <a:pt x="94" y="288"/>
                  </a:cubicBezTo>
                  <a:cubicBezTo>
                    <a:pt x="94" y="288"/>
                    <a:pt x="94" y="288"/>
                    <a:pt x="94" y="288"/>
                  </a:cubicBezTo>
                  <a:cubicBezTo>
                    <a:pt x="94" y="288"/>
                    <a:pt x="94" y="288"/>
                    <a:pt x="94" y="288"/>
                  </a:cubicBezTo>
                  <a:cubicBezTo>
                    <a:pt x="93" y="287"/>
                    <a:pt x="93" y="287"/>
                    <a:pt x="93" y="287"/>
                  </a:cubicBezTo>
                  <a:cubicBezTo>
                    <a:pt x="93" y="287"/>
                    <a:pt x="93" y="287"/>
                    <a:pt x="93" y="287"/>
                  </a:cubicBezTo>
                  <a:cubicBezTo>
                    <a:pt x="92" y="287"/>
                    <a:pt x="92" y="287"/>
                    <a:pt x="92" y="287"/>
                  </a:cubicBezTo>
                  <a:cubicBezTo>
                    <a:pt x="92" y="287"/>
                    <a:pt x="92" y="287"/>
                    <a:pt x="92" y="287"/>
                  </a:cubicBezTo>
                  <a:cubicBezTo>
                    <a:pt x="92" y="288"/>
                    <a:pt x="92" y="288"/>
                    <a:pt x="92" y="288"/>
                  </a:cubicBezTo>
                  <a:cubicBezTo>
                    <a:pt x="92" y="288"/>
                    <a:pt x="92" y="288"/>
                    <a:pt x="92" y="288"/>
                  </a:cubicBezTo>
                  <a:cubicBezTo>
                    <a:pt x="92" y="288"/>
                    <a:pt x="92" y="288"/>
                    <a:pt x="92" y="288"/>
                  </a:cubicBezTo>
                  <a:cubicBezTo>
                    <a:pt x="92" y="288"/>
                    <a:pt x="92" y="288"/>
                    <a:pt x="92" y="288"/>
                  </a:cubicBezTo>
                  <a:cubicBezTo>
                    <a:pt x="93" y="289"/>
                    <a:pt x="93" y="289"/>
                    <a:pt x="93" y="289"/>
                  </a:cubicBezTo>
                  <a:cubicBezTo>
                    <a:pt x="93" y="289"/>
                    <a:pt x="93" y="289"/>
                    <a:pt x="93" y="289"/>
                  </a:cubicBezTo>
                  <a:cubicBezTo>
                    <a:pt x="93" y="289"/>
                    <a:pt x="93" y="289"/>
                    <a:pt x="93" y="289"/>
                  </a:cubicBezTo>
                  <a:cubicBezTo>
                    <a:pt x="94" y="289"/>
                    <a:pt x="94" y="289"/>
                    <a:pt x="94" y="289"/>
                  </a:cubicBezTo>
                  <a:cubicBezTo>
                    <a:pt x="94" y="289"/>
                    <a:pt x="94" y="289"/>
                    <a:pt x="94" y="289"/>
                  </a:cubicBezTo>
                  <a:cubicBezTo>
                    <a:pt x="94" y="289"/>
                    <a:pt x="94" y="289"/>
                    <a:pt x="94" y="289"/>
                  </a:cubicBezTo>
                  <a:cubicBezTo>
                    <a:pt x="94" y="290"/>
                    <a:pt x="94" y="290"/>
                    <a:pt x="94" y="290"/>
                  </a:cubicBezTo>
                  <a:cubicBezTo>
                    <a:pt x="95" y="289"/>
                    <a:pt x="95" y="289"/>
                    <a:pt x="95" y="289"/>
                  </a:cubicBezTo>
                  <a:cubicBezTo>
                    <a:pt x="95" y="289"/>
                    <a:pt x="95" y="289"/>
                    <a:pt x="95" y="289"/>
                  </a:cubicBezTo>
                  <a:lnTo>
                    <a:pt x="95" y="290"/>
                  </a:lnTo>
                  <a:close/>
                  <a:moveTo>
                    <a:pt x="71" y="252"/>
                  </a:moveTo>
                  <a:cubicBezTo>
                    <a:pt x="71" y="252"/>
                    <a:pt x="71" y="252"/>
                    <a:pt x="71" y="252"/>
                  </a:cubicBezTo>
                  <a:cubicBezTo>
                    <a:pt x="70" y="251"/>
                    <a:pt x="70" y="251"/>
                    <a:pt x="70" y="251"/>
                  </a:cubicBezTo>
                  <a:cubicBezTo>
                    <a:pt x="70" y="251"/>
                    <a:pt x="70" y="251"/>
                    <a:pt x="70" y="251"/>
                  </a:cubicBezTo>
                  <a:cubicBezTo>
                    <a:pt x="69" y="251"/>
                    <a:pt x="69" y="251"/>
                    <a:pt x="69" y="251"/>
                  </a:cubicBezTo>
                  <a:cubicBezTo>
                    <a:pt x="69" y="251"/>
                    <a:pt x="69" y="252"/>
                    <a:pt x="69" y="253"/>
                  </a:cubicBezTo>
                  <a:cubicBezTo>
                    <a:pt x="69" y="253"/>
                    <a:pt x="69" y="253"/>
                    <a:pt x="69" y="253"/>
                  </a:cubicBezTo>
                  <a:cubicBezTo>
                    <a:pt x="70" y="254"/>
                    <a:pt x="70" y="254"/>
                    <a:pt x="70" y="254"/>
                  </a:cubicBezTo>
                  <a:cubicBezTo>
                    <a:pt x="70" y="254"/>
                    <a:pt x="70" y="254"/>
                    <a:pt x="70" y="254"/>
                  </a:cubicBezTo>
                  <a:cubicBezTo>
                    <a:pt x="70" y="254"/>
                    <a:pt x="70" y="254"/>
                    <a:pt x="70" y="254"/>
                  </a:cubicBezTo>
                  <a:cubicBezTo>
                    <a:pt x="71" y="254"/>
                    <a:pt x="71" y="254"/>
                    <a:pt x="71" y="254"/>
                  </a:cubicBezTo>
                  <a:cubicBezTo>
                    <a:pt x="71" y="253"/>
                    <a:pt x="71" y="253"/>
                    <a:pt x="71" y="253"/>
                  </a:cubicBezTo>
                  <a:cubicBezTo>
                    <a:pt x="71" y="253"/>
                    <a:pt x="71" y="253"/>
                    <a:pt x="71" y="253"/>
                  </a:cubicBezTo>
                  <a:cubicBezTo>
                    <a:pt x="71" y="253"/>
                    <a:pt x="71" y="253"/>
                    <a:pt x="71" y="253"/>
                  </a:cubicBezTo>
                  <a:cubicBezTo>
                    <a:pt x="71" y="253"/>
                    <a:pt x="71" y="253"/>
                    <a:pt x="71" y="253"/>
                  </a:cubicBezTo>
                  <a:cubicBezTo>
                    <a:pt x="72" y="253"/>
                    <a:pt x="72" y="253"/>
                    <a:pt x="72" y="253"/>
                  </a:cubicBezTo>
                  <a:cubicBezTo>
                    <a:pt x="71" y="253"/>
                    <a:pt x="71" y="252"/>
                    <a:pt x="71" y="252"/>
                  </a:cubicBezTo>
                  <a:close/>
                  <a:moveTo>
                    <a:pt x="95" y="298"/>
                  </a:moveTo>
                  <a:cubicBezTo>
                    <a:pt x="95" y="298"/>
                    <a:pt x="95" y="298"/>
                    <a:pt x="95" y="298"/>
                  </a:cubicBezTo>
                  <a:cubicBezTo>
                    <a:pt x="95" y="298"/>
                    <a:pt x="95" y="298"/>
                    <a:pt x="95" y="298"/>
                  </a:cubicBezTo>
                  <a:cubicBezTo>
                    <a:pt x="95" y="298"/>
                    <a:pt x="95" y="298"/>
                    <a:pt x="95" y="298"/>
                  </a:cubicBezTo>
                  <a:cubicBezTo>
                    <a:pt x="95" y="298"/>
                    <a:pt x="95" y="298"/>
                    <a:pt x="95" y="298"/>
                  </a:cubicBezTo>
                  <a:cubicBezTo>
                    <a:pt x="95" y="298"/>
                    <a:pt x="95" y="298"/>
                    <a:pt x="95" y="298"/>
                  </a:cubicBezTo>
                  <a:cubicBezTo>
                    <a:pt x="95" y="298"/>
                    <a:pt x="95" y="298"/>
                    <a:pt x="95" y="298"/>
                  </a:cubicBezTo>
                  <a:cubicBezTo>
                    <a:pt x="95" y="298"/>
                    <a:pt x="95" y="298"/>
                    <a:pt x="95" y="298"/>
                  </a:cubicBezTo>
                  <a:cubicBezTo>
                    <a:pt x="95" y="298"/>
                    <a:pt x="95" y="298"/>
                    <a:pt x="95" y="298"/>
                  </a:cubicBezTo>
                  <a:cubicBezTo>
                    <a:pt x="95" y="299"/>
                    <a:pt x="95" y="299"/>
                    <a:pt x="95" y="299"/>
                  </a:cubicBezTo>
                  <a:cubicBezTo>
                    <a:pt x="95" y="299"/>
                    <a:pt x="95" y="299"/>
                    <a:pt x="96" y="299"/>
                  </a:cubicBezTo>
                  <a:cubicBezTo>
                    <a:pt x="95" y="298"/>
                    <a:pt x="95" y="298"/>
                    <a:pt x="95" y="298"/>
                  </a:cubicBezTo>
                  <a:close/>
                  <a:moveTo>
                    <a:pt x="97" y="299"/>
                  </a:moveTo>
                  <a:cubicBezTo>
                    <a:pt x="97" y="300"/>
                    <a:pt x="97" y="300"/>
                    <a:pt x="97" y="300"/>
                  </a:cubicBezTo>
                  <a:cubicBezTo>
                    <a:pt x="97" y="299"/>
                    <a:pt x="97" y="299"/>
                    <a:pt x="97" y="299"/>
                  </a:cubicBezTo>
                  <a:cubicBezTo>
                    <a:pt x="97" y="300"/>
                    <a:pt x="97" y="300"/>
                    <a:pt x="97" y="300"/>
                  </a:cubicBezTo>
                  <a:cubicBezTo>
                    <a:pt x="97" y="299"/>
                    <a:pt x="97" y="299"/>
                    <a:pt x="97" y="299"/>
                  </a:cubicBezTo>
                  <a:cubicBezTo>
                    <a:pt x="97" y="298"/>
                    <a:pt x="97" y="298"/>
                    <a:pt x="97" y="298"/>
                  </a:cubicBezTo>
                  <a:lnTo>
                    <a:pt x="97" y="299"/>
                  </a:lnTo>
                  <a:close/>
                  <a:moveTo>
                    <a:pt x="74" y="242"/>
                  </a:moveTo>
                  <a:cubicBezTo>
                    <a:pt x="73" y="241"/>
                    <a:pt x="73" y="241"/>
                    <a:pt x="73" y="241"/>
                  </a:cubicBezTo>
                  <a:cubicBezTo>
                    <a:pt x="73" y="242"/>
                    <a:pt x="73" y="242"/>
                    <a:pt x="73" y="242"/>
                  </a:cubicBezTo>
                  <a:cubicBezTo>
                    <a:pt x="73" y="242"/>
                    <a:pt x="73" y="242"/>
                    <a:pt x="73" y="242"/>
                  </a:cubicBezTo>
                  <a:cubicBezTo>
                    <a:pt x="73" y="242"/>
                    <a:pt x="73" y="242"/>
                    <a:pt x="73" y="242"/>
                  </a:cubicBezTo>
                  <a:cubicBezTo>
                    <a:pt x="74" y="242"/>
                    <a:pt x="74" y="242"/>
                    <a:pt x="74" y="242"/>
                  </a:cubicBezTo>
                  <a:cubicBezTo>
                    <a:pt x="74" y="243"/>
                    <a:pt x="74" y="243"/>
                    <a:pt x="74" y="243"/>
                  </a:cubicBezTo>
                  <a:cubicBezTo>
                    <a:pt x="74" y="243"/>
                    <a:pt x="74" y="243"/>
                    <a:pt x="74" y="243"/>
                  </a:cubicBezTo>
                  <a:cubicBezTo>
                    <a:pt x="75" y="243"/>
                    <a:pt x="75" y="243"/>
                    <a:pt x="75" y="243"/>
                  </a:cubicBezTo>
                  <a:cubicBezTo>
                    <a:pt x="74" y="242"/>
                    <a:pt x="74" y="242"/>
                    <a:pt x="74" y="242"/>
                  </a:cubicBezTo>
                  <a:close/>
                  <a:moveTo>
                    <a:pt x="106" y="299"/>
                  </a:moveTo>
                  <a:cubicBezTo>
                    <a:pt x="106" y="299"/>
                    <a:pt x="106" y="299"/>
                    <a:pt x="106" y="299"/>
                  </a:cubicBezTo>
                  <a:cubicBezTo>
                    <a:pt x="106" y="299"/>
                    <a:pt x="106" y="299"/>
                    <a:pt x="106" y="299"/>
                  </a:cubicBezTo>
                  <a:close/>
                  <a:moveTo>
                    <a:pt x="135" y="336"/>
                  </a:moveTo>
                  <a:cubicBezTo>
                    <a:pt x="135" y="336"/>
                    <a:pt x="135" y="336"/>
                    <a:pt x="135" y="336"/>
                  </a:cubicBezTo>
                  <a:cubicBezTo>
                    <a:pt x="135" y="336"/>
                    <a:pt x="135" y="336"/>
                    <a:pt x="135" y="336"/>
                  </a:cubicBezTo>
                  <a:cubicBezTo>
                    <a:pt x="135" y="336"/>
                    <a:pt x="135" y="336"/>
                    <a:pt x="135" y="336"/>
                  </a:cubicBezTo>
                  <a:cubicBezTo>
                    <a:pt x="135" y="336"/>
                    <a:pt x="135" y="336"/>
                    <a:pt x="135" y="336"/>
                  </a:cubicBezTo>
                  <a:close/>
                  <a:moveTo>
                    <a:pt x="138" y="336"/>
                  </a:moveTo>
                  <a:cubicBezTo>
                    <a:pt x="138" y="336"/>
                    <a:pt x="138" y="336"/>
                    <a:pt x="138" y="336"/>
                  </a:cubicBezTo>
                  <a:cubicBezTo>
                    <a:pt x="139" y="336"/>
                    <a:pt x="139" y="336"/>
                    <a:pt x="139" y="336"/>
                  </a:cubicBezTo>
                  <a:cubicBezTo>
                    <a:pt x="139" y="336"/>
                    <a:pt x="139" y="336"/>
                    <a:pt x="139" y="336"/>
                  </a:cubicBezTo>
                  <a:cubicBezTo>
                    <a:pt x="140" y="337"/>
                    <a:pt x="140" y="337"/>
                    <a:pt x="140" y="337"/>
                  </a:cubicBezTo>
                  <a:cubicBezTo>
                    <a:pt x="140" y="337"/>
                    <a:pt x="140" y="337"/>
                    <a:pt x="140" y="337"/>
                  </a:cubicBezTo>
                  <a:cubicBezTo>
                    <a:pt x="140" y="337"/>
                    <a:pt x="140" y="338"/>
                    <a:pt x="140" y="338"/>
                  </a:cubicBezTo>
                  <a:cubicBezTo>
                    <a:pt x="140" y="338"/>
                    <a:pt x="140" y="338"/>
                    <a:pt x="140" y="338"/>
                  </a:cubicBezTo>
                  <a:cubicBezTo>
                    <a:pt x="141" y="337"/>
                    <a:pt x="141" y="337"/>
                    <a:pt x="141" y="337"/>
                  </a:cubicBezTo>
                  <a:cubicBezTo>
                    <a:pt x="140" y="337"/>
                    <a:pt x="140" y="337"/>
                    <a:pt x="140" y="337"/>
                  </a:cubicBezTo>
                  <a:cubicBezTo>
                    <a:pt x="140" y="337"/>
                    <a:pt x="140" y="337"/>
                    <a:pt x="140" y="337"/>
                  </a:cubicBezTo>
                  <a:cubicBezTo>
                    <a:pt x="140" y="337"/>
                    <a:pt x="140" y="337"/>
                    <a:pt x="140" y="337"/>
                  </a:cubicBezTo>
                  <a:cubicBezTo>
                    <a:pt x="140" y="336"/>
                    <a:pt x="140" y="336"/>
                    <a:pt x="140" y="336"/>
                  </a:cubicBezTo>
                  <a:cubicBezTo>
                    <a:pt x="139" y="336"/>
                    <a:pt x="139" y="336"/>
                    <a:pt x="139" y="336"/>
                  </a:cubicBezTo>
                  <a:cubicBezTo>
                    <a:pt x="140" y="336"/>
                    <a:pt x="140" y="336"/>
                    <a:pt x="140" y="336"/>
                  </a:cubicBezTo>
                  <a:cubicBezTo>
                    <a:pt x="139" y="335"/>
                    <a:pt x="139" y="335"/>
                    <a:pt x="139" y="335"/>
                  </a:cubicBezTo>
                  <a:cubicBezTo>
                    <a:pt x="140" y="335"/>
                    <a:pt x="140" y="335"/>
                    <a:pt x="140" y="335"/>
                  </a:cubicBezTo>
                  <a:cubicBezTo>
                    <a:pt x="139" y="335"/>
                    <a:pt x="139" y="335"/>
                    <a:pt x="139" y="335"/>
                  </a:cubicBezTo>
                  <a:cubicBezTo>
                    <a:pt x="139" y="334"/>
                    <a:pt x="139" y="334"/>
                    <a:pt x="139" y="334"/>
                  </a:cubicBezTo>
                  <a:cubicBezTo>
                    <a:pt x="139" y="334"/>
                    <a:pt x="139" y="334"/>
                    <a:pt x="139" y="334"/>
                  </a:cubicBezTo>
                  <a:cubicBezTo>
                    <a:pt x="139" y="334"/>
                    <a:pt x="139" y="334"/>
                    <a:pt x="139" y="334"/>
                  </a:cubicBezTo>
                  <a:cubicBezTo>
                    <a:pt x="138" y="333"/>
                    <a:pt x="138" y="333"/>
                    <a:pt x="138" y="333"/>
                  </a:cubicBezTo>
                  <a:cubicBezTo>
                    <a:pt x="138" y="333"/>
                    <a:pt x="138" y="333"/>
                    <a:pt x="138" y="333"/>
                  </a:cubicBezTo>
                  <a:cubicBezTo>
                    <a:pt x="138" y="333"/>
                    <a:pt x="138" y="333"/>
                    <a:pt x="138" y="333"/>
                  </a:cubicBezTo>
                  <a:cubicBezTo>
                    <a:pt x="138" y="333"/>
                    <a:pt x="138" y="333"/>
                    <a:pt x="138" y="333"/>
                  </a:cubicBezTo>
                  <a:cubicBezTo>
                    <a:pt x="138" y="332"/>
                    <a:pt x="137" y="332"/>
                    <a:pt x="137" y="331"/>
                  </a:cubicBezTo>
                  <a:cubicBezTo>
                    <a:pt x="137" y="331"/>
                    <a:pt x="136" y="330"/>
                    <a:pt x="136" y="330"/>
                  </a:cubicBezTo>
                  <a:cubicBezTo>
                    <a:pt x="136" y="330"/>
                    <a:pt x="136" y="330"/>
                    <a:pt x="136" y="330"/>
                  </a:cubicBezTo>
                  <a:cubicBezTo>
                    <a:pt x="135" y="331"/>
                    <a:pt x="135" y="331"/>
                    <a:pt x="135" y="331"/>
                  </a:cubicBezTo>
                  <a:cubicBezTo>
                    <a:pt x="135" y="330"/>
                    <a:pt x="134" y="330"/>
                    <a:pt x="134" y="330"/>
                  </a:cubicBezTo>
                  <a:cubicBezTo>
                    <a:pt x="134" y="330"/>
                    <a:pt x="134" y="330"/>
                    <a:pt x="134" y="330"/>
                  </a:cubicBezTo>
                  <a:cubicBezTo>
                    <a:pt x="134" y="330"/>
                    <a:pt x="134" y="330"/>
                    <a:pt x="134" y="330"/>
                  </a:cubicBezTo>
                  <a:cubicBezTo>
                    <a:pt x="134" y="330"/>
                    <a:pt x="134" y="330"/>
                    <a:pt x="134" y="330"/>
                  </a:cubicBezTo>
                  <a:cubicBezTo>
                    <a:pt x="133" y="330"/>
                    <a:pt x="133" y="330"/>
                    <a:pt x="133" y="330"/>
                  </a:cubicBezTo>
                  <a:cubicBezTo>
                    <a:pt x="133" y="330"/>
                    <a:pt x="133" y="330"/>
                    <a:pt x="133" y="330"/>
                  </a:cubicBezTo>
                  <a:cubicBezTo>
                    <a:pt x="132" y="330"/>
                    <a:pt x="132" y="330"/>
                    <a:pt x="132" y="330"/>
                  </a:cubicBezTo>
                  <a:cubicBezTo>
                    <a:pt x="132" y="330"/>
                    <a:pt x="132" y="330"/>
                    <a:pt x="132" y="330"/>
                  </a:cubicBezTo>
                  <a:cubicBezTo>
                    <a:pt x="132" y="330"/>
                    <a:pt x="132" y="330"/>
                    <a:pt x="132" y="330"/>
                  </a:cubicBezTo>
                  <a:cubicBezTo>
                    <a:pt x="131" y="330"/>
                    <a:pt x="131" y="330"/>
                    <a:pt x="131" y="330"/>
                  </a:cubicBezTo>
                  <a:cubicBezTo>
                    <a:pt x="132" y="330"/>
                    <a:pt x="132" y="330"/>
                    <a:pt x="132" y="330"/>
                  </a:cubicBezTo>
                  <a:cubicBezTo>
                    <a:pt x="132" y="330"/>
                    <a:pt x="132" y="330"/>
                    <a:pt x="132" y="330"/>
                  </a:cubicBezTo>
                  <a:cubicBezTo>
                    <a:pt x="132" y="330"/>
                    <a:pt x="132" y="330"/>
                    <a:pt x="132" y="330"/>
                  </a:cubicBezTo>
                  <a:cubicBezTo>
                    <a:pt x="132" y="331"/>
                    <a:pt x="132" y="331"/>
                    <a:pt x="132" y="332"/>
                  </a:cubicBezTo>
                  <a:cubicBezTo>
                    <a:pt x="132" y="332"/>
                    <a:pt x="132" y="332"/>
                    <a:pt x="132" y="332"/>
                  </a:cubicBezTo>
                  <a:cubicBezTo>
                    <a:pt x="132" y="332"/>
                    <a:pt x="132" y="332"/>
                    <a:pt x="132" y="332"/>
                  </a:cubicBezTo>
                  <a:cubicBezTo>
                    <a:pt x="133" y="332"/>
                    <a:pt x="133" y="332"/>
                    <a:pt x="133" y="332"/>
                  </a:cubicBezTo>
                  <a:cubicBezTo>
                    <a:pt x="133" y="332"/>
                    <a:pt x="133" y="332"/>
                    <a:pt x="133" y="332"/>
                  </a:cubicBezTo>
                  <a:cubicBezTo>
                    <a:pt x="133" y="332"/>
                    <a:pt x="133" y="332"/>
                    <a:pt x="133" y="332"/>
                  </a:cubicBezTo>
                  <a:cubicBezTo>
                    <a:pt x="132" y="333"/>
                    <a:pt x="132" y="333"/>
                    <a:pt x="132" y="333"/>
                  </a:cubicBezTo>
                  <a:cubicBezTo>
                    <a:pt x="133" y="333"/>
                    <a:pt x="133" y="333"/>
                    <a:pt x="133" y="333"/>
                  </a:cubicBezTo>
                  <a:cubicBezTo>
                    <a:pt x="134" y="333"/>
                    <a:pt x="134" y="333"/>
                    <a:pt x="134" y="333"/>
                  </a:cubicBezTo>
                  <a:cubicBezTo>
                    <a:pt x="134" y="333"/>
                    <a:pt x="134" y="333"/>
                    <a:pt x="134" y="333"/>
                  </a:cubicBezTo>
                  <a:cubicBezTo>
                    <a:pt x="134" y="334"/>
                    <a:pt x="134" y="334"/>
                    <a:pt x="134" y="334"/>
                  </a:cubicBezTo>
                  <a:cubicBezTo>
                    <a:pt x="134" y="333"/>
                    <a:pt x="134" y="333"/>
                    <a:pt x="134" y="333"/>
                  </a:cubicBezTo>
                  <a:cubicBezTo>
                    <a:pt x="134" y="334"/>
                    <a:pt x="134" y="334"/>
                    <a:pt x="133" y="334"/>
                  </a:cubicBezTo>
                  <a:cubicBezTo>
                    <a:pt x="133" y="335"/>
                    <a:pt x="133" y="335"/>
                    <a:pt x="133" y="335"/>
                  </a:cubicBezTo>
                  <a:cubicBezTo>
                    <a:pt x="134" y="334"/>
                    <a:pt x="134" y="334"/>
                    <a:pt x="134" y="334"/>
                  </a:cubicBezTo>
                  <a:cubicBezTo>
                    <a:pt x="134" y="334"/>
                    <a:pt x="134" y="334"/>
                    <a:pt x="134" y="334"/>
                  </a:cubicBezTo>
                  <a:cubicBezTo>
                    <a:pt x="134" y="334"/>
                    <a:pt x="134" y="334"/>
                    <a:pt x="134" y="334"/>
                  </a:cubicBezTo>
                  <a:cubicBezTo>
                    <a:pt x="134" y="334"/>
                    <a:pt x="134" y="334"/>
                    <a:pt x="134" y="334"/>
                  </a:cubicBezTo>
                  <a:cubicBezTo>
                    <a:pt x="134" y="334"/>
                    <a:pt x="134" y="334"/>
                    <a:pt x="134" y="334"/>
                  </a:cubicBezTo>
                  <a:cubicBezTo>
                    <a:pt x="134" y="335"/>
                    <a:pt x="134" y="335"/>
                    <a:pt x="134" y="335"/>
                  </a:cubicBezTo>
                  <a:cubicBezTo>
                    <a:pt x="134" y="335"/>
                    <a:pt x="134" y="335"/>
                    <a:pt x="134" y="335"/>
                  </a:cubicBezTo>
                  <a:cubicBezTo>
                    <a:pt x="134" y="335"/>
                    <a:pt x="134" y="335"/>
                    <a:pt x="134" y="335"/>
                  </a:cubicBezTo>
                  <a:cubicBezTo>
                    <a:pt x="135" y="335"/>
                    <a:pt x="135" y="335"/>
                    <a:pt x="135" y="335"/>
                  </a:cubicBezTo>
                  <a:cubicBezTo>
                    <a:pt x="135" y="335"/>
                    <a:pt x="135" y="335"/>
                    <a:pt x="135" y="335"/>
                  </a:cubicBezTo>
                  <a:cubicBezTo>
                    <a:pt x="136" y="335"/>
                    <a:pt x="136" y="335"/>
                    <a:pt x="136" y="335"/>
                  </a:cubicBezTo>
                  <a:cubicBezTo>
                    <a:pt x="135" y="335"/>
                    <a:pt x="135" y="335"/>
                    <a:pt x="135" y="335"/>
                  </a:cubicBezTo>
                  <a:cubicBezTo>
                    <a:pt x="136" y="335"/>
                    <a:pt x="136" y="335"/>
                    <a:pt x="136" y="335"/>
                  </a:cubicBezTo>
                  <a:cubicBezTo>
                    <a:pt x="135" y="335"/>
                    <a:pt x="135" y="335"/>
                    <a:pt x="135" y="335"/>
                  </a:cubicBezTo>
                  <a:cubicBezTo>
                    <a:pt x="136" y="335"/>
                    <a:pt x="136" y="335"/>
                    <a:pt x="136" y="335"/>
                  </a:cubicBezTo>
                  <a:cubicBezTo>
                    <a:pt x="136" y="335"/>
                    <a:pt x="136" y="335"/>
                    <a:pt x="136" y="335"/>
                  </a:cubicBezTo>
                  <a:cubicBezTo>
                    <a:pt x="136" y="336"/>
                    <a:pt x="136" y="336"/>
                    <a:pt x="136" y="336"/>
                  </a:cubicBezTo>
                  <a:cubicBezTo>
                    <a:pt x="136" y="336"/>
                    <a:pt x="136" y="336"/>
                    <a:pt x="136" y="336"/>
                  </a:cubicBezTo>
                  <a:cubicBezTo>
                    <a:pt x="136" y="337"/>
                    <a:pt x="136" y="337"/>
                    <a:pt x="136" y="337"/>
                  </a:cubicBezTo>
                  <a:cubicBezTo>
                    <a:pt x="136" y="337"/>
                    <a:pt x="136" y="337"/>
                    <a:pt x="136" y="337"/>
                  </a:cubicBezTo>
                  <a:cubicBezTo>
                    <a:pt x="137" y="338"/>
                    <a:pt x="137" y="338"/>
                    <a:pt x="137" y="338"/>
                  </a:cubicBezTo>
                  <a:cubicBezTo>
                    <a:pt x="136" y="338"/>
                    <a:pt x="136" y="338"/>
                    <a:pt x="136" y="338"/>
                  </a:cubicBezTo>
                  <a:cubicBezTo>
                    <a:pt x="136" y="338"/>
                    <a:pt x="136" y="338"/>
                    <a:pt x="136" y="338"/>
                  </a:cubicBezTo>
                  <a:cubicBezTo>
                    <a:pt x="136" y="338"/>
                    <a:pt x="136" y="338"/>
                    <a:pt x="136" y="338"/>
                  </a:cubicBezTo>
                  <a:cubicBezTo>
                    <a:pt x="137" y="339"/>
                    <a:pt x="137" y="339"/>
                    <a:pt x="137" y="339"/>
                  </a:cubicBezTo>
                  <a:cubicBezTo>
                    <a:pt x="137" y="339"/>
                    <a:pt x="137" y="339"/>
                    <a:pt x="137" y="339"/>
                  </a:cubicBezTo>
                  <a:cubicBezTo>
                    <a:pt x="137" y="340"/>
                    <a:pt x="137" y="340"/>
                    <a:pt x="137" y="340"/>
                  </a:cubicBezTo>
                  <a:cubicBezTo>
                    <a:pt x="137" y="340"/>
                    <a:pt x="137" y="340"/>
                    <a:pt x="137" y="340"/>
                  </a:cubicBezTo>
                  <a:cubicBezTo>
                    <a:pt x="137" y="340"/>
                    <a:pt x="137" y="340"/>
                    <a:pt x="137" y="340"/>
                  </a:cubicBezTo>
                  <a:cubicBezTo>
                    <a:pt x="137" y="339"/>
                    <a:pt x="137" y="339"/>
                    <a:pt x="137" y="339"/>
                  </a:cubicBezTo>
                  <a:cubicBezTo>
                    <a:pt x="137" y="339"/>
                    <a:pt x="137" y="339"/>
                    <a:pt x="137" y="339"/>
                  </a:cubicBezTo>
                  <a:cubicBezTo>
                    <a:pt x="138" y="339"/>
                    <a:pt x="138" y="339"/>
                    <a:pt x="138" y="339"/>
                  </a:cubicBezTo>
                  <a:cubicBezTo>
                    <a:pt x="138" y="340"/>
                    <a:pt x="138" y="340"/>
                    <a:pt x="138" y="340"/>
                  </a:cubicBezTo>
                  <a:cubicBezTo>
                    <a:pt x="139" y="339"/>
                    <a:pt x="139" y="339"/>
                    <a:pt x="139" y="339"/>
                  </a:cubicBezTo>
                  <a:cubicBezTo>
                    <a:pt x="139" y="340"/>
                    <a:pt x="139" y="340"/>
                    <a:pt x="139" y="340"/>
                  </a:cubicBezTo>
                  <a:cubicBezTo>
                    <a:pt x="139" y="340"/>
                    <a:pt x="139" y="340"/>
                    <a:pt x="139" y="340"/>
                  </a:cubicBezTo>
                  <a:cubicBezTo>
                    <a:pt x="139" y="340"/>
                    <a:pt x="139" y="341"/>
                    <a:pt x="140" y="341"/>
                  </a:cubicBezTo>
                  <a:cubicBezTo>
                    <a:pt x="140" y="341"/>
                    <a:pt x="140" y="341"/>
                    <a:pt x="140" y="341"/>
                  </a:cubicBezTo>
                  <a:cubicBezTo>
                    <a:pt x="140" y="341"/>
                    <a:pt x="140" y="341"/>
                    <a:pt x="140" y="341"/>
                  </a:cubicBezTo>
                  <a:cubicBezTo>
                    <a:pt x="140" y="340"/>
                    <a:pt x="140" y="340"/>
                    <a:pt x="140" y="340"/>
                  </a:cubicBezTo>
                  <a:cubicBezTo>
                    <a:pt x="140" y="340"/>
                    <a:pt x="140" y="340"/>
                    <a:pt x="140" y="340"/>
                  </a:cubicBezTo>
                  <a:cubicBezTo>
                    <a:pt x="139" y="340"/>
                    <a:pt x="139" y="340"/>
                    <a:pt x="139" y="340"/>
                  </a:cubicBezTo>
                  <a:cubicBezTo>
                    <a:pt x="140" y="340"/>
                    <a:pt x="140" y="340"/>
                    <a:pt x="140" y="340"/>
                  </a:cubicBezTo>
                  <a:cubicBezTo>
                    <a:pt x="139" y="339"/>
                    <a:pt x="139" y="339"/>
                    <a:pt x="139" y="339"/>
                  </a:cubicBezTo>
                  <a:cubicBezTo>
                    <a:pt x="140" y="339"/>
                    <a:pt x="140" y="339"/>
                    <a:pt x="140" y="339"/>
                  </a:cubicBezTo>
                  <a:cubicBezTo>
                    <a:pt x="140" y="340"/>
                    <a:pt x="140" y="340"/>
                    <a:pt x="140" y="340"/>
                  </a:cubicBezTo>
                  <a:cubicBezTo>
                    <a:pt x="141" y="339"/>
                    <a:pt x="141" y="339"/>
                    <a:pt x="141" y="339"/>
                  </a:cubicBezTo>
                  <a:cubicBezTo>
                    <a:pt x="140" y="339"/>
                    <a:pt x="140" y="339"/>
                    <a:pt x="140" y="339"/>
                  </a:cubicBezTo>
                  <a:cubicBezTo>
                    <a:pt x="140" y="339"/>
                    <a:pt x="140" y="339"/>
                    <a:pt x="140" y="339"/>
                  </a:cubicBezTo>
                  <a:cubicBezTo>
                    <a:pt x="140" y="339"/>
                    <a:pt x="140" y="339"/>
                    <a:pt x="140" y="339"/>
                  </a:cubicBezTo>
                  <a:cubicBezTo>
                    <a:pt x="140" y="339"/>
                    <a:pt x="140" y="339"/>
                    <a:pt x="140" y="339"/>
                  </a:cubicBezTo>
                  <a:cubicBezTo>
                    <a:pt x="140" y="338"/>
                    <a:pt x="139" y="338"/>
                    <a:pt x="139" y="338"/>
                  </a:cubicBezTo>
                  <a:cubicBezTo>
                    <a:pt x="139" y="337"/>
                    <a:pt x="138" y="337"/>
                    <a:pt x="138" y="336"/>
                  </a:cubicBezTo>
                  <a:close/>
                  <a:moveTo>
                    <a:pt x="127" y="282"/>
                  </a:moveTo>
                  <a:cubicBezTo>
                    <a:pt x="127" y="282"/>
                    <a:pt x="127" y="282"/>
                    <a:pt x="127" y="282"/>
                  </a:cubicBezTo>
                  <a:cubicBezTo>
                    <a:pt x="127" y="281"/>
                    <a:pt x="127" y="281"/>
                    <a:pt x="127" y="281"/>
                  </a:cubicBezTo>
                  <a:cubicBezTo>
                    <a:pt x="127" y="281"/>
                    <a:pt x="127" y="281"/>
                    <a:pt x="127" y="281"/>
                  </a:cubicBezTo>
                  <a:cubicBezTo>
                    <a:pt x="127" y="281"/>
                    <a:pt x="127" y="281"/>
                    <a:pt x="127" y="281"/>
                  </a:cubicBezTo>
                  <a:cubicBezTo>
                    <a:pt x="127" y="281"/>
                    <a:pt x="127" y="281"/>
                    <a:pt x="127" y="281"/>
                  </a:cubicBezTo>
                  <a:cubicBezTo>
                    <a:pt x="126" y="281"/>
                    <a:pt x="126" y="281"/>
                    <a:pt x="126" y="281"/>
                  </a:cubicBezTo>
                  <a:cubicBezTo>
                    <a:pt x="126" y="281"/>
                    <a:pt x="126" y="281"/>
                    <a:pt x="126" y="281"/>
                  </a:cubicBezTo>
                  <a:cubicBezTo>
                    <a:pt x="126" y="280"/>
                    <a:pt x="126" y="280"/>
                    <a:pt x="126" y="280"/>
                  </a:cubicBezTo>
                  <a:cubicBezTo>
                    <a:pt x="126" y="280"/>
                    <a:pt x="126" y="280"/>
                    <a:pt x="126" y="280"/>
                  </a:cubicBezTo>
                  <a:cubicBezTo>
                    <a:pt x="125" y="279"/>
                    <a:pt x="125" y="279"/>
                    <a:pt x="125" y="279"/>
                  </a:cubicBezTo>
                  <a:cubicBezTo>
                    <a:pt x="125" y="279"/>
                    <a:pt x="125" y="279"/>
                    <a:pt x="125" y="279"/>
                  </a:cubicBezTo>
                  <a:cubicBezTo>
                    <a:pt x="125" y="279"/>
                    <a:pt x="125" y="279"/>
                    <a:pt x="125" y="279"/>
                  </a:cubicBezTo>
                  <a:cubicBezTo>
                    <a:pt x="125" y="279"/>
                    <a:pt x="125" y="279"/>
                    <a:pt x="125" y="279"/>
                  </a:cubicBezTo>
                  <a:cubicBezTo>
                    <a:pt x="125" y="279"/>
                    <a:pt x="125" y="279"/>
                    <a:pt x="125" y="279"/>
                  </a:cubicBezTo>
                  <a:cubicBezTo>
                    <a:pt x="125" y="279"/>
                    <a:pt x="125" y="279"/>
                    <a:pt x="125" y="279"/>
                  </a:cubicBezTo>
                  <a:cubicBezTo>
                    <a:pt x="124" y="280"/>
                    <a:pt x="124" y="280"/>
                    <a:pt x="124" y="280"/>
                  </a:cubicBezTo>
                  <a:cubicBezTo>
                    <a:pt x="124" y="279"/>
                    <a:pt x="124" y="279"/>
                    <a:pt x="124" y="279"/>
                  </a:cubicBezTo>
                  <a:cubicBezTo>
                    <a:pt x="124" y="279"/>
                    <a:pt x="124" y="279"/>
                    <a:pt x="124" y="279"/>
                  </a:cubicBezTo>
                  <a:cubicBezTo>
                    <a:pt x="124" y="278"/>
                    <a:pt x="124" y="278"/>
                    <a:pt x="124" y="278"/>
                  </a:cubicBezTo>
                  <a:cubicBezTo>
                    <a:pt x="124" y="278"/>
                    <a:pt x="124" y="278"/>
                    <a:pt x="124" y="278"/>
                  </a:cubicBezTo>
                  <a:cubicBezTo>
                    <a:pt x="123" y="278"/>
                    <a:pt x="123" y="278"/>
                    <a:pt x="123" y="278"/>
                  </a:cubicBezTo>
                  <a:cubicBezTo>
                    <a:pt x="123" y="278"/>
                    <a:pt x="123" y="278"/>
                    <a:pt x="123" y="278"/>
                  </a:cubicBezTo>
                  <a:cubicBezTo>
                    <a:pt x="123" y="278"/>
                    <a:pt x="123" y="278"/>
                    <a:pt x="123" y="278"/>
                  </a:cubicBezTo>
                  <a:cubicBezTo>
                    <a:pt x="123" y="278"/>
                    <a:pt x="123" y="278"/>
                    <a:pt x="123" y="278"/>
                  </a:cubicBezTo>
                  <a:cubicBezTo>
                    <a:pt x="123" y="278"/>
                    <a:pt x="123" y="278"/>
                    <a:pt x="123" y="278"/>
                  </a:cubicBezTo>
                  <a:cubicBezTo>
                    <a:pt x="123" y="278"/>
                    <a:pt x="123" y="278"/>
                    <a:pt x="123" y="278"/>
                  </a:cubicBezTo>
                  <a:cubicBezTo>
                    <a:pt x="123" y="279"/>
                    <a:pt x="123" y="279"/>
                    <a:pt x="123" y="279"/>
                  </a:cubicBezTo>
                  <a:cubicBezTo>
                    <a:pt x="123" y="279"/>
                    <a:pt x="123" y="279"/>
                    <a:pt x="123" y="279"/>
                  </a:cubicBezTo>
                  <a:cubicBezTo>
                    <a:pt x="124" y="279"/>
                    <a:pt x="124" y="279"/>
                    <a:pt x="124" y="279"/>
                  </a:cubicBezTo>
                  <a:cubicBezTo>
                    <a:pt x="123" y="279"/>
                    <a:pt x="123" y="279"/>
                    <a:pt x="123" y="279"/>
                  </a:cubicBezTo>
                  <a:cubicBezTo>
                    <a:pt x="124" y="279"/>
                    <a:pt x="124" y="279"/>
                    <a:pt x="124" y="279"/>
                  </a:cubicBezTo>
                  <a:cubicBezTo>
                    <a:pt x="124" y="280"/>
                    <a:pt x="124" y="280"/>
                    <a:pt x="124" y="280"/>
                  </a:cubicBezTo>
                  <a:cubicBezTo>
                    <a:pt x="124" y="280"/>
                    <a:pt x="124" y="280"/>
                    <a:pt x="124" y="280"/>
                  </a:cubicBezTo>
                  <a:cubicBezTo>
                    <a:pt x="124" y="280"/>
                    <a:pt x="124" y="280"/>
                    <a:pt x="124" y="280"/>
                  </a:cubicBezTo>
                  <a:cubicBezTo>
                    <a:pt x="124" y="281"/>
                    <a:pt x="124" y="281"/>
                    <a:pt x="124" y="281"/>
                  </a:cubicBezTo>
                  <a:cubicBezTo>
                    <a:pt x="123" y="281"/>
                    <a:pt x="123" y="281"/>
                    <a:pt x="123" y="281"/>
                  </a:cubicBezTo>
                  <a:cubicBezTo>
                    <a:pt x="123" y="282"/>
                    <a:pt x="123" y="282"/>
                    <a:pt x="123" y="282"/>
                  </a:cubicBezTo>
                  <a:cubicBezTo>
                    <a:pt x="123" y="282"/>
                    <a:pt x="123" y="282"/>
                    <a:pt x="123" y="282"/>
                  </a:cubicBezTo>
                  <a:cubicBezTo>
                    <a:pt x="122" y="283"/>
                    <a:pt x="122" y="283"/>
                    <a:pt x="122" y="283"/>
                  </a:cubicBezTo>
                  <a:cubicBezTo>
                    <a:pt x="123" y="283"/>
                    <a:pt x="123" y="283"/>
                    <a:pt x="123" y="283"/>
                  </a:cubicBezTo>
                  <a:cubicBezTo>
                    <a:pt x="122" y="283"/>
                    <a:pt x="122" y="283"/>
                    <a:pt x="122" y="283"/>
                  </a:cubicBezTo>
                  <a:cubicBezTo>
                    <a:pt x="122" y="283"/>
                    <a:pt x="122" y="283"/>
                    <a:pt x="122" y="283"/>
                  </a:cubicBezTo>
                  <a:cubicBezTo>
                    <a:pt x="122" y="283"/>
                    <a:pt x="122" y="283"/>
                    <a:pt x="122" y="283"/>
                  </a:cubicBezTo>
                  <a:cubicBezTo>
                    <a:pt x="121" y="284"/>
                    <a:pt x="121" y="284"/>
                    <a:pt x="121" y="284"/>
                  </a:cubicBezTo>
                  <a:cubicBezTo>
                    <a:pt x="121" y="283"/>
                    <a:pt x="121" y="283"/>
                    <a:pt x="121" y="283"/>
                  </a:cubicBezTo>
                  <a:cubicBezTo>
                    <a:pt x="121" y="284"/>
                    <a:pt x="121" y="284"/>
                    <a:pt x="121" y="284"/>
                  </a:cubicBezTo>
                  <a:cubicBezTo>
                    <a:pt x="120" y="284"/>
                    <a:pt x="120" y="284"/>
                    <a:pt x="120" y="284"/>
                  </a:cubicBezTo>
                  <a:cubicBezTo>
                    <a:pt x="120" y="284"/>
                    <a:pt x="120" y="284"/>
                    <a:pt x="120" y="284"/>
                  </a:cubicBezTo>
                  <a:cubicBezTo>
                    <a:pt x="120" y="284"/>
                    <a:pt x="120" y="284"/>
                    <a:pt x="120" y="284"/>
                  </a:cubicBezTo>
                  <a:cubicBezTo>
                    <a:pt x="119" y="284"/>
                    <a:pt x="120" y="284"/>
                    <a:pt x="120" y="285"/>
                  </a:cubicBezTo>
                  <a:cubicBezTo>
                    <a:pt x="120" y="285"/>
                    <a:pt x="120" y="285"/>
                    <a:pt x="120" y="285"/>
                  </a:cubicBezTo>
                  <a:cubicBezTo>
                    <a:pt x="120" y="285"/>
                    <a:pt x="120" y="285"/>
                    <a:pt x="120" y="285"/>
                  </a:cubicBezTo>
                  <a:cubicBezTo>
                    <a:pt x="120" y="285"/>
                    <a:pt x="120" y="285"/>
                    <a:pt x="120" y="285"/>
                  </a:cubicBezTo>
                  <a:cubicBezTo>
                    <a:pt x="121" y="286"/>
                    <a:pt x="121" y="286"/>
                    <a:pt x="121" y="286"/>
                  </a:cubicBezTo>
                  <a:cubicBezTo>
                    <a:pt x="121" y="286"/>
                    <a:pt x="121" y="286"/>
                    <a:pt x="121" y="286"/>
                  </a:cubicBezTo>
                  <a:cubicBezTo>
                    <a:pt x="121" y="286"/>
                    <a:pt x="121" y="286"/>
                    <a:pt x="121" y="286"/>
                  </a:cubicBezTo>
                  <a:cubicBezTo>
                    <a:pt x="120" y="287"/>
                    <a:pt x="120" y="287"/>
                    <a:pt x="120" y="287"/>
                  </a:cubicBezTo>
                  <a:cubicBezTo>
                    <a:pt x="120" y="286"/>
                    <a:pt x="120" y="286"/>
                    <a:pt x="120" y="286"/>
                  </a:cubicBezTo>
                  <a:cubicBezTo>
                    <a:pt x="120" y="286"/>
                    <a:pt x="120" y="286"/>
                    <a:pt x="120" y="286"/>
                  </a:cubicBezTo>
                  <a:cubicBezTo>
                    <a:pt x="120" y="286"/>
                    <a:pt x="120" y="286"/>
                    <a:pt x="120" y="286"/>
                  </a:cubicBezTo>
                  <a:cubicBezTo>
                    <a:pt x="120" y="286"/>
                    <a:pt x="120" y="286"/>
                    <a:pt x="120" y="286"/>
                  </a:cubicBezTo>
                  <a:cubicBezTo>
                    <a:pt x="120" y="285"/>
                    <a:pt x="120" y="285"/>
                    <a:pt x="120" y="285"/>
                  </a:cubicBezTo>
                  <a:cubicBezTo>
                    <a:pt x="120" y="286"/>
                    <a:pt x="120" y="286"/>
                    <a:pt x="120" y="286"/>
                  </a:cubicBezTo>
                  <a:cubicBezTo>
                    <a:pt x="120" y="285"/>
                    <a:pt x="120" y="285"/>
                    <a:pt x="120" y="285"/>
                  </a:cubicBezTo>
                  <a:cubicBezTo>
                    <a:pt x="119" y="284"/>
                    <a:pt x="119" y="284"/>
                    <a:pt x="119" y="284"/>
                  </a:cubicBezTo>
                  <a:cubicBezTo>
                    <a:pt x="118" y="284"/>
                    <a:pt x="118" y="284"/>
                    <a:pt x="118" y="285"/>
                  </a:cubicBezTo>
                  <a:cubicBezTo>
                    <a:pt x="118" y="284"/>
                    <a:pt x="118" y="284"/>
                    <a:pt x="117" y="284"/>
                  </a:cubicBezTo>
                  <a:cubicBezTo>
                    <a:pt x="117" y="284"/>
                    <a:pt x="117" y="284"/>
                    <a:pt x="117" y="284"/>
                  </a:cubicBezTo>
                  <a:cubicBezTo>
                    <a:pt x="117" y="284"/>
                    <a:pt x="117" y="284"/>
                    <a:pt x="117" y="284"/>
                  </a:cubicBezTo>
                  <a:cubicBezTo>
                    <a:pt x="116" y="285"/>
                    <a:pt x="116" y="285"/>
                    <a:pt x="116" y="285"/>
                  </a:cubicBezTo>
                  <a:cubicBezTo>
                    <a:pt x="116" y="284"/>
                    <a:pt x="116" y="284"/>
                    <a:pt x="116" y="284"/>
                  </a:cubicBezTo>
                  <a:cubicBezTo>
                    <a:pt x="116" y="284"/>
                    <a:pt x="116" y="284"/>
                    <a:pt x="116" y="284"/>
                  </a:cubicBezTo>
                  <a:cubicBezTo>
                    <a:pt x="116" y="284"/>
                    <a:pt x="116" y="284"/>
                    <a:pt x="116" y="284"/>
                  </a:cubicBezTo>
                  <a:cubicBezTo>
                    <a:pt x="116" y="284"/>
                    <a:pt x="116" y="284"/>
                    <a:pt x="116" y="284"/>
                  </a:cubicBezTo>
                  <a:cubicBezTo>
                    <a:pt x="115" y="284"/>
                    <a:pt x="115" y="284"/>
                    <a:pt x="115" y="284"/>
                  </a:cubicBezTo>
                  <a:cubicBezTo>
                    <a:pt x="115" y="284"/>
                    <a:pt x="115" y="284"/>
                    <a:pt x="115" y="284"/>
                  </a:cubicBezTo>
                  <a:cubicBezTo>
                    <a:pt x="115" y="284"/>
                    <a:pt x="115" y="284"/>
                    <a:pt x="114" y="284"/>
                  </a:cubicBezTo>
                  <a:cubicBezTo>
                    <a:pt x="114" y="284"/>
                    <a:pt x="114" y="284"/>
                    <a:pt x="114" y="284"/>
                  </a:cubicBezTo>
                  <a:cubicBezTo>
                    <a:pt x="114" y="284"/>
                    <a:pt x="114" y="284"/>
                    <a:pt x="114" y="284"/>
                  </a:cubicBezTo>
                  <a:cubicBezTo>
                    <a:pt x="114" y="284"/>
                    <a:pt x="114" y="284"/>
                    <a:pt x="114" y="284"/>
                  </a:cubicBezTo>
                  <a:cubicBezTo>
                    <a:pt x="113" y="284"/>
                    <a:pt x="113" y="284"/>
                    <a:pt x="113" y="284"/>
                  </a:cubicBezTo>
                  <a:cubicBezTo>
                    <a:pt x="113" y="284"/>
                    <a:pt x="113" y="284"/>
                    <a:pt x="113" y="284"/>
                  </a:cubicBezTo>
                  <a:cubicBezTo>
                    <a:pt x="113" y="283"/>
                    <a:pt x="113" y="283"/>
                    <a:pt x="113" y="283"/>
                  </a:cubicBezTo>
                  <a:cubicBezTo>
                    <a:pt x="112" y="283"/>
                    <a:pt x="112" y="283"/>
                    <a:pt x="112" y="283"/>
                  </a:cubicBezTo>
                  <a:cubicBezTo>
                    <a:pt x="112" y="283"/>
                    <a:pt x="112" y="283"/>
                    <a:pt x="112" y="283"/>
                  </a:cubicBezTo>
                  <a:cubicBezTo>
                    <a:pt x="112" y="283"/>
                    <a:pt x="112" y="283"/>
                    <a:pt x="112" y="283"/>
                  </a:cubicBezTo>
                  <a:cubicBezTo>
                    <a:pt x="112" y="283"/>
                    <a:pt x="112" y="283"/>
                    <a:pt x="112" y="283"/>
                  </a:cubicBezTo>
                  <a:cubicBezTo>
                    <a:pt x="112" y="283"/>
                    <a:pt x="112" y="283"/>
                    <a:pt x="112" y="283"/>
                  </a:cubicBezTo>
                  <a:cubicBezTo>
                    <a:pt x="112" y="282"/>
                    <a:pt x="112" y="282"/>
                    <a:pt x="112" y="282"/>
                  </a:cubicBezTo>
                  <a:cubicBezTo>
                    <a:pt x="111" y="283"/>
                    <a:pt x="111" y="283"/>
                    <a:pt x="111" y="283"/>
                  </a:cubicBezTo>
                  <a:cubicBezTo>
                    <a:pt x="111" y="282"/>
                    <a:pt x="111" y="282"/>
                    <a:pt x="110" y="282"/>
                  </a:cubicBezTo>
                  <a:cubicBezTo>
                    <a:pt x="110" y="282"/>
                    <a:pt x="110" y="282"/>
                    <a:pt x="110" y="282"/>
                  </a:cubicBezTo>
                  <a:cubicBezTo>
                    <a:pt x="110" y="282"/>
                    <a:pt x="110" y="282"/>
                    <a:pt x="110" y="282"/>
                  </a:cubicBezTo>
                  <a:cubicBezTo>
                    <a:pt x="110" y="282"/>
                    <a:pt x="110" y="282"/>
                    <a:pt x="110" y="282"/>
                  </a:cubicBezTo>
                  <a:cubicBezTo>
                    <a:pt x="110" y="282"/>
                    <a:pt x="110" y="282"/>
                    <a:pt x="110" y="282"/>
                  </a:cubicBezTo>
                  <a:cubicBezTo>
                    <a:pt x="110" y="282"/>
                    <a:pt x="110" y="282"/>
                    <a:pt x="110" y="282"/>
                  </a:cubicBezTo>
                  <a:cubicBezTo>
                    <a:pt x="109" y="281"/>
                    <a:pt x="109" y="281"/>
                    <a:pt x="109" y="281"/>
                  </a:cubicBezTo>
                  <a:cubicBezTo>
                    <a:pt x="109" y="281"/>
                    <a:pt x="109" y="281"/>
                    <a:pt x="109" y="281"/>
                  </a:cubicBezTo>
                  <a:cubicBezTo>
                    <a:pt x="109" y="281"/>
                    <a:pt x="109" y="281"/>
                    <a:pt x="109" y="281"/>
                  </a:cubicBezTo>
                  <a:cubicBezTo>
                    <a:pt x="109" y="281"/>
                    <a:pt x="109" y="281"/>
                    <a:pt x="109" y="281"/>
                  </a:cubicBezTo>
                  <a:cubicBezTo>
                    <a:pt x="108" y="280"/>
                    <a:pt x="108" y="280"/>
                    <a:pt x="108" y="280"/>
                  </a:cubicBezTo>
                  <a:cubicBezTo>
                    <a:pt x="108" y="280"/>
                    <a:pt x="107" y="280"/>
                    <a:pt x="107" y="280"/>
                  </a:cubicBezTo>
                  <a:cubicBezTo>
                    <a:pt x="107" y="279"/>
                    <a:pt x="107" y="279"/>
                    <a:pt x="107" y="279"/>
                  </a:cubicBezTo>
                  <a:cubicBezTo>
                    <a:pt x="107" y="279"/>
                    <a:pt x="107" y="279"/>
                    <a:pt x="107" y="279"/>
                  </a:cubicBezTo>
                  <a:cubicBezTo>
                    <a:pt x="106" y="279"/>
                    <a:pt x="106" y="279"/>
                    <a:pt x="106" y="279"/>
                  </a:cubicBezTo>
                  <a:cubicBezTo>
                    <a:pt x="106" y="279"/>
                    <a:pt x="106" y="279"/>
                    <a:pt x="106" y="279"/>
                  </a:cubicBezTo>
                  <a:cubicBezTo>
                    <a:pt x="106" y="279"/>
                    <a:pt x="106" y="279"/>
                    <a:pt x="106" y="279"/>
                  </a:cubicBezTo>
                  <a:cubicBezTo>
                    <a:pt x="106" y="279"/>
                    <a:pt x="106" y="279"/>
                    <a:pt x="106" y="279"/>
                  </a:cubicBezTo>
                  <a:cubicBezTo>
                    <a:pt x="105" y="279"/>
                    <a:pt x="105" y="279"/>
                    <a:pt x="105" y="279"/>
                  </a:cubicBezTo>
                  <a:cubicBezTo>
                    <a:pt x="105" y="278"/>
                    <a:pt x="105" y="278"/>
                    <a:pt x="105" y="278"/>
                  </a:cubicBezTo>
                  <a:cubicBezTo>
                    <a:pt x="105" y="278"/>
                    <a:pt x="105" y="278"/>
                    <a:pt x="105" y="278"/>
                  </a:cubicBezTo>
                  <a:cubicBezTo>
                    <a:pt x="104" y="277"/>
                    <a:pt x="104" y="277"/>
                    <a:pt x="104" y="277"/>
                  </a:cubicBezTo>
                  <a:cubicBezTo>
                    <a:pt x="104" y="277"/>
                    <a:pt x="104" y="277"/>
                    <a:pt x="104" y="277"/>
                  </a:cubicBezTo>
                  <a:cubicBezTo>
                    <a:pt x="104" y="277"/>
                    <a:pt x="104" y="277"/>
                    <a:pt x="104" y="277"/>
                  </a:cubicBezTo>
                  <a:cubicBezTo>
                    <a:pt x="104" y="277"/>
                    <a:pt x="104" y="277"/>
                    <a:pt x="104" y="277"/>
                  </a:cubicBezTo>
                  <a:cubicBezTo>
                    <a:pt x="104" y="277"/>
                    <a:pt x="104" y="277"/>
                    <a:pt x="104" y="277"/>
                  </a:cubicBezTo>
                  <a:cubicBezTo>
                    <a:pt x="103" y="277"/>
                    <a:pt x="103" y="277"/>
                    <a:pt x="103" y="277"/>
                  </a:cubicBezTo>
                  <a:cubicBezTo>
                    <a:pt x="103" y="277"/>
                    <a:pt x="103" y="277"/>
                    <a:pt x="103" y="277"/>
                  </a:cubicBezTo>
                  <a:cubicBezTo>
                    <a:pt x="103" y="277"/>
                    <a:pt x="103" y="277"/>
                    <a:pt x="103" y="277"/>
                  </a:cubicBezTo>
                  <a:cubicBezTo>
                    <a:pt x="102" y="276"/>
                    <a:pt x="102" y="276"/>
                    <a:pt x="102" y="276"/>
                  </a:cubicBezTo>
                  <a:cubicBezTo>
                    <a:pt x="102" y="276"/>
                    <a:pt x="102" y="276"/>
                    <a:pt x="102" y="276"/>
                  </a:cubicBezTo>
                  <a:cubicBezTo>
                    <a:pt x="102" y="276"/>
                    <a:pt x="102" y="276"/>
                    <a:pt x="102" y="276"/>
                  </a:cubicBezTo>
                  <a:cubicBezTo>
                    <a:pt x="102" y="276"/>
                    <a:pt x="102" y="276"/>
                    <a:pt x="102" y="276"/>
                  </a:cubicBezTo>
                  <a:cubicBezTo>
                    <a:pt x="101" y="276"/>
                    <a:pt x="101" y="276"/>
                    <a:pt x="101" y="276"/>
                  </a:cubicBezTo>
                  <a:cubicBezTo>
                    <a:pt x="101" y="276"/>
                    <a:pt x="101" y="276"/>
                    <a:pt x="101" y="276"/>
                  </a:cubicBezTo>
                  <a:cubicBezTo>
                    <a:pt x="101" y="276"/>
                    <a:pt x="101" y="276"/>
                    <a:pt x="101" y="276"/>
                  </a:cubicBezTo>
                  <a:cubicBezTo>
                    <a:pt x="100" y="276"/>
                    <a:pt x="100" y="276"/>
                    <a:pt x="100" y="276"/>
                  </a:cubicBezTo>
                  <a:cubicBezTo>
                    <a:pt x="100" y="277"/>
                    <a:pt x="100" y="277"/>
                    <a:pt x="100" y="277"/>
                  </a:cubicBezTo>
                  <a:cubicBezTo>
                    <a:pt x="100" y="277"/>
                    <a:pt x="100" y="277"/>
                    <a:pt x="100" y="277"/>
                  </a:cubicBezTo>
                  <a:cubicBezTo>
                    <a:pt x="100" y="278"/>
                    <a:pt x="101" y="278"/>
                    <a:pt x="101" y="278"/>
                  </a:cubicBezTo>
                  <a:cubicBezTo>
                    <a:pt x="101" y="278"/>
                    <a:pt x="101" y="278"/>
                    <a:pt x="101" y="278"/>
                  </a:cubicBezTo>
                  <a:cubicBezTo>
                    <a:pt x="102" y="278"/>
                    <a:pt x="102" y="278"/>
                    <a:pt x="102" y="278"/>
                  </a:cubicBezTo>
                  <a:cubicBezTo>
                    <a:pt x="102" y="278"/>
                    <a:pt x="102" y="278"/>
                    <a:pt x="102" y="278"/>
                  </a:cubicBezTo>
                  <a:cubicBezTo>
                    <a:pt x="103" y="278"/>
                    <a:pt x="103" y="278"/>
                    <a:pt x="103" y="278"/>
                  </a:cubicBezTo>
                  <a:cubicBezTo>
                    <a:pt x="103" y="279"/>
                    <a:pt x="103" y="279"/>
                    <a:pt x="103" y="279"/>
                  </a:cubicBezTo>
                  <a:cubicBezTo>
                    <a:pt x="103" y="279"/>
                    <a:pt x="103" y="279"/>
                    <a:pt x="103" y="279"/>
                  </a:cubicBezTo>
                  <a:cubicBezTo>
                    <a:pt x="103" y="279"/>
                    <a:pt x="103" y="279"/>
                    <a:pt x="103" y="279"/>
                  </a:cubicBezTo>
                  <a:cubicBezTo>
                    <a:pt x="103" y="279"/>
                    <a:pt x="103" y="279"/>
                    <a:pt x="103" y="279"/>
                  </a:cubicBezTo>
                  <a:cubicBezTo>
                    <a:pt x="103" y="279"/>
                    <a:pt x="103" y="279"/>
                    <a:pt x="103" y="279"/>
                  </a:cubicBezTo>
                  <a:cubicBezTo>
                    <a:pt x="103" y="279"/>
                    <a:pt x="103" y="279"/>
                    <a:pt x="103" y="279"/>
                  </a:cubicBezTo>
                  <a:cubicBezTo>
                    <a:pt x="103" y="279"/>
                    <a:pt x="103" y="279"/>
                    <a:pt x="103" y="279"/>
                  </a:cubicBezTo>
                  <a:cubicBezTo>
                    <a:pt x="104" y="279"/>
                    <a:pt x="104" y="280"/>
                    <a:pt x="104" y="280"/>
                  </a:cubicBezTo>
                  <a:cubicBezTo>
                    <a:pt x="104" y="280"/>
                    <a:pt x="104" y="280"/>
                    <a:pt x="104" y="280"/>
                  </a:cubicBezTo>
                  <a:cubicBezTo>
                    <a:pt x="104" y="280"/>
                    <a:pt x="104" y="280"/>
                    <a:pt x="104" y="280"/>
                  </a:cubicBezTo>
                  <a:cubicBezTo>
                    <a:pt x="104" y="280"/>
                    <a:pt x="104" y="280"/>
                    <a:pt x="104" y="280"/>
                  </a:cubicBezTo>
                  <a:cubicBezTo>
                    <a:pt x="105" y="280"/>
                    <a:pt x="105" y="280"/>
                    <a:pt x="105" y="280"/>
                  </a:cubicBezTo>
                  <a:cubicBezTo>
                    <a:pt x="105" y="280"/>
                    <a:pt x="105" y="280"/>
                    <a:pt x="105" y="280"/>
                  </a:cubicBezTo>
                  <a:cubicBezTo>
                    <a:pt x="105" y="281"/>
                    <a:pt x="105" y="281"/>
                    <a:pt x="105" y="281"/>
                  </a:cubicBezTo>
                  <a:cubicBezTo>
                    <a:pt x="106" y="281"/>
                    <a:pt x="106" y="281"/>
                    <a:pt x="106" y="281"/>
                  </a:cubicBezTo>
                  <a:cubicBezTo>
                    <a:pt x="106" y="281"/>
                    <a:pt x="106" y="281"/>
                    <a:pt x="106" y="281"/>
                  </a:cubicBezTo>
                  <a:cubicBezTo>
                    <a:pt x="106" y="281"/>
                    <a:pt x="106" y="281"/>
                    <a:pt x="106" y="281"/>
                  </a:cubicBezTo>
                  <a:cubicBezTo>
                    <a:pt x="106" y="281"/>
                    <a:pt x="106" y="281"/>
                    <a:pt x="106" y="281"/>
                  </a:cubicBezTo>
                  <a:cubicBezTo>
                    <a:pt x="106" y="281"/>
                    <a:pt x="106" y="281"/>
                    <a:pt x="106" y="281"/>
                  </a:cubicBezTo>
                  <a:cubicBezTo>
                    <a:pt x="106" y="282"/>
                    <a:pt x="106" y="282"/>
                    <a:pt x="106" y="282"/>
                  </a:cubicBezTo>
                  <a:cubicBezTo>
                    <a:pt x="107" y="282"/>
                    <a:pt x="107" y="282"/>
                    <a:pt x="107" y="282"/>
                  </a:cubicBezTo>
                  <a:cubicBezTo>
                    <a:pt x="107" y="282"/>
                    <a:pt x="107" y="282"/>
                    <a:pt x="107" y="282"/>
                  </a:cubicBezTo>
                  <a:cubicBezTo>
                    <a:pt x="107" y="283"/>
                    <a:pt x="107" y="283"/>
                    <a:pt x="107" y="283"/>
                  </a:cubicBezTo>
                  <a:cubicBezTo>
                    <a:pt x="108" y="284"/>
                    <a:pt x="108" y="284"/>
                    <a:pt x="108" y="284"/>
                  </a:cubicBezTo>
                  <a:cubicBezTo>
                    <a:pt x="108" y="283"/>
                    <a:pt x="108" y="283"/>
                    <a:pt x="108" y="283"/>
                  </a:cubicBezTo>
                  <a:cubicBezTo>
                    <a:pt x="108" y="284"/>
                    <a:pt x="108" y="284"/>
                    <a:pt x="108" y="284"/>
                  </a:cubicBezTo>
                  <a:cubicBezTo>
                    <a:pt x="108" y="283"/>
                    <a:pt x="108" y="283"/>
                    <a:pt x="108" y="283"/>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09" y="284"/>
                    <a:pt x="109" y="284"/>
                    <a:pt x="109" y="284"/>
                  </a:cubicBezTo>
                  <a:cubicBezTo>
                    <a:pt x="110" y="285"/>
                    <a:pt x="110" y="285"/>
                    <a:pt x="110" y="285"/>
                  </a:cubicBezTo>
                  <a:cubicBezTo>
                    <a:pt x="110" y="285"/>
                    <a:pt x="110" y="285"/>
                    <a:pt x="110" y="285"/>
                  </a:cubicBezTo>
                  <a:cubicBezTo>
                    <a:pt x="110" y="285"/>
                    <a:pt x="110" y="285"/>
                    <a:pt x="110" y="285"/>
                  </a:cubicBezTo>
                  <a:cubicBezTo>
                    <a:pt x="110" y="285"/>
                    <a:pt x="110" y="285"/>
                    <a:pt x="110" y="285"/>
                  </a:cubicBezTo>
                  <a:cubicBezTo>
                    <a:pt x="111" y="285"/>
                    <a:pt x="111" y="285"/>
                    <a:pt x="111" y="285"/>
                  </a:cubicBezTo>
                  <a:cubicBezTo>
                    <a:pt x="111" y="285"/>
                    <a:pt x="111" y="285"/>
                    <a:pt x="111" y="285"/>
                  </a:cubicBezTo>
                  <a:cubicBezTo>
                    <a:pt x="111" y="285"/>
                    <a:pt x="111" y="285"/>
                    <a:pt x="111" y="285"/>
                  </a:cubicBezTo>
                  <a:cubicBezTo>
                    <a:pt x="112" y="286"/>
                    <a:pt x="112" y="286"/>
                    <a:pt x="112" y="286"/>
                  </a:cubicBezTo>
                  <a:cubicBezTo>
                    <a:pt x="113" y="286"/>
                    <a:pt x="112" y="286"/>
                    <a:pt x="113" y="286"/>
                  </a:cubicBezTo>
                  <a:cubicBezTo>
                    <a:pt x="113" y="286"/>
                    <a:pt x="113" y="286"/>
                    <a:pt x="113" y="286"/>
                  </a:cubicBezTo>
                  <a:cubicBezTo>
                    <a:pt x="113" y="287"/>
                    <a:pt x="113" y="287"/>
                    <a:pt x="114" y="287"/>
                  </a:cubicBezTo>
                  <a:cubicBezTo>
                    <a:pt x="114" y="287"/>
                    <a:pt x="114" y="287"/>
                    <a:pt x="114" y="287"/>
                  </a:cubicBezTo>
                  <a:cubicBezTo>
                    <a:pt x="114" y="287"/>
                    <a:pt x="114" y="287"/>
                    <a:pt x="114" y="287"/>
                  </a:cubicBezTo>
                  <a:cubicBezTo>
                    <a:pt x="114" y="288"/>
                    <a:pt x="114" y="288"/>
                    <a:pt x="114" y="288"/>
                  </a:cubicBezTo>
                  <a:cubicBezTo>
                    <a:pt x="115" y="287"/>
                    <a:pt x="115" y="287"/>
                    <a:pt x="115" y="287"/>
                  </a:cubicBezTo>
                  <a:cubicBezTo>
                    <a:pt x="115" y="288"/>
                    <a:pt x="115" y="288"/>
                    <a:pt x="115" y="288"/>
                  </a:cubicBezTo>
                  <a:cubicBezTo>
                    <a:pt x="115" y="288"/>
                    <a:pt x="115" y="288"/>
                    <a:pt x="115" y="288"/>
                  </a:cubicBezTo>
                  <a:cubicBezTo>
                    <a:pt x="116" y="288"/>
                    <a:pt x="116" y="288"/>
                    <a:pt x="116" y="288"/>
                  </a:cubicBezTo>
                  <a:cubicBezTo>
                    <a:pt x="116" y="288"/>
                    <a:pt x="116" y="288"/>
                    <a:pt x="116" y="288"/>
                  </a:cubicBezTo>
                  <a:cubicBezTo>
                    <a:pt x="116" y="288"/>
                    <a:pt x="116" y="288"/>
                    <a:pt x="116" y="288"/>
                  </a:cubicBezTo>
                  <a:cubicBezTo>
                    <a:pt x="116" y="288"/>
                    <a:pt x="116" y="288"/>
                    <a:pt x="116" y="288"/>
                  </a:cubicBezTo>
                  <a:cubicBezTo>
                    <a:pt x="117" y="288"/>
                    <a:pt x="117" y="288"/>
                    <a:pt x="117" y="288"/>
                  </a:cubicBezTo>
                  <a:cubicBezTo>
                    <a:pt x="117" y="287"/>
                    <a:pt x="117" y="287"/>
                    <a:pt x="117" y="287"/>
                  </a:cubicBezTo>
                  <a:cubicBezTo>
                    <a:pt x="117" y="288"/>
                    <a:pt x="117" y="288"/>
                    <a:pt x="117" y="288"/>
                  </a:cubicBezTo>
                  <a:cubicBezTo>
                    <a:pt x="117" y="288"/>
                    <a:pt x="117" y="288"/>
                    <a:pt x="117" y="288"/>
                  </a:cubicBezTo>
                  <a:cubicBezTo>
                    <a:pt x="118" y="288"/>
                    <a:pt x="118" y="288"/>
                    <a:pt x="118" y="288"/>
                  </a:cubicBezTo>
                  <a:cubicBezTo>
                    <a:pt x="118" y="288"/>
                    <a:pt x="118" y="288"/>
                    <a:pt x="118" y="288"/>
                  </a:cubicBezTo>
                  <a:cubicBezTo>
                    <a:pt x="118" y="288"/>
                    <a:pt x="118" y="288"/>
                    <a:pt x="118" y="288"/>
                  </a:cubicBezTo>
                  <a:cubicBezTo>
                    <a:pt x="118" y="289"/>
                    <a:pt x="118" y="289"/>
                    <a:pt x="118" y="289"/>
                  </a:cubicBezTo>
                  <a:cubicBezTo>
                    <a:pt x="118" y="288"/>
                    <a:pt x="118" y="288"/>
                    <a:pt x="118" y="288"/>
                  </a:cubicBezTo>
                  <a:cubicBezTo>
                    <a:pt x="119" y="288"/>
                    <a:pt x="119" y="288"/>
                    <a:pt x="119" y="288"/>
                  </a:cubicBezTo>
                  <a:cubicBezTo>
                    <a:pt x="119" y="288"/>
                    <a:pt x="119" y="288"/>
                    <a:pt x="119" y="288"/>
                  </a:cubicBezTo>
                  <a:cubicBezTo>
                    <a:pt x="119" y="289"/>
                    <a:pt x="119" y="289"/>
                    <a:pt x="119" y="289"/>
                  </a:cubicBezTo>
                  <a:cubicBezTo>
                    <a:pt x="120" y="289"/>
                    <a:pt x="120" y="289"/>
                    <a:pt x="120" y="289"/>
                  </a:cubicBezTo>
                  <a:cubicBezTo>
                    <a:pt x="120" y="289"/>
                    <a:pt x="120" y="289"/>
                    <a:pt x="120" y="289"/>
                  </a:cubicBezTo>
                  <a:cubicBezTo>
                    <a:pt x="120" y="289"/>
                    <a:pt x="120" y="289"/>
                    <a:pt x="120" y="289"/>
                  </a:cubicBezTo>
                  <a:cubicBezTo>
                    <a:pt x="121" y="289"/>
                    <a:pt x="121" y="289"/>
                    <a:pt x="121" y="289"/>
                  </a:cubicBezTo>
                  <a:cubicBezTo>
                    <a:pt x="121" y="289"/>
                    <a:pt x="121" y="289"/>
                    <a:pt x="121" y="289"/>
                  </a:cubicBezTo>
                  <a:cubicBezTo>
                    <a:pt x="121" y="289"/>
                    <a:pt x="121" y="289"/>
                    <a:pt x="121" y="289"/>
                  </a:cubicBezTo>
                  <a:cubicBezTo>
                    <a:pt x="121" y="289"/>
                    <a:pt x="121" y="289"/>
                    <a:pt x="121" y="289"/>
                  </a:cubicBezTo>
                  <a:cubicBezTo>
                    <a:pt x="120" y="288"/>
                    <a:pt x="120" y="288"/>
                    <a:pt x="120" y="288"/>
                  </a:cubicBezTo>
                  <a:cubicBezTo>
                    <a:pt x="120" y="288"/>
                    <a:pt x="120" y="288"/>
                    <a:pt x="120" y="288"/>
                  </a:cubicBezTo>
                  <a:cubicBezTo>
                    <a:pt x="120" y="288"/>
                    <a:pt x="120" y="288"/>
                    <a:pt x="120" y="288"/>
                  </a:cubicBezTo>
                  <a:cubicBezTo>
                    <a:pt x="120" y="288"/>
                    <a:pt x="120" y="288"/>
                    <a:pt x="120" y="288"/>
                  </a:cubicBezTo>
                  <a:cubicBezTo>
                    <a:pt x="120" y="288"/>
                    <a:pt x="120" y="288"/>
                    <a:pt x="120" y="288"/>
                  </a:cubicBezTo>
                  <a:cubicBezTo>
                    <a:pt x="121" y="288"/>
                    <a:pt x="121" y="288"/>
                    <a:pt x="121" y="288"/>
                  </a:cubicBezTo>
                  <a:cubicBezTo>
                    <a:pt x="121" y="288"/>
                    <a:pt x="121" y="288"/>
                    <a:pt x="121" y="288"/>
                  </a:cubicBezTo>
                  <a:cubicBezTo>
                    <a:pt x="121" y="288"/>
                    <a:pt x="121" y="288"/>
                    <a:pt x="121" y="288"/>
                  </a:cubicBezTo>
                  <a:cubicBezTo>
                    <a:pt x="121" y="288"/>
                    <a:pt x="121" y="288"/>
                    <a:pt x="121" y="288"/>
                  </a:cubicBezTo>
                  <a:cubicBezTo>
                    <a:pt x="121" y="288"/>
                    <a:pt x="121" y="288"/>
                    <a:pt x="121" y="288"/>
                  </a:cubicBezTo>
                  <a:cubicBezTo>
                    <a:pt x="121" y="288"/>
                    <a:pt x="121" y="288"/>
                    <a:pt x="121" y="288"/>
                  </a:cubicBezTo>
                  <a:cubicBezTo>
                    <a:pt x="121" y="287"/>
                    <a:pt x="121" y="287"/>
                    <a:pt x="121" y="287"/>
                  </a:cubicBezTo>
                  <a:cubicBezTo>
                    <a:pt x="121" y="287"/>
                    <a:pt x="121" y="287"/>
                    <a:pt x="121" y="287"/>
                  </a:cubicBezTo>
                  <a:cubicBezTo>
                    <a:pt x="121" y="287"/>
                    <a:pt x="121" y="287"/>
                    <a:pt x="121" y="287"/>
                  </a:cubicBezTo>
                  <a:cubicBezTo>
                    <a:pt x="122" y="287"/>
                    <a:pt x="122" y="287"/>
                    <a:pt x="122" y="287"/>
                  </a:cubicBezTo>
                  <a:cubicBezTo>
                    <a:pt x="122" y="287"/>
                    <a:pt x="122" y="287"/>
                    <a:pt x="122" y="287"/>
                  </a:cubicBezTo>
                  <a:cubicBezTo>
                    <a:pt x="123" y="288"/>
                    <a:pt x="123" y="288"/>
                    <a:pt x="123" y="288"/>
                  </a:cubicBezTo>
                  <a:cubicBezTo>
                    <a:pt x="123" y="288"/>
                    <a:pt x="123" y="288"/>
                    <a:pt x="123" y="288"/>
                  </a:cubicBezTo>
                  <a:cubicBezTo>
                    <a:pt x="123" y="288"/>
                    <a:pt x="123" y="288"/>
                    <a:pt x="123" y="288"/>
                  </a:cubicBezTo>
                  <a:cubicBezTo>
                    <a:pt x="123" y="288"/>
                    <a:pt x="123" y="288"/>
                    <a:pt x="123" y="288"/>
                  </a:cubicBezTo>
                  <a:cubicBezTo>
                    <a:pt x="124" y="287"/>
                    <a:pt x="124" y="287"/>
                    <a:pt x="124" y="287"/>
                  </a:cubicBezTo>
                  <a:cubicBezTo>
                    <a:pt x="124" y="287"/>
                    <a:pt x="124" y="287"/>
                    <a:pt x="124" y="287"/>
                  </a:cubicBezTo>
                  <a:cubicBezTo>
                    <a:pt x="124" y="287"/>
                    <a:pt x="124" y="287"/>
                    <a:pt x="124" y="287"/>
                  </a:cubicBezTo>
                  <a:cubicBezTo>
                    <a:pt x="124" y="288"/>
                    <a:pt x="124" y="288"/>
                    <a:pt x="124" y="288"/>
                  </a:cubicBezTo>
                  <a:cubicBezTo>
                    <a:pt x="125" y="287"/>
                    <a:pt x="125" y="287"/>
                    <a:pt x="125" y="287"/>
                  </a:cubicBezTo>
                  <a:cubicBezTo>
                    <a:pt x="125" y="287"/>
                    <a:pt x="125" y="287"/>
                    <a:pt x="125" y="287"/>
                  </a:cubicBezTo>
                  <a:cubicBezTo>
                    <a:pt x="125" y="287"/>
                    <a:pt x="125" y="287"/>
                    <a:pt x="125" y="287"/>
                  </a:cubicBezTo>
                  <a:cubicBezTo>
                    <a:pt x="125" y="287"/>
                    <a:pt x="125" y="287"/>
                    <a:pt x="125" y="287"/>
                  </a:cubicBezTo>
                  <a:cubicBezTo>
                    <a:pt x="126" y="287"/>
                    <a:pt x="126" y="287"/>
                    <a:pt x="126" y="287"/>
                  </a:cubicBezTo>
                  <a:cubicBezTo>
                    <a:pt x="126" y="287"/>
                    <a:pt x="126" y="287"/>
                    <a:pt x="126" y="287"/>
                  </a:cubicBezTo>
                  <a:cubicBezTo>
                    <a:pt x="126" y="287"/>
                    <a:pt x="126" y="287"/>
                    <a:pt x="126" y="287"/>
                  </a:cubicBezTo>
                  <a:cubicBezTo>
                    <a:pt x="126" y="287"/>
                    <a:pt x="126" y="287"/>
                    <a:pt x="126" y="288"/>
                  </a:cubicBezTo>
                  <a:cubicBezTo>
                    <a:pt x="127" y="288"/>
                    <a:pt x="127" y="288"/>
                    <a:pt x="127" y="288"/>
                  </a:cubicBezTo>
                  <a:cubicBezTo>
                    <a:pt x="127" y="287"/>
                    <a:pt x="127" y="287"/>
                    <a:pt x="128" y="286"/>
                  </a:cubicBezTo>
                  <a:cubicBezTo>
                    <a:pt x="128" y="286"/>
                    <a:pt x="128" y="286"/>
                    <a:pt x="128" y="286"/>
                  </a:cubicBezTo>
                  <a:cubicBezTo>
                    <a:pt x="128" y="286"/>
                    <a:pt x="128" y="286"/>
                    <a:pt x="128" y="286"/>
                  </a:cubicBezTo>
                  <a:cubicBezTo>
                    <a:pt x="128" y="286"/>
                    <a:pt x="128" y="286"/>
                    <a:pt x="128" y="286"/>
                  </a:cubicBezTo>
                  <a:cubicBezTo>
                    <a:pt x="127" y="286"/>
                    <a:pt x="127" y="286"/>
                    <a:pt x="127" y="286"/>
                  </a:cubicBezTo>
                  <a:cubicBezTo>
                    <a:pt x="127" y="286"/>
                    <a:pt x="127" y="286"/>
                    <a:pt x="127" y="286"/>
                  </a:cubicBezTo>
                  <a:cubicBezTo>
                    <a:pt x="127" y="286"/>
                    <a:pt x="127" y="286"/>
                    <a:pt x="127" y="286"/>
                  </a:cubicBezTo>
                  <a:cubicBezTo>
                    <a:pt x="127" y="286"/>
                    <a:pt x="127" y="286"/>
                    <a:pt x="127" y="286"/>
                  </a:cubicBezTo>
                  <a:cubicBezTo>
                    <a:pt x="127" y="285"/>
                    <a:pt x="127" y="285"/>
                    <a:pt x="127" y="285"/>
                  </a:cubicBezTo>
                  <a:cubicBezTo>
                    <a:pt x="126" y="285"/>
                    <a:pt x="126" y="285"/>
                    <a:pt x="126" y="285"/>
                  </a:cubicBezTo>
                  <a:cubicBezTo>
                    <a:pt x="126" y="285"/>
                    <a:pt x="126" y="285"/>
                    <a:pt x="126" y="285"/>
                  </a:cubicBezTo>
                  <a:cubicBezTo>
                    <a:pt x="126" y="285"/>
                    <a:pt x="126" y="285"/>
                    <a:pt x="126" y="285"/>
                  </a:cubicBezTo>
                  <a:cubicBezTo>
                    <a:pt x="126" y="285"/>
                    <a:pt x="126" y="285"/>
                    <a:pt x="126" y="285"/>
                  </a:cubicBezTo>
                  <a:cubicBezTo>
                    <a:pt x="126" y="284"/>
                    <a:pt x="126" y="284"/>
                    <a:pt x="126" y="284"/>
                  </a:cubicBezTo>
                  <a:cubicBezTo>
                    <a:pt x="126" y="283"/>
                    <a:pt x="126" y="283"/>
                    <a:pt x="126" y="283"/>
                  </a:cubicBezTo>
                  <a:cubicBezTo>
                    <a:pt x="126" y="283"/>
                    <a:pt x="126" y="283"/>
                    <a:pt x="126" y="283"/>
                  </a:cubicBezTo>
                  <a:cubicBezTo>
                    <a:pt x="126" y="283"/>
                    <a:pt x="126" y="283"/>
                    <a:pt x="126" y="283"/>
                  </a:cubicBezTo>
                  <a:cubicBezTo>
                    <a:pt x="126" y="283"/>
                    <a:pt x="126" y="283"/>
                    <a:pt x="126" y="283"/>
                  </a:cubicBezTo>
                  <a:cubicBezTo>
                    <a:pt x="126" y="283"/>
                    <a:pt x="126" y="283"/>
                    <a:pt x="126"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7" y="283"/>
                    <a:pt x="127" y="283"/>
                    <a:pt x="127" y="283"/>
                  </a:cubicBezTo>
                  <a:cubicBezTo>
                    <a:pt x="128" y="283"/>
                    <a:pt x="128" y="283"/>
                    <a:pt x="128" y="283"/>
                  </a:cubicBezTo>
                  <a:cubicBezTo>
                    <a:pt x="128" y="283"/>
                    <a:pt x="128" y="283"/>
                    <a:pt x="128" y="283"/>
                  </a:cubicBezTo>
                  <a:cubicBezTo>
                    <a:pt x="128" y="283"/>
                    <a:pt x="128" y="283"/>
                    <a:pt x="128" y="283"/>
                  </a:cubicBezTo>
                  <a:cubicBezTo>
                    <a:pt x="128" y="283"/>
                    <a:pt x="128" y="283"/>
                    <a:pt x="128" y="283"/>
                  </a:cubicBezTo>
                  <a:cubicBezTo>
                    <a:pt x="128" y="282"/>
                    <a:pt x="128" y="282"/>
                    <a:pt x="127" y="282"/>
                  </a:cubicBezTo>
                  <a:close/>
                  <a:moveTo>
                    <a:pt x="132" y="324"/>
                  </a:moveTo>
                  <a:cubicBezTo>
                    <a:pt x="132" y="324"/>
                    <a:pt x="132" y="324"/>
                    <a:pt x="132" y="324"/>
                  </a:cubicBezTo>
                  <a:cubicBezTo>
                    <a:pt x="132" y="325"/>
                    <a:pt x="132" y="325"/>
                    <a:pt x="132" y="325"/>
                  </a:cubicBezTo>
                  <a:cubicBezTo>
                    <a:pt x="132" y="325"/>
                    <a:pt x="132" y="325"/>
                    <a:pt x="132" y="325"/>
                  </a:cubicBezTo>
                  <a:cubicBezTo>
                    <a:pt x="133" y="326"/>
                    <a:pt x="133" y="326"/>
                    <a:pt x="133" y="326"/>
                  </a:cubicBezTo>
                  <a:cubicBezTo>
                    <a:pt x="133" y="326"/>
                    <a:pt x="133" y="326"/>
                    <a:pt x="133" y="326"/>
                  </a:cubicBezTo>
                  <a:cubicBezTo>
                    <a:pt x="133" y="326"/>
                    <a:pt x="133" y="326"/>
                    <a:pt x="133" y="326"/>
                  </a:cubicBezTo>
                  <a:cubicBezTo>
                    <a:pt x="133" y="326"/>
                    <a:pt x="133" y="326"/>
                    <a:pt x="133" y="326"/>
                  </a:cubicBezTo>
                  <a:cubicBezTo>
                    <a:pt x="133" y="326"/>
                    <a:pt x="133" y="325"/>
                    <a:pt x="133" y="325"/>
                  </a:cubicBezTo>
                  <a:cubicBezTo>
                    <a:pt x="133" y="325"/>
                    <a:pt x="133" y="325"/>
                    <a:pt x="133" y="325"/>
                  </a:cubicBezTo>
                  <a:cubicBezTo>
                    <a:pt x="132" y="325"/>
                    <a:pt x="132" y="325"/>
                    <a:pt x="132" y="325"/>
                  </a:cubicBezTo>
                  <a:cubicBezTo>
                    <a:pt x="133" y="325"/>
                    <a:pt x="133" y="325"/>
                    <a:pt x="133" y="325"/>
                  </a:cubicBezTo>
                  <a:lnTo>
                    <a:pt x="132" y="324"/>
                  </a:lnTo>
                  <a:close/>
                  <a:moveTo>
                    <a:pt x="109" y="302"/>
                  </a:moveTo>
                  <a:cubicBezTo>
                    <a:pt x="109" y="302"/>
                    <a:pt x="109" y="302"/>
                    <a:pt x="109" y="302"/>
                  </a:cubicBezTo>
                  <a:cubicBezTo>
                    <a:pt x="109" y="302"/>
                    <a:pt x="109" y="302"/>
                    <a:pt x="109" y="302"/>
                  </a:cubicBezTo>
                  <a:cubicBezTo>
                    <a:pt x="110" y="302"/>
                    <a:pt x="110" y="302"/>
                    <a:pt x="110" y="302"/>
                  </a:cubicBezTo>
                  <a:cubicBezTo>
                    <a:pt x="110" y="302"/>
                    <a:pt x="110" y="302"/>
                    <a:pt x="110" y="302"/>
                  </a:cubicBezTo>
                  <a:cubicBezTo>
                    <a:pt x="110" y="302"/>
                    <a:pt x="110" y="302"/>
                    <a:pt x="110" y="302"/>
                  </a:cubicBezTo>
                  <a:cubicBezTo>
                    <a:pt x="109" y="301"/>
                    <a:pt x="109" y="301"/>
                    <a:pt x="109" y="301"/>
                  </a:cubicBezTo>
                  <a:lnTo>
                    <a:pt x="109" y="302"/>
                  </a:lnTo>
                  <a:close/>
                  <a:moveTo>
                    <a:pt x="118" y="288"/>
                  </a:moveTo>
                  <a:cubicBezTo>
                    <a:pt x="118" y="289"/>
                    <a:pt x="118" y="289"/>
                    <a:pt x="118" y="289"/>
                  </a:cubicBezTo>
                  <a:cubicBezTo>
                    <a:pt x="119" y="289"/>
                    <a:pt x="119" y="289"/>
                    <a:pt x="119" y="289"/>
                  </a:cubicBezTo>
                  <a:cubicBezTo>
                    <a:pt x="118" y="288"/>
                    <a:pt x="118" y="288"/>
                    <a:pt x="118" y="288"/>
                  </a:cubicBezTo>
                  <a:close/>
                  <a:moveTo>
                    <a:pt x="116" y="312"/>
                  </a:moveTo>
                  <a:cubicBezTo>
                    <a:pt x="115" y="312"/>
                    <a:pt x="115" y="312"/>
                    <a:pt x="115" y="312"/>
                  </a:cubicBezTo>
                  <a:cubicBezTo>
                    <a:pt x="115" y="312"/>
                    <a:pt x="115" y="312"/>
                    <a:pt x="115" y="312"/>
                  </a:cubicBezTo>
                  <a:cubicBezTo>
                    <a:pt x="115" y="311"/>
                    <a:pt x="115" y="311"/>
                    <a:pt x="115" y="311"/>
                  </a:cubicBezTo>
                  <a:cubicBezTo>
                    <a:pt x="115" y="311"/>
                    <a:pt x="115" y="311"/>
                    <a:pt x="115" y="311"/>
                  </a:cubicBezTo>
                  <a:cubicBezTo>
                    <a:pt x="114" y="311"/>
                    <a:pt x="114" y="311"/>
                    <a:pt x="114" y="311"/>
                  </a:cubicBezTo>
                  <a:cubicBezTo>
                    <a:pt x="114" y="310"/>
                    <a:pt x="114" y="310"/>
                    <a:pt x="114" y="310"/>
                  </a:cubicBezTo>
                  <a:cubicBezTo>
                    <a:pt x="114" y="310"/>
                    <a:pt x="114" y="310"/>
                    <a:pt x="114" y="310"/>
                  </a:cubicBezTo>
                  <a:cubicBezTo>
                    <a:pt x="114" y="310"/>
                    <a:pt x="114" y="310"/>
                    <a:pt x="114" y="310"/>
                  </a:cubicBezTo>
                  <a:cubicBezTo>
                    <a:pt x="114" y="309"/>
                    <a:pt x="114" y="309"/>
                    <a:pt x="114" y="309"/>
                  </a:cubicBezTo>
                  <a:cubicBezTo>
                    <a:pt x="114" y="309"/>
                    <a:pt x="114" y="309"/>
                    <a:pt x="114" y="309"/>
                  </a:cubicBezTo>
                  <a:cubicBezTo>
                    <a:pt x="113" y="309"/>
                    <a:pt x="113" y="309"/>
                    <a:pt x="113" y="309"/>
                  </a:cubicBezTo>
                  <a:cubicBezTo>
                    <a:pt x="113" y="309"/>
                    <a:pt x="113" y="309"/>
                    <a:pt x="113" y="309"/>
                  </a:cubicBezTo>
                  <a:cubicBezTo>
                    <a:pt x="112" y="309"/>
                    <a:pt x="112" y="309"/>
                    <a:pt x="112" y="309"/>
                  </a:cubicBezTo>
                  <a:cubicBezTo>
                    <a:pt x="111" y="308"/>
                    <a:pt x="111" y="308"/>
                    <a:pt x="111" y="308"/>
                  </a:cubicBezTo>
                  <a:cubicBezTo>
                    <a:pt x="111" y="308"/>
                    <a:pt x="111" y="308"/>
                    <a:pt x="111" y="308"/>
                  </a:cubicBezTo>
                  <a:cubicBezTo>
                    <a:pt x="111" y="307"/>
                    <a:pt x="111" y="307"/>
                    <a:pt x="111" y="307"/>
                  </a:cubicBezTo>
                  <a:cubicBezTo>
                    <a:pt x="111" y="307"/>
                    <a:pt x="111" y="307"/>
                    <a:pt x="111" y="307"/>
                  </a:cubicBezTo>
                  <a:cubicBezTo>
                    <a:pt x="110" y="306"/>
                    <a:pt x="110" y="306"/>
                    <a:pt x="110" y="306"/>
                  </a:cubicBezTo>
                  <a:cubicBezTo>
                    <a:pt x="110" y="306"/>
                    <a:pt x="110" y="306"/>
                    <a:pt x="110" y="306"/>
                  </a:cubicBezTo>
                  <a:cubicBezTo>
                    <a:pt x="110" y="306"/>
                    <a:pt x="110" y="306"/>
                    <a:pt x="110" y="306"/>
                  </a:cubicBezTo>
                  <a:cubicBezTo>
                    <a:pt x="110" y="306"/>
                    <a:pt x="110" y="306"/>
                    <a:pt x="110" y="306"/>
                  </a:cubicBezTo>
                  <a:cubicBezTo>
                    <a:pt x="109" y="306"/>
                    <a:pt x="109" y="306"/>
                    <a:pt x="109" y="306"/>
                  </a:cubicBezTo>
                  <a:cubicBezTo>
                    <a:pt x="109" y="306"/>
                    <a:pt x="109" y="306"/>
                    <a:pt x="109" y="306"/>
                  </a:cubicBezTo>
                  <a:cubicBezTo>
                    <a:pt x="110" y="306"/>
                    <a:pt x="110" y="306"/>
                    <a:pt x="110" y="307"/>
                  </a:cubicBezTo>
                  <a:cubicBezTo>
                    <a:pt x="110" y="307"/>
                    <a:pt x="110" y="307"/>
                    <a:pt x="110" y="307"/>
                  </a:cubicBezTo>
                  <a:cubicBezTo>
                    <a:pt x="110" y="307"/>
                    <a:pt x="110" y="307"/>
                    <a:pt x="110" y="307"/>
                  </a:cubicBezTo>
                  <a:cubicBezTo>
                    <a:pt x="110" y="308"/>
                    <a:pt x="110" y="308"/>
                    <a:pt x="110" y="308"/>
                  </a:cubicBezTo>
                  <a:cubicBezTo>
                    <a:pt x="110" y="308"/>
                    <a:pt x="110" y="308"/>
                    <a:pt x="110" y="308"/>
                  </a:cubicBezTo>
                  <a:cubicBezTo>
                    <a:pt x="110" y="308"/>
                    <a:pt x="110" y="308"/>
                    <a:pt x="110" y="308"/>
                  </a:cubicBezTo>
                  <a:cubicBezTo>
                    <a:pt x="110" y="308"/>
                    <a:pt x="110" y="308"/>
                    <a:pt x="110" y="308"/>
                  </a:cubicBezTo>
                  <a:cubicBezTo>
                    <a:pt x="111" y="308"/>
                    <a:pt x="111" y="309"/>
                    <a:pt x="111" y="309"/>
                  </a:cubicBezTo>
                  <a:cubicBezTo>
                    <a:pt x="111" y="309"/>
                    <a:pt x="111" y="309"/>
                    <a:pt x="111" y="309"/>
                  </a:cubicBezTo>
                  <a:cubicBezTo>
                    <a:pt x="112" y="310"/>
                    <a:pt x="112" y="310"/>
                    <a:pt x="112" y="310"/>
                  </a:cubicBezTo>
                  <a:cubicBezTo>
                    <a:pt x="112" y="311"/>
                    <a:pt x="112" y="311"/>
                    <a:pt x="112" y="311"/>
                  </a:cubicBezTo>
                  <a:cubicBezTo>
                    <a:pt x="112" y="311"/>
                    <a:pt x="112" y="311"/>
                    <a:pt x="112" y="311"/>
                  </a:cubicBezTo>
                  <a:cubicBezTo>
                    <a:pt x="113" y="311"/>
                    <a:pt x="113" y="311"/>
                    <a:pt x="113" y="311"/>
                  </a:cubicBezTo>
                  <a:cubicBezTo>
                    <a:pt x="113" y="311"/>
                    <a:pt x="113" y="311"/>
                    <a:pt x="113" y="311"/>
                  </a:cubicBezTo>
                  <a:cubicBezTo>
                    <a:pt x="114" y="312"/>
                    <a:pt x="114" y="312"/>
                    <a:pt x="114" y="312"/>
                  </a:cubicBezTo>
                  <a:cubicBezTo>
                    <a:pt x="114" y="312"/>
                    <a:pt x="114" y="312"/>
                    <a:pt x="114" y="312"/>
                  </a:cubicBezTo>
                  <a:cubicBezTo>
                    <a:pt x="114" y="312"/>
                    <a:pt x="114" y="312"/>
                    <a:pt x="114" y="312"/>
                  </a:cubicBezTo>
                  <a:cubicBezTo>
                    <a:pt x="114" y="312"/>
                    <a:pt x="114" y="312"/>
                    <a:pt x="114" y="312"/>
                  </a:cubicBezTo>
                  <a:cubicBezTo>
                    <a:pt x="115" y="313"/>
                    <a:pt x="115" y="313"/>
                    <a:pt x="115" y="313"/>
                  </a:cubicBezTo>
                  <a:cubicBezTo>
                    <a:pt x="115" y="313"/>
                    <a:pt x="115" y="313"/>
                    <a:pt x="115" y="313"/>
                  </a:cubicBezTo>
                  <a:cubicBezTo>
                    <a:pt x="115" y="313"/>
                    <a:pt x="115" y="313"/>
                    <a:pt x="115" y="313"/>
                  </a:cubicBezTo>
                  <a:cubicBezTo>
                    <a:pt x="115" y="313"/>
                    <a:pt x="115" y="313"/>
                    <a:pt x="115" y="313"/>
                  </a:cubicBezTo>
                  <a:cubicBezTo>
                    <a:pt x="116" y="313"/>
                    <a:pt x="116" y="313"/>
                    <a:pt x="116" y="313"/>
                  </a:cubicBezTo>
                  <a:cubicBezTo>
                    <a:pt x="116" y="313"/>
                    <a:pt x="116" y="313"/>
                    <a:pt x="116" y="313"/>
                  </a:cubicBezTo>
                  <a:cubicBezTo>
                    <a:pt x="116" y="313"/>
                    <a:pt x="116" y="313"/>
                    <a:pt x="116" y="313"/>
                  </a:cubicBezTo>
                  <a:cubicBezTo>
                    <a:pt x="115" y="312"/>
                    <a:pt x="115" y="312"/>
                    <a:pt x="115" y="312"/>
                  </a:cubicBezTo>
                  <a:lnTo>
                    <a:pt x="116" y="312"/>
                  </a:lnTo>
                  <a:close/>
                  <a:moveTo>
                    <a:pt x="135" y="327"/>
                  </a:moveTo>
                  <a:cubicBezTo>
                    <a:pt x="135" y="328"/>
                    <a:pt x="135" y="328"/>
                    <a:pt x="135" y="328"/>
                  </a:cubicBezTo>
                  <a:cubicBezTo>
                    <a:pt x="135" y="327"/>
                    <a:pt x="135" y="327"/>
                    <a:pt x="135" y="327"/>
                  </a:cubicBezTo>
                  <a:cubicBezTo>
                    <a:pt x="135" y="327"/>
                    <a:pt x="135" y="327"/>
                    <a:pt x="135" y="327"/>
                  </a:cubicBezTo>
                  <a:cubicBezTo>
                    <a:pt x="135" y="327"/>
                    <a:pt x="135" y="327"/>
                    <a:pt x="135" y="327"/>
                  </a:cubicBezTo>
                  <a:close/>
                  <a:moveTo>
                    <a:pt x="152" y="340"/>
                  </a:moveTo>
                  <a:cubicBezTo>
                    <a:pt x="151" y="340"/>
                    <a:pt x="151" y="340"/>
                    <a:pt x="151" y="340"/>
                  </a:cubicBezTo>
                  <a:cubicBezTo>
                    <a:pt x="152" y="340"/>
                    <a:pt x="152" y="340"/>
                    <a:pt x="152" y="340"/>
                  </a:cubicBezTo>
                  <a:cubicBezTo>
                    <a:pt x="151" y="341"/>
                    <a:pt x="151" y="341"/>
                    <a:pt x="151" y="341"/>
                  </a:cubicBezTo>
                  <a:cubicBezTo>
                    <a:pt x="151" y="341"/>
                    <a:pt x="151" y="341"/>
                    <a:pt x="151" y="341"/>
                  </a:cubicBezTo>
                  <a:cubicBezTo>
                    <a:pt x="151" y="341"/>
                    <a:pt x="151" y="341"/>
                    <a:pt x="151" y="341"/>
                  </a:cubicBezTo>
                  <a:cubicBezTo>
                    <a:pt x="151" y="340"/>
                    <a:pt x="151" y="340"/>
                    <a:pt x="151" y="340"/>
                  </a:cubicBezTo>
                  <a:cubicBezTo>
                    <a:pt x="150" y="340"/>
                    <a:pt x="150" y="340"/>
                    <a:pt x="150" y="340"/>
                  </a:cubicBezTo>
                  <a:cubicBezTo>
                    <a:pt x="150" y="340"/>
                    <a:pt x="150" y="340"/>
                    <a:pt x="150" y="340"/>
                  </a:cubicBezTo>
                  <a:cubicBezTo>
                    <a:pt x="150" y="339"/>
                    <a:pt x="150" y="339"/>
                    <a:pt x="150" y="339"/>
                  </a:cubicBezTo>
                  <a:cubicBezTo>
                    <a:pt x="150" y="340"/>
                    <a:pt x="150" y="340"/>
                    <a:pt x="149" y="340"/>
                  </a:cubicBezTo>
                  <a:cubicBezTo>
                    <a:pt x="149" y="340"/>
                    <a:pt x="149" y="340"/>
                    <a:pt x="149" y="340"/>
                  </a:cubicBezTo>
                  <a:cubicBezTo>
                    <a:pt x="149" y="340"/>
                    <a:pt x="149" y="340"/>
                    <a:pt x="149" y="340"/>
                  </a:cubicBezTo>
                  <a:cubicBezTo>
                    <a:pt x="149" y="340"/>
                    <a:pt x="149" y="340"/>
                    <a:pt x="149" y="340"/>
                  </a:cubicBezTo>
                  <a:cubicBezTo>
                    <a:pt x="148" y="340"/>
                    <a:pt x="148" y="340"/>
                    <a:pt x="148" y="340"/>
                  </a:cubicBezTo>
                  <a:cubicBezTo>
                    <a:pt x="148" y="340"/>
                    <a:pt x="148" y="340"/>
                    <a:pt x="148" y="340"/>
                  </a:cubicBezTo>
                  <a:cubicBezTo>
                    <a:pt x="148" y="340"/>
                    <a:pt x="148" y="340"/>
                    <a:pt x="148" y="340"/>
                  </a:cubicBezTo>
                  <a:cubicBezTo>
                    <a:pt x="149" y="340"/>
                    <a:pt x="149" y="340"/>
                    <a:pt x="149" y="340"/>
                  </a:cubicBezTo>
                  <a:cubicBezTo>
                    <a:pt x="150" y="341"/>
                    <a:pt x="150" y="341"/>
                    <a:pt x="150" y="341"/>
                  </a:cubicBezTo>
                  <a:cubicBezTo>
                    <a:pt x="150" y="341"/>
                    <a:pt x="150" y="341"/>
                    <a:pt x="150" y="341"/>
                  </a:cubicBezTo>
                  <a:cubicBezTo>
                    <a:pt x="150" y="341"/>
                    <a:pt x="150" y="341"/>
                    <a:pt x="150" y="341"/>
                  </a:cubicBezTo>
                  <a:cubicBezTo>
                    <a:pt x="150" y="342"/>
                    <a:pt x="150" y="342"/>
                    <a:pt x="150" y="342"/>
                  </a:cubicBezTo>
                  <a:cubicBezTo>
                    <a:pt x="150" y="342"/>
                    <a:pt x="150" y="342"/>
                    <a:pt x="150" y="342"/>
                  </a:cubicBezTo>
                  <a:cubicBezTo>
                    <a:pt x="150" y="342"/>
                    <a:pt x="150" y="342"/>
                    <a:pt x="150" y="342"/>
                  </a:cubicBezTo>
                  <a:cubicBezTo>
                    <a:pt x="150" y="342"/>
                    <a:pt x="150" y="342"/>
                    <a:pt x="150" y="342"/>
                  </a:cubicBezTo>
                  <a:cubicBezTo>
                    <a:pt x="149" y="343"/>
                    <a:pt x="149" y="343"/>
                    <a:pt x="149" y="343"/>
                  </a:cubicBezTo>
                  <a:cubicBezTo>
                    <a:pt x="149" y="342"/>
                    <a:pt x="149" y="342"/>
                    <a:pt x="149" y="342"/>
                  </a:cubicBezTo>
                  <a:cubicBezTo>
                    <a:pt x="149" y="342"/>
                    <a:pt x="149" y="342"/>
                    <a:pt x="149" y="342"/>
                  </a:cubicBezTo>
                  <a:cubicBezTo>
                    <a:pt x="149" y="342"/>
                    <a:pt x="149" y="342"/>
                    <a:pt x="149" y="342"/>
                  </a:cubicBezTo>
                  <a:cubicBezTo>
                    <a:pt x="149" y="342"/>
                    <a:pt x="149" y="342"/>
                    <a:pt x="149" y="342"/>
                  </a:cubicBezTo>
                  <a:cubicBezTo>
                    <a:pt x="149" y="341"/>
                    <a:pt x="149" y="341"/>
                    <a:pt x="149" y="341"/>
                  </a:cubicBezTo>
                  <a:cubicBezTo>
                    <a:pt x="148" y="341"/>
                    <a:pt x="148" y="341"/>
                    <a:pt x="148" y="341"/>
                  </a:cubicBezTo>
                  <a:cubicBezTo>
                    <a:pt x="148" y="341"/>
                    <a:pt x="148" y="341"/>
                    <a:pt x="148" y="341"/>
                  </a:cubicBezTo>
                  <a:cubicBezTo>
                    <a:pt x="147" y="340"/>
                    <a:pt x="147" y="340"/>
                    <a:pt x="147" y="340"/>
                  </a:cubicBezTo>
                  <a:cubicBezTo>
                    <a:pt x="147" y="340"/>
                    <a:pt x="146" y="339"/>
                    <a:pt x="146" y="339"/>
                  </a:cubicBezTo>
                  <a:cubicBezTo>
                    <a:pt x="146" y="339"/>
                    <a:pt x="146" y="339"/>
                    <a:pt x="146" y="339"/>
                  </a:cubicBezTo>
                  <a:cubicBezTo>
                    <a:pt x="145" y="339"/>
                    <a:pt x="145" y="339"/>
                    <a:pt x="145" y="339"/>
                  </a:cubicBezTo>
                  <a:cubicBezTo>
                    <a:pt x="146" y="339"/>
                    <a:pt x="146" y="339"/>
                    <a:pt x="146" y="339"/>
                  </a:cubicBezTo>
                  <a:cubicBezTo>
                    <a:pt x="146" y="339"/>
                    <a:pt x="146" y="339"/>
                    <a:pt x="146" y="339"/>
                  </a:cubicBezTo>
                  <a:cubicBezTo>
                    <a:pt x="146" y="340"/>
                    <a:pt x="146" y="340"/>
                    <a:pt x="146" y="340"/>
                  </a:cubicBezTo>
                  <a:cubicBezTo>
                    <a:pt x="146" y="340"/>
                    <a:pt x="146" y="340"/>
                    <a:pt x="146" y="340"/>
                  </a:cubicBezTo>
                  <a:cubicBezTo>
                    <a:pt x="146" y="340"/>
                    <a:pt x="146" y="340"/>
                    <a:pt x="146" y="340"/>
                  </a:cubicBezTo>
                  <a:cubicBezTo>
                    <a:pt x="146" y="340"/>
                    <a:pt x="146" y="340"/>
                    <a:pt x="146" y="340"/>
                  </a:cubicBezTo>
                  <a:cubicBezTo>
                    <a:pt x="146" y="341"/>
                    <a:pt x="146" y="341"/>
                    <a:pt x="146" y="341"/>
                  </a:cubicBezTo>
                  <a:cubicBezTo>
                    <a:pt x="146" y="341"/>
                    <a:pt x="146" y="341"/>
                    <a:pt x="146" y="341"/>
                  </a:cubicBezTo>
                  <a:cubicBezTo>
                    <a:pt x="147" y="341"/>
                    <a:pt x="147" y="341"/>
                    <a:pt x="147" y="341"/>
                  </a:cubicBezTo>
                  <a:cubicBezTo>
                    <a:pt x="146" y="342"/>
                    <a:pt x="146" y="342"/>
                    <a:pt x="146" y="342"/>
                  </a:cubicBezTo>
                  <a:cubicBezTo>
                    <a:pt x="147" y="342"/>
                    <a:pt x="147" y="342"/>
                    <a:pt x="147" y="342"/>
                  </a:cubicBezTo>
                  <a:cubicBezTo>
                    <a:pt x="147" y="343"/>
                    <a:pt x="147" y="343"/>
                    <a:pt x="147" y="343"/>
                  </a:cubicBezTo>
                  <a:cubicBezTo>
                    <a:pt x="147" y="343"/>
                    <a:pt x="147" y="343"/>
                    <a:pt x="147" y="343"/>
                  </a:cubicBezTo>
                  <a:cubicBezTo>
                    <a:pt x="148" y="342"/>
                    <a:pt x="148" y="342"/>
                    <a:pt x="148" y="342"/>
                  </a:cubicBezTo>
                  <a:cubicBezTo>
                    <a:pt x="148" y="343"/>
                    <a:pt x="148" y="343"/>
                    <a:pt x="148" y="343"/>
                  </a:cubicBezTo>
                  <a:cubicBezTo>
                    <a:pt x="149" y="343"/>
                    <a:pt x="149" y="343"/>
                    <a:pt x="149" y="343"/>
                  </a:cubicBezTo>
                  <a:cubicBezTo>
                    <a:pt x="149" y="343"/>
                    <a:pt x="149" y="343"/>
                    <a:pt x="149" y="343"/>
                  </a:cubicBezTo>
                  <a:cubicBezTo>
                    <a:pt x="149" y="343"/>
                    <a:pt x="149" y="343"/>
                    <a:pt x="149" y="343"/>
                  </a:cubicBezTo>
                  <a:cubicBezTo>
                    <a:pt x="150" y="344"/>
                    <a:pt x="150" y="344"/>
                    <a:pt x="150" y="344"/>
                  </a:cubicBezTo>
                  <a:cubicBezTo>
                    <a:pt x="149" y="345"/>
                    <a:pt x="149" y="345"/>
                    <a:pt x="149" y="345"/>
                  </a:cubicBezTo>
                  <a:cubicBezTo>
                    <a:pt x="149" y="345"/>
                    <a:pt x="149" y="345"/>
                    <a:pt x="149" y="345"/>
                  </a:cubicBezTo>
                  <a:cubicBezTo>
                    <a:pt x="149" y="345"/>
                    <a:pt x="149" y="345"/>
                    <a:pt x="149" y="345"/>
                  </a:cubicBezTo>
                  <a:cubicBezTo>
                    <a:pt x="149" y="345"/>
                    <a:pt x="149" y="345"/>
                    <a:pt x="149" y="345"/>
                  </a:cubicBezTo>
                  <a:cubicBezTo>
                    <a:pt x="148" y="345"/>
                    <a:pt x="148" y="345"/>
                    <a:pt x="148" y="345"/>
                  </a:cubicBezTo>
                  <a:cubicBezTo>
                    <a:pt x="149" y="345"/>
                    <a:pt x="149" y="346"/>
                    <a:pt x="149" y="346"/>
                  </a:cubicBezTo>
                  <a:cubicBezTo>
                    <a:pt x="148" y="346"/>
                    <a:pt x="148" y="346"/>
                    <a:pt x="148" y="346"/>
                  </a:cubicBezTo>
                  <a:cubicBezTo>
                    <a:pt x="148" y="346"/>
                    <a:pt x="148" y="346"/>
                    <a:pt x="148" y="346"/>
                  </a:cubicBezTo>
                  <a:cubicBezTo>
                    <a:pt x="148" y="346"/>
                    <a:pt x="148" y="346"/>
                    <a:pt x="148" y="346"/>
                  </a:cubicBezTo>
                  <a:cubicBezTo>
                    <a:pt x="148" y="346"/>
                    <a:pt x="148" y="346"/>
                    <a:pt x="148" y="346"/>
                  </a:cubicBezTo>
                  <a:cubicBezTo>
                    <a:pt x="148" y="346"/>
                    <a:pt x="148" y="346"/>
                    <a:pt x="148" y="346"/>
                  </a:cubicBezTo>
                  <a:cubicBezTo>
                    <a:pt x="148" y="346"/>
                    <a:pt x="148" y="346"/>
                    <a:pt x="147" y="347"/>
                  </a:cubicBezTo>
                  <a:cubicBezTo>
                    <a:pt x="147" y="347"/>
                    <a:pt x="147" y="347"/>
                    <a:pt x="147" y="347"/>
                  </a:cubicBezTo>
                  <a:cubicBezTo>
                    <a:pt x="148" y="347"/>
                    <a:pt x="148" y="347"/>
                    <a:pt x="148" y="347"/>
                  </a:cubicBezTo>
                  <a:cubicBezTo>
                    <a:pt x="147" y="347"/>
                    <a:pt x="147" y="348"/>
                    <a:pt x="147" y="348"/>
                  </a:cubicBezTo>
                  <a:cubicBezTo>
                    <a:pt x="146" y="347"/>
                    <a:pt x="146" y="347"/>
                    <a:pt x="146" y="347"/>
                  </a:cubicBezTo>
                  <a:cubicBezTo>
                    <a:pt x="146" y="347"/>
                    <a:pt x="146" y="347"/>
                    <a:pt x="146" y="347"/>
                  </a:cubicBezTo>
                  <a:cubicBezTo>
                    <a:pt x="146" y="347"/>
                    <a:pt x="146" y="347"/>
                    <a:pt x="146" y="347"/>
                  </a:cubicBezTo>
                  <a:cubicBezTo>
                    <a:pt x="146" y="347"/>
                    <a:pt x="146" y="347"/>
                    <a:pt x="146" y="347"/>
                  </a:cubicBezTo>
                  <a:cubicBezTo>
                    <a:pt x="146" y="347"/>
                    <a:pt x="146" y="347"/>
                    <a:pt x="146" y="347"/>
                  </a:cubicBezTo>
                  <a:cubicBezTo>
                    <a:pt x="146" y="346"/>
                    <a:pt x="146" y="346"/>
                    <a:pt x="146" y="346"/>
                  </a:cubicBezTo>
                  <a:cubicBezTo>
                    <a:pt x="146" y="346"/>
                    <a:pt x="146" y="346"/>
                    <a:pt x="146" y="346"/>
                  </a:cubicBezTo>
                  <a:cubicBezTo>
                    <a:pt x="145" y="346"/>
                    <a:pt x="145" y="346"/>
                    <a:pt x="145" y="346"/>
                  </a:cubicBezTo>
                  <a:cubicBezTo>
                    <a:pt x="145" y="346"/>
                    <a:pt x="145" y="346"/>
                    <a:pt x="145" y="346"/>
                  </a:cubicBezTo>
                  <a:cubicBezTo>
                    <a:pt x="145" y="346"/>
                    <a:pt x="145" y="346"/>
                    <a:pt x="145" y="346"/>
                  </a:cubicBezTo>
                  <a:cubicBezTo>
                    <a:pt x="145" y="346"/>
                    <a:pt x="145" y="346"/>
                    <a:pt x="145" y="346"/>
                  </a:cubicBezTo>
                  <a:cubicBezTo>
                    <a:pt x="145" y="346"/>
                    <a:pt x="145" y="346"/>
                    <a:pt x="145" y="346"/>
                  </a:cubicBezTo>
                  <a:cubicBezTo>
                    <a:pt x="145" y="345"/>
                    <a:pt x="145" y="345"/>
                    <a:pt x="145" y="345"/>
                  </a:cubicBezTo>
                  <a:cubicBezTo>
                    <a:pt x="146" y="346"/>
                    <a:pt x="146" y="346"/>
                    <a:pt x="146" y="346"/>
                  </a:cubicBezTo>
                  <a:cubicBezTo>
                    <a:pt x="146" y="346"/>
                    <a:pt x="146" y="346"/>
                    <a:pt x="146" y="346"/>
                  </a:cubicBezTo>
                  <a:cubicBezTo>
                    <a:pt x="146" y="345"/>
                    <a:pt x="146" y="345"/>
                    <a:pt x="146" y="345"/>
                  </a:cubicBezTo>
                  <a:cubicBezTo>
                    <a:pt x="146" y="345"/>
                    <a:pt x="146" y="345"/>
                    <a:pt x="146" y="345"/>
                  </a:cubicBezTo>
                  <a:cubicBezTo>
                    <a:pt x="146" y="345"/>
                    <a:pt x="146" y="345"/>
                    <a:pt x="146" y="345"/>
                  </a:cubicBezTo>
                  <a:cubicBezTo>
                    <a:pt x="146" y="345"/>
                    <a:pt x="146" y="345"/>
                    <a:pt x="146" y="345"/>
                  </a:cubicBezTo>
                  <a:cubicBezTo>
                    <a:pt x="146" y="345"/>
                    <a:pt x="146" y="345"/>
                    <a:pt x="146" y="345"/>
                  </a:cubicBezTo>
                  <a:cubicBezTo>
                    <a:pt x="146" y="345"/>
                    <a:pt x="146" y="345"/>
                    <a:pt x="146" y="345"/>
                  </a:cubicBezTo>
                  <a:cubicBezTo>
                    <a:pt x="146" y="345"/>
                    <a:pt x="145" y="345"/>
                    <a:pt x="145" y="345"/>
                  </a:cubicBezTo>
                  <a:cubicBezTo>
                    <a:pt x="145" y="345"/>
                    <a:pt x="145" y="345"/>
                    <a:pt x="144" y="345"/>
                  </a:cubicBezTo>
                  <a:cubicBezTo>
                    <a:pt x="145" y="344"/>
                    <a:pt x="144" y="344"/>
                    <a:pt x="145" y="344"/>
                  </a:cubicBezTo>
                  <a:cubicBezTo>
                    <a:pt x="145" y="343"/>
                    <a:pt x="145" y="343"/>
                    <a:pt x="145" y="343"/>
                  </a:cubicBezTo>
                  <a:cubicBezTo>
                    <a:pt x="145" y="343"/>
                    <a:pt x="145" y="343"/>
                    <a:pt x="145" y="343"/>
                  </a:cubicBezTo>
                  <a:cubicBezTo>
                    <a:pt x="145" y="342"/>
                    <a:pt x="145" y="342"/>
                    <a:pt x="145" y="342"/>
                  </a:cubicBezTo>
                  <a:cubicBezTo>
                    <a:pt x="145" y="342"/>
                    <a:pt x="145" y="342"/>
                    <a:pt x="145" y="342"/>
                  </a:cubicBezTo>
                  <a:cubicBezTo>
                    <a:pt x="145" y="342"/>
                    <a:pt x="145" y="342"/>
                    <a:pt x="145" y="342"/>
                  </a:cubicBezTo>
                  <a:cubicBezTo>
                    <a:pt x="145" y="342"/>
                    <a:pt x="145" y="342"/>
                    <a:pt x="145" y="342"/>
                  </a:cubicBezTo>
                  <a:cubicBezTo>
                    <a:pt x="145" y="342"/>
                    <a:pt x="145" y="342"/>
                    <a:pt x="145" y="342"/>
                  </a:cubicBezTo>
                  <a:cubicBezTo>
                    <a:pt x="145" y="342"/>
                    <a:pt x="145" y="342"/>
                    <a:pt x="145" y="342"/>
                  </a:cubicBezTo>
                  <a:cubicBezTo>
                    <a:pt x="145" y="341"/>
                    <a:pt x="145" y="341"/>
                    <a:pt x="145" y="341"/>
                  </a:cubicBezTo>
                  <a:cubicBezTo>
                    <a:pt x="145" y="341"/>
                    <a:pt x="145" y="341"/>
                    <a:pt x="145" y="341"/>
                  </a:cubicBezTo>
                  <a:cubicBezTo>
                    <a:pt x="145" y="341"/>
                    <a:pt x="145" y="341"/>
                    <a:pt x="145" y="341"/>
                  </a:cubicBezTo>
                  <a:cubicBezTo>
                    <a:pt x="145" y="341"/>
                    <a:pt x="145" y="341"/>
                    <a:pt x="145" y="341"/>
                  </a:cubicBezTo>
                  <a:cubicBezTo>
                    <a:pt x="145" y="342"/>
                    <a:pt x="145" y="342"/>
                    <a:pt x="145" y="342"/>
                  </a:cubicBezTo>
                  <a:cubicBezTo>
                    <a:pt x="145" y="342"/>
                    <a:pt x="145" y="342"/>
                    <a:pt x="145" y="342"/>
                  </a:cubicBezTo>
                  <a:cubicBezTo>
                    <a:pt x="145" y="342"/>
                    <a:pt x="145" y="342"/>
                    <a:pt x="145" y="342"/>
                  </a:cubicBezTo>
                  <a:cubicBezTo>
                    <a:pt x="145" y="342"/>
                    <a:pt x="145" y="342"/>
                    <a:pt x="145" y="342"/>
                  </a:cubicBezTo>
                  <a:cubicBezTo>
                    <a:pt x="144" y="343"/>
                    <a:pt x="144" y="343"/>
                    <a:pt x="144" y="343"/>
                  </a:cubicBezTo>
                  <a:cubicBezTo>
                    <a:pt x="143" y="343"/>
                    <a:pt x="143" y="343"/>
                    <a:pt x="143" y="343"/>
                  </a:cubicBezTo>
                  <a:cubicBezTo>
                    <a:pt x="143" y="343"/>
                    <a:pt x="143" y="343"/>
                    <a:pt x="143" y="343"/>
                  </a:cubicBezTo>
                  <a:cubicBezTo>
                    <a:pt x="142" y="343"/>
                    <a:pt x="142" y="343"/>
                    <a:pt x="142" y="343"/>
                  </a:cubicBezTo>
                  <a:cubicBezTo>
                    <a:pt x="142" y="343"/>
                    <a:pt x="142" y="343"/>
                    <a:pt x="142" y="343"/>
                  </a:cubicBezTo>
                  <a:cubicBezTo>
                    <a:pt x="142" y="342"/>
                    <a:pt x="142" y="342"/>
                    <a:pt x="142" y="342"/>
                  </a:cubicBezTo>
                  <a:cubicBezTo>
                    <a:pt x="142" y="342"/>
                    <a:pt x="142" y="342"/>
                    <a:pt x="142" y="342"/>
                  </a:cubicBezTo>
                  <a:cubicBezTo>
                    <a:pt x="141" y="342"/>
                    <a:pt x="141" y="342"/>
                    <a:pt x="141" y="342"/>
                  </a:cubicBezTo>
                  <a:cubicBezTo>
                    <a:pt x="141" y="342"/>
                    <a:pt x="141" y="342"/>
                    <a:pt x="141" y="342"/>
                  </a:cubicBezTo>
                  <a:cubicBezTo>
                    <a:pt x="141" y="341"/>
                    <a:pt x="141" y="341"/>
                    <a:pt x="141" y="341"/>
                  </a:cubicBezTo>
                  <a:cubicBezTo>
                    <a:pt x="141" y="341"/>
                    <a:pt x="141" y="341"/>
                    <a:pt x="141" y="341"/>
                  </a:cubicBezTo>
                  <a:cubicBezTo>
                    <a:pt x="141" y="340"/>
                    <a:pt x="141" y="340"/>
                    <a:pt x="141" y="340"/>
                  </a:cubicBezTo>
                  <a:cubicBezTo>
                    <a:pt x="141" y="340"/>
                    <a:pt x="141" y="340"/>
                    <a:pt x="141" y="340"/>
                  </a:cubicBezTo>
                  <a:cubicBezTo>
                    <a:pt x="141" y="340"/>
                    <a:pt x="141" y="340"/>
                    <a:pt x="141" y="340"/>
                  </a:cubicBezTo>
                  <a:cubicBezTo>
                    <a:pt x="141" y="340"/>
                    <a:pt x="141" y="340"/>
                    <a:pt x="141" y="340"/>
                  </a:cubicBezTo>
                  <a:cubicBezTo>
                    <a:pt x="142" y="340"/>
                    <a:pt x="142" y="340"/>
                    <a:pt x="142" y="340"/>
                  </a:cubicBezTo>
                  <a:cubicBezTo>
                    <a:pt x="142" y="340"/>
                    <a:pt x="142" y="340"/>
                    <a:pt x="142" y="340"/>
                  </a:cubicBezTo>
                  <a:cubicBezTo>
                    <a:pt x="142" y="339"/>
                    <a:pt x="142" y="339"/>
                    <a:pt x="142" y="339"/>
                  </a:cubicBezTo>
                  <a:cubicBezTo>
                    <a:pt x="142" y="339"/>
                    <a:pt x="142" y="339"/>
                    <a:pt x="142" y="339"/>
                  </a:cubicBezTo>
                  <a:cubicBezTo>
                    <a:pt x="142" y="339"/>
                    <a:pt x="142" y="339"/>
                    <a:pt x="142" y="339"/>
                  </a:cubicBezTo>
                  <a:cubicBezTo>
                    <a:pt x="142" y="339"/>
                    <a:pt x="142" y="339"/>
                    <a:pt x="142" y="339"/>
                  </a:cubicBezTo>
                  <a:cubicBezTo>
                    <a:pt x="142" y="339"/>
                    <a:pt x="142" y="339"/>
                    <a:pt x="142" y="339"/>
                  </a:cubicBezTo>
                  <a:cubicBezTo>
                    <a:pt x="142" y="338"/>
                    <a:pt x="142" y="338"/>
                    <a:pt x="142" y="338"/>
                  </a:cubicBezTo>
                  <a:cubicBezTo>
                    <a:pt x="142" y="338"/>
                    <a:pt x="142" y="338"/>
                    <a:pt x="142" y="338"/>
                  </a:cubicBezTo>
                  <a:cubicBezTo>
                    <a:pt x="142" y="337"/>
                    <a:pt x="142" y="337"/>
                    <a:pt x="142" y="337"/>
                  </a:cubicBezTo>
                  <a:cubicBezTo>
                    <a:pt x="142" y="337"/>
                    <a:pt x="142" y="337"/>
                    <a:pt x="142" y="337"/>
                  </a:cubicBezTo>
                  <a:cubicBezTo>
                    <a:pt x="142" y="337"/>
                    <a:pt x="142" y="337"/>
                    <a:pt x="142" y="337"/>
                  </a:cubicBezTo>
                  <a:cubicBezTo>
                    <a:pt x="142" y="336"/>
                    <a:pt x="142" y="336"/>
                    <a:pt x="142" y="336"/>
                  </a:cubicBezTo>
                  <a:cubicBezTo>
                    <a:pt x="142" y="336"/>
                    <a:pt x="142" y="336"/>
                    <a:pt x="142" y="336"/>
                  </a:cubicBezTo>
                  <a:cubicBezTo>
                    <a:pt x="142" y="336"/>
                    <a:pt x="142" y="336"/>
                    <a:pt x="142" y="336"/>
                  </a:cubicBezTo>
                  <a:cubicBezTo>
                    <a:pt x="142" y="336"/>
                    <a:pt x="142" y="335"/>
                    <a:pt x="142" y="335"/>
                  </a:cubicBezTo>
                  <a:cubicBezTo>
                    <a:pt x="143" y="336"/>
                    <a:pt x="143" y="336"/>
                    <a:pt x="144" y="336"/>
                  </a:cubicBezTo>
                  <a:cubicBezTo>
                    <a:pt x="145" y="336"/>
                    <a:pt x="145" y="336"/>
                    <a:pt x="145" y="336"/>
                  </a:cubicBezTo>
                  <a:cubicBezTo>
                    <a:pt x="144" y="336"/>
                    <a:pt x="144" y="336"/>
                    <a:pt x="144" y="336"/>
                  </a:cubicBezTo>
                  <a:cubicBezTo>
                    <a:pt x="145" y="336"/>
                    <a:pt x="145" y="336"/>
                    <a:pt x="145" y="336"/>
                  </a:cubicBezTo>
                  <a:cubicBezTo>
                    <a:pt x="145" y="336"/>
                    <a:pt x="145" y="336"/>
                    <a:pt x="145" y="336"/>
                  </a:cubicBezTo>
                  <a:cubicBezTo>
                    <a:pt x="145" y="335"/>
                    <a:pt x="145" y="335"/>
                    <a:pt x="145" y="335"/>
                  </a:cubicBezTo>
                  <a:cubicBezTo>
                    <a:pt x="145" y="335"/>
                    <a:pt x="145" y="335"/>
                    <a:pt x="145" y="335"/>
                  </a:cubicBezTo>
                  <a:cubicBezTo>
                    <a:pt x="145" y="335"/>
                    <a:pt x="145" y="335"/>
                    <a:pt x="145" y="335"/>
                  </a:cubicBezTo>
                  <a:cubicBezTo>
                    <a:pt x="145" y="336"/>
                    <a:pt x="145" y="336"/>
                    <a:pt x="145" y="336"/>
                  </a:cubicBezTo>
                  <a:cubicBezTo>
                    <a:pt x="146" y="335"/>
                    <a:pt x="146" y="335"/>
                    <a:pt x="147" y="336"/>
                  </a:cubicBezTo>
                  <a:cubicBezTo>
                    <a:pt x="148" y="335"/>
                    <a:pt x="148" y="335"/>
                    <a:pt x="148" y="336"/>
                  </a:cubicBezTo>
                  <a:cubicBezTo>
                    <a:pt x="149" y="336"/>
                    <a:pt x="149" y="336"/>
                    <a:pt x="149" y="336"/>
                  </a:cubicBezTo>
                  <a:cubicBezTo>
                    <a:pt x="149" y="336"/>
                    <a:pt x="149" y="336"/>
                    <a:pt x="149" y="336"/>
                  </a:cubicBezTo>
                  <a:cubicBezTo>
                    <a:pt x="149" y="336"/>
                    <a:pt x="149" y="336"/>
                    <a:pt x="149" y="336"/>
                  </a:cubicBezTo>
                  <a:cubicBezTo>
                    <a:pt x="149" y="336"/>
                    <a:pt x="149" y="336"/>
                    <a:pt x="149" y="336"/>
                  </a:cubicBezTo>
                  <a:cubicBezTo>
                    <a:pt x="150" y="336"/>
                    <a:pt x="150" y="336"/>
                    <a:pt x="150" y="336"/>
                  </a:cubicBezTo>
                  <a:cubicBezTo>
                    <a:pt x="150" y="336"/>
                    <a:pt x="150" y="336"/>
                    <a:pt x="150" y="336"/>
                  </a:cubicBezTo>
                  <a:cubicBezTo>
                    <a:pt x="150" y="336"/>
                    <a:pt x="150" y="336"/>
                    <a:pt x="150" y="336"/>
                  </a:cubicBezTo>
                  <a:cubicBezTo>
                    <a:pt x="151" y="336"/>
                    <a:pt x="151" y="336"/>
                    <a:pt x="151" y="336"/>
                  </a:cubicBezTo>
                  <a:cubicBezTo>
                    <a:pt x="151" y="336"/>
                    <a:pt x="151" y="336"/>
                    <a:pt x="151" y="336"/>
                  </a:cubicBezTo>
                  <a:cubicBezTo>
                    <a:pt x="151" y="336"/>
                    <a:pt x="151" y="336"/>
                    <a:pt x="151" y="336"/>
                  </a:cubicBezTo>
                  <a:cubicBezTo>
                    <a:pt x="151" y="336"/>
                    <a:pt x="151" y="336"/>
                    <a:pt x="151" y="336"/>
                  </a:cubicBezTo>
                  <a:cubicBezTo>
                    <a:pt x="151" y="337"/>
                    <a:pt x="151" y="337"/>
                    <a:pt x="150" y="337"/>
                  </a:cubicBezTo>
                  <a:cubicBezTo>
                    <a:pt x="151" y="338"/>
                    <a:pt x="151" y="338"/>
                    <a:pt x="151" y="338"/>
                  </a:cubicBezTo>
                  <a:cubicBezTo>
                    <a:pt x="151" y="338"/>
                    <a:pt x="151" y="338"/>
                    <a:pt x="151" y="338"/>
                  </a:cubicBezTo>
                  <a:cubicBezTo>
                    <a:pt x="151" y="338"/>
                    <a:pt x="151" y="338"/>
                    <a:pt x="151" y="338"/>
                  </a:cubicBezTo>
                  <a:cubicBezTo>
                    <a:pt x="151" y="339"/>
                    <a:pt x="151" y="339"/>
                    <a:pt x="151" y="339"/>
                  </a:cubicBezTo>
                  <a:cubicBezTo>
                    <a:pt x="151" y="339"/>
                    <a:pt x="151" y="340"/>
                    <a:pt x="152" y="340"/>
                  </a:cubicBezTo>
                  <a:close/>
                  <a:moveTo>
                    <a:pt x="147" y="338"/>
                  </a:moveTo>
                  <a:cubicBezTo>
                    <a:pt x="147" y="338"/>
                    <a:pt x="147" y="338"/>
                    <a:pt x="147" y="338"/>
                  </a:cubicBezTo>
                  <a:close/>
                  <a:moveTo>
                    <a:pt x="110" y="303"/>
                  </a:moveTo>
                  <a:cubicBezTo>
                    <a:pt x="110" y="303"/>
                    <a:pt x="110" y="303"/>
                    <a:pt x="110" y="303"/>
                  </a:cubicBezTo>
                  <a:cubicBezTo>
                    <a:pt x="109" y="303"/>
                    <a:pt x="109" y="303"/>
                    <a:pt x="109" y="303"/>
                  </a:cubicBezTo>
                  <a:cubicBezTo>
                    <a:pt x="109" y="303"/>
                    <a:pt x="109" y="303"/>
                    <a:pt x="109" y="303"/>
                  </a:cubicBezTo>
                  <a:cubicBezTo>
                    <a:pt x="110" y="304"/>
                    <a:pt x="110" y="304"/>
                    <a:pt x="110" y="304"/>
                  </a:cubicBezTo>
                  <a:cubicBezTo>
                    <a:pt x="110" y="303"/>
                    <a:pt x="110" y="303"/>
                    <a:pt x="110" y="303"/>
                  </a:cubicBezTo>
                  <a:cubicBezTo>
                    <a:pt x="110" y="303"/>
                    <a:pt x="110" y="303"/>
                    <a:pt x="110" y="303"/>
                  </a:cubicBezTo>
                  <a:cubicBezTo>
                    <a:pt x="110" y="303"/>
                    <a:pt x="110" y="303"/>
                    <a:pt x="110" y="303"/>
                  </a:cubicBezTo>
                  <a:cubicBezTo>
                    <a:pt x="110" y="303"/>
                    <a:pt x="110" y="303"/>
                    <a:pt x="110" y="303"/>
                  </a:cubicBezTo>
                  <a:close/>
                  <a:moveTo>
                    <a:pt x="210" y="436"/>
                  </a:moveTo>
                  <a:cubicBezTo>
                    <a:pt x="209" y="436"/>
                    <a:pt x="209" y="436"/>
                    <a:pt x="209" y="436"/>
                  </a:cubicBezTo>
                  <a:cubicBezTo>
                    <a:pt x="209" y="436"/>
                    <a:pt x="209" y="436"/>
                    <a:pt x="209" y="436"/>
                  </a:cubicBezTo>
                  <a:cubicBezTo>
                    <a:pt x="209" y="435"/>
                    <a:pt x="209" y="435"/>
                    <a:pt x="209" y="435"/>
                  </a:cubicBezTo>
                  <a:cubicBezTo>
                    <a:pt x="209" y="435"/>
                    <a:pt x="209" y="435"/>
                    <a:pt x="209" y="435"/>
                  </a:cubicBezTo>
                  <a:cubicBezTo>
                    <a:pt x="208" y="435"/>
                    <a:pt x="208" y="435"/>
                    <a:pt x="208" y="435"/>
                  </a:cubicBezTo>
                  <a:cubicBezTo>
                    <a:pt x="208" y="435"/>
                    <a:pt x="208" y="435"/>
                    <a:pt x="208" y="435"/>
                  </a:cubicBezTo>
                  <a:cubicBezTo>
                    <a:pt x="208" y="434"/>
                    <a:pt x="208" y="434"/>
                    <a:pt x="208" y="434"/>
                  </a:cubicBezTo>
                  <a:cubicBezTo>
                    <a:pt x="207" y="434"/>
                    <a:pt x="207" y="434"/>
                    <a:pt x="207" y="434"/>
                  </a:cubicBezTo>
                  <a:cubicBezTo>
                    <a:pt x="207" y="434"/>
                    <a:pt x="207" y="434"/>
                    <a:pt x="207" y="434"/>
                  </a:cubicBezTo>
                  <a:cubicBezTo>
                    <a:pt x="207" y="434"/>
                    <a:pt x="207" y="434"/>
                    <a:pt x="207" y="434"/>
                  </a:cubicBezTo>
                  <a:cubicBezTo>
                    <a:pt x="207" y="433"/>
                    <a:pt x="207" y="433"/>
                    <a:pt x="207" y="433"/>
                  </a:cubicBezTo>
                  <a:cubicBezTo>
                    <a:pt x="207" y="433"/>
                    <a:pt x="207" y="433"/>
                    <a:pt x="207" y="433"/>
                  </a:cubicBezTo>
                  <a:cubicBezTo>
                    <a:pt x="206" y="433"/>
                    <a:pt x="206" y="433"/>
                    <a:pt x="206" y="432"/>
                  </a:cubicBezTo>
                  <a:cubicBezTo>
                    <a:pt x="206" y="432"/>
                    <a:pt x="206" y="432"/>
                    <a:pt x="206" y="432"/>
                  </a:cubicBezTo>
                  <a:cubicBezTo>
                    <a:pt x="206" y="432"/>
                    <a:pt x="206" y="432"/>
                    <a:pt x="206" y="432"/>
                  </a:cubicBezTo>
                  <a:cubicBezTo>
                    <a:pt x="205" y="432"/>
                    <a:pt x="205" y="432"/>
                    <a:pt x="205" y="432"/>
                  </a:cubicBezTo>
                  <a:cubicBezTo>
                    <a:pt x="205" y="432"/>
                    <a:pt x="205" y="432"/>
                    <a:pt x="205" y="432"/>
                  </a:cubicBezTo>
                  <a:cubicBezTo>
                    <a:pt x="205" y="432"/>
                    <a:pt x="205" y="432"/>
                    <a:pt x="205" y="432"/>
                  </a:cubicBezTo>
                  <a:cubicBezTo>
                    <a:pt x="205" y="431"/>
                    <a:pt x="205" y="431"/>
                    <a:pt x="205" y="431"/>
                  </a:cubicBezTo>
                  <a:cubicBezTo>
                    <a:pt x="205" y="431"/>
                    <a:pt x="205" y="431"/>
                    <a:pt x="205" y="431"/>
                  </a:cubicBezTo>
                  <a:cubicBezTo>
                    <a:pt x="205" y="431"/>
                    <a:pt x="205" y="431"/>
                    <a:pt x="205" y="431"/>
                  </a:cubicBezTo>
                  <a:cubicBezTo>
                    <a:pt x="205" y="431"/>
                    <a:pt x="205" y="431"/>
                    <a:pt x="205" y="431"/>
                  </a:cubicBezTo>
                  <a:cubicBezTo>
                    <a:pt x="205" y="431"/>
                    <a:pt x="205" y="431"/>
                    <a:pt x="205" y="431"/>
                  </a:cubicBezTo>
                  <a:cubicBezTo>
                    <a:pt x="205" y="431"/>
                    <a:pt x="205" y="431"/>
                    <a:pt x="205" y="431"/>
                  </a:cubicBezTo>
                  <a:cubicBezTo>
                    <a:pt x="205" y="431"/>
                    <a:pt x="205" y="431"/>
                    <a:pt x="205" y="431"/>
                  </a:cubicBezTo>
                  <a:cubicBezTo>
                    <a:pt x="205" y="431"/>
                    <a:pt x="205" y="431"/>
                    <a:pt x="205" y="431"/>
                  </a:cubicBezTo>
                  <a:cubicBezTo>
                    <a:pt x="203" y="430"/>
                    <a:pt x="203" y="430"/>
                    <a:pt x="203" y="430"/>
                  </a:cubicBezTo>
                  <a:cubicBezTo>
                    <a:pt x="204" y="430"/>
                    <a:pt x="204" y="430"/>
                    <a:pt x="204" y="430"/>
                  </a:cubicBezTo>
                  <a:cubicBezTo>
                    <a:pt x="204" y="430"/>
                    <a:pt x="204" y="430"/>
                    <a:pt x="204" y="430"/>
                  </a:cubicBezTo>
                  <a:cubicBezTo>
                    <a:pt x="204" y="430"/>
                    <a:pt x="204" y="430"/>
                    <a:pt x="204" y="430"/>
                  </a:cubicBezTo>
                  <a:cubicBezTo>
                    <a:pt x="204" y="430"/>
                    <a:pt x="204" y="430"/>
                    <a:pt x="204" y="430"/>
                  </a:cubicBezTo>
                  <a:cubicBezTo>
                    <a:pt x="204" y="430"/>
                    <a:pt x="204" y="430"/>
                    <a:pt x="204" y="430"/>
                  </a:cubicBezTo>
                  <a:cubicBezTo>
                    <a:pt x="204" y="430"/>
                    <a:pt x="204" y="430"/>
                    <a:pt x="204" y="430"/>
                  </a:cubicBezTo>
                  <a:cubicBezTo>
                    <a:pt x="204" y="429"/>
                    <a:pt x="204" y="429"/>
                    <a:pt x="204" y="429"/>
                  </a:cubicBezTo>
                  <a:cubicBezTo>
                    <a:pt x="204" y="429"/>
                    <a:pt x="204" y="429"/>
                    <a:pt x="204" y="429"/>
                  </a:cubicBezTo>
                  <a:cubicBezTo>
                    <a:pt x="204" y="429"/>
                    <a:pt x="204" y="429"/>
                    <a:pt x="204" y="429"/>
                  </a:cubicBezTo>
                  <a:cubicBezTo>
                    <a:pt x="204" y="429"/>
                    <a:pt x="204" y="429"/>
                    <a:pt x="204" y="429"/>
                  </a:cubicBezTo>
                  <a:cubicBezTo>
                    <a:pt x="205" y="429"/>
                    <a:pt x="205" y="429"/>
                    <a:pt x="205" y="429"/>
                  </a:cubicBezTo>
                  <a:cubicBezTo>
                    <a:pt x="205" y="429"/>
                    <a:pt x="205" y="429"/>
                    <a:pt x="205" y="429"/>
                  </a:cubicBezTo>
                  <a:cubicBezTo>
                    <a:pt x="205" y="428"/>
                    <a:pt x="205" y="428"/>
                    <a:pt x="205" y="428"/>
                  </a:cubicBezTo>
                  <a:cubicBezTo>
                    <a:pt x="205" y="428"/>
                    <a:pt x="205" y="428"/>
                    <a:pt x="205" y="428"/>
                  </a:cubicBezTo>
                  <a:cubicBezTo>
                    <a:pt x="205" y="428"/>
                    <a:pt x="205" y="428"/>
                    <a:pt x="205" y="428"/>
                  </a:cubicBezTo>
                  <a:cubicBezTo>
                    <a:pt x="205" y="428"/>
                    <a:pt x="205" y="428"/>
                    <a:pt x="205" y="428"/>
                  </a:cubicBezTo>
                  <a:cubicBezTo>
                    <a:pt x="205" y="428"/>
                    <a:pt x="205" y="428"/>
                    <a:pt x="205" y="428"/>
                  </a:cubicBezTo>
                  <a:cubicBezTo>
                    <a:pt x="205" y="428"/>
                    <a:pt x="205" y="428"/>
                    <a:pt x="205" y="428"/>
                  </a:cubicBezTo>
                  <a:cubicBezTo>
                    <a:pt x="204" y="428"/>
                    <a:pt x="204" y="428"/>
                    <a:pt x="204" y="428"/>
                  </a:cubicBezTo>
                  <a:cubicBezTo>
                    <a:pt x="204" y="428"/>
                    <a:pt x="204" y="428"/>
                    <a:pt x="204" y="428"/>
                  </a:cubicBezTo>
                  <a:cubicBezTo>
                    <a:pt x="204" y="428"/>
                    <a:pt x="204" y="428"/>
                    <a:pt x="204" y="428"/>
                  </a:cubicBezTo>
                  <a:cubicBezTo>
                    <a:pt x="204" y="428"/>
                    <a:pt x="204" y="428"/>
                    <a:pt x="204" y="428"/>
                  </a:cubicBezTo>
                  <a:cubicBezTo>
                    <a:pt x="203" y="428"/>
                    <a:pt x="203" y="428"/>
                    <a:pt x="203" y="428"/>
                  </a:cubicBezTo>
                  <a:cubicBezTo>
                    <a:pt x="203" y="427"/>
                    <a:pt x="203" y="427"/>
                    <a:pt x="203" y="427"/>
                  </a:cubicBezTo>
                  <a:cubicBezTo>
                    <a:pt x="203" y="426"/>
                    <a:pt x="203" y="426"/>
                    <a:pt x="203" y="426"/>
                  </a:cubicBezTo>
                  <a:cubicBezTo>
                    <a:pt x="203" y="426"/>
                    <a:pt x="203" y="426"/>
                    <a:pt x="203" y="426"/>
                  </a:cubicBezTo>
                  <a:cubicBezTo>
                    <a:pt x="203" y="426"/>
                    <a:pt x="203" y="426"/>
                    <a:pt x="203" y="426"/>
                  </a:cubicBezTo>
                  <a:cubicBezTo>
                    <a:pt x="203" y="426"/>
                    <a:pt x="203" y="426"/>
                    <a:pt x="203" y="426"/>
                  </a:cubicBezTo>
                  <a:cubicBezTo>
                    <a:pt x="203" y="426"/>
                    <a:pt x="203" y="426"/>
                    <a:pt x="203" y="426"/>
                  </a:cubicBezTo>
                  <a:cubicBezTo>
                    <a:pt x="203" y="426"/>
                    <a:pt x="203" y="426"/>
                    <a:pt x="203" y="426"/>
                  </a:cubicBezTo>
                  <a:cubicBezTo>
                    <a:pt x="203" y="426"/>
                    <a:pt x="203" y="426"/>
                    <a:pt x="203" y="426"/>
                  </a:cubicBezTo>
                  <a:cubicBezTo>
                    <a:pt x="202" y="426"/>
                    <a:pt x="202" y="426"/>
                    <a:pt x="202" y="426"/>
                  </a:cubicBezTo>
                  <a:cubicBezTo>
                    <a:pt x="203" y="425"/>
                    <a:pt x="203" y="425"/>
                    <a:pt x="203" y="425"/>
                  </a:cubicBezTo>
                  <a:cubicBezTo>
                    <a:pt x="202" y="425"/>
                    <a:pt x="202" y="425"/>
                    <a:pt x="202" y="425"/>
                  </a:cubicBezTo>
                  <a:cubicBezTo>
                    <a:pt x="203" y="425"/>
                    <a:pt x="203" y="425"/>
                    <a:pt x="203" y="425"/>
                  </a:cubicBezTo>
                  <a:cubicBezTo>
                    <a:pt x="202" y="425"/>
                    <a:pt x="202" y="425"/>
                    <a:pt x="202" y="425"/>
                  </a:cubicBezTo>
                  <a:cubicBezTo>
                    <a:pt x="202" y="425"/>
                    <a:pt x="202" y="425"/>
                    <a:pt x="202" y="425"/>
                  </a:cubicBezTo>
                  <a:cubicBezTo>
                    <a:pt x="202" y="424"/>
                    <a:pt x="202" y="424"/>
                    <a:pt x="202" y="424"/>
                  </a:cubicBezTo>
                  <a:cubicBezTo>
                    <a:pt x="202" y="424"/>
                    <a:pt x="202" y="424"/>
                    <a:pt x="202" y="424"/>
                  </a:cubicBezTo>
                  <a:cubicBezTo>
                    <a:pt x="202" y="424"/>
                    <a:pt x="202" y="424"/>
                    <a:pt x="202" y="424"/>
                  </a:cubicBezTo>
                  <a:cubicBezTo>
                    <a:pt x="202" y="424"/>
                    <a:pt x="202" y="424"/>
                    <a:pt x="202" y="424"/>
                  </a:cubicBezTo>
                  <a:cubicBezTo>
                    <a:pt x="202" y="424"/>
                    <a:pt x="202" y="424"/>
                    <a:pt x="202" y="424"/>
                  </a:cubicBezTo>
                  <a:cubicBezTo>
                    <a:pt x="201" y="424"/>
                    <a:pt x="201" y="424"/>
                    <a:pt x="201" y="424"/>
                  </a:cubicBezTo>
                  <a:cubicBezTo>
                    <a:pt x="201" y="424"/>
                    <a:pt x="201" y="424"/>
                    <a:pt x="201" y="424"/>
                  </a:cubicBezTo>
                  <a:cubicBezTo>
                    <a:pt x="201" y="425"/>
                    <a:pt x="201" y="425"/>
                    <a:pt x="201" y="425"/>
                  </a:cubicBezTo>
                  <a:cubicBezTo>
                    <a:pt x="201" y="425"/>
                    <a:pt x="201" y="425"/>
                    <a:pt x="201" y="425"/>
                  </a:cubicBezTo>
                  <a:cubicBezTo>
                    <a:pt x="201" y="425"/>
                    <a:pt x="201" y="425"/>
                    <a:pt x="201" y="425"/>
                  </a:cubicBezTo>
                  <a:cubicBezTo>
                    <a:pt x="200" y="425"/>
                    <a:pt x="200" y="425"/>
                    <a:pt x="200" y="425"/>
                  </a:cubicBezTo>
                  <a:cubicBezTo>
                    <a:pt x="200" y="425"/>
                    <a:pt x="200" y="425"/>
                    <a:pt x="200" y="425"/>
                  </a:cubicBezTo>
                  <a:cubicBezTo>
                    <a:pt x="200" y="425"/>
                    <a:pt x="200" y="425"/>
                    <a:pt x="200" y="425"/>
                  </a:cubicBezTo>
                  <a:cubicBezTo>
                    <a:pt x="199" y="426"/>
                    <a:pt x="199" y="426"/>
                    <a:pt x="199" y="426"/>
                  </a:cubicBezTo>
                  <a:cubicBezTo>
                    <a:pt x="199" y="426"/>
                    <a:pt x="198" y="425"/>
                    <a:pt x="198" y="425"/>
                  </a:cubicBezTo>
                  <a:cubicBezTo>
                    <a:pt x="198" y="424"/>
                    <a:pt x="198" y="424"/>
                    <a:pt x="198" y="424"/>
                  </a:cubicBezTo>
                  <a:cubicBezTo>
                    <a:pt x="198" y="424"/>
                    <a:pt x="198" y="424"/>
                    <a:pt x="198" y="424"/>
                  </a:cubicBezTo>
                  <a:cubicBezTo>
                    <a:pt x="198" y="423"/>
                    <a:pt x="198" y="423"/>
                    <a:pt x="198" y="423"/>
                  </a:cubicBezTo>
                  <a:cubicBezTo>
                    <a:pt x="198" y="423"/>
                    <a:pt x="198" y="423"/>
                    <a:pt x="198" y="423"/>
                  </a:cubicBezTo>
                  <a:cubicBezTo>
                    <a:pt x="198" y="423"/>
                    <a:pt x="198" y="423"/>
                    <a:pt x="198" y="423"/>
                  </a:cubicBezTo>
                  <a:cubicBezTo>
                    <a:pt x="198" y="422"/>
                    <a:pt x="198" y="422"/>
                    <a:pt x="198" y="422"/>
                  </a:cubicBezTo>
                  <a:cubicBezTo>
                    <a:pt x="198" y="422"/>
                    <a:pt x="198" y="422"/>
                    <a:pt x="198" y="422"/>
                  </a:cubicBezTo>
                  <a:cubicBezTo>
                    <a:pt x="199" y="421"/>
                    <a:pt x="199" y="421"/>
                    <a:pt x="199" y="421"/>
                  </a:cubicBezTo>
                  <a:cubicBezTo>
                    <a:pt x="199" y="421"/>
                    <a:pt x="199" y="421"/>
                    <a:pt x="199" y="421"/>
                  </a:cubicBezTo>
                  <a:cubicBezTo>
                    <a:pt x="198" y="421"/>
                    <a:pt x="198" y="421"/>
                    <a:pt x="198" y="421"/>
                  </a:cubicBezTo>
                  <a:cubicBezTo>
                    <a:pt x="199" y="421"/>
                    <a:pt x="199" y="421"/>
                    <a:pt x="199" y="421"/>
                  </a:cubicBezTo>
                  <a:cubicBezTo>
                    <a:pt x="199" y="420"/>
                    <a:pt x="199" y="420"/>
                    <a:pt x="199" y="420"/>
                  </a:cubicBezTo>
                  <a:cubicBezTo>
                    <a:pt x="199" y="420"/>
                    <a:pt x="199" y="420"/>
                    <a:pt x="199" y="420"/>
                  </a:cubicBezTo>
                  <a:cubicBezTo>
                    <a:pt x="199" y="420"/>
                    <a:pt x="199" y="420"/>
                    <a:pt x="199" y="420"/>
                  </a:cubicBezTo>
                  <a:cubicBezTo>
                    <a:pt x="199" y="419"/>
                    <a:pt x="199" y="419"/>
                    <a:pt x="199" y="419"/>
                  </a:cubicBezTo>
                  <a:cubicBezTo>
                    <a:pt x="198" y="419"/>
                    <a:pt x="198" y="419"/>
                    <a:pt x="198" y="419"/>
                  </a:cubicBezTo>
                  <a:cubicBezTo>
                    <a:pt x="198" y="419"/>
                    <a:pt x="198" y="419"/>
                    <a:pt x="198" y="419"/>
                  </a:cubicBezTo>
                  <a:cubicBezTo>
                    <a:pt x="198" y="418"/>
                    <a:pt x="198" y="418"/>
                    <a:pt x="198" y="418"/>
                  </a:cubicBezTo>
                  <a:cubicBezTo>
                    <a:pt x="197" y="418"/>
                    <a:pt x="197" y="418"/>
                    <a:pt x="197" y="418"/>
                  </a:cubicBezTo>
                  <a:cubicBezTo>
                    <a:pt x="197" y="418"/>
                    <a:pt x="197" y="418"/>
                    <a:pt x="197" y="418"/>
                  </a:cubicBezTo>
                  <a:cubicBezTo>
                    <a:pt x="197" y="418"/>
                    <a:pt x="197" y="417"/>
                    <a:pt x="196" y="417"/>
                  </a:cubicBezTo>
                  <a:cubicBezTo>
                    <a:pt x="196" y="417"/>
                    <a:pt x="196" y="417"/>
                    <a:pt x="196" y="417"/>
                  </a:cubicBezTo>
                  <a:cubicBezTo>
                    <a:pt x="196" y="417"/>
                    <a:pt x="196" y="417"/>
                    <a:pt x="196" y="417"/>
                  </a:cubicBezTo>
                  <a:cubicBezTo>
                    <a:pt x="196" y="417"/>
                    <a:pt x="196" y="417"/>
                    <a:pt x="196" y="417"/>
                  </a:cubicBezTo>
                  <a:cubicBezTo>
                    <a:pt x="196" y="417"/>
                    <a:pt x="196" y="417"/>
                    <a:pt x="196" y="417"/>
                  </a:cubicBezTo>
                  <a:cubicBezTo>
                    <a:pt x="196" y="416"/>
                    <a:pt x="196" y="416"/>
                    <a:pt x="196" y="416"/>
                  </a:cubicBezTo>
                  <a:cubicBezTo>
                    <a:pt x="196" y="416"/>
                    <a:pt x="196" y="416"/>
                    <a:pt x="196" y="416"/>
                  </a:cubicBezTo>
                  <a:cubicBezTo>
                    <a:pt x="196" y="416"/>
                    <a:pt x="196" y="416"/>
                    <a:pt x="196" y="416"/>
                  </a:cubicBezTo>
                  <a:cubicBezTo>
                    <a:pt x="196" y="416"/>
                    <a:pt x="196" y="416"/>
                    <a:pt x="196" y="416"/>
                  </a:cubicBezTo>
                  <a:cubicBezTo>
                    <a:pt x="196" y="416"/>
                    <a:pt x="196" y="416"/>
                    <a:pt x="196" y="416"/>
                  </a:cubicBezTo>
                  <a:cubicBezTo>
                    <a:pt x="196" y="416"/>
                    <a:pt x="196" y="416"/>
                    <a:pt x="196" y="416"/>
                  </a:cubicBezTo>
                  <a:cubicBezTo>
                    <a:pt x="196" y="417"/>
                    <a:pt x="196" y="417"/>
                    <a:pt x="196" y="417"/>
                  </a:cubicBezTo>
                  <a:cubicBezTo>
                    <a:pt x="196" y="417"/>
                    <a:pt x="196" y="417"/>
                    <a:pt x="196" y="417"/>
                  </a:cubicBezTo>
                  <a:cubicBezTo>
                    <a:pt x="196" y="417"/>
                    <a:pt x="196" y="417"/>
                    <a:pt x="196" y="417"/>
                  </a:cubicBezTo>
                  <a:cubicBezTo>
                    <a:pt x="196" y="417"/>
                    <a:pt x="196" y="417"/>
                    <a:pt x="196" y="417"/>
                  </a:cubicBezTo>
                  <a:cubicBezTo>
                    <a:pt x="196" y="417"/>
                    <a:pt x="196" y="417"/>
                    <a:pt x="196" y="417"/>
                  </a:cubicBezTo>
                  <a:cubicBezTo>
                    <a:pt x="196" y="417"/>
                    <a:pt x="196" y="417"/>
                    <a:pt x="196" y="417"/>
                  </a:cubicBezTo>
                  <a:cubicBezTo>
                    <a:pt x="196" y="418"/>
                    <a:pt x="196" y="418"/>
                    <a:pt x="196" y="418"/>
                  </a:cubicBezTo>
                  <a:cubicBezTo>
                    <a:pt x="196" y="418"/>
                    <a:pt x="196" y="418"/>
                    <a:pt x="196" y="418"/>
                  </a:cubicBezTo>
                  <a:cubicBezTo>
                    <a:pt x="197" y="418"/>
                    <a:pt x="197" y="418"/>
                    <a:pt x="197" y="418"/>
                  </a:cubicBezTo>
                  <a:cubicBezTo>
                    <a:pt x="196" y="419"/>
                    <a:pt x="196" y="419"/>
                    <a:pt x="196" y="419"/>
                  </a:cubicBezTo>
                  <a:cubicBezTo>
                    <a:pt x="197" y="419"/>
                    <a:pt x="197" y="419"/>
                    <a:pt x="197" y="419"/>
                  </a:cubicBezTo>
                  <a:cubicBezTo>
                    <a:pt x="196" y="420"/>
                    <a:pt x="196" y="420"/>
                    <a:pt x="196" y="420"/>
                  </a:cubicBezTo>
                  <a:cubicBezTo>
                    <a:pt x="197" y="420"/>
                    <a:pt x="197" y="420"/>
                    <a:pt x="197" y="420"/>
                  </a:cubicBezTo>
                  <a:cubicBezTo>
                    <a:pt x="196" y="421"/>
                    <a:pt x="196" y="421"/>
                    <a:pt x="196" y="421"/>
                  </a:cubicBezTo>
                  <a:cubicBezTo>
                    <a:pt x="197" y="421"/>
                    <a:pt x="197" y="421"/>
                    <a:pt x="197" y="421"/>
                  </a:cubicBezTo>
                  <a:cubicBezTo>
                    <a:pt x="196" y="422"/>
                    <a:pt x="196" y="422"/>
                    <a:pt x="196" y="422"/>
                  </a:cubicBezTo>
                  <a:cubicBezTo>
                    <a:pt x="196" y="422"/>
                    <a:pt x="196" y="422"/>
                    <a:pt x="196" y="422"/>
                  </a:cubicBezTo>
                  <a:cubicBezTo>
                    <a:pt x="196" y="423"/>
                    <a:pt x="196" y="423"/>
                    <a:pt x="196" y="423"/>
                  </a:cubicBezTo>
                  <a:cubicBezTo>
                    <a:pt x="195" y="422"/>
                    <a:pt x="195" y="422"/>
                    <a:pt x="195" y="422"/>
                  </a:cubicBezTo>
                  <a:cubicBezTo>
                    <a:pt x="195" y="422"/>
                    <a:pt x="195" y="422"/>
                    <a:pt x="195" y="422"/>
                  </a:cubicBezTo>
                  <a:cubicBezTo>
                    <a:pt x="195" y="421"/>
                    <a:pt x="195" y="421"/>
                    <a:pt x="195" y="421"/>
                  </a:cubicBezTo>
                  <a:cubicBezTo>
                    <a:pt x="195" y="421"/>
                    <a:pt x="195" y="421"/>
                    <a:pt x="195" y="421"/>
                  </a:cubicBezTo>
                  <a:cubicBezTo>
                    <a:pt x="194" y="421"/>
                    <a:pt x="194" y="420"/>
                    <a:pt x="194" y="420"/>
                  </a:cubicBezTo>
                  <a:cubicBezTo>
                    <a:pt x="194" y="420"/>
                    <a:pt x="194" y="419"/>
                    <a:pt x="194" y="419"/>
                  </a:cubicBezTo>
                  <a:cubicBezTo>
                    <a:pt x="194" y="419"/>
                    <a:pt x="194" y="419"/>
                    <a:pt x="194" y="419"/>
                  </a:cubicBezTo>
                  <a:cubicBezTo>
                    <a:pt x="194" y="419"/>
                    <a:pt x="194" y="419"/>
                    <a:pt x="194" y="419"/>
                  </a:cubicBezTo>
                  <a:cubicBezTo>
                    <a:pt x="194" y="419"/>
                    <a:pt x="194" y="419"/>
                    <a:pt x="194" y="419"/>
                  </a:cubicBezTo>
                  <a:cubicBezTo>
                    <a:pt x="193" y="420"/>
                    <a:pt x="193" y="420"/>
                    <a:pt x="193" y="420"/>
                  </a:cubicBezTo>
                  <a:cubicBezTo>
                    <a:pt x="192" y="419"/>
                    <a:pt x="192" y="419"/>
                    <a:pt x="192" y="419"/>
                  </a:cubicBezTo>
                  <a:cubicBezTo>
                    <a:pt x="192" y="419"/>
                    <a:pt x="192" y="419"/>
                    <a:pt x="192" y="419"/>
                  </a:cubicBezTo>
                  <a:cubicBezTo>
                    <a:pt x="192" y="418"/>
                    <a:pt x="192" y="418"/>
                    <a:pt x="192" y="418"/>
                  </a:cubicBezTo>
                  <a:cubicBezTo>
                    <a:pt x="192" y="418"/>
                    <a:pt x="192" y="418"/>
                    <a:pt x="192" y="418"/>
                  </a:cubicBezTo>
                  <a:cubicBezTo>
                    <a:pt x="192" y="418"/>
                    <a:pt x="191" y="417"/>
                    <a:pt x="191" y="417"/>
                  </a:cubicBezTo>
                  <a:cubicBezTo>
                    <a:pt x="191" y="417"/>
                    <a:pt x="191" y="417"/>
                    <a:pt x="191" y="417"/>
                  </a:cubicBezTo>
                  <a:cubicBezTo>
                    <a:pt x="191" y="417"/>
                    <a:pt x="191" y="417"/>
                    <a:pt x="191" y="417"/>
                  </a:cubicBezTo>
                  <a:cubicBezTo>
                    <a:pt x="192" y="416"/>
                    <a:pt x="192" y="416"/>
                    <a:pt x="192" y="416"/>
                  </a:cubicBezTo>
                  <a:cubicBezTo>
                    <a:pt x="192" y="416"/>
                    <a:pt x="192" y="416"/>
                    <a:pt x="192" y="416"/>
                  </a:cubicBezTo>
                  <a:cubicBezTo>
                    <a:pt x="192" y="416"/>
                    <a:pt x="192" y="416"/>
                    <a:pt x="192" y="416"/>
                  </a:cubicBezTo>
                  <a:cubicBezTo>
                    <a:pt x="191" y="416"/>
                    <a:pt x="191" y="416"/>
                    <a:pt x="191" y="416"/>
                  </a:cubicBezTo>
                  <a:cubicBezTo>
                    <a:pt x="192" y="415"/>
                    <a:pt x="192" y="415"/>
                    <a:pt x="192" y="415"/>
                  </a:cubicBezTo>
                  <a:cubicBezTo>
                    <a:pt x="191" y="415"/>
                    <a:pt x="191" y="415"/>
                    <a:pt x="191" y="415"/>
                  </a:cubicBezTo>
                  <a:cubicBezTo>
                    <a:pt x="191" y="415"/>
                    <a:pt x="191" y="415"/>
                    <a:pt x="191" y="415"/>
                  </a:cubicBezTo>
                  <a:cubicBezTo>
                    <a:pt x="191" y="415"/>
                    <a:pt x="191" y="416"/>
                    <a:pt x="191" y="416"/>
                  </a:cubicBezTo>
                  <a:cubicBezTo>
                    <a:pt x="191" y="416"/>
                    <a:pt x="191" y="416"/>
                    <a:pt x="191" y="416"/>
                  </a:cubicBezTo>
                  <a:cubicBezTo>
                    <a:pt x="191" y="417"/>
                    <a:pt x="191" y="417"/>
                    <a:pt x="191" y="417"/>
                  </a:cubicBezTo>
                  <a:cubicBezTo>
                    <a:pt x="191" y="418"/>
                    <a:pt x="191" y="418"/>
                    <a:pt x="191" y="418"/>
                  </a:cubicBezTo>
                  <a:cubicBezTo>
                    <a:pt x="191" y="418"/>
                    <a:pt x="191" y="418"/>
                    <a:pt x="191" y="418"/>
                  </a:cubicBezTo>
                  <a:cubicBezTo>
                    <a:pt x="192" y="418"/>
                    <a:pt x="192" y="418"/>
                    <a:pt x="192" y="418"/>
                  </a:cubicBezTo>
                  <a:cubicBezTo>
                    <a:pt x="192" y="418"/>
                    <a:pt x="192" y="418"/>
                    <a:pt x="192" y="418"/>
                  </a:cubicBezTo>
                  <a:cubicBezTo>
                    <a:pt x="192" y="418"/>
                    <a:pt x="192" y="418"/>
                    <a:pt x="192" y="418"/>
                  </a:cubicBezTo>
                  <a:cubicBezTo>
                    <a:pt x="192" y="419"/>
                    <a:pt x="192" y="419"/>
                    <a:pt x="192" y="419"/>
                  </a:cubicBezTo>
                  <a:cubicBezTo>
                    <a:pt x="192" y="419"/>
                    <a:pt x="192" y="419"/>
                    <a:pt x="192" y="419"/>
                  </a:cubicBezTo>
                  <a:cubicBezTo>
                    <a:pt x="192" y="419"/>
                    <a:pt x="192" y="419"/>
                    <a:pt x="192" y="419"/>
                  </a:cubicBezTo>
                  <a:cubicBezTo>
                    <a:pt x="192" y="419"/>
                    <a:pt x="192" y="419"/>
                    <a:pt x="192" y="419"/>
                  </a:cubicBezTo>
                  <a:cubicBezTo>
                    <a:pt x="192" y="420"/>
                    <a:pt x="192" y="420"/>
                    <a:pt x="192" y="420"/>
                  </a:cubicBezTo>
                  <a:cubicBezTo>
                    <a:pt x="192" y="419"/>
                    <a:pt x="192" y="419"/>
                    <a:pt x="192" y="419"/>
                  </a:cubicBezTo>
                  <a:cubicBezTo>
                    <a:pt x="192" y="419"/>
                    <a:pt x="192" y="419"/>
                    <a:pt x="192" y="419"/>
                  </a:cubicBezTo>
                  <a:cubicBezTo>
                    <a:pt x="192" y="420"/>
                    <a:pt x="192" y="420"/>
                    <a:pt x="192" y="420"/>
                  </a:cubicBezTo>
                  <a:cubicBezTo>
                    <a:pt x="191" y="420"/>
                    <a:pt x="191" y="420"/>
                    <a:pt x="191" y="420"/>
                  </a:cubicBezTo>
                  <a:cubicBezTo>
                    <a:pt x="191" y="420"/>
                    <a:pt x="191" y="420"/>
                    <a:pt x="191" y="420"/>
                  </a:cubicBezTo>
                  <a:cubicBezTo>
                    <a:pt x="191" y="420"/>
                    <a:pt x="191" y="420"/>
                    <a:pt x="191" y="420"/>
                  </a:cubicBezTo>
                  <a:cubicBezTo>
                    <a:pt x="191" y="419"/>
                    <a:pt x="191" y="419"/>
                    <a:pt x="191" y="419"/>
                  </a:cubicBezTo>
                  <a:cubicBezTo>
                    <a:pt x="191" y="419"/>
                    <a:pt x="191" y="419"/>
                    <a:pt x="191" y="419"/>
                  </a:cubicBezTo>
                  <a:cubicBezTo>
                    <a:pt x="190" y="419"/>
                    <a:pt x="190" y="419"/>
                    <a:pt x="190" y="419"/>
                  </a:cubicBezTo>
                  <a:cubicBezTo>
                    <a:pt x="190" y="419"/>
                    <a:pt x="189" y="418"/>
                    <a:pt x="189" y="418"/>
                  </a:cubicBezTo>
                  <a:cubicBezTo>
                    <a:pt x="189" y="417"/>
                    <a:pt x="190" y="418"/>
                    <a:pt x="190" y="417"/>
                  </a:cubicBezTo>
                  <a:cubicBezTo>
                    <a:pt x="189" y="416"/>
                    <a:pt x="189" y="416"/>
                    <a:pt x="189" y="416"/>
                  </a:cubicBezTo>
                  <a:cubicBezTo>
                    <a:pt x="189" y="416"/>
                    <a:pt x="189" y="416"/>
                    <a:pt x="188" y="416"/>
                  </a:cubicBezTo>
                  <a:cubicBezTo>
                    <a:pt x="188" y="415"/>
                    <a:pt x="188" y="415"/>
                    <a:pt x="188" y="415"/>
                  </a:cubicBezTo>
                  <a:cubicBezTo>
                    <a:pt x="188" y="415"/>
                    <a:pt x="188" y="415"/>
                    <a:pt x="188" y="415"/>
                  </a:cubicBezTo>
                  <a:cubicBezTo>
                    <a:pt x="188" y="416"/>
                    <a:pt x="188" y="416"/>
                    <a:pt x="188" y="416"/>
                  </a:cubicBezTo>
                  <a:cubicBezTo>
                    <a:pt x="188" y="416"/>
                    <a:pt x="188" y="416"/>
                    <a:pt x="188" y="416"/>
                  </a:cubicBezTo>
                  <a:cubicBezTo>
                    <a:pt x="188" y="416"/>
                    <a:pt x="188" y="416"/>
                    <a:pt x="188" y="416"/>
                  </a:cubicBezTo>
                  <a:cubicBezTo>
                    <a:pt x="188" y="415"/>
                    <a:pt x="188" y="415"/>
                    <a:pt x="188" y="415"/>
                  </a:cubicBezTo>
                  <a:cubicBezTo>
                    <a:pt x="188" y="415"/>
                    <a:pt x="188" y="415"/>
                    <a:pt x="188" y="415"/>
                  </a:cubicBezTo>
                  <a:cubicBezTo>
                    <a:pt x="188" y="414"/>
                    <a:pt x="188" y="414"/>
                    <a:pt x="188" y="414"/>
                  </a:cubicBezTo>
                  <a:cubicBezTo>
                    <a:pt x="188" y="414"/>
                    <a:pt x="188" y="414"/>
                    <a:pt x="188" y="414"/>
                  </a:cubicBezTo>
                  <a:cubicBezTo>
                    <a:pt x="188" y="414"/>
                    <a:pt x="188" y="414"/>
                    <a:pt x="188" y="414"/>
                  </a:cubicBezTo>
                  <a:cubicBezTo>
                    <a:pt x="188" y="415"/>
                    <a:pt x="188" y="414"/>
                    <a:pt x="188" y="415"/>
                  </a:cubicBezTo>
                  <a:cubicBezTo>
                    <a:pt x="188" y="415"/>
                    <a:pt x="188" y="415"/>
                    <a:pt x="188" y="415"/>
                  </a:cubicBezTo>
                  <a:cubicBezTo>
                    <a:pt x="188" y="415"/>
                    <a:pt x="188" y="415"/>
                    <a:pt x="188" y="415"/>
                  </a:cubicBezTo>
                  <a:cubicBezTo>
                    <a:pt x="188" y="416"/>
                    <a:pt x="188" y="416"/>
                    <a:pt x="188" y="416"/>
                  </a:cubicBezTo>
                  <a:cubicBezTo>
                    <a:pt x="187" y="415"/>
                    <a:pt x="187" y="415"/>
                    <a:pt x="187" y="415"/>
                  </a:cubicBezTo>
                  <a:cubicBezTo>
                    <a:pt x="187" y="415"/>
                    <a:pt x="187" y="415"/>
                    <a:pt x="187" y="415"/>
                  </a:cubicBezTo>
                  <a:cubicBezTo>
                    <a:pt x="187" y="415"/>
                    <a:pt x="187" y="414"/>
                    <a:pt x="186" y="414"/>
                  </a:cubicBezTo>
                  <a:cubicBezTo>
                    <a:pt x="187" y="415"/>
                    <a:pt x="187" y="415"/>
                    <a:pt x="187" y="415"/>
                  </a:cubicBezTo>
                  <a:cubicBezTo>
                    <a:pt x="186" y="415"/>
                    <a:pt x="186" y="415"/>
                    <a:pt x="186" y="415"/>
                  </a:cubicBezTo>
                  <a:cubicBezTo>
                    <a:pt x="186" y="415"/>
                    <a:pt x="186" y="415"/>
                    <a:pt x="186" y="415"/>
                  </a:cubicBezTo>
                  <a:cubicBezTo>
                    <a:pt x="186" y="415"/>
                    <a:pt x="186" y="415"/>
                    <a:pt x="186" y="415"/>
                  </a:cubicBezTo>
                  <a:cubicBezTo>
                    <a:pt x="185" y="415"/>
                    <a:pt x="185" y="414"/>
                    <a:pt x="185" y="414"/>
                  </a:cubicBezTo>
                  <a:cubicBezTo>
                    <a:pt x="185" y="414"/>
                    <a:pt x="185" y="414"/>
                    <a:pt x="185" y="414"/>
                  </a:cubicBezTo>
                  <a:cubicBezTo>
                    <a:pt x="185" y="414"/>
                    <a:pt x="185" y="414"/>
                    <a:pt x="185" y="414"/>
                  </a:cubicBezTo>
                  <a:cubicBezTo>
                    <a:pt x="185" y="414"/>
                    <a:pt x="185" y="414"/>
                    <a:pt x="185" y="414"/>
                  </a:cubicBezTo>
                  <a:cubicBezTo>
                    <a:pt x="185" y="414"/>
                    <a:pt x="185" y="414"/>
                    <a:pt x="185" y="414"/>
                  </a:cubicBezTo>
                  <a:cubicBezTo>
                    <a:pt x="184" y="414"/>
                    <a:pt x="184" y="414"/>
                    <a:pt x="184" y="414"/>
                  </a:cubicBezTo>
                  <a:cubicBezTo>
                    <a:pt x="184" y="414"/>
                    <a:pt x="184" y="414"/>
                    <a:pt x="184" y="414"/>
                  </a:cubicBezTo>
                  <a:cubicBezTo>
                    <a:pt x="184" y="414"/>
                    <a:pt x="184" y="414"/>
                    <a:pt x="184" y="414"/>
                  </a:cubicBezTo>
                  <a:cubicBezTo>
                    <a:pt x="184" y="414"/>
                    <a:pt x="184" y="413"/>
                    <a:pt x="184" y="413"/>
                  </a:cubicBezTo>
                  <a:cubicBezTo>
                    <a:pt x="183" y="413"/>
                    <a:pt x="183" y="413"/>
                    <a:pt x="183" y="413"/>
                  </a:cubicBezTo>
                  <a:cubicBezTo>
                    <a:pt x="183" y="413"/>
                    <a:pt x="183" y="413"/>
                    <a:pt x="183" y="413"/>
                  </a:cubicBezTo>
                  <a:cubicBezTo>
                    <a:pt x="183" y="413"/>
                    <a:pt x="182" y="412"/>
                    <a:pt x="182" y="412"/>
                  </a:cubicBezTo>
                  <a:cubicBezTo>
                    <a:pt x="182" y="412"/>
                    <a:pt x="182" y="412"/>
                    <a:pt x="182" y="412"/>
                  </a:cubicBezTo>
                  <a:cubicBezTo>
                    <a:pt x="182" y="411"/>
                    <a:pt x="181" y="410"/>
                    <a:pt x="181" y="409"/>
                  </a:cubicBezTo>
                  <a:cubicBezTo>
                    <a:pt x="180" y="409"/>
                    <a:pt x="180" y="409"/>
                    <a:pt x="180" y="409"/>
                  </a:cubicBezTo>
                  <a:cubicBezTo>
                    <a:pt x="180" y="409"/>
                    <a:pt x="180" y="409"/>
                    <a:pt x="180" y="409"/>
                  </a:cubicBezTo>
                  <a:cubicBezTo>
                    <a:pt x="180" y="408"/>
                    <a:pt x="179" y="408"/>
                    <a:pt x="179" y="408"/>
                  </a:cubicBezTo>
                  <a:cubicBezTo>
                    <a:pt x="178" y="407"/>
                    <a:pt x="178" y="407"/>
                    <a:pt x="178" y="407"/>
                  </a:cubicBezTo>
                  <a:cubicBezTo>
                    <a:pt x="178" y="407"/>
                    <a:pt x="178" y="407"/>
                    <a:pt x="178" y="407"/>
                  </a:cubicBezTo>
                  <a:cubicBezTo>
                    <a:pt x="178" y="406"/>
                    <a:pt x="178" y="406"/>
                    <a:pt x="178" y="406"/>
                  </a:cubicBezTo>
                  <a:cubicBezTo>
                    <a:pt x="178" y="406"/>
                    <a:pt x="178" y="406"/>
                    <a:pt x="178" y="406"/>
                  </a:cubicBezTo>
                  <a:cubicBezTo>
                    <a:pt x="178" y="406"/>
                    <a:pt x="178" y="406"/>
                    <a:pt x="178" y="406"/>
                  </a:cubicBezTo>
                  <a:cubicBezTo>
                    <a:pt x="178" y="405"/>
                    <a:pt x="178" y="405"/>
                    <a:pt x="178" y="405"/>
                  </a:cubicBezTo>
                  <a:cubicBezTo>
                    <a:pt x="178" y="405"/>
                    <a:pt x="178" y="405"/>
                    <a:pt x="178" y="405"/>
                  </a:cubicBezTo>
                  <a:cubicBezTo>
                    <a:pt x="178" y="405"/>
                    <a:pt x="178" y="405"/>
                    <a:pt x="178" y="405"/>
                  </a:cubicBezTo>
                  <a:cubicBezTo>
                    <a:pt x="177" y="405"/>
                    <a:pt x="177" y="405"/>
                    <a:pt x="177" y="405"/>
                  </a:cubicBezTo>
                  <a:cubicBezTo>
                    <a:pt x="177" y="405"/>
                    <a:pt x="177" y="405"/>
                    <a:pt x="177" y="405"/>
                  </a:cubicBezTo>
                  <a:cubicBezTo>
                    <a:pt x="176" y="404"/>
                    <a:pt x="176" y="404"/>
                    <a:pt x="176" y="404"/>
                  </a:cubicBezTo>
                  <a:cubicBezTo>
                    <a:pt x="176" y="404"/>
                    <a:pt x="176" y="404"/>
                    <a:pt x="176" y="404"/>
                  </a:cubicBezTo>
                  <a:cubicBezTo>
                    <a:pt x="176" y="404"/>
                    <a:pt x="176" y="404"/>
                    <a:pt x="176" y="404"/>
                  </a:cubicBezTo>
                  <a:cubicBezTo>
                    <a:pt x="176" y="404"/>
                    <a:pt x="176" y="404"/>
                    <a:pt x="176" y="404"/>
                  </a:cubicBezTo>
                  <a:cubicBezTo>
                    <a:pt x="175" y="403"/>
                    <a:pt x="175" y="403"/>
                    <a:pt x="175" y="403"/>
                  </a:cubicBezTo>
                  <a:cubicBezTo>
                    <a:pt x="175" y="403"/>
                    <a:pt x="175" y="403"/>
                    <a:pt x="175" y="403"/>
                  </a:cubicBezTo>
                  <a:cubicBezTo>
                    <a:pt x="175" y="402"/>
                    <a:pt x="175" y="402"/>
                    <a:pt x="175" y="402"/>
                  </a:cubicBezTo>
                  <a:cubicBezTo>
                    <a:pt x="175" y="402"/>
                    <a:pt x="175" y="402"/>
                    <a:pt x="175" y="402"/>
                  </a:cubicBezTo>
                  <a:cubicBezTo>
                    <a:pt x="174" y="401"/>
                    <a:pt x="174" y="401"/>
                    <a:pt x="174" y="401"/>
                  </a:cubicBezTo>
                  <a:cubicBezTo>
                    <a:pt x="174" y="400"/>
                    <a:pt x="174" y="400"/>
                    <a:pt x="174" y="400"/>
                  </a:cubicBezTo>
                  <a:cubicBezTo>
                    <a:pt x="174" y="400"/>
                    <a:pt x="174" y="400"/>
                    <a:pt x="174" y="400"/>
                  </a:cubicBezTo>
                  <a:cubicBezTo>
                    <a:pt x="173" y="400"/>
                    <a:pt x="173" y="400"/>
                    <a:pt x="173" y="400"/>
                  </a:cubicBezTo>
                  <a:cubicBezTo>
                    <a:pt x="174" y="400"/>
                    <a:pt x="174" y="400"/>
                    <a:pt x="174" y="400"/>
                  </a:cubicBezTo>
                  <a:cubicBezTo>
                    <a:pt x="173" y="400"/>
                    <a:pt x="173" y="400"/>
                    <a:pt x="173" y="400"/>
                  </a:cubicBezTo>
                  <a:cubicBezTo>
                    <a:pt x="174" y="400"/>
                    <a:pt x="174" y="400"/>
                    <a:pt x="174" y="400"/>
                  </a:cubicBezTo>
                  <a:cubicBezTo>
                    <a:pt x="174" y="400"/>
                    <a:pt x="175" y="400"/>
                    <a:pt x="175" y="400"/>
                  </a:cubicBezTo>
                  <a:cubicBezTo>
                    <a:pt x="176" y="400"/>
                    <a:pt x="176" y="400"/>
                    <a:pt x="176" y="400"/>
                  </a:cubicBezTo>
                  <a:cubicBezTo>
                    <a:pt x="175" y="399"/>
                    <a:pt x="175" y="399"/>
                    <a:pt x="175" y="399"/>
                  </a:cubicBezTo>
                  <a:cubicBezTo>
                    <a:pt x="175" y="400"/>
                    <a:pt x="175" y="400"/>
                    <a:pt x="175" y="400"/>
                  </a:cubicBezTo>
                  <a:cubicBezTo>
                    <a:pt x="174" y="399"/>
                    <a:pt x="174" y="399"/>
                    <a:pt x="174" y="399"/>
                  </a:cubicBezTo>
                  <a:cubicBezTo>
                    <a:pt x="174" y="399"/>
                    <a:pt x="174" y="399"/>
                    <a:pt x="174" y="399"/>
                  </a:cubicBezTo>
                  <a:cubicBezTo>
                    <a:pt x="174" y="399"/>
                    <a:pt x="174" y="399"/>
                    <a:pt x="174" y="399"/>
                  </a:cubicBezTo>
                  <a:cubicBezTo>
                    <a:pt x="173" y="399"/>
                    <a:pt x="173" y="399"/>
                    <a:pt x="173" y="399"/>
                  </a:cubicBezTo>
                  <a:cubicBezTo>
                    <a:pt x="173" y="398"/>
                    <a:pt x="173" y="398"/>
                    <a:pt x="173" y="398"/>
                  </a:cubicBezTo>
                  <a:cubicBezTo>
                    <a:pt x="173" y="397"/>
                    <a:pt x="173" y="397"/>
                    <a:pt x="173" y="396"/>
                  </a:cubicBezTo>
                  <a:cubicBezTo>
                    <a:pt x="173" y="397"/>
                    <a:pt x="174" y="397"/>
                    <a:pt x="174" y="397"/>
                  </a:cubicBezTo>
                  <a:cubicBezTo>
                    <a:pt x="174" y="397"/>
                    <a:pt x="174" y="397"/>
                    <a:pt x="174" y="397"/>
                  </a:cubicBezTo>
                  <a:cubicBezTo>
                    <a:pt x="174" y="397"/>
                    <a:pt x="174" y="397"/>
                    <a:pt x="174" y="397"/>
                  </a:cubicBezTo>
                  <a:cubicBezTo>
                    <a:pt x="175" y="397"/>
                    <a:pt x="175" y="397"/>
                    <a:pt x="175" y="397"/>
                  </a:cubicBezTo>
                  <a:cubicBezTo>
                    <a:pt x="174" y="397"/>
                    <a:pt x="174" y="396"/>
                    <a:pt x="173" y="396"/>
                  </a:cubicBezTo>
                  <a:cubicBezTo>
                    <a:pt x="173" y="396"/>
                    <a:pt x="173" y="396"/>
                    <a:pt x="173" y="396"/>
                  </a:cubicBezTo>
                  <a:cubicBezTo>
                    <a:pt x="173" y="396"/>
                    <a:pt x="173" y="396"/>
                    <a:pt x="173" y="396"/>
                  </a:cubicBezTo>
                  <a:cubicBezTo>
                    <a:pt x="173" y="396"/>
                    <a:pt x="173" y="396"/>
                    <a:pt x="173" y="396"/>
                  </a:cubicBezTo>
                  <a:cubicBezTo>
                    <a:pt x="173" y="396"/>
                    <a:pt x="173" y="396"/>
                    <a:pt x="173" y="396"/>
                  </a:cubicBezTo>
                  <a:cubicBezTo>
                    <a:pt x="172" y="396"/>
                    <a:pt x="172" y="396"/>
                    <a:pt x="172" y="396"/>
                  </a:cubicBezTo>
                  <a:cubicBezTo>
                    <a:pt x="172" y="396"/>
                    <a:pt x="172" y="396"/>
                    <a:pt x="172" y="396"/>
                  </a:cubicBezTo>
                  <a:cubicBezTo>
                    <a:pt x="172" y="396"/>
                    <a:pt x="172" y="396"/>
                    <a:pt x="172" y="396"/>
                  </a:cubicBezTo>
                  <a:cubicBezTo>
                    <a:pt x="173" y="395"/>
                    <a:pt x="173" y="395"/>
                    <a:pt x="173" y="395"/>
                  </a:cubicBezTo>
                  <a:cubicBezTo>
                    <a:pt x="173" y="395"/>
                    <a:pt x="173" y="395"/>
                    <a:pt x="173" y="395"/>
                  </a:cubicBezTo>
                  <a:cubicBezTo>
                    <a:pt x="172" y="395"/>
                    <a:pt x="172" y="395"/>
                    <a:pt x="172" y="395"/>
                  </a:cubicBezTo>
                  <a:cubicBezTo>
                    <a:pt x="172" y="395"/>
                    <a:pt x="172" y="395"/>
                    <a:pt x="172" y="395"/>
                  </a:cubicBezTo>
                  <a:cubicBezTo>
                    <a:pt x="172" y="395"/>
                    <a:pt x="172" y="395"/>
                    <a:pt x="172" y="395"/>
                  </a:cubicBezTo>
                  <a:cubicBezTo>
                    <a:pt x="172" y="395"/>
                    <a:pt x="172" y="395"/>
                    <a:pt x="172" y="395"/>
                  </a:cubicBezTo>
                  <a:cubicBezTo>
                    <a:pt x="172" y="394"/>
                    <a:pt x="172" y="394"/>
                    <a:pt x="172" y="394"/>
                  </a:cubicBezTo>
                  <a:cubicBezTo>
                    <a:pt x="172" y="394"/>
                    <a:pt x="172" y="394"/>
                    <a:pt x="172" y="394"/>
                  </a:cubicBezTo>
                  <a:cubicBezTo>
                    <a:pt x="172" y="394"/>
                    <a:pt x="171" y="393"/>
                    <a:pt x="171" y="393"/>
                  </a:cubicBezTo>
                  <a:cubicBezTo>
                    <a:pt x="171" y="393"/>
                    <a:pt x="171" y="393"/>
                    <a:pt x="171" y="393"/>
                  </a:cubicBezTo>
                  <a:cubicBezTo>
                    <a:pt x="171" y="392"/>
                    <a:pt x="171" y="392"/>
                    <a:pt x="170" y="391"/>
                  </a:cubicBezTo>
                  <a:cubicBezTo>
                    <a:pt x="171" y="391"/>
                    <a:pt x="171" y="391"/>
                    <a:pt x="171" y="391"/>
                  </a:cubicBezTo>
                  <a:cubicBezTo>
                    <a:pt x="171" y="391"/>
                    <a:pt x="171" y="391"/>
                    <a:pt x="172" y="391"/>
                  </a:cubicBezTo>
                  <a:cubicBezTo>
                    <a:pt x="172" y="392"/>
                    <a:pt x="172" y="392"/>
                    <a:pt x="172" y="392"/>
                  </a:cubicBezTo>
                  <a:cubicBezTo>
                    <a:pt x="173" y="392"/>
                    <a:pt x="173" y="392"/>
                    <a:pt x="173" y="392"/>
                  </a:cubicBezTo>
                  <a:cubicBezTo>
                    <a:pt x="173" y="392"/>
                    <a:pt x="173" y="392"/>
                    <a:pt x="173" y="392"/>
                  </a:cubicBezTo>
                  <a:cubicBezTo>
                    <a:pt x="173" y="392"/>
                    <a:pt x="173" y="392"/>
                    <a:pt x="173" y="392"/>
                  </a:cubicBezTo>
                  <a:cubicBezTo>
                    <a:pt x="173" y="392"/>
                    <a:pt x="173" y="392"/>
                    <a:pt x="173" y="392"/>
                  </a:cubicBezTo>
                  <a:cubicBezTo>
                    <a:pt x="173" y="392"/>
                    <a:pt x="173" y="392"/>
                    <a:pt x="173" y="392"/>
                  </a:cubicBezTo>
                  <a:cubicBezTo>
                    <a:pt x="174" y="393"/>
                    <a:pt x="174" y="393"/>
                    <a:pt x="174" y="394"/>
                  </a:cubicBezTo>
                  <a:cubicBezTo>
                    <a:pt x="174" y="394"/>
                    <a:pt x="174" y="394"/>
                    <a:pt x="174" y="394"/>
                  </a:cubicBezTo>
                  <a:cubicBezTo>
                    <a:pt x="175" y="394"/>
                    <a:pt x="175" y="394"/>
                    <a:pt x="175" y="394"/>
                  </a:cubicBezTo>
                  <a:cubicBezTo>
                    <a:pt x="175" y="394"/>
                    <a:pt x="175" y="394"/>
                    <a:pt x="175" y="394"/>
                  </a:cubicBezTo>
                  <a:cubicBezTo>
                    <a:pt x="176" y="395"/>
                    <a:pt x="176" y="396"/>
                    <a:pt x="177" y="397"/>
                  </a:cubicBezTo>
                  <a:cubicBezTo>
                    <a:pt x="177" y="397"/>
                    <a:pt x="177" y="397"/>
                    <a:pt x="177" y="397"/>
                  </a:cubicBezTo>
                  <a:cubicBezTo>
                    <a:pt x="177" y="397"/>
                    <a:pt x="177" y="397"/>
                    <a:pt x="178" y="398"/>
                  </a:cubicBezTo>
                  <a:cubicBezTo>
                    <a:pt x="178" y="398"/>
                    <a:pt x="178" y="398"/>
                    <a:pt x="178" y="398"/>
                  </a:cubicBezTo>
                  <a:cubicBezTo>
                    <a:pt x="178" y="399"/>
                    <a:pt x="178" y="399"/>
                    <a:pt x="178" y="399"/>
                  </a:cubicBezTo>
                  <a:cubicBezTo>
                    <a:pt x="179" y="399"/>
                    <a:pt x="179" y="399"/>
                    <a:pt x="179" y="399"/>
                  </a:cubicBezTo>
                  <a:cubicBezTo>
                    <a:pt x="179" y="399"/>
                    <a:pt x="179" y="399"/>
                    <a:pt x="179" y="399"/>
                  </a:cubicBezTo>
                  <a:cubicBezTo>
                    <a:pt x="179" y="399"/>
                    <a:pt x="179" y="399"/>
                    <a:pt x="179" y="399"/>
                  </a:cubicBezTo>
                  <a:cubicBezTo>
                    <a:pt x="179" y="399"/>
                    <a:pt x="179" y="399"/>
                    <a:pt x="179" y="399"/>
                  </a:cubicBezTo>
                  <a:cubicBezTo>
                    <a:pt x="180" y="401"/>
                    <a:pt x="180" y="401"/>
                    <a:pt x="180" y="401"/>
                  </a:cubicBezTo>
                  <a:cubicBezTo>
                    <a:pt x="181" y="402"/>
                    <a:pt x="181" y="402"/>
                    <a:pt x="181" y="402"/>
                  </a:cubicBezTo>
                  <a:cubicBezTo>
                    <a:pt x="181" y="402"/>
                    <a:pt x="181" y="402"/>
                    <a:pt x="181" y="402"/>
                  </a:cubicBezTo>
                  <a:cubicBezTo>
                    <a:pt x="181" y="402"/>
                    <a:pt x="181" y="402"/>
                    <a:pt x="181" y="402"/>
                  </a:cubicBezTo>
                  <a:cubicBezTo>
                    <a:pt x="181" y="402"/>
                    <a:pt x="181" y="402"/>
                    <a:pt x="181" y="402"/>
                  </a:cubicBezTo>
                  <a:cubicBezTo>
                    <a:pt x="182" y="403"/>
                    <a:pt x="182" y="403"/>
                    <a:pt x="182" y="403"/>
                  </a:cubicBezTo>
                  <a:cubicBezTo>
                    <a:pt x="182" y="402"/>
                    <a:pt x="182" y="402"/>
                    <a:pt x="182" y="402"/>
                  </a:cubicBezTo>
                  <a:cubicBezTo>
                    <a:pt x="182" y="403"/>
                    <a:pt x="182" y="403"/>
                    <a:pt x="182" y="403"/>
                  </a:cubicBezTo>
                  <a:cubicBezTo>
                    <a:pt x="183" y="403"/>
                    <a:pt x="183" y="403"/>
                    <a:pt x="183" y="403"/>
                  </a:cubicBezTo>
                  <a:cubicBezTo>
                    <a:pt x="184" y="403"/>
                    <a:pt x="184" y="403"/>
                    <a:pt x="184" y="403"/>
                  </a:cubicBezTo>
                  <a:cubicBezTo>
                    <a:pt x="184" y="403"/>
                    <a:pt x="184" y="403"/>
                    <a:pt x="184" y="403"/>
                  </a:cubicBezTo>
                  <a:cubicBezTo>
                    <a:pt x="184" y="404"/>
                    <a:pt x="184" y="404"/>
                    <a:pt x="184" y="404"/>
                  </a:cubicBezTo>
                  <a:cubicBezTo>
                    <a:pt x="184" y="404"/>
                    <a:pt x="184" y="404"/>
                    <a:pt x="184" y="404"/>
                  </a:cubicBezTo>
                  <a:cubicBezTo>
                    <a:pt x="184" y="404"/>
                    <a:pt x="184" y="404"/>
                    <a:pt x="184" y="404"/>
                  </a:cubicBezTo>
                  <a:cubicBezTo>
                    <a:pt x="185" y="405"/>
                    <a:pt x="185" y="405"/>
                    <a:pt x="186" y="405"/>
                  </a:cubicBezTo>
                  <a:cubicBezTo>
                    <a:pt x="185" y="404"/>
                    <a:pt x="185" y="404"/>
                    <a:pt x="185" y="404"/>
                  </a:cubicBezTo>
                  <a:cubicBezTo>
                    <a:pt x="185" y="404"/>
                    <a:pt x="184" y="404"/>
                    <a:pt x="184" y="403"/>
                  </a:cubicBezTo>
                  <a:cubicBezTo>
                    <a:pt x="183" y="403"/>
                    <a:pt x="183" y="403"/>
                    <a:pt x="183" y="403"/>
                  </a:cubicBezTo>
                  <a:cubicBezTo>
                    <a:pt x="183" y="403"/>
                    <a:pt x="183" y="403"/>
                    <a:pt x="183" y="403"/>
                  </a:cubicBezTo>
                  <a:cubicBezTo>
                    <a:pt x="183" y="403"/>
                    <a:pt x="183" y="403"/>
                    <a:pt x="183" y="403"/>
                  </a:cubicBezTo>
                  <a:cubicBezTo>
                    <a:pt x="183" y="403"/>
                    <a:pt x="183" y="403"/>
                    <a:pt x="183" y="403"/>
                  </a:cubicBezTo>
                  <a:cubicBezTo>
                    <a:pt x="182" y="402"/>
                    <a:pt x="182" y="402"/>
                    <a:pt x="182" y="402"/>
                  </a:cubicBezTo>
                  <a:cubicBezTo>
                    <a:pt x="182" y="402"/>
                    <a:pt x="182" y="402"/>
                    <a:pt x="182" y="402"/>
                  </a:cubicBezTo>
                  <a:cubicBezTo>
                    <a:pt x="182" y="402"/>
                    <a:pt x="182" y="402"/>
                    <a:pt x="182" y="402"/>
                  </a:cubicBezTo>
                  <a:cubicBezTo>
                    <a:pt x="182" y="402"/>
                    <a:pt x="182" y="402"/>
                    <a:pt x="182" y="402"/>
                  </a:cubicBezTo>
                  <a:cubicBezTo>
                    <a:pt x="181" y="401"/>
                    <a:pt x="181" y="401"/>
                    <a:pt x="181" y="401"/>
                  </a:cubicBezTo>
                  <a:cubicBezTo>
                    <a:pt x="181" y="401"/>
                    <a:pt x="181" y="401"/>
                    <a:pt x="181" y="400"/>
                  </a:cubicBezTo>
                  <a:cubicBezTo>
                    <a:pt x="181" y="400"/>
                    <a:pt x="181" y="400"/>
                    <a:pt x="181" y="400"/>
                  </a:cubicBezTo>
                  <a:cubicBezTo>
                    <a:pt x="180" y="400"/>
                    <a:pt x="180" y="400"/>
                    <a:pt x="180" y="400"/>
                  </a:cubicBezTo>
                  <a:cubicBezTo>
                    <a:pt x="180" y="400"/>
                    <a:pt x="180" y="400"/>
                    <a:pt x="180" y="400"/>
                  </a:cubicBezTo>
                  <a:cubicBezTo>
                    <a:pt x="179" y="399"/>
                    <a:pt x="179" y="399"/>
                    <a:pt x="179" y="399"/>
                  </a:cubicBezTo>
                  <a:cubicBezTo>
                    <a:pt x="179" y="398"/>
                    <a:pt x="178" y="397"/>
                    <a:pt x="178" y="397"/>
                  </a:cubicBezTo>
                  <a:cubicBezTo>
                    <a:pt x="178" y="396"/>
                    <a:pt x="178" y="396"/>
                    <a:pt x="179" y="396"/>
                  </a:cubicBezTo>
                  <a:cubicBezTo>
                    <a:pt x="178" y="395"/>
                    <a:pt x="178" y="395"/>
                    <a:pt x="178" y="395"/>
                  </a:cubicBezTo>
                  <a:cubicBezTo>
                    <a:pt x="178" y="395"/>
                    <a:pt x="178" y="395"/>
                    <a:pt x="178" y="395"/>
                  </a:cubicBezTo>
                  <a:cubicBezTo>
                    <a:pt x="177" y="395"/>
                    <a:pt x="177" y="395"/>
                    <a:pt x="177" y="395"/>
                  </a:cubicBezTo>
                  <a:cubicBezTo>
                    <a:pt x="176" y="394"/>
                    <a:pt x="176" y="394"/>
                    <a:pt x="176" y="394"/>
                  </a:cubicBezTo>
                  <a:cubicBezTo>
                    <a:pt x="176" y="394"/>
                    <a:pt x="176" y="394"/>
                    <a:pt x="176" y="394"/>
                  </a:cubicBezTo>
                  <a:cubicBezTo>
                    <a:pt x="176" y="394"/>
                    <a:pt x="176" y="394"/>
                    <a:pt x="176" y="394"/>
                  </a:cubicBezTo>
                  <a:cubicBezTo>
                    <a:pt x="176" y="394"/>
                    <a:pt x="176" y="394"/>
                    <a:pt x="176" y="394"/>
                  </a:cubicBezTo>
                  <a:cubicBezTo>
                    <a:pt x="175" y="394"/>
                    <a:pt x="175" y="394"/>
                    <a:pt x="175" y="393"/>
                  </a:cubicBezTo>
                  <a:cubicBezTo>
                    <a:pt x="175" y="393"/>
                    <a:pt x="174" y="392"/>
                    <a:pt x="174" y="392"/>
                  </a:cubicBezTo>
                  <a:cubicBezTo>
                    <a:pt x="174" y="392"/>
                    <a:pt x="174" y="392"/>
                    <a:pt x="174" y="392"/>
                  </a:cubicBezTo>
                  <a:cubicBezTo>
                    <a:pt x="174" y="392"/>
                    <a:pt x="174" y="392"/>
                    <a:pt x="174" y="392"/>
                  </a:cubicBezTo>
                  <a:cubicBezTo>
                    <a:pt x="174" y="391"/>
                    <a:pt x="174" y="391"/>
                    <a:pt x="174" y="391"/>
                  </a:cubicBezTo>
                  <a:cubicBezTo>
                    <a:pt x="174" y="392"/>
                    <a:pt x="174" y="392"/>
                    <a:pt x="174" y="392"/>
                  </a:cubicBezTo>
                  <a:cubicBezTo>
                    <a:pt x="175" y="391"/>
                    <a:pt x="175" y="391"/>
                    <a:pt x="175" y="391"/>
                  </a:cubicBezTo>
                  <a:cubicBezTo>
                    <a:pt x="175" y="391"/>
                    <a:pt x="175" y="391"/>
                    <a:pt x="175" y="391"/>
                  </a:cubicBezTo>
                  <a:cubicBezTo>
                    <a:pt x="176" y="391"/>
                    <a:pt x="176" y="391"/>
                    <a:pt x="176" y="391"/>
                  </a:cubicBezTo>
                  <a:cubicBezTo>
                    <a:pt x="176" y="392"/>
                    <a:pt x="176" y="392"/>
                    <a:pt x="176" y="392"/>
                  </a:cubicBezTo>
                  <a:cubicBezTo>
                    <a:pt x="177" y="392"/>
                    <a:pt x="177" y="392"/>
                    <a:pt x="177" y="392"/>
                  </a:cubicBezTo>
                  <a:cubicBezTo>
                    <a:pt x="177" y="392"/>
                    <a:pt x="177" y="392"/>
                    <a:pt x="177" y="392"/>
                  </a:cubicBezTo>
                  <a:cubicBezTo>
                    <a:pt x="177" y="392"/>
                    <a:pt x="177" y="392"/>
                    <a:pt x="177" y="392"/>
                  </a:cubicBezTo>
                  <a:cubicBezTo>
                    <a:pt x="177" y="393"/>
                    <a:pt x="178" y="393"/>
                    <a:pt x="178" y="393"/>
                  </a:cubicBezTo>
                  <a:cubicBezTo>
                    <a:pt x="178" y="393"/>
                    <a:pt x="178" y="393"/>
                    <a:pt x="178" y="393"/>
                  </a:cubicBezTo>
                  <a:cubicBezTo>
                    <a:pt x="178" y="393"/>
                    <a:pt x="178" y="393"/>
                    <a:pt x="178" y="393"/>
                  </a:cubicBezTo>
                  <a:cubicBezTo>
                    <a:pt x="178" y="393"/>
                    <a:pt x="178" y="393"/>
                    <a:pt x="178" y="393"/>
                  </a:cubicBezTo>
                  <a:cubicBezTo>
                    <a:pt x="178" y="393"/>
                    <a:pt x="178" y="393"/>
                    <a:pt x="178" y="393"/>
                  </a:cubicBezTo>
                  <a:cubicBezTo>
                    <a:pt x="178" y="393"/>
                    <a:pt x="178" y="393"/>
                    <a:pt x="178" y="393"/>
                  </a:cubicBezTo>
                  <a:cubicBezTo>
                    <a:pt x="178" y="392"/>
                    <a:pt x="178" y="392"/>
                    <a:pt x="178" y="392"/>
                  </a:cubicBezTo>
                  <a:cubicBezTo>
                    <a:pt x="178" y="392"/>
                    <a:pt x="178" y="392"/>
                    <a:pt x="178" y="392"/>
                  </a:cubicBezTo>
                  <a:cubicBezTo>
                    <a:pt x="177" y="392"/>
                    <a:pt x="177" y="392"/>
                    <a:pt x="177" y="392"/>
                  </a:cubicBezTo>
                  <a:cubicBezTo>
                    <a:pt x="177" y="392"/>
                    <a:pt x="177" y="392"/>
                    <a:pt x="177" y="392"/>
                  </a:cubicBezTo>
                  <a:cubicBezTo>
                    <a:pt x="176" y="390"/>
                    <a:pt x="176" y="390"/>
                    <a:pt x="176" y="390"/>
                  </a:cubicBezTo>
                  <a:cubicBezTo>
                    <a:pt x="175" y="390"/>
                    <a:pt x="175" y="390"/>
                    <a:pt x="175" y="390"/>
                  </a:cubicBezTo>
                  <a:cubicBezTo>
                    <a:pt x="174" y="390"/>
                    <a:pt x="174" y="390"/>
                    <a:pt x="174" y="390"/>
                  </a:cubicBezTo>
                  <a:cubicBezTo>
                    <a:pt x="174" y="390"/>
                    <a:pt x="174" y="390"/>
                    <a:pt x="174" y="390"/>
                  </a:cubicBezTo>
                  <a:cubicBezTo>
                    <a:pt x="174" y="390"/>
                    <a:pt x="174" y="390"/>
                    <a:pt x="174" y="390"/>
                  </a:cubicBezTo>
                  <a:cubicBezTo>
                    <a:pt x="174" y="390"/>
                    <a:pt x="174" y="390"/>
                    <a:pt x="174" y="390"/>
                  </a:cubicBezTo>
                  <a:cubicBezTo>
                    <a:pt x="174" y="389"/>
                    <a:pt x="174" y="389"/>
                    <a:pt x="174" y="389"/>
                  </a:cubicBezTo>
                  <a:cubicBezTo>
                    <a:pt x="174" y="389"/>
                    <a:pt x="174" y="389"/>
                    <a:pt x="174" y="389"/>
                  </a:cubicBezTo>
                  <a:cubicBezTo>
                    <a:pt x="173" y="389"/>
                    <a:pt x="173" y="389"/>
                    <a:pt x="173" y="389"/>
                  </a:cubicBezTo>
                  <a:cubicBezTo>
                    <a:pt x="173" y="389"/>
                    <a:pt x="173" y="389"/>
                    <a:pt x="173" y="389"/>
                  </a:cubicBezTo>
                  <a:cubicBezTo>
                    <a:pt x="173" y="389"/>
                    <a:pt x="173" y="389"/>
                    <a:pt x="173" y="389"/>
                  </a:cubicBezTo>
                  <a:cubicBezTo>
                    <a:pt x="173" y="389"/>
                    <a:pt x="173" y="389"/>
                    <a:pt x="173" y="389"/>
                  </a:cubicBezTo>
                  <a:cubicBezTo>
                    <a:pt x="173" y="389"/>
                    <a:pt x="173" y="389"/>
                    <a:pt x="173" y="389"/>
                  </a:cubicBezTo>
                  <a:cubicBezTo>
                    <a:pt x="173" y="388"/>
                    <a:pt x="173" y="388"/>
                    <a:pt x="173" y="388"/>
                  </a:cubicBezTo>
                  <a:cubicBezTo>
                    <a:pt x="173" y="388"/>
                    <a:pt x="173" y="388"/>
                    <a:pt x="173" y="388"/>
                  </a:cubicBezTo>
                  <a:cubicBezTo>
                    <a:pt x="173" y="388"/>
                    <a:pt x="173" y="388"/>
                    <a:pt x="173" y="388"/>
                  </a:cubicBezTo>
                  <a:cubicBezTo>
                    <a:pt x="173" y="388"/>
                    <a:pt x="173" y="388"/>
                    <a:pt x="173" y="388"/>
                  </a:cubicBezTo>
                  <a:cubicBezTo>
                    <a:pt x="172" y="388"/>
                    <a:pt x="172" y="388"/>
                    <a:pt x="172" y="388"/>
                  </a:cubicBezTo>
                  <a:cubicBezTo>
                    <a:pt x="172" y="388"/>
                    <a:pt x="172" y="387"/>
                    <a:pt x="172" y="387"/>
                  </a:cubicBezTo>
                  <a:cubicBezTo>
                    <a:pt x="172" y="387"/>
                    <a:pt x="172" y="387"/>
                    <a:pt x="172" y="387"/>
                  </a:cubicBezTo>
                  <a:cubicBezTo>
                    <a:pt x="171" y="387"/>
                    <a:pt x="171" y="387"/>
                    <a:pt x="170" y="386"/>
                  </a:cubicBezTo>
                  <a:cubicBezTo>
                    <a:pt x="170" y="386"/>
                    <a:pt x="170" y="386"/>
                    <a:pt x="170" y="386"/>
                  </a:cubicBezTo>
                  <a:cubicBezTo>
                    <a:pt x="169" y="385"/>
                    <a:pt x="169" y="385"/>
                    <a:pt x="169" y="385"/>
                  </a:cubicBezTo>
                  <a:cubicBezTo>
                    <a:pt x="169" y="385"/>
                    <a:pt x="169" y="385"/>
                    <a:pt x="169" y="385"/>
                  </a:cubicBezTo>
                  <a:cubicBezTo>
                    <a:pt x="169" y="385"/>
                    <a:pt x="169" y="385"/>
                    <a:pt x="169" y="385"/>
                  </a:cubicBezTo>
                  <a:cubicBezTo>
                    <a:pt x="168" y="385"/>
                    <a:pt x="168" y="384"/>
                    <a:pt x="168" y="384"/>
                  </a:cubicBezTo>
                  <a:cubicBezTo>
                    <a:pt x="167" y="383"/>
                    <a:pt x="167" y="383"/>
                    <a:pt x="167" y="383"/>
                  </a:cubicBezTo>
                  <a:cubicBezTo>
                    <a:pt x="167" y="382"/>
                    <a:pt x="167" y="382"/>
                    <a:pt x="167" y="382"/>
                  </a:cubicBezTo>
                  <a:cubicBezTo>
                    <a:pt x="167" y="382"/>
                    <a:pt x="167" y="382"/>
                    <a:pt x="167" y="382"/>
                  </a:cubicBezTo>
                  <a:cubicBezTo>
                    <a:pt x="167" y="382"/>
                    <a:pt x="167" y="382"/>
                    <a:pt x="167" y="382"/>
                  </a:cubicBezTo>
                  <a:cubicBezTo>
                    <a:pt x="167" y="382"/>
                    <a:pt x="167" y="382"/>
                    <a:pt x="167" y="382"/>
                  </a:cubicBezTo>
                  <a:cubicBezTo>
                    <a:pt x="166" y="381"/>
                    <a:pt x="166" y="381"/>
                    <a:pt x="165" y="380"/>
                  </a:cubicBezTo>
                  <a:cubicBezTo>
                    <a:pt x="165" y="380"/>
                    <a:pt x="165" y="380"/>
                    <a:pt x="165" y="380"/>
                  </a:cubicBezTo>
                  <a:cubicBezTo>
                    <a:pt x="166" y="379"/>
                    <a:pt x="166" y="379"/>
                    <a:pt x="166" y="379"/>
                  </a:cubicBezTo>
                  <a:cubicBezTo>
                    <a:pt x="166" y="380"/>
                    <a:pt x="166" y="380"/>
                    <a:pt x="166" y="380"/>
                  </a:cubicBezTo>
                  <a:cubicBezTo>
                    <a:pt x="167" y="379"/>
                    <a:pt x="166" y="380"/>
                    <a:pt x="167" y="380"/>
                  </a:cubicBezTo>
                  <a:cubicBezTo>
                    <a:pt x="167" y="380"/>
                    <a:pt x="167" y="380"/>
                    <a:pt x="167" y="380"/>
                  </a:cubicBezTo>
                  <a:cubicBezTo>
                    <a:pt x="167" y="380"/>
                    <a:pt x="167" y="380"/>
                    <a:pt x="167" y="380"/>
                  </a:cubicBezTo>
                  <a:cubicBezTo>
                    <a:pt x="167" y="380"/>
                    <a:pt x="167" y="380"/>
                    <a:pt x="167" y="380"/>
                  </a:cubicBezTo>
                  <a:cubicBezTo>
                    <a:pt x="167" y="381"/>
                    <a:pt x="167" y="381"/>
                    <a:pt x="167" y="381"/>
                  </a:cubicBezTo>
                  <a:cubicBezTo>
                    <a:pt x="168" y="381"/>
                    <a:pt x="168" y="381"/>
                    <a:pt x="168" y="381"/>
                  </a:cubicBezTo>
                  <a:cubicBezTo>
                    <a:pt x="168" y="381"/>
                    <a:pt x="168" y="381"/>
                    <a:pt x="168" y="381"/>
                  </a:cubicBezTo>
                  <a:cubicBezTo>
                    <a:pt x="168" y="381"/>
                    <a:pt x="168" y="381"/>
                    <a:pt x="168" y="381"/>
                  </a:cubicBezTo>
                  <a:cubicBezTo>
                    <a:pt x="168" y="381"/>
                    <a:pt x="168" y="381"/>
                    <a:pt x="168" y="381"/>
                  </a:cubicBezTo>
                  <a:cubicBezTo>
                    <a:pt x="168" y="381"/>
                    <a:pt x="168" y="381"/>
                    <a:pt x="168" y="381"/>
                  </a:cubicBezTo>
                  <a:cubicBezTo>
                    <a:pt x="169" y="381"/>
                    <a:pt x="169" y="381"/>
                    <a:pt x="170" y="382"/>
                  </a:cubicBezTo>
                  <a:cubicBezTo>
                    <a:pt x="170" y="382"/>
                    <a:pt x="170" y="382"/>
                    <a:pt x="170" y="382"/>
                  </a:cubicBezTo>
                  <a:cubicBezTo>
                    <a:pt x="170" y="382"/>
                    <a:pt x="170" y="382"/>
                    <a:pt x="171" y="383"/>
                  </a:cubicBezTo>
                  <a:cubicBezTo>
                    <a:pt x="171" y="383"/>
                    <a:pt x="171" y="383"/>
                    <a:pt x="171" y="383"/>
                  </a:cubicBezTo>
                  <a:cubicBezTo>
                    <a:pt x="171" y="383"/>
                    <a:pt x="171" y="383"/>
                    <a:pt x="171" y="383"/>
                  </a:cubicBezTo>
                  <a:cubicBezTo>
                    <a:pt x="171" y="383"/>
                    <a:pt x="171" y="383"/>
                    <a:pt x="171" y="383"/>
                  </a:cubicBezTo>
                  <a:cubicBezTo>
                    <a:pt x="172" y="384"/>
                    <a:pt x="172" y="384"/>
                    <a:pt x="172" y="385"/>
                  </a:cubicBezTo>
                  <a:cubicBezTo>
                    <a:pt x="173" y="385"/>
                    <a:pt x="173" y="385"/>
                    <a:pt x="173" y="385"/>
                  </a:cubicBezTo>
                  <a:cubicBezTo>
                    <a:pt x="174" y="386"/>
                    <a:pt x="174" y="386"/>
                    <a:pt x="174" y="386"/>
                  </a:cubicBezTo>
                  <a:cubicBezTo>
                    <a:pt x="174" y="386"/>
                    <a:pt x="174" y="386"/>
                    <a:pt x="174" y="386"/>
                  </a:cubicBezTo>
                  <a:cubicBezTo>
                    <a:pt x="174" y="386"/>
                    <a:pt x="174" y="386"/>
                    <a:pt x="174" y="386"/>
                  </a:cubicBezTo>
                  <a:cubicBezTo>
                    <a:pt x="174" y="385"/>
                    <a:pt x="173" y="384"/>
                    <a:pt x="172" y="384"/>
                  </a:cubicBezTo>
                  <a:cubicBezTo>
                    <a:pt x="172" y="383"/>
                    <a:pt x="172" y="383"/>
                    <a:pt x="172" y="383"/>
                  </a:cubicBezTo>
                  <a:cubicBezTo>
                    <a:pt x="171" y="383"/>
                    <a:pt x="171" y="383"/>
                    <a:pt x="171" y="383"/>
                  </a:cubicBezTo>
                  <a:cubicBezTo>
                    <a:pt x="170" y="382"/>
                    <a:pt x="170" y="382"/>
                    <a:pt x="170" y="382"/>
                  </a:cubicBezTo>
                  <a:cubicBezTo>
                    <a:pt x="171" y="382"/>
                    <a:pt x="171" y="382"/>
                    <a:pt x="171" y="382"/>
                  </a:cubicBezTo>
                  <a:cubicBezTo>
                    <a:pt x="172" y="382"/>
                    <a:pt x="172" y="382"/>
                    <a:pt x="172" y="382"/>
                  </a:cubicBezTo>
                  <a:cubicBezTo>
                    <a:pt x="172" y="382"/>
                    <a:pt x="172" y="382"/>
                    <a:pt x="172" y="382"/>
                  </a:cubicBezTo>
                  <a:cubicBezTo>
                    <a:pt x="172" y="382"/>
                    <a:pt x="172" y="382"/>
                    <a:pt x="172" y="382"/>
                  </a:cubicBezTo>
                  <a:cubicBezTo>
                    <a:pt x="172" y="382"/>
                    <a:pt x="172" y="382"/>
                    <a:pt x="172" y="382"/>
                  </a:cubicBezTo>
                  <a:cubicBezTo>
                    <a:pt x="173" y="382"/>
                    <a:pt x="173" y="382"/>
                    <a:pt x="173" y="382"/>
                  </a:cubicBezTo>
                  <a:cubicBezTo>
                    <a:pt x="173" y="382"/>
                    <a:pt x="173" y="382"/>
                    <a:pt x="173" y="382"/>
                  </a:cubicBezTo>
                  <a:cubicBezTo>
                    <a:pt x="173" y="383"/>
                    <a:pt x="174" y="383"/>
                    <a:pt x="174" y="383"/>
                  </a:cubicBezTo>
                  <a:cubicBezTo>
                    <a:pt x="174" y="384"/>
                    <a:pt x="175" y="385"/>
                    <a:pt x="176" y="386"/>
                  </a:cubicBezTo>
                  <a:cubicBezTo>
                    <a:pt x="176" y="386"/>
                    <a:pt x="176" y="386"/>
                    <a:pt x="176" y="386"/>
                  </a:cubicBezTo>
                  <a:cubicBezTo>
                    <a:pt x="176" y="386"/>
                    <a:pt x="176" y="386"/>
                    <a:pt x="176" y="386"/>
                  </a:cubicBezTo>
                  <a:cubicBezTo>
                    <a:pt x="176" y="386"/>
                    <a:pt x="176" y="386"/>
                    <a:pt x="176" y="386"/>
                  </a:cubicBezTo>
                  <a:cubicBezTo>
                    <a:pt x="176" y="386"/>
                    <a:pt x="176" y="386"/>
                    <a:pt x="176" y="386"/>
                  </a:cubicBezTo>
                  <a:cubicBezTo>
                    <a:pt x="176" y="386"/>
                    <a:pt x="176" y="386"/>
                    <a:pt x="176" y="386"/>
                  </a:cubicBezTo>
                  <a:cubicBezTo>
                    <a:pt x="177" y="386"/>
                    <a:pt x="177" y="386"/>
                    <a:pt x="177" y="386"/>
                  </a:cubicBezTo>
                  <a:cubicBezTo>
                    <a:pt x="176" y="386"/>
                    <a:pt x="176" y="386"/>
                    <a:pt x="176" y="386"/>
                  </a:cubicBezTo>
                  <a:cubicBezTo>
                    <a:pt x="177" y="385"/>
                    <a:pt x="177" y="385"/>
                    <a:pt x="177" y="385"/>
                  </a:cubicBezTo>
                  <a:cubicBezTo>
                    <a:pt x="177" y="385"/>
                    <a:pt x="177" y="385"/>
                    <a:pt x="177" y="385"/>
                  </a:cubicBezTo>
                  <a:cubicBezTo>
                    <a:pt x="176" y="385"/>
                    <a:pt x="176" y="385"/>
                    <a:pt x="176" y="385"/>
                  </a:cubicBezTo>
                  <a:cubicBezTo>
                    <a:pt x="176" y="385"/>
                    <a:pt x="176" y="385"/>
                    <a:pt x="176" y="385"/>
                  </a:cubicBezTo>
                  <a:cubicBezTo>
                    <a:pt x="176" y="385"/>
                    <a:pt x="176" y="385"/>
                    <a:pt x="176" y="385"/>
                  </a:cubicBezTo>
                  <a:cubicBezTo>
                    <a:pt x="175" y="385"/>
                    <a:pt x="175" y="385"/>
                    <a:pt x="175" y="385"/>
                  </a:cubicBezTo>
                  <a:cubicBezTo>
                    <a:pt x="175" y="384"/>
                    <a:pt x="175" y="384"/>
                    <a:pt x="175" y="384"/>
                  </a:cubicBezTo>
                  <a:cubicBezTo>
                    <a:pt x="175" y="385"/>
                    <a:pt x="175" y="385"/>
                    <a:pt x="175" y="385"/>
                  </a:cubicBezTo>
                  <a:cubicBezTo>
                    <a:pt x="175" y="384"/>
                    <a:pt x="174" y="383"/>
                    <a:pt x="174" y="382"/>
                  </a:cubicBezTo>
                  <a:cubicBezTo>
                    <a:pt x="174" y="382"/>
                    <a:pt x="174" y="382"/>
                    <a:pt x="174" y="382"/>
                  </a:cubicBezTo>
                  <a:cubicBezTo>
                    <a:pt x="175" y="382"/>
                    <a:pt x="175" y="382"/>
                    <a:pt x="175" y="382"/>
                  </a:cubicBezTo>
                  <a:cubicBezTo>
                    <a:pt x="175" y="382"/>
                    <a:pt x="175" y="383"/>
                    <a:pt x="176" y="382"/>
                  </a:cubicBezTo>
                  <a:cubicBezTo>
                    <a:pt x="176" y="383"/>
                    <a:pt x="177" y="383"/>
                    <a:pt x="177" y="384"/>
                  </a:cubicBezTo>
                  <a:cubicBezTo>
                    <a:pt x="177" y="384"/>
                    <a:pt x="177" y="384"/>
                    <a:pt x="177" y="384"/>
                  </a:cubicBezTo>
                  <a:cubicBezTo>
                    <a:pt x="177" y="383"/>
                    <a:pt x="177" y="383"/>
                    <a:pt x="177" y="383"/>
                  </a:cubicBezTo>
                  <a:cubicBezTo>
                    <a:pt x="178" y="383"/>
                    <a:pt x="178" y="383"/>
                    <a:pt x="178" y="383"/>
                  </a:cubicBezTo>
                  <a:cubicBezTo>
                    <a:pt x="178" y="383"/>
                    <a:pt x="178" y="383"/>
                    <a:pt x="178" y="383"/>
                  </a:cubicBezTo>
                  <a:cubicBezTo>
                    <a:pt x="178" y="383"/>
                    <a:pt x="178" y="383"/>
                    <a:pt x="178" y="383"/>
                  </a:cubicBezTo>
                  <a:cubicBezTo>
                    <a:pt x="179" y="382"/>
                    <a:pt x="179" y="382"/>
                    <a:pt x="179" y="382"/>
                  </a:cubicBezTo>
                  <a:cubicBezTo>
                    <a:pt x="179" y="382"/>
                    <a:pt x="179" y="382"/>
                    <a:pt x="179" y="382"/>
                  </a:cubicBezTo>
                  <a:cubicBezTo>
                    <a:pt x="179" y="382"/>
                    <a:pt x="179" y="382"/>
                    <a:pt x="179" y="382"/>
                  </a:cubicBezTo>
                  <a:cubicBezTo>
                    <a:pt x="179" y="382"/>
                    <a:pt x="179" y="382"/>
                    <a:pt x="179" y="382"/>
                  </a:cubicBezTo>
                  <a:cubicBezTo>
                    <a:pt x="179" y="382"/>
                    <a:pt x="180" y="382"/>
                    <a:pt x="180" y="382"/>
                  </a:cubicBezTo>
                  <a:cubicBezTo>
                    <a:pt x="180" y="383"/>
                    <a:pt x="180" y="383"/>
                    <a:pt x="180" y="383"/>
                  </a:cubicBezTo>
                  <a:cubicBezTo>
                    <a:pt x="181" y="382"/>
                    <a:pt x="181" y="382"/>
                    <a:pt x="181" y="382"/>
                  </a:cubicBezTo>
                  <a:cubicBezTo>
                    <a:pt x="181" y="383"/>
                    <a:pt x="181" y="383"/>
                    <a:pt x="181" y="383"/>
                  </a:cubicBezTo>
                  <a:cubicBezTo>
                    <a:pt x="181" y="383"/>
                    <a:pt x="181" y="383"/>
                    <a:pt x="181" y="383"/>
                  </a:cubicBezTo>
                  <a:cubicBezTo>
                    <a:pt x="181" y="383"/>
                    <a:pt x="181" y="383"/>
                    <a:pt x="181" y="383"/>
                  </a:cubicBezTo>
                  <a:cubicBezTo>
                    <a:pt x="181" y="383"/>
                    <a:pt x="181" y="383"/>
                    <a:pt x="181" y="383"/>
                  </a:cubicBezTo>
                  <a:cubicBezTo>
                    <a:pt x="181" y="383"/>
                    <a:pt x="181" y="383"/>
                    <a:pt x="181" y="383"/>
                  </a:cubicBezTo>
                  <a:cubicBezTo>
                    <a:pt x="181" y="383"/>
                    <a:pt x="181" y="383"/>
                    <a:pt x="181" y="383"/>
                  </a:cubicBezTo>
                  <a:cubicBezTo>
                    <a:pt x="182" y="384"/>
                    <a:pt x="182" y="384"/>
                    <a:pt x="182" y="384"/>
                  </a:cubicBezTo>
                  <a:cubicBezTo>
                    <a:pt x="182" y="384"/>
                    <a:pt x="182" y="384"/>
                    <a:pt x="182" y="384"/>
                  </a:cubicBezTo>
                  <a:cubicBezTo>
                    <a:pt x="183" y="384"/>
                    <a:pt x="183" y="384"/>
                    <a:pt x="183" y="384"/>
                  </a:cubicBezTo>
                  <a:cubicBezTo>
                    <a:pt x="183" y="384"/>
                    <a:pt x="183" y="384"/>
                    <a:pt x="183" y="384"/>
                  </a:cubicBezTo>
                  <a:cubicBezTo>
                    <a:pt x="183" y="384"/>
                    <a:pt x="183" y="384"/>
                    <a:pt x="183" y="384"/>
                  </a:cubicBezTo>
                  <a:cubicBezTo>
                    <a:pt x="183" y="384"/>
                    <a:pt x="183" y="384"/>
                    <a:pt x="183" y="384"/>
                  </a:cubicBezTo>
                  <a:cubicBezTo>
                    <a:pt x="182" y="384"/>
                    <a:pt x="182" y="384"/>
                    <a:pt x="182" y="384"/>
                  </a:cubicBezTo>
                  <a:cubicBezTo>
                    <a:pt x="182" y="383"/>
                    <a:pt x="182" y="383"/>
                    <a:pt x="182" y="383"/>
                  </a:cubicBezTo>
                  <a:cubicBezTo>
                    <a:pt x="182" y="383"/>
                    <a:pt x="182" y="383"/>
                    <a:pt x="182" y="383"/>
                  </a:cubicBezTo>
                  <a:cubicBezTo>
                    <a:pt x="181" y="382"/>
                    <a:pt x="181" y="382"/>
                    <a:pt x="181" y="382"/>
                  </a:cubicBezTo>
                  <a:cubicBezTo>
                    <a:pt x="181" y="381"/>
                    <a:pt x="181" y="381"/>
                    <a:pt x="181" y="381"/>
                  </a:cubicBezTo>
                  <a:cubicBezTo>
                    <a:pt x="181" y="380"/>
                    <a:pt x="181" y="380"/>
                    <a:pt x="181" y="380"/>
                  </a:cubicBezTo>
                  <a:cubicBezTo>
                    <a:pt x="181" y="380"/>
                    <a:pt x="181" y="380"/>
                    <a:pt x="181" y="380"/>
                  </a:cubicBezTo>
                  <a:cubicBezTo>
                    <a:pt x="182" y="381"/>
                    <a:pt x="182" y="381"/>
                    <a:pt x="182" y="381"/>
                  </a:cubicBezTo>
                  <a:cubicBezTo>
                    <a:pt x="182" y="381"/>
                    <a:pt x="182" y="381"/>
                    <a:pt x="182" y="382"/>
                  </a:cubicBezTo>
                  <a:cubicBezTo>
                    <a:pt x="182" y="382"/>
                    <a:pt x="182" y="382"/>
                    <a:pt x="182" y="382"/>
                  </a:cubicBezTo>
                  <a:cubicBezTo>
                    <a:pt x="182" y="382"/>
                    <a:pt x="182" y="382"/>
                    <a:pt x="182" y="382"/>
                  </a:cubicBezTo>
                  <a:cubicBezTo>
                    <a:pt x="182" y="381"/>
                    <a:pt x="182" y="381"/>
                    <a:pt x="182" y="381"/>
                  </a:cubicBezTo>
                  <a:cubicBezTo>
                    <a:pt x="182" y="381"/>
                    <a:pt x="182" y="381"/>
                    <a:pt x="182" y="381"/>
                  </a:cubicBezTo>
                  <a:cubicBezTo>
                    <a:pt x="183" y="381"/>
                    <a:pt x="183" y="381"/>
                    <a:pt x="183" y="381"/>
                  </a:cubicBezTo>
                  <a:cubicBezTo>
                    <a:pt x="183" y="381"/>
                    <a:pt x="183" y="381"/>
                    <a:pt x="183" y="381"/>
                  </a:cubicBezTo>
                  <a:cubicBezTo>
                    <a:pt x="183" y="381"/>
                    <a:pt x="183" y="381"/>
                    <a:pt x="183" y="381"/>
                  </a:cubicBezTo>
                  <a:cubicBezTo>
                    <a:pt x="183" y="381"/>
                    <a:pt x="183" y="381"/>
                    <a:pt x="183" y="381"/>
                  </a:cubicBezTo>
                  <a:cubicBezTo>
                    <a:pt x="182" y="380"/>
                    <a:pt x="182" y="380"/>
                    <a:pt x="182" y="380"/>
                  </a:cubicBezTo>
                  <a:cubicBezTo>
                    <a:pt x="182" y="380"/>
                    <a:pt x="182" y="380"/>
                    <a:pt x="182" y="380"/>
                  </a:cubicBezTo>
                  <a:cubicBezTo>
                    <a:pt x="181" y="379"/>
                    <a:pt x="181" y="379"/>
                    <a:pt x="181" y="379"/>
                  </a:cubicBezTo>
                  <a:cubicBezTo>
                    <a:pt x="181" y="379"/>
                    <a:pt x="181" y="379"/>
                    <a:pt x="181" y="379"/>
                  </a:cubicBezTo>
                  <a:cubicBezTo>
                    <a:pt x="182" y="379"/>
                    <a:pt x="182" y="379"/>
                    <a:pt x="182" y="379"/>
                  </a:cubicBezTo>
                  <a:cubicBezTo>
                    <a:pt x="182" y="379"/>
                    <a:pt x="182" y="379"/>
                    <a:pt x="182" y="379"/>
                  </a:cubicBezTo>
                  <a:cubicBezTo>
                    <a:pt x="182" y="378"/>
                    <a:pt x="182" y="378"/>
                    <a:pt x="182" y="378"/>
                  </a:cubicBezTo>
                  <a:cubicBezTo>
                    <a:pt x="182" y="378"/>
                    <a:pt x="182" y="378"/>
                    <a:pt x="182" y="378"/>
                  </a:cubicBezTo>
                  <a:cubicBezTo>
                    <a:pt x="182" y="377"/>
                    <a:pt x="182" y="377"/>
                    <a:pt x="182" y="377"/>
                  </a:cubicBezTo>
                  <a:cubicBezTo>
                    <a:pt x="182" y="378"/>
                    <a:pt x="182" y="378"/>
                    <a:pt x="182" y="378"/>
                  </a:cubicBezTo>
                  <a:cubicBezTo>
                    <a:pt x="182" y="378"/>
                    <a:pt x="182" y="378"/>
                    <a:pt x="182" y="378"/>
                  </a:cubicBezTo>
                  <a:cubicBezTo>
                    <a:pt x="183" y="378"/>
                    <a:pt x="183" y="378"/>
                    <a:pt x="183" y="378"/>
                  </a:cubicBezTo>
                  <a:cubicBezTo>
                    <a:pt x="183" y="379"/>
                    <a:pt x="184" y="380"/>
                    <a:pt x="184" y="381"/>
                  </a:cubicBezTo>
                  <a:cubicBezTo>
                    <a:pt x="185" y="381"/>
                    <a:pt x="185" y="381"/>
                    <a:pt x="185" y="381"/>
                  </a:cubicBezTo>
                  <a:cubicBezTo>
                    <a:pt x="185" y="381"/>
                    <a:pt x="185" y="381"/>
                    <a:pt x="185" y="381"/>
                  </a:cubicBezTo>
                  <a:cubicBezTo>
                    <a:pt x="185" y="381"/>
                    <a:pt x="185" y="381"/>
                    <a:pt x="185" y="381"/>
                  </a:cubicBezTo>
                  <a:cubicBezTo>
                    <a:pt x="185" y="381"/>
                    <a:pt x="185" y="381"/>
                    <a:pt x="185" y="380"/>
                  </a:cubicBezTo>
                  <a:cubicBezTo>
                    <a:pt x="185" y="380"/>
                    <a:pt x="185" y="380"/>
                    <a:pt x="185" y="380"/>
                  </a:cubicBezTo>
                  <a:cubicBezTo>
                    <a:pt x="185" y="380"/>
                    <a:pt x="185" y="380"/>
                    <a:pt x="185" y="380"/>
                  </a:cubicBezTo>
                  <a:cubicBezTo>
                    <a:pt x="185" y="380"/>
                    <a:pt x="185" y="380"/>
                    <a:pt x="185" y="380"/>
                  </a:cubicBezTo>
                  <a:cubicBezTo>
                    <a:pt x="186" y="380"/>
                    <a:pt x="186" y="380"/>
                    <a:pt x="186" y="380"/>
                  </a:cubicBezTo>
                  <a:cubicBezTo>
                    <a:pt x="186" y="380"/>
                    <a:pt x="186" y="380"/>
                    <a:pt x="186" y="380"/>
                  </a:cubicBezTo>
                  <a:cubicBezTo>
                    <a:pt x="186" y="380"/>
                    <a:pt x="186" y="380"/>
                    <a:pt x="186" y="380"/>
                  </a:cubicBezTo>
                  <a:cubicBezTo>
                    <a:pt x="186" y="381"/>
                    <a:pt x="186" y="381"/>
                    <a:pt x="186" y="381"/>
                  </a:cubicBezTo>
                  <a:cubicBezTo>
                    <a:pt x="186" y="381"/>
                    <a:pt x="186" y="381"/>
                    <a:pt x="186" y="381"/>
                  </a:cubicBezTo>
                  <a:cubicBezTo>
                    <a:pt x="187" y="380"/>
                    <a:pt x="187" y="380"/>
                    <a:pt x="187" y="380"/>
                  </a:cubicBezTo>
                  <a:cubicBezTo>
                    <a:pt x="186" y="380"/>
                    <a:pt x="186" y="380"/>
                    <a:pt x="186" y="380"/>
                  </a:cubicBezTo>
                  <a:cubicBezTo>
                    <a:pt x="186" y="380"/>
                    <a:pt x="186" y="380"/>
                    <a:pt x="186" y="380"/>
                  </a:cubicBezTo>
                  <a:cubicBezTo>
                    <a:pt x="186" y="380"/>
                    <a:pt x="186" y="380"/>
                    <a:pt x="186" y="380"/>
                  </a:cubicBezTo>
                  <a:cubicBezTo>
                    <a:pt x="185" y="380"/>
                    <a:pt x="185" y="380"/>
                    <a:pt x="185" y="380"/>
                  </a:cubicBezTo>
                  <a:cubicBezTo>
                    <a:pt x="185" y="379"/>
                    <a:pt x="185" y="379"/>
                    <a:pt x="185" y="379"/>
                  </a:cubicBezTo>
                  <a:cubicBezTo>
                    <a:pt x="185" y="379"/>
                    <a:pt x="185" y="379"/>
                    <a:pt x="185" y="378"/>
                  </a:cubicBezTo>
                  <a:cubicBezTo>
                    <a:pt x="186" y="378"/>
                    <a:pt x="186" y="378"/>
                    <a:pt x="186" y="378"/>
                  </a:cubicBezTo>
                  <a:cubicBezTo>
                    <a:pt x="185" y="378"/>
                    <a:pt x="185" y="378"/>
                    <a:pt x="185" y="378"/>
                  </a:cubicBezTo>
                  <a:cubicBezTo>
                    <a:pt x="186" y="377"/>
                    <a:pt x="186" y="377"/>
                    <a:pt x="187" y="377"/>
                  </a:cubicBezTo>
                  <a:cubicBezTo>
                    <a:pt x="187" y="376"/>
                    <a:pt x="187" y="376"/>
                    <a:pt x="187" y="376"/>
                  </a:cubicBezTo>
                  <a:cubicBezTo>
                    <a:pt x="187" y="377"/>
                    <a:pt x="187" y="377"/>
                    <a:pt x="187" y="377"/>
                  </a:cubicBezTo>
                  <a:cubicBezTo>
                    <a:pt x="187" y="376"/>
                    <a:pt x="187" y="376"/>
                    <a:pt x="187" y="376"/>
                  </a:cubicBezTo>
                  <a:cubicBezTo>
                    <a:pt x="187" y="377"/>
                    <a:pt x="187" y="377"/>
                    <a:pt x="187" y="377"/>
                  </a:cubicBezTo>
                  <a:cubicBezTo>
                    <a:pt x="187" y="377"/>
                    <a:pt x="187" y="377"/>
                    <a:pt x="187" y="377"/>
                  </a:cubicBezTo>
                  <a:cubicBezTo>
                    <a:pt x="187" y="378"/>
                    <a:pt x="188" y="378"/>
                    <a:pt x="188" y="378"/>
                  </a:cubicBezTo>
                  <a:cubicBezTo>
                    <a:pt x="188" y="378"/>
                    <a:pt x="188" y="378"/>
                    <a:pt x="188" y="378"/>
                  </a:cubicBezTo>
                  <a:cubicBezTo>
                    <a:pt x="188" y="379"/>
                    <a:pt x="188" y="379"/>
                    <a:pt x="188" y="379"/>
                  </a:cubicBezTo>
                  <a:cubicBezTo>
                    <a:pt x="188" y="379"/>
                    <a:pt x="188" y="379"/>
                    <a:pt x="188" y="379"/>
                  </a:cubicBezTo>
                  <a:cubicBezTo>
                    <a:pt x="188" y="379"/>
                    <a:pt x="188" y="379"/>
                    <a:pt x="188" y="379"/>
                  </a:cubicBezTo>
                  <a:cubicBezTo>
                    <a:pt x="189" y="379"/>
                    <a:pt x="189" y="379"/>
                    <a:pt x="189" y="379"/>
                  </a:cubicBezTo>
                  <a:cubicBezTo>
                    <a:pt x="188" y="379"/>
                    <a:pt x="189" y="378"/>
                    <a:pt x="188" y="378"/>
                  </a:cubicBezTo>
                  <a:cubicBezTo>
                    <a:pt x="188" y="377"/>
                    <a:pt x="188" y="377"/>
                    <a:pt x="188" y="377"/>
                  </a:cubicBezTo>
                  <a:cubicBezTo>
                    <a:pt x="188" y="377"/>
                    <a:pt x="188" y="377"/>
                    <a:pt x="188" y="377"/>
                  </a:cubicBezTo>
                  <a:cubicBezTo>
                    <a:pt x="189" y="377"/>
                    <a:pt x="189" y="377"/>
                    <a:pt x="189" y="377"/>
                  </a:cubicBezTo>
                  <a:cubicBezTo>
                    <a:pt x="190" y="377"/>
                    <a:pt x="190" y="377"/>
                    <a:pt x="190" y="377"/>
                  </a:cubicBezTo>
                  <a:cubicBezTo>
                    <a:pt x="190" y="378"/>
                    <a:pt x="190" y="378"/>
                    <a:pt x="190" y="378"/>
                  </a:cubicBezTo>
                  <a:cubicBezTo>
                    <a:pt x="190" y="378"/>
                    <a:pt x="190" y="378"/>
                    <a:pt x="190" y="378"/>
                  </a:cubicBezTo>
                  <a:cubicBezTo>
                    <a:pt x="190" y="377"/>
                    <a:pt x="190" y="377"/>
                    <a:pt x="189" y="377"/>
                  </a:cubicBezTo>
                  <a:cubicBezTo>
                    <a:pt x="189" y="377"/>
                    <a:pt x="189" y="377"/>
                    <a:pt x="189" y="377"/>
                  </a:cubicBezTo>
                  <a:cubicBezTo>
                    <a:pt x="189" y="376"/>
                    <a:pt x="189" y="376"/>
                    <a:pt x="189" y="376"/>
                  </a:cubicBezTo>
                  <a:cubicBezTo>
                    <a:pt x="190" y="376"/>
                    <a:pt x="190" y="376"/>
                    <a:pt x="190" y="376"/>
                  </a:cubicBezTo>
                  <a:cubicBezTo>
                    <a:pt x="189" y="375"/>
                    <a:pt x="189" y="375"/>
                    <a:pt x="189" y="375"/>
                  </a:cubicBezTo>
                  <a:cubicBezTo>
                    <a:pt x="189" y="375"/>
                    <a:pt x="189" y="375"/>
                    <a:pt x="189" y="375"/>
                  </a:cubicBezTo>
                  <a:cubicBezTo>
                    <a:pt x="188" y="375"/>
                    <a:pt x="188" y="375"/>
                    <a:pt x="188" y="375"/>
                  </a:cubicBezTo>
                  <a:cubicBezTo>
                    <a:pt x="188" y="375"/>
                    <a:pt x="188" y="375"/>
                    <a:pt x="188" y="375"/>
                  </a:cubicBezTo>
                  <a:cubicBezTo>
                    <a:pt x="188" y="374"/>
                    <a:pt x="188" y="374"/>
                    <a:pt x="188" y="374"/>
                  </a:cubicBezTo>
                  <a:cubicBezTo>
                    <a:pt x="188" y="374"/>
                    <a:pt x="188" y="374"/>
                    <a:pt x="188" y="374"/>
                  </a:cubicBezTo>
                  <a:cubicBezTo>
                    <a:pt x="188" y="374"/>
                    <a:pt x="189" y="374"/>
                    <a:pt x="189" y="375"/>
                  </a:cubicBezTo>
                  <a:cubicBezTo>
                    <a:pt x="189" y="375"/>
                    <a:pt x="189" y="375"/>
                    <a:pt x="189" y="375"/>
                  </a:cubicBezTo>
                  <a:cubicBezTo>
                    <a:pt x="189" y="375"/>
                    <a:pt x="189" y="375"/>
                    <a:pt x="189" y="375"/>
                  </a:cubicBezTo>
                  <a:cubicBezTo>
                    <a:pt x="189" y="375"/>
                    <a:pt x="189" y="375"/>
                    <a:pt x="189" y="375"/>
                  </a:cubicBezTo>
                  <a:cubicBezTo>
                    <a:pt x="190" y="376"/>
                    <a:pt x="190" y="377"/>
                    <a:pt x="190" y="377"/>
                  </a:cubicBezTo>
                  <a:cubicBezTo>
                    <a:pt x="190" y="377"/>
                    <a:pt x="190" y="377"/>
                    <a:pt x="190" y="377"/>
                  </a:cubicBezTo>
                  <a:cubicBezTo>
                    <a:pt x="191" y="378"/>
                    <a:pt x="191" y="378"/>
                    <a:pt x="191" y="378"/>
                  </a:cubicBezTo>
                  <a:cubicBezTo>
                    <a:pt x="191" y="378"/>
                    <a:pt x="191" y="378"/>
                    <a:pt x="192" y="377"/>
                  </a:cubicBezTo>
                  <a:cubicBezTo>
                    <a:pt x="192" y="377"/>
                    <a:pt x="192" y="377"/>
                    <a:pt x="192" y="377"/>
                  </a:cubicBezTo>
                  <a:cubicBezTo>
                    <a:pt x="192" y="377"/>
                    <a:pt x="192" y="377"/>
                    <a:pt x="192" y="377"/>
                  </a:cubicBezTo>
                  <a:cubicBezTo>
                    <a:pt x="192" y="376"/>
                    <a:pt x="192" y="376"/>
                    <a:pt x="192" y="376"/>
                  </a:cubicBezTo>
                  <a:cubicBezTo>
                    <a:pt x="192" y="376"/>
                    <a:pt x="192" y="376"/>
                    <a:pt x="192" y="376"/>
                  </a:cubicBezTo>
                  <a:cubicBezTo>
                    <a:pt x="192" y="376"/>
                    <a:pt x="192" y="376"/>
                    <a:pt x="191" y="376"/>
                  </a:cubicBezTo>
                  <a:cubicBezTo>
                    <a:pt x="191" y="376"/>
                    <a:pt x="191" y="376"/>
                    <a:pt x="191" y="376"/>
                  </a:cubicBezTo>
                  <a:cubicBezTo>
                    <a:pt x="191" y="376"/>
                    <a:pt x="191" y="376"/>
                    <a:pt x="191" y="376"/>
                  </a:cubicBezTo>
                  <a:cubicBezTo>
                    <a:pt x="191" y="375"/>
                    <a:pt x="191" y="375"/>
                    <a:pt x="191" y="375"/>
                  </a:cubicBezTo>
                  <a:cubicBezTo>
                    <a:pt x="191" y="375"/>
                    <a:pt x="191" y="375"/>
                    <a:pt x="191" y="375"/>
                  </a:cubicBezTo>
                  <a:cubicBezTo>
                    <a:pt x="191" y="374"/>
                    <a:pt x="191" y="374"/>
                    <a:pt x="191" y="374"/>
                  </a:cubicBezTo>
                  <a:cubicBezTo>
                    <a:pt x="191" y="374"/>
                    <a:pt x="191" y="374"/>
                    <a:pt x="191" y="374"/>
                  </a:cubicBezTo>
                  <a:cubicBezTo>
                    <a:pt x="192" y="375"/>
                    <a:pt x="192" y="375"/>
                    <a:pt x="192" y="375"/>
                  </a:cubicBezTo>
                  <a:cubicBezTo>
                    <a:pt x="192" y="375"/>
                    <a:pt x="192" y="375"/>
                    <a:pt x="192" y="375"/>
                  </a:cubicBezTo>
                  <a:cubicBezTo>
                    <a:pt x="192" y="375"/>
                    <a:pt x="192" y="375"/>
                    <a:pt x="192" y="375"/>
                  </a:cubicBezTo>
                  <a:cubicBezTo>
                    <a:pt x="193" y="375"/>
                    <a:pt x="193" y="375"/>
                    <a:pt x="193" y="375"/>
                  </a:cubicBezTo>
                  <a:cubicBezTo>
                    <a:pt x="193" y="375"/>
                    <a:pt x="193" y="375"/>
                    <a:pt x="193" y="375"/>
                  </a:cubicBezTo>
                  <a:cubicBezTo>
                    <a:pt x="193" y="375"/>
                    <a:pt x="193" y="375"/>
                    <a:pt x="193" y="375"/>
                  </a:cubicBezTo>
                  <a:cubicBezTo>
                    <a:pt x="194" y="376"/>
                    <a:pt x="194" y="376"/>
                    <a:pt x="194" y="376"/>
                  </a:cubicBezTo>
                  <a:cubicBezTo>
                    <a:pt x="194" y="376"/>
                    <a:pt x="194" y="376"/>
                    <a:pt x="194" y="376"/>
                  </a:cubicBezTo>
                  <a:cubicBezTo>
                    <a:pt x="194" y="376"/>
                    <a:pt x="194" y="376"/>
                    <a:pt x="194" y="376"/>
                  </a:cubicBezTo>
                  <a:cubicBezTo>
                    <a:pt x="194" y="376"/>
                    <a:pt x="194" y="376"/>
                    <a:pt x="194" y="376"/>
                  </a:cubicBezTo>
                  <a:cubicBezTo>
                    <a:pt x="194" y="376"/>
                    <a:pt x="194" y="376"/>
                    <a:pt x="194" y="376"/>
                  </a:cubicBezTo>
                  <a:cubicBezTo>
                    <a:pt x="194" y="376"/>
                    <a:pt x="194" y="376"/>
                    <a:pt x="194" y="376"/>
                  </a:cubicBezTo>
                  <a:cubicBezTo>
                    <a:pt x="194" y="377"/>
                    <a:pt x="194" y="377"/>
                    <a:pt x="194" y="377"/>
                  </a:cubicBezTo>
                  <a:cubicBezTo>
                    <a:pt x="194" y="377"/>
                    <a:pt x="194" y="377"/>
                    <a:pt x="194" y="377"/>
                  </a:cubicBezTo>
                  <a:cubicBezTo>
                    <a:pt x="194" y="377"/>
                    <a:pt x="194" y="377"/>
                    <a:pt x="194" y="377"/>
                  </a:cubicBezTo>
                  <a:cubicBezTo>
                    <a:pt x="194" y="377"/>
                    <a:pt x="194" y="377"/>
                    <a:pt x="194" y="377"/>
                  </a:cubicBezTo>
                  <a:cubicBezTo>
                    <a:pt x="195" y="378"/>
                    <a:pt x="195" y="378"/>
                    <a:pt x="195" y="378"/>
                  </a:cubicBezTo>
                  <a:cubicBezTo>
                    <a:pt x="195" y="378"/>
                    <a:pt x="195" y="378"/>
                    <a:pt x="195" y="378"/>
                  </a:cubicBezTo>
                  <a:cubicBezTo>
                    <a:pt x="195" y="379"/>
                    <a:pt x="195" y="379"/>
                    <a:pt x="195" y="379"/>
                  </a:cubicBezTo>
                  <a:cubicBezTo>
                    <a:pt x="195" y="379"/>
                    <a:pt x="195" y="379"/>
                    <a:pt x="195" y="379"/>
                  </a:cubicBezTo>
                  <a:cubicBezTo>
                    <a:pt x="195" y="379"/>
                    <a:pt x="195" y="379"/>
                    <a:pt x="195" y="379"/>
                  </a:cubicBezTo>
                  <a:cubicBezTo>
                    <a:pt x="194" y="379"/>
                    <a:pt x="194" y="379"/>
                    <a:pt x="194" y="379"/>
                  </a:cubicBezTo>
                  <a:cubicBezTo>
                    <a:pt x="195" y="379"/>
                    <a:pt x="195" y="379"/>
                    <a:pt x="195" y="379"/>
                  </a:cubicBezTo>
                  <a:cubicBezTo>
                    <a:pt x="195" y="379"/>
                    <a:pt x="195" y="379"/>
                    <a:pt x="195" y="379"/>
                  </a:cubicBezTo>
                  <a:cubicBezTo>
                    <a:pt x="196" y="379"/>
                    <a:pt x="196" y="379"/>
                    <a:pt x="196" y="379"/>
                  </a:cubicBezTo>
                  <a:cubicBezTo>
                    <a:pt x="196" y="379"/>
                    <a:pt x="196" y="379"/>
                    <a:pt x="196" y="379"/>
                  </a:cubicBezTo>
                  <a:cubicBezTo>
                    <a:pt x="196" y="379"/>
                    <a:pt x="196" y="379"/>
                    <a:pt x="196" y="379"/>
                  </a:cubicBezTo>
                  <a:cubicBezTo>
                    <a:pt x="196" y="380"/>
                    <a:pt x="196" y="380"/>
                    <a:pt x="196" y="380"/>
                  </a:cubicBezTo>
                  <a:cubicBezTo>
                    <a:pt x="197" y="380"/>
                    <a:pt x="197" y="380"/>
                    <a:pt x="197" y="380"/>
                  </a:cubicBezTo>
                  <a:cubicBezTo>
                    <a:pt x="197" y="380"/>
                    <a:pt x="197" y="380"/>
                    <a:pt x="197" y="380"/>
                  </a:cubicBezTo>
                  <a:cubicBezTo>
                    <a:pt x="197" y="380"/>
                    <a:pt x="197" y="380"/>
                    <a:pt x="197" y="380"/>
                  </a:cubicBezTo>
                  <a:cubicBezTo>
                    <a:pt x="198" y="380"/>
                    <a:pt x="198" y="381"/>
                    <a:pt x="198" y="381"/>
                  </a:cubicBezTo>
                  <a:cubicBezTo>
                    <a:pt x="198" y="381"/>
                    <a:pt x="198" y="381"/>
                    <a:pt x="198" y="381"/>
                  </a:cubicBezTo>
                  <a:cubicBezTo>
                    <a:pt x="198" y="381"/>
                    <a:pt x="198" y="381"/>
                    <a:pt x="198" y="381"/>
                  </a:cubicBezTo>
                  <a:cubicBezTo>
                    <a:pt x="199" y="381"/>
                    <a:pt x="199" y="381"/>
                    <a:pt x="199" y="381"/>
                  </a:cubicBezTo>
                  <a:cubicBezTo>
                    <a:pt x="199" y="381"/>
                    <a:pt x="199" y="381"/>
                    <a:pt x="199" y="381"/>
                  </a:cubicBezTo>
                  <a:cubicBezTo>
                    <a:pt x="199" y="381"/>
                    <a:pt x="199" y="381"/>
                    <a:pt x="199" y="381"/>
                  </a:cubicBezTo>
                  <a:cubicBezTo>
                    <a:pt x="199" y="381"/>
                    <a:pt x="199" y="381"/>
                    <a:pt x="199" y="381"/>
                  </a:cubicBezTo>
                  <a:cubicBezTo>
                    <a:pt x="199" y="380"/>
                    <a:pt x="199" y="380"/>
                    <a:pt x="199" y="380"/>
                  </a:cubicBezTo>
                  <a:cubicBezTo>
                    <a:pt x="199" y="380"/>
                    <a:pt x="199" y="380"/>
                    <a:pt x="199" y="380"/>
                  </a:cubicBezTo>
                  <a:cubicBezTo>
                    <a:pt x="199" y="380"/>
                    <a:pt x="199" y="380"/>
                    <a:pt x="199" y="379"/>
                  </a:cubicBezTo>
                  <a:cubicBezTo>
                    <a:pt x="199" y="379"/>
                    <a:pt x="199" y="379"/>
                    <a:pt x="199" y="379"/>
                  </a:cubicBezTo>
                  <a:cubicBezTo>
                    <a:pt x="199" y="379"/>
                    <a:pt x="199" y="379"/>
                    <a:pt x="199" y="379"/>
                  </a:cubicBezTo>
                  <a:cubicBezTo>
                    <a:pt x="199" y="379"/>
                    <a:pt x="199" y="379"/>
                    <a:pt x="199" y="379"/>
                  </a:cubicBezTo>
                  <a:cubicBezTo>
                    <a:pt x="199" y="379"/>
                    <a:pt x="199" y="379"/>
                    <a:pt x="199" y="379"/>
                  </a:cubicBezTo>
                  <a:cubicBezTo>
                    <a:pt x="199" y="379"/>
                    <a:pt x="199" y="379"/>
                    <a:pt x="199" y="379"/>
                  </a:cubicBezTo>
                  <a:cubicBezTo>
                    <a:pt x="198" y="378"/>
                    <a:pt x="198" y="378"/>
                    <a:pt x="198" y="378"/>
                  </a:cubicBezTo>
                  <a:cubicBezTo>
                    <a:pt x="198" y="378"/>
                    <a:pt x="198" y="378"/>
                    <a:pt x="198" y="378"/>
                  </a:cubicBezTo>
                  <a:cubicBezTo>
                    <a:pt x="198" y="378"/>
                    <a:pt x="198" y="378"/>
                    <a:pt x="198" y="378"/>
                  </a:cubicBezTo>
                  <a:cubicBezTo>
                    <a:pt x="198" y="378"/>
                    <a:pt x="198" y="378"/>
                    <a:pt x="198" y="378"/>
                  </a:cubicBezTo>
                  <a:cubicBezTo>
                    <a:pt x="197" y="378"/>
                    <a:pt x="197" y="378"/>
                    <a:pt x="197" y="378"/>
                  </a:cubicBezTo>
                  <a:cubicBezTo>
                    <a:pt x="197" y="377"/>
                    <a:pt x="197" y="377"/>
                    <a:pt x="197" y="377"/>
                  </a:cubicBezTo>
                  <a:cubicBezTo>
                    <a:pt x="198" y="377"/>
                    <a:pt x="198" y="377"/>
                    <a:pt x="198" y="377"/>
                  </a:cubicBezTo>
                  <a:cubicBezTo>
                    <a:pt x="199" y="378"/>
                    <a:pt x="199" y="378"/>
                    <a:pt x="199" y="378"/>
                  </a:cubicBezTo>
                  <a:cubicBezTo>
                    <a:pt x="199" y="378"/>
                    <a:pt x="199" y="378"/>
                    <a:pt x="199" y="378"/>
                  </a:cubicBezTo>
                  <a:cubicBezTo>
                    <a:pt x="198" y="377"/>
                    <a:pt x="198" y="377"/>
                    <a:pt x="198" y="377"/>
                  </a:cubicBezTo>
                  <a:cubicBezTo>
                    <a:pt x="198" y="377"/>
                    <a:pt x="198" y="377"/>
                    <a:pt x="198" y="377"/>
                  </a:cubicBezTo>
                  <a:cubicBezTo>
                    <a:pt x="198" y="377"/>
                    <a:pt x="198" y="377"/>
                    <a:pt x="198" y="377"/>
                  </a:cubicBezTo>
                  <a:cubicBezTo>
                    <a:pt x="198" y="377"/>
                    <a:pt x="198" y="377"/>
                    <a:pt x="198" y="377"/>
                  </a:cubicBezTo>
                  <a:cubicBezTo>
                    <a:pt x="197" y="376"/>
                    <a:pt x="197" y="376"/>
                    <a:pt x="197" y="376"/>
                  </a:cubicBezTo>
                  <a:cubicBezTo>
                    <a:pt x="197" y="375"/>
                    <a:pt x="197" y="375"/>
                    <a:pt x="197" y="375"/>
                  </a:cubicBezTo>
                  <a:cubicBezTo>
                    <a:pt x="197" y="375"/>
                    <a:pt x="197" y="375"/>
                    <a:pt x="197" y="375"/>
                  </a:cubicBezTo>
                  <a:cubicBezTo>
                    <a:pt x="197" y="374"/>
                    <a:pt x="197" y="374"/>
                    <a:pt x="197" y="374"/>
                  </a:cubicBezTo>
                  <a:cubicBezTo>
                    <a:pt x="197" y="374"/>
                    <a:pt x="197" y="374"/>
                    <a:pt x="197" y="374"/>
                  </a:cubicBezTo>
                  <a:cubicBezTo>
                    <a:pt x="197" y="374"/>
                    <a:pt x="197" y="374"/>
                    <a:pt x="197" y="374"/>
                  </a:cubicBezTo>
                  <a:cubicBezTo>
                    <a:pt x="197" y="374"/>
                    <a:pt x="197" y="374"/>
                    <a:pt x="197" y="374"/>
                  </a:cubicBezTo>
                  <a:cubicBezTo>
                    <a:pt x="197" y="373"/>
                    <a:pt x="197" y="373"/>
                    <a:pt x="197" y="373"/>
                  </a:cubicBezTo>
                  <a:cubicBezTo>
                    <a:pt x="198" y="373"/>
                    <a:pt x="198" y="373"/>
                    <a:pt x="198" y="373"/>
                  </a:cubicBezTo>
                  <a:cubicBezTo>
                    <a:pt x="198" y="373"/>
                    <a:pt x="198" y="373"/>
                    <a:pt x="198" y="373"/>
                  </a:cubicBezTo>
                  <a:cubicBezTo>
                    <a:pt x="198" y="373"/>
                    <a:pt x="198" y="373"/>
                    <a:pt x="198" y="373"/>
                  </a:cubicBezTo>
                  <a:cubicBezTo>
                    <a:pt x="197" y="373"/>
                    <a:pt x="197" y="373"/>
                    <a:pt x="197" y="373"/>
                  </a:cubicBezTo>
                  <a:cubicBezTo>
                    <a:pt x="197" y="373"/>
                    <a:pt x="197" y="373"/>
                    <a:pt x="197" y="373"/>
                  </a:cubicBezTo>
                  <a:cubicBezTo>
                    <a:pt x="198" y="372"/>
                    <a:pt x="198" y="372"/>
                    <a:pt x="198" y="372"/>
                  </a:cubicBezTo>
                  <a:cubicBezTo>
                    <a:pt x="198" y="371"/>
                    <a:pt x="198" y="371"/>
                    <a:pt x="198" y="371"/>
                  </a:cubicBezTo>
                  <a:cubicBezTo>
                    <a:pt x="197" y="371"/>
                    <a:pt x="197" y="371"/>
                    <a:pt x="197" y="371"/>
                  </a:cubicBezTo>
                  <a:cubicBezTo>
                    <a:pt x="198" y="371"/>
                    <a:pt x="198" y="371"/>
                    <a:pt x="198" y="371"/>
                  </a:cubicBezTo>
                  <a:cubicBezTo>
                    <a:pt x="198" y="371"/>
                    <a:pt x="198" y="371"/>
                    <a:pt x="198" y="371"/>
                  </a:cubicBezTo>
                  <a:cubicBezTo>
                    <a:pt x="198" y="371"/>
                    <a:pt x="198" y="371"/>
                    <a:pt x="198" y="371"/>
                  </a:cubicBezTo>
                  <a:cubicBezTo>
                    <a:pt x="199" y="371"/>
                    <a:pt x="199" y="371"/>
                    <a:pt x="199" y="371"/>
                  </a:cubicBezTo>
                  <a:cubicBezTo>
                    <a:pt x="199" y="371"/>
                    <a:pt x="199" y="371"/>
                    <a:pt x="199" y="371"/>
                  </a:cubicBezTo>
                  <a:cubicBezTo>
                    <a:pt x="199" y="371"/>
                    <a:pt x="199" y="371"/>
                    <a:pt x="199" y="371"/>
                  </a:cubicBezTo>
                  <a:cubicBezTo>
                    <a:pt x="199" y="370"/>
                    <a:pt x="199" y="370"/>
                    <a:pt x="199" y="370"/>
                  </a:cubicBezTo>
                  <a:cubicBezTo>
                    <a:pt x="199" y="370"/>
                    <a:pt x="199" y="370"/>
                    <a:pt x="199" y="370"/>
                  </a:cubicBezTo>
                  <a:cubicBezTo>
                    <a:pt x="199" y="370"/>
                    <a:pt x="199" y="370"/>
                    <a:pt x="199" y="370"/>
                  </a:cubicBezTo>
                  <a:cubicBezTo>
                    <a:pt x="199" y="371"/>
                    <a:pt x="199" y="371"/>
                    <a:pt x="199" y="371"/>
                  </a:cubicBezTo>
                  <a:cubicBezTo>
                    <a:pt x="199" y="371"/>
                    <a:pt x="199" y="371"/>
                    <a:pt x="199" y="371"/>
                  </a:cubicBezTo>
                  <a:cubicBezTo>
                    <a:pt x="200" y="372"/>
                    <a:pt x="200" y="372"/>
                    <a:pt x="200" y="372"/>
                  </a:cubicBezTo>
                  <a:cubicBezTo>
                    <a:pt x="200" y="371"/>
                    <a:pt x="200" y="371"/>
                    <a:pt x="200" y="371"/>
                  </a:cubicBezTo>
                  <a:cubicBezTo>
                    <a:pt x="200" y="371"/>
                    <a:pt x="200" y="371"/>
                    <a:pt x="200" y="371"/>
                  </a:cubicBezTo>
                  <a:cubicBezTo>
                    <a:pt x="200" y="372"/>
                    <a:pt x="200" y="372"/>
                    <a:pt x="200" y="372"/>
                  </a:cubicBezTo>
                  <a:cubicBezTo>
                    <a:pt x="200" y="372"/>
                    <a:pt x="200" y="372"/>
                    <a:pt x="200" y="372"/>
                  </a:cubicBezTo>
                  <a:cubicBezTo>
                    <a:pt x="200" y="373"/>
                    <a:pt x="200" y="373"/>
                    <a:pt x="200" y="373"/>
                  </a:cubicBezTo>
                  <a:cubicBezTo>
                    <a:pt x="200" y="373"/>
                    <a:pt x="200" y="373"/>
                    <a:pt x="200" y="373"/>
                  </a:cubicBezTo>
                  <a:cubicBezTo>
                    <a:pt x="200" y="374"/>
                    <a:pt x="200" y="374"/>
                    <a:pt x="200" y="374"/>
                  </a:cubicBezTo>
                  <a:cubicBezTo>
                    <a:pt x="200" y="374"/>
                    <a:pt x="200" y="374"/>
                    <a:pt x="200" y="374"/>
                  </a:cubicBezTo>
                  <a:cubicBezTo>
                    <a:pt x="200" y="375"/>
                    <a:pt x="200" y="375"/>
                    <a:pt x="200" y="375"/>
                  </a:cubicBezTo>
                  <a:cubicBezTo>
                    <a:pt x="200" y="375"/>
                    <a:pt x="200" y="375"/>
                    <a:pt x="200" y="375"/>
                  </a:cubicBezTo>
                  <a:cubicBezTo>
                    <a:pt x="200" y="377"/>
                    <a:pt x="200" y="377"/>
                    <a:pt x="200" y="377"/>
                  </a:cubicBezTo>
                  <a:cubicBezTo>
                    <a:pt x="200" y="377"/>
                    <a:pt x="200" y="377"/>
                    <a:pt x="200" y="377"/>
                  </a:cubicBezTo>
                  <a:cubicBezTo>
                    <a:pt x="201" y="378"/>
                    <a:pt x="201" y="378"/>
                    <a:pt x="201" y="378"/>
                  </a:cubicBezTo>
                  <a:cubicBezTo>
                    <a:pt x="201" y="378"/>
                    <a:pt x="201" y="378"/>
                    <a:pt x="201" y="378"/>
                  </a:cubicBezTo>
                  <a:cubicBezTo>
                    <a:pt x="201" y="378"/>
                    <a:pt x="201" y="378"/>
                    <a:pt x="201" y="378"/>
                  </a:cubicBezTo>
                  <a:cubicBezTo>
                    <a:pt x="201" y="378"/>
                    <a:pt x="201" y="378"/>
                    <a:pt x="201" y="378"/>
                  </a:cubicBezTo>
                  <a:cubicBezTo>
                    <a:pt x="201" y="379"/>
                    <a:pt x="201" y="379"/>
                    <a:pt x="201" y="379"/>
                  </a:cubicBezTo>
                  <a:cubicBezTo>
                    <a:pt x="201" y="379"/>
                    <a:pt x="201" y="379"/>
                    <a:pt x="201" y="379"/>
                  </a:cubicBezTo>
                  <a:cubicBezTo>
                    <a:pt x="202" y="379"/>
                    <a:pt x="202" y="379"/>
                    <a:pt x="202" y="379"/>
                  </a:cubicBezTo>
                  <a:cubicBezTo>
                    <a:pt x="202" y="380"/>
                    <a:pt x="202" y="380"/>
                    <a:pt x="202" y="380"/>
                  </a:cubicBezTo>
                  <a:cubicBezTo>
                    <a:pt x="202" y="380"/>
                    <a:pt x="202" y="380"/>
                    <a:pt x="202" y="380"/>
                  </a:cubicBezTo>
                  <a:cubicBezTo>
                    <a:pt x="202" y="381"/>
                    <a:pt x="202" y="381"/>
                    <a:pt x="202" y="381"/>
                  </a:cubicBezTo>
                  <a:cubicBezTo>
                    <a:pt x="202" y="380"/>
                    <a:pt x="202" y="380"/>
                    <a:pt x="202" y="380"/>
                  </a:cubicBezTo>
                  <a:cubicBezTo>
                    <a:pt x="202" y="380"/>
                    <a:pt x="202" y="380"/>
                    <a:pt x="202" y="380"/>
                  </a:cubicBezTo>
                  <a:cubicBezTo>
                    <a:pt x="202" y="380"/>
                    <a:pt x="202" y="380"/>
                    <a:pt x="202" y="380"/>
                  </a:cubicBezTo>
                  <a:cubicBezTo>
                    <a:pt x="202" y="380"/>
                    <a:pt x="202" y="380"/>
                    <a:pt x="202" y="380"/>
                  </a:cubicBezTo>
                  <a:cubicBezTo>
                    <a:pt x="203" y="380"/>
                    <a:pt x="203" y="380"/>
                    <a:pt x="203" y="380"/>
                  </a:cubicBezTo>
                  <a:cubicBezTo>
                    <a:pt x="203" y="380"/>
                    <a:pt x="203" y="380"/>
                    <a:pt x="203" y="380"/>
                  </a:cubicBezTo>
                  <a:cubicBezTo>
                    <a:pt x="203" y="380"/>
                    <a:pt x="203" y="380"/>
                    <a:pt x="203" y="380"/>
                  </a:cubicBezTo>
                  <a:cubicBezTo>
                    <a:pt x="203" y="380"/>
                    <a:pt x="203" y="380"/>
                    <a:pt x="203" y="380"/>
                  </a:cubicBezTo>
                  <a:cubicBezTo>
                    <a:pt x="203" y="380"/>
                    <a:pt x="203" y="380"/>
                    <a:pt x="203" y="380"/>
                  </a:cubicBezTo>
                  <a:cubicBezTo>
                    <a:pt x="203" y="380"/>
                    <a:pt x="203" y="380"/>
                    <a:pt x="203" y="380"/>
                  </a:cubicBezTo>
                  <a:cubicBezTo>
                    <a:pt x="203" y="380"/>
                    <a:pt x="203" y="380"/>
                    <a:pt x="203" y="380"/>
                  </a:cubicBezTo>
                  <a:cubicBezTo>
                    <a:pt x="203" y="380"/>
                    <a:pt x="203" y="380"/>
                    <a:pt x="203" y="380"/>
                  </a:cubicBezTo>
                  <a:cubicBezTo>
                    <a:pt x="203" y="380"/>
                    <a:pt x="203" y="380"/>
                    <a:pt x="203" y="380"/>
                  </a:cubicBezTo>
                  <a:cubicBezTo>
                    <a:pt x="203" y="379"/>
                    <a:pt x="203" y="379"/>
                    <a:pt x="203" y="379"/>
                  </a:cubicBezTo>
                  <a:cubicBezTo>
                    <a:pt x="203" y="379"/>
                    <a:pt x="203" y="379"/>
                    <a:pt x="203" y="379"/>
                  </a:cubicBezTo>
                  <a:cubicBezTo>
                    <a:pt x="201" y="378"/>
                    <a:pt x="201" y="378"/>
                    <a:pt x="201" y="378"/>
                  </a:cubicBezTo>
                  <a:cubicBezTo>
                    <a:pt x="201" y="378"/>
                    <a:pt x="201" y="378"/>
                    <a:pt x="201" y="378"/>
                  </a:cubicBezTo>
                  <a:cubicBezTo>
                    <a:pt x="201" y="378"/>
                    <a:pt x="201" y="378"/>
                    <a:pt x="201" y="378"/>
                  </a:cubicBezTo>
                  <a:cubicBezTo>
                    <a:pt x="201" y="377"/>
                    <a:pt x="201" y="377"/>
                    <a:pt x="201" y="377"/>
                  </a:cubicBezTo>
                  <a:cubicBezTo>
                    <a:pt x="201" y="377"/>
                    <a:pt x="201" y="377"/>
                    <a:pt x="201" y="377"/>
                  </a:cubicBezTo>
                  <a:cubicBezTo>
                    <a:pt x="201" y="376"/>
                    <a:pt x="201" y="376"/>
                    <a:pt x="201" y="376"/>
                  </a:cubicBezTo>
                  <a:cubicBezTo>
                    <a:pt x="201" y="376"/>
                    <a:pt x="201" y="376"/>
                    <a:pt x="201" y="376"/>
                  </a:cubicBezTo>
                  <a:cubicBezTo>
                    <a:pt x="202" y="377"/>
                    <a:pt x="202" y="377"/>
                    <a:pt x="202" y="377"/>
                  </a:cubicBezTo>
                  <a:cubicBezTo>
                    <a:pt x="202" y="377"/>
                    <a:pt x="202" y="377"/>
                    <a:pt x="202" y="377"/>
                  </a:cubicBezTo>
                  <a:cubicBezTo>
                    <a:pt x="202" y="377"/>
                    <a:pt x="202" y="377"/>
                    <a:pt x="202" y="377"/>
                  </a:cubicBezTo>
                  <a:cubicBezTo>
                    <a:pt x="202" y="377"/>
                    <a:pt x="202" y="377"/>
                    <a:pt x="202" y="377"/>
                  </a:cubicBezTo>
                  <a:cubicBezTo>
                    <a:pt x="202" y="377"/>
                    <a:pt x="202" y="377"/>
                    <a:pt x="202" y="377"/>
                  </a:cubicBezTo>
                  <a:cubicBezTo>
                    <a:pt x="202" y="377"/>
                    <a:pt x="202" y="377"/>
                    <a:pt x="202" y="377"/>
                  </a:cubicBezTo>
                  <a:cubicBezTo>
                    <a:pt x="203" y="378"/>
                    <a:pt x="203" y="378"/>
                    <a:pt x="203" y="378"/>
                  </a:cubicBezTo>
                  <a:cubicBezTo>
                    <a:pt x="203" y="378"/>
                    <a:pt x="203" y="378"/>
                    <a:pt x="203" y="378"/>
                  </a:cubicBezTo>
                  <a:cubicBezTo>
                    <a:pt x="204" y="379"/>
                    <a:pt x="204" y="379"/>
                    <a:pt x="204" y="379"/>
                  </a:cubicBezTo>
                  <a:cubicBezTo>
                    <a:pt x="204" y="379"/>
                    <a:pt x="204" y="379"/>
                    <a:pt x="204" y="379"/>
                  </a:cubicBezTo>
                  <a:cubicBezTo>
                    <a:pt x="204" y="379"/>
                    <a:pt x="204" y="379"/>
                    <a:pt x="205" y="379"/>
                  </a:cubicBezTo>
                  <a:cubicBezTo>
                    <a:pt x="205" y="379"/>
                    <a:pt x="205" y="379"/>
                    <a:pt x="205" y="379"/>
                  </a:cubicBezTo>
                  <a:cubicBezTo>
                    <a:pt x="205" y="379"/>
                    <a:pt x="205" y="379"/>
                    <a:pt x="205" y="379"/>
                  </a:cubicBezTo>
                  <a:cubicBezTo>
                    <a:pt x="205" y="378"/>
                    <a:pt x="205" y="378"/>
                    <a:pt x="205" y="378"/>
                  </a:cubicBezTo>
                  <a:cubicBezTo>
                    <a:pt x="204" y="378"/>
                    <a:pt x="204" y="377"/>
                    <a:pt x="204" y="376"/>
                  </a:cubicBezTo>
                  <a:cubicBezTo>
                    <a:pt x="203" y="377"/>
                    <a:pt x="203" y="377"/>
                    <a:pt x="203" y="377"/>
                  </a:cubicBezTo>
                  <a:cubicBezTo>
                    <a:pt x="203" y="376"/>
                    <a:pt x="203" y="376"/>
                    <a:pt x="203" y="376"/>
                  </a:cubicBezTo>
                  <a:cubicBezTo>
                    <a:pt x="204" y="376"/>
                    <a:pt x="204" y="376"/>
                    <a:pt x="204" y="376"/>
                  </a:cubicBezTo>
                  <a:cubicBezTo>
                    <a:pt x="204" y="376"/>
                    <a:pt x="204" y="376"/>
                    <a:pt x="204" y="376"/>
                  </a:cubicBezTo>
                  <a:cubicBezTo>
                    <a:pt x="204" y="376"/>
                    <a:pt x="204" y="376"/>
                    <a:pt x="204" y="376"/>
                  </a:cubicBezTo>
                  <a:cubicBezTo>
                    <a:pt x="204" y="376"/>
                    <a:pt x="204" y="376"/>
                    <a:pt x="204" y="376"/>
                  </a:cubicBezTo>
                  <a:cubicBezTo>
                    <a:pt x="203" y="376"/>
                    <a:pt x="203" y="375"/>
                    <a:pt x="203" y="375"/>
                  </a:cubicBezTo>
                  <a:cubicBezTo>
                    <a:pt x="203" y="375"/>
                    <a:pt x="203" y="375"/>
                    <a:pt x="203" y="375"/>
                  </a:cubicBezTo>
                  <a:cubicBezTo>
                    <a:pt x="203" y="374"/>
                    <a:pt x="203" y="374"/>
                    <a:pt x="203" y="374"/>
                  </a:cubicBezTo>
                  <a:cubicBezTo>
                    <a:pt x="203" y="374"/>
                    <a:pt x="203" y="374"/>
                    <a:pt x="203" y="374"/>
                  </a:cubicBezTo>
                  <a:cubicBezTo>
                    <a:pt x="202" y="374"/>
                    <a:pt x="202" y="374"/>
                    <a:pt x="202" y="374"/>
                  </a:cubicBezTo>
                  <a:cubicBezTo>
                    <a:pt x="202" y="374"/>
                    <a:pt x="202" y="374"/>
                    <a:pt x="202" y="374"/>
                  </a:cubicBezTo>
                  <a:cubicBezTo>
                    <a:pt x="202" y="374"/>
                    <a:pt x="202" y="374"/>
                    <a:pt x="202" y="374"/>
                  </a:cubicBezTo>
                  <a:cubicBezTo>
                    <a:pt x="202" y="374"/>
                    <a:pt x="202" y="374"/>
                    <a:pt x="202" y="374"/>
                  </a:cubicBezTo>
                  <a:cubicBezTo>
                    <a:pt x="202" y="374"/>
                    <a:pt x="202" y="374"/>
                    <a:pt x="202" y="374"/>
                  </a:cubicBezTo>
                  <a:cubicBezTo>
                    <a:pt x="201" y="373"/>
                    <a:pt x="201" y="373"/>
                    <a:pt x="201" y="373"/>
                  </a:cubicBezTo>
                  <a:cubicBezTo>
                    <a:pt x="201" y="373"/>
                    <a:pt x="201" y="373"/>
                    <a:pt x="201" y="373"/>
                  </a:cubicBezTo>
                  <a:cubicBezTo>
                    <a:pt x="201" y="373"/>
                    <a:pt x="201" y="373"/>
                    <a:pt x="201" y="373"/>
                  </a:cubicBezTo>
                  <a:cubicBezTo>
                    <a:pt x="201" y="373"/>
                    <a:pt x="201" y="373"/>
                    <a:pt x="201" y="373"/>
                  </a:cubicBezTo>
                  <a:cubicBezTo>
                    <a:pt x="201" y="373"/>
                    <a:pt x="201" y="373"/>
                    <a:pt x="201" y="373"/>
                  </a:cubicBezTo>
                  <a:cubicBezTo>
                    <a:pt x="201" y="372"/>
                    <a:pt x="201" y="372"/>
                    <a:pt x="201" y="372"/>
                  </a:cubicBezTo>
                  <a:cubicBezTo>
                    <a:pt x="201" y="372"/>
                    <a:pt x="201" y="372"/>
                    <a:pt x="201" y="372"/>
                  </a:cubicBezTo>
                  <a:cubicBezTo>
                    <a:pt x="201" y="372"/>
                    <a:pt x="201" y="372"/>
                    <a:pt x="201" y="372"/>
                  </a:cubicBezTo>
                  <a:cubicBezTo>
                    <a:pt x="201" y="372"/>
                    <a:pt x="201" y="372"/>
                    <a:pt x="201" y="372"/>
                  </a:cubicBezTo>
                  <a:cubicBezTo>
                    <a:pt x="201" y="371"/>
                    <a:pt x="201" y="371"/>
                    <a:pt x="201" y="371"/>
                  </a:cubicBezTo>
                  <a:cubicBezTo>
                    <a:pt x="200" y="370"/>
                    <a:pt x="200" y="370"/>
                    <a:pt x="200" y="370"/>
                  </a:cubicBezTo>
                  <a:cubicBezTo>
                    <a:pt x="200" y="370"/>
                    <a:pt x="200" y="370"/>
                    <a:pt x="200" y="370"/>
                  </a:cubicBezTo>
                  <a:cubicBezTo>
                    <a:pt x="200" y="370"/>
                    <a:pt x="200" y="370"/>
                    <a:pt x="200" y="370"/>
                  </a:cubicBezTo>
                  <a:cubicBezTo>
                    <a:pt x="201" y="371"/>
                    <a:pt x="201" y="371"/>
                    <a:pt x="202" y="371"/>
                  </a:cubicBezTo>
                  <a:cubicBezTo>
                    <a:pt x="202" y="371"/>
                    <a:pt x="202" y="371"/>
                    <a:pt x="202" y="371"/>
                  </a:cubicBezTo>
                  <a:cubicBezTo>
                    <a:pt x="202" y="370"/>
                    <a:pt x="202" y="370"/>
                    <a:pt x="202" y="370"/>
                  </a:cubicBezTo>
                  <a:cubicBezTo>
                    <a:pt x="202" y="370"/>
                    <a:pt x="202" y="370"/>
                    <a:pt x="202" y="370"/>
                  </a:cubicBezTo>
                  <a:cubicBezTo>
                    <a:pt x="202" y="371"/>
                    <a:pt x="202" y="371"/>
                    <a:pt x="202" y="371"/>
                  </a:cubicBezTo>
                  <a:cubicBezTo>
                    <a:pt x="203" y="371"/>
                    <a:pt x="203" y="371"/>
                    <a:pt x="203" y="371"/>
                  </a:cubicBezTo>
                  <a:cubicBezTo>
                    <a:pt x="202" y="371"/>
                    <a:pt x="202" y="371"/>
                    <a:pt x="202" y="371"/>
                  </a:cubicBezTo>
                  <a:cubicBezTo>
                    <a:pt x="203" y="371"/>
                    <a:pt x="203" y="371"/>
                    <a:pt x="203" y="371"/>
                  </a:cubicBezTo>
                  <a:cubicBezTo>
                    <a:pt x="203" y="371"/>
                    <a:pt x="203" y="371"/>
                    <a:pt x="203" y="371"/>
                  </a:cubicBezTo>
                  <a:cubicBezTo>
                    <a:pt x="203" y="371"/>
                    <a:pt x="203" y="371"/>
                    <a:pt x="203" y="371"/>
                  </a:cubicBezTo>
                  <a:cubicBezTo>
                    <a:pt x="203" y="371"/>
                    <a:pt x="203" y="371"/>
                    <a:pt x="203" y="371"/>
                  </a:cubicBezTo>
                  <a:cubicBezTo>
                    <a:pt x="204" y="371"/>
                    <a:pt x="204" y="372"/>
                    <a:pt x="204" y="372"/>
                  </a:cubicBezTo>
                  <a:cubicBezTo>
                    <a:pt x="205" y="372"/>
                    <a:pt x="204" y="372"/>
                    <a:pt x="205" y="372"/>
                  </a:cubicBezTo>
                  <a:cubicBezTo>
                    <a:pt x="205" y="372"/>
                    <a:pt x="205" y="372"/>
                    <a:pt x="205" y="372"/>
                  </a:cubicBezTo>
                  <a:cubicBezTo>
                    <a:pt x="205" y="372"/>
                    <a:pt x="205" y="372"/>
                    <a:pt x="205" y="372"/>
                  </a:cubicBezTo>
                  <a:cubicBezTo>
                    <a:pt x="205" y="373"/>
                    <a:pt x="205" y="373"/>
                    <a:pt x="205" y="373"/>
                  </a:cubicBezTo>
                  <a:cubicBezTo>
                    <a:pt x="205" y="373"/>
                    <a:pt x="205" y="373"/>
                    <a:pt x="205" y="373"/>
                  </a:cubicBezTo>
                  <a:cubicBezTo>
                    <a:pt x="206" y="373"/>
                    <a:pt x="206" y="373"/>
                    <a:pt x="206" y="373"/>
                  </a:cubicBezTo>
                  <a:cubicBezTo>
                    <a:pt x="206" y="373"/>
                    <a:pt x="206" y="373"/>
                    <a:pt x="206" y="373"/>
                  </a:cubicBezTo>
                  <a:cubicBezTo>
                    <a:pt x="206" y="373"/>
                    <a:pt x="206" y="373"/>
                    <a:pt x="206" y="373"/>
                  </a:cubicBezTo>
                  <a:cubicBezTo>
                    <a:pt x="206" y="373"/>
                    <a:pt x="206" y="373"/>
                    <a:pt x="206" y="373"/>
                  </a:cubicBezTo>
                  <a:cubicBezTo>
                    <a:pt x="207" y="373"/>
                    <a:pt x="207" y="373"/>
                    <a:pt x="207" y="373"/>
                  </a:cubicBezTo>
                  <a:cubicBezTo>
                    <a:pt x="207" y="374"/>
                    <a:pt x="207" y="374"/>
                    <a:pt x="207" y="374"/>
                  </a:cubicBezTo>
                  <a:cubicBezTo>
                    <a:pt x="207" y="373"/>
                    <a:pt x="207" y="373"/>
                    <a:pt x="207" y="373"/>
                  </a:cubicBezTo>
                  <a:cubicBezTo>
                    <a:pt x="207" y="373"/>
                    <a:pt x="207" y="373"/>
                    <a:pt x="207" y="373"/>
                  </a:cubicBezTo>
                  <a:cubicBezTo>
                    <a:pt x="208" y="373"/>
                    <a:pt x="209" y="374"/>
                    <a:pt x="209" y="374"/>
                  </a:cubicBezTo>
                  <a:cubicBezTo>
                    <a:pt x="209" y="374"/>
                    <a:pt x="209" y="374"/>
                    <a:pt x="209" y="374"/>
                  </a:cubicBezTo>
                  <a:cubicBezTo>
                    <a:pt x="210" y="375"/>
                    <a:pt x="210" y="374"/>
                    <a:pt x="210" y="375"/>
                  </a:cubicBezTo>
                  <a:cubicBezTo>
                    <a:pt x="210" y="375"/>
                    <a:pt x="210" y="375"/>
                    <a:pt x="210" y="375"/>
                  </a:cubicBezTo>
                  <a:cubicBezTo>
                    <a:pt x="210" y="375"/>
                    <a:pt x="210" y="375"/>
                    <a:pt x="210" y="375"/>
                  </a:cubicBezTo>
                  <a:cubicBezTo>
                    <a:pt x="210" y="375"/>
                    <a:pt x="210" y="375"/>
                    <a:pt x="210" y="375"/>
                  </a:cubicBezTo>
                  <a:cubicBezTo>
                    <a:pt x="211" y="375"/>
                    <a:pt x="211" y="375"/>
                    <a:pt x="211" y="375"/>
                  </a:cubicBezTo>
                  <a:cubicBezTo>
                    <a:pt x="211" y="376"/>
                    <a:pt x="211" y="376"/>
                    <a:pt x="211" y="376"/>
                  </a:cubicBezTo>
                  <a:cubicBezTo>
                    <a:pt x="211" y="376"/>
                    <a:pt x="211" y="376"/>
                    <a:pt x="211" y="376"/>
                  </a:cubicBezTo>
                  <a:cubicBezTo>
                    <a:pt x="211" y="376"/>
                    <a:pt x="211" y="376"/>
                    <a:pt x="211" y="376"/>
                  </a:cubicBezTo>
                  <a:cubicBezTo>
                    <a:pt x="211" y="376"/>
                    <a:pt x="211" y="376"/>
                    <a:pt x="211" y="376"/>
                  </a:cubicBezTo>
                  <a:cubicBezTo>
                    <a:pt x="211" y="376"/>
                    <a:pt x="211" y="376"/>
                    <a:pt x="211" y="376"/>
                  </a:cubicBezTo>
                  <a:cubicBezTo>
                    <a:pt x="211" y="376"/>
                    <a:pt x="211" y="376"/>
                    <a:pt x="211" y="376"/>
                  </a:cubicBezTo>
                  <a:cubicBezTo>
                    <a:pt x="212" y="376"/>
                    <a:pt x="212" y="376"/>
                    <a:pt x="212" y="377"/>
                  </a:cubicBezTo>
                  <a:cubicBezTo>
                    <a:pt x="212" y="377"/>
                    <a:pt x="212" y="377"/>
                    <a:pt x="212" y="377"/>
                  </a:cubicBezTo>
                  <a:cubicBezTo>
                    <a:pt x="212" y="377"/>
                    <a:pt x="212" y="377"/>
                    <a:pt x="212" y="377"/>
                  </a:cubicBezTo>
                  <a:cubicBezTo>
                    <a:pt x="212" y="377"/>
                    <a:pt x="212" y="377"/>
                    <a:pt x="212" y="377"/>
                  </a:cubicBezTo>
                  <a:cubicBezTo>
                    <a:pt x="212" y="377"/>
                    <a:pt x="212" y="377"/>
                    <a:pt x="212" y="377"/>
                  </a:cubicBezTo>
                  <a:cubicBezTo>
                    <a:pt x="213" y="377"/>
                    <a:pt x="213" y="377"/>
                    <a:pt x="213" y="377"/>
                  </a:cubicBezTo>
                  <a:cubicBezTo>
                    <a:pt x="213" y="377"/>
                    <a:pt x="213" y="377"/>
                    <a:pt x="213" y="377"/>
                  </a:cubicBezTo>
                  <a:cubicBezTo>
                    <a:pt x="213" y="377"/>
                    <a:pt x="213" y="377"/>
                    <a:pt x="213" y="377"/>
                  </a:cubicBezTo>
                  <a:cubicBezTo>
                    <a:pt x="213" y="378"/>
                    <a:pt x="213" y="378"/>
                    <a:pt x="213" y="378"/>
                  </a:cubicBezTo>
                  <a:cubicBezTo>
                    <a:pt x="214" y="378"/>
                    <a:pt x="214" y="378"/>
                    <a:pt x="214" y="378"/>
                  </a:cubicBezTo>
                  <a:cubicBezTo>
                    <a:pt x="214" y="378"/>
                    <a:pt x="214" y="378"/>
                    <a:pt x="214" y="378"/>
                  </a:cubicBezTo>
                  <a:cubicBezTo>
                    <a:pt x="214" y="378"/>
                    <a:pt x="214" y="378"/>
                    <a:pt x="214" y="378"/>
                  </a:cubicBezTo>
                  <a:cubicBezTo>
                    <a:pt x="214" y="379"/>
                    <a:pt x="214" y="379"/>
                    <a:pt x="214" y="379"/>
                  </a:cubicBezTo>
                  <a:cubicBezTo>
                    <a:pt x="214" y="380"/>
                    <a:pt x="214" y="380"/>
                    <a:pt x="214" y="380"/>
                  </a:cubicBezTo>
                  <a:cubicBezTo>
                    <a:pt x="214" y="380"/>
                    <a:pt x="214" y="380"/>
                    <a:pt x="214" y="380"/>
                  </a:cubicBezTo>
                  <a:cubicBezTo>
                    <a:pt x="214" y="380"/>
                    <a:pt x="214" y="380"/>
                    <a:pt x="214" y="380"/>
                  </a:cubicBezTo>
                  <a:cubicBezTo>
                    <a:pt x="214" y="380"/>
                    <a:pt x="214" y="380"/>
                    <a:pt x="214" y="380"/>
                  </a:cubicBezTo>
                  <a:cubicBezTo>
                    <a:pt x="214" y="380"/>
                    <a:pt x="214" y="380"/>
                    <a:pt x="214" y="380"/>
                  </a:cubicBezTo>
                  <a:cubicBezTo>
                    <a:pt x="215" y="379"/>
                    <a:pt x="215" y="379"/>
                    <a:pt x="215" y="379"/>
                  </a:cubicBezTo>
                  <a:cubicBezTo>
                    <a:pt x="215" y="379"/>
                    <a:pt x="215" y="379"/>
                    <a:pt x="215" y="379"/>
                  </a:cubicBezTo>
                  <a:cubicBezTo>
                    <a:pt x="215" y="378"/>
                    <a:pt x="215" y="378"/>
                    <a:pt x="216" y="378"/>
                  </a:cubicBezTo>
                  <a:cubicBezTo>
                    <a:pt x="216" y="378"/>
                    <a:pt x="216" y="378"/>
                    <a:pt x="216" y="378"/>
                  </a:cubicBezTo>
                  <a:cubicBezTo>
                    <a:pt x="216" y="379"/>
                    <a:pt x="216" y="379"/>
                    <a:pt x="216" y="379"/>
                  </a:cubicBezTo>
                  <a:cubicBezTo>
                    <a:pt x="217" y="379"/>
                    <a:pt x="217" y="379"/>
                    <a:pt x="217" y="379"/>
                  </a:cubicBezTo>
                  <a:cubicBezTo>
                    <a:pt x="217" y="379"/>
                    <a:pt x="217" y="379"/>
                    <a:pt x="217" y="379"/>
                  </a:cubicBezTo>
                  <a:cubicBezTo>
                    <a:pt x="217" y="379"/>
                    <a:pt x="217" y="379"/>
                    <a:pt x="217" y="379"/>
                  </a:cubicBezTo>
                  <a:cubicBezTo>
                    <a:pt x="218" y="379"/>
                    <a:pt x="218" y="379"/>
                    <a:pt x="218" y="379"/>
                  </a:cubicBezTo>
                  <a:cubicBezTo>
                    <a:pt x="219" y="379"/>
                    <a:pt x="219" y="379"/>
                    <a:pt x="219" y="379"/>
                  </a:cubicBezTo>
                  <a:cubicBezTo>
                    <a:pt x="219" y="379"/>
                    <a:pt x="219" y="379"/>
                    <a:pt x="219" y="379"/>
                  </a:cubicBezTo>
                  <a:cubicBezTo>
                    <a:pt x="219" y="380"/>
                    <a:pt x="219" y="380"/>
                    <a:pt x="219" y="380"/>
                  </a:cubicBezTo>
                  <a:cubicBezTo>
                    <a:pt x="220" y="379"/>
                    <a:pt x="220" y="379"/>
                    <a:pt x="220" y="379"/>
                  </a:cubicBezTo>
                  <a:cubicBezTo>
                    <a:pt x="220" y="380"/>
                    <a:pt x="220" y="380"/>
                    <a:pt x="220" y="380"/>
                  </a:cubicBezTo>
                  <a:cubicBezTo>
                    <a:pt x="220" y="380"/>
                    <a:pt x="220" y="380"/>
                    <a:pt x="220" y="380"/>
                  </a:cubicBezTo>
                  <a:cubicBezTo>
                    <a:pt x="221" y="380"/>
                    <a:pt x="221" y="380"/>
                    <a:pt x="221" y="380"/>
                  </a:cubicBezTo>
                  <a:cubicBezTo>
                    <a:pt x="221" y="380"/>
                    <a:pt x="221" y="380"/>
                    <a:pt x="221" y="380"/>
                  </a:cubicBezTo>
                  <a:cubicBezTo>
                    <a:pt x="221" y="380"/>
                    <a:pt x="221" y="380"/>
                    <a:pt x="221" y="380"/>
                  </a:cubicBezTo>
                  <a:cubicBezTo>
                    <a:pt x="222" y="380"/>
                    <a:pt x="222" y="380"/>
                    <a:pt x="222" y="380"/>
                  </a:cubicBezTo>
                  <a:cubicBezTo>
                    <a:pt x="222" y="380"/>
                    <a:pt x="222" y="380"/>
                    <a:pt x="222" y="380"/>
                  </a:cubicBezTo>
                  <a:cubicBezTo>
                    <a:pt x="222" y="380"/>
                    <a:pt x="222" y="380"/>
                    <a:pt x="222" y="380"/>
                  </a:cubicBezTo>
                  <a:cubicBezTo>
                    <a:pt x="222" y="380"/>
                    <a:pt x="222" y="380"/>
                    <a:pt x="222" y="380"/>
                  </a:cubicBezTo>
                  <a:cubicBezTo>
                    <a:pt x="223" y="379"/>
                    <a:pt x="223" y="379"/>
                    <a:pt x="223" y="379"/>
                  </a:cubicBezTo>
                  <a:cubicBezTo>
                    <a:pt x="223" y="380"/>
                    <a:pt x="223" y="380"/>
                    <a:pt x="223" y="380"/>
                  </a:cubicBezTo>
                  <a:cubicBezTo>
                    <a:pt x="222" y="380"/>
                    <a:pt x="222" y="380"/>
                    <a:pt x="222" y="380"/>
                  </a:cubicBezTo>
                  <a:cubicBezTo>
                    <a:pt x="223" y="381"/>
                    <a:pt x="223" y="381"/>
                    <a:pt x="223" y="381"/>
                  </a:cubicBezTo>
                  <a:cubicBezTo>
                    <a:pt x="223" y="380"/>
                    <a:pt x="223" y="380"/>
                    <a:pt x="223" y="380"/>
                  </a:cubicBezTo>
                  <a:cubicBezTo>
                    <a:pt x="223" y="380"/>
                    <a:pt x="223" y="380"/>
                    <a:pt x="223" y="380"/>
                  </a:cubicBezTo>
                  <a:cubicBezTo>
                    <a:pt x="224" y="381"/>
                    <a:pt x="224" y="381"/>
                    <a:pt x="224" y="381"/>
                  </a:cubicBezTo>
                  <a:cubicBezTo>
                    <a:pt x="224" y="381"/>
                    <a:pt x="224" y="381"/>
                    <a:pt x="224" y="381"/>
                  </a:cubicBezTo>
                  <a:cubicBezTo>
                    <a:pt x="224" y="381"/>
                    <a:pt x="224" y="381"/>
                    <a:pt x="224" y="381"/>
                  </a:cubicBezTo>
                  <a:cubicBezTo>
                    <a:pt x="224" y="382"/>
                    <a:pt x="224" y="382"/>
                    <a:pt x="224" y="382"/>
                  </a:cubicBezTo>
                  <a:cubicBezTo>
                    <a:pt x="224" y="382"/>
                    <a:pt x="224" y="382"/>
                    <a:pt x="224" y="382"/>
                  </a:cubicBezTo>
                  <a:cubicBezTo>
                    <a:pt x="225" y="382"/>
                    <a:pt x="225" y="382"/>
                    <a:pt x="225" y="382"/>
                  </a:cubicBezTo>
                  <a:cubicBezTo>
                    <a:pt x="225" y="382"/>
                    <a:pt x="225" y="382"/>
                    <a:pt x="225" y="382"/>
                  </a:cubicBezTo>
                  <a:cubicBezTo>
                    <a:pt x="225" y="382"/>
                    <a:pt x="225" y="382"/>
                    <a:pt x="225" y="382"/>
                  </a:cubicBezTo>
                  <a:cubicBezTo>
                    <a:pt x="226" y="383"/>
                    <a:pt x="226" y="383"/>
                    <a:pt x="226" y="383"/>
                  </a:cubicBezTo>
                  <a:cubicBezTo>
                    <a:pt x="226" y="383"/>
                    <a:pt x="226" y="383"/>
                    <a:pt x="226" y="383"/>
                  </a:cubicBezTo>
                  <a:cubicBezTo>
                    <a:pt x="227" y="384"/>
                    <a:pt x="227" y="384"/>
                    <a:pt x="227" y="384"/>
                  </a:cubicBezTo>
                  <a:cubicBezTo>
                    <a:pt x="227" y="384"/>
                    <a:pt x="227" y="384"/>
                    <a:pt x="227" y="384"/>
                  </a:cubicBezTo>
                  <a:cubicBezTo>
                    <a:pt x="228" y="384"/>
                    <a:pt x="228" y="383"/>
                    <a:pt x="228" y="384"/>
                  </a:cubicBezTo>
                  <a:cubicBezTo>
                    <a:pt x="228" y="384"/>
                    <a:pt x="228" y="384"/>
                    <a:pt x="228" y="384"/>
                  </a:cubicBezTo>
                  <a:cubicBezTo>
                    <a:pt x="229" y="384"/>
                    <a:pt x="229" y="384"/>
                    <a:pt x="229" y="384"/>
                  </a:cubicBezTo>
                  <a:cubicBezTo>
                    <a:pt x="229" y="383"/>
                    <a:pt x="229" y="383"/>
                    <a:pt x="229" y="383"/>
                  </a:cubicBezTo>
                  <a:cubicBezTo>
                    <a:pt x="229" y="383"/>
                    <a:pt x="229" y="383"/>
                    <a:pt x="229" y="383"/>
                  </a:cubicBezTo>
                  <a:cubicBezTo>
                    <a:pt x="229" y="383"/>
                    <a:pt x="229" y="383"/>
                    <a:pt x="229" y="383"/>
                  </a:cubicBezTo>
                  <a:cubicBezTo>
                    <a:pt x="230" y="383"/>
                    <a:pt x="230" y="383"/>
                    <a:pt x="230" y="383"/>
                  </a:cubicBezTo>
                  <a:cubicBezTo>
                    <a:pt x="230" y="383"/>
                    <a:pt x="230" y="383"/>
                    <a:pt x="230" y="383"/>
                  </a:cubicBezTo>
                  <a:cubicBezTo>
                    <a:pt x="230" y="383"/>
                    <a:pt x="230" y="383"/>
                    <a:pt x="230" y="383"/>
                  </a:cubicBezTo>
                  <a:cubicBezTo>
                    <a:pt x="230" y="384"/>
                    <a:pt x="230" y="384"/>
                    <a:pt x="230" y="384"/>
                  </a:cubicBezTo>
                  <a:cubicBezTo>
                    <a:pt x="231" y="384"/>
                    <a:pt x="231" y="384"/>
                    <a:pt x="231" y="384"/>
                  </a:cubicBezTo>
                  <a:cubicBezTo>
                    <a:pt x="230" y="383"/>
                    <a:pt x="230" y="383"/>
                    <a:pt x="230" y="382"/>
                  </a:cubicBezTo>
                  <a:cubicBezTo>
                    <a:pt x="231" y="382"/>
                    <a:pt x="231" y="382"/>
                    <a:pt x="231" y="382"/>
                  </a:cubicBezTo>
                  <a:cubicBezTo>
                    <a:pt x="231" y="382"/>
                    <a:pt x="231" y="382"/>
                    <a:pt x="231" y="382"/>
                  </a:cubicBezTo>
                  <a:cubicBezTo>
                    <a:pt x="232" y="382"/>
                    <a:pt x="232" y="382"/>
                    <a:pt x="232" y="382"/>
                  </a:cubicBezTo>
                  <a:cubicBezTo>
                    <a:pt x="232" y="382"/>
                    <a:pt x="232" y="382"/>
                    <a:pt x="232" y="383"/>
                  </a:cubicBezTo>
                  <a:cubicBezTo>
                    <a:pt x="232" y="383"/>
                    <a:pt x="232" y="383"/>
                    <a:pt x="232" y="383"/>
                  </a:cubicBezTo>
                  <a:cubicBezTo>
                    <a:pt x="232" y="382"/>
                    <a:pt x="232" y="382"/>
                    <a:pt x="232" y="382"/>
                  </a:cubicBezTo>
                  <a:cubicBezTo>
                    <a:pt x="233" y="382"/>
                    <a:pt x="233" y="382"/>
                    <a:pt x="233" y="382"/>
                  </a:cubicBezTo>
                  <a:cubicBezTo>
                    <a:pt x="233" y="382"/>
                    <a:pt x="233" y="382"/>
                    <a:pt x="233" y="382"/>
                  </a:cubicBezTo>
                  <a:cubicBezTo>
                    <a:pt x="233" y="381"/>
                    <a:pt x="233" y="381"/>
                    <a:pt x="233" y="381"/>
                  </a:cubicBezTo>
                  <a:cubicBezTo>
                    <a:pt x="233" y="382"/>
                    <a:pt x="233" y="382"/>
                    <a:pt x="233" y="382"/>
                  </a:cubicBezTo>
                  <a:cubicBezTo>
                    <a:pt x="233" y="382"/>
                    <a:pt x="233" y="382"/>
                    <a:pt x="233" y="382"/>
                  </a:cubicBezTo>
                  <a:cubicBezTo>
                    <a:pt x="233" y="382"/>
                    <a:pt x="233" y="382"/>
                    <a:pt x="233" y="382"/>
                  </a:cubicBezTo>
                  <a:cubicBezTo>
                    <a:pt x="234" y="382"/>
                    <a:pt x="234" y="382"/>
                    <a:pt x="234" y="382"/>
                  </a:cubicBezTo>
                  <a:cubicBezTo>
                    <a:pt x="234" y="382"/>
                    <a:pt x="234" y="382"/>
                    <a:pt x="234" y="382"/>
                  </a:cubicBezTo>
                  <a:cubicBezTo>
                    <a:pt x="234" y="382"/>
                    <a:pt x="234" y="382"/>
                    <a:pt x="234" y="382"/>
                  </a:cubicBezTo>
                  <a:cubicBezTo>
                    <a:pt x="235" y="381"/>
                    <a:pt x="235" y="381"/>
                    <a:pt x="235" y="381"/>
                  </a:cubicBezTo>
                  <a:cubicBezTo>
                    <a:pt x="235" y="382"/>
                    <a:pt x="235" y="382"/>
                    <a:pt x="235" y="382"/>
                  </a:cubicBezTo>
                  <a:cubicBezTo>
                    <a:pt x="236" y="382"/>
                    <a:pt x="236" y="382"/>
                    <a:pt x="236" y="382"/>
                  </a:cubicBezTo>
                  <a:cubicBezTo>
                    <a:pt x="236" y="381"/>
                    <a:pt x="236" y="381"/>
                    <a:pt x="236" y="381"/>
                  </a:cubicBezTo>
                  <a:cubicBezTo>
                    <a:pt x="236" y="381"/>
                    <a:pt x="236" y="381"/>
                    <a:pt x="236" y="381"/>
                  </a:cubicBezTo>
                  <a:cubicBezTo>
                    <a:pt x="236" y="381"/>
                    <a:pt x="236" y="381"/>
                    <a:pt x="236" y="381"/>
                  </a:cubicBezTo>
                  <a:cubicBezTo>
                    <a:pt x="236" y="381"/>
                    <a:pt x="236" y="381"/>
                    <a:pt x="236" y="381"/>
                  </a:cubicBezTo>
                  <a:cubicBezTo>
                    <a:pt x="236" y="381"/>
                    <a:pt x="236" y="381"/>
                    <a:pt x="236" y="381"/>
                  </a:cubicBezTo>
                  <a:cubicBezTo>
                    <a:pt x="237" y="381"/>
                    <a:pt x="237" y="381"/>
                    <a:pt x="237" y="381"/>
                  </a:cubicBezTo>
                  <a:cubicBezTo>
                    <a:pt x="237" y="381"/>
                    <a:pt x="237" y="381"/>
                    <a:pt x="237" y="381"/>
                  </a:cubicBezTo>
                  <a:cubicBezTo>
                    <a:pt x="237" y="381"/>
                    <a:pt x="237" y="381"/>
                    <a:pt x="237" y="381"/>
                  </a:cubicBezTo>
                  <a:cubicBezTo>
                    <a:pt x="237" y="381"/>
                    <a:pt x="237" y="381"/>
                    <a:pt x="237" y="381"/>
                  </a:cubicBezTo>
                  <a:cubicBezTo>
                    <a:pt x="237" y="381"/>
                    <a:pt x="237" y="381"/>
                    <a:pt x="237" y="381"/>
                  </a:cubicBezTo>
                  <a:cubicBezTo>
                    <a:pt x="238" y="381"/>
                    <a:pt x="237" y="381"/>
                    <a:pt x="238" y="381"/>
                  </a:cubicBezTo>
                  <a:cubicBezTo>
                    <a:pt x="238" y="380"/>
                    <a:pt x="238" y="380"/>
                    <a:pt x="238" y="380"/>
                  </a:cubicBezTo>
                  <a:cubicBezTo>
                    <a:pt x="239" y="380"/>
                    <a:pt x="239" y="380"/>
                    <a:pt x="239" y="380"/>
                  </a:cubicBezTo>
                  <a:cubicBezTo>
                    <a:pt x="239" y="380"/>
                    <a:pt x="239" y="380"/>
                    <a:pt x="239" y="380"/>
                  </a:cubicBezTo>
                  <a:cubicBezTo>
                    <a:pt x="239" y="380"/>
                    <a:pt x="239" y="380"/>
                    <a:pt x="239" y="380"/>
                  </a:cubicBezTo>
                  <a:cubicBezTo>
                    <a:pt x="239" y="380"/>
                    <a:pt x="239" y="380"/>
                    <a:pt x="239" y="380"/>
                  </a:cubicBezTo>
                  <a:cubicBezTo>
                    <a:pt x="239" y="381"/>
                    <a:pt x="239" y="381"/>
                    <a:pt x="239" y="381"/>
                  </a:cubicBezTo>
                  <a:cubicBezTo>
                    <a:pt x="239" y="381"/>
                    <a:pt x="239" y="381"/>
                    <a:pt x="239" y="381"/>
                  </a:cubicBezTo>
                  <a:cubicBezTo>
                    <a:pt x="239" y="381"/>
                    <a:pt x="239" y="381"/>
                    <a:pt x="239" y="381"/>
                  </a:cubicBezTo>
                  <a:cubicBezTo>
                    <a:pt x="239" y="381"/>
                    <a:pt x="239" y="381"/>
                    <a:pt x="239" y="381"/>
                  </a:cubicBezTo>
                  <a:cubicBezTo>
                    <a:pt x="239" y="381"/>
                    <a:pt x="239" y="381"/>
                    <a:pt x="239" y="381"/>
                  </a:cubicBezTo>
                  <a:cubicBezTo>
                    <a:pt x="239" y="380"/>
                    <a:pt x="239" y="380"/>
                    <a:pt x="239" y="380"/>
                  </a:cubicBezTo>
                  <a:cubicBezTo>
                    <a:pt x="239" y="380"/>
                    <a:pt x="239" y="380"/>
                    <a:pt x="239" y="380"/>
                  </a:cubicBezTo>
                  <a:cubicBezTo>
                    <a:pt x="239" y="380"/>
                    <a:pt x="239" y="380"/>
                    <a:pt x="239" y="380"/>
                  </a:cubicBezTo>
                  <a:cubicBezTo>
                    <a:pt x="240" y="380"/>
                    <a:pt x="240" y="380"/>
                    <a:pt x="240" y="380"/>
                  </a:cubicBezTo>
                  <a:cubicBezTo>
                    <a:pt x="240" y="380"/>
                    <a:pt x="240" y="380"/>
                    <a:pt x="240" y="380"/>
                  </a:cubicBezTo>
                  <a:cubicBezTo>
                    <a:pt x="240" y="380"/>
                    <a:pt x="240" y="380"/>
                    <a:pt x="240" y="380"/>
                  </a:cubicBezTo>
                  <a:cubicBezTo>
                    <a:pt x="240" y="379"/>
                    <a:pt x="239" y="379"/>
                    <a:pt x="240" y="379"/>
                  </a:cubicBezTo>
                  <a:cubicBezTo>
                    <a:pt x="240" y="379"/>
                    <a:pt x="240" y="379"/>
                    <a:pt x="240" y="379"/>
                  </a:cubicBezTo>
                  <a:cubicBezTo>
                    <a:pt x="240" y="379"/>
                    <a:pt x="240" y="379"/>
                    <a:pt x="240" y="379"/>
                  </a:cubicBezTo>
                  <a:cubicBezTo>
                    <a:pt x="240" y="379"/>
                    <a:pt x="240" y="379"/>
                    <a:pt x="240" y="379"/>
                  </a:cubicBezTo>
                  <a:cubicBezTo>
                    <a:pt x="241" y="379"/>
                    <a:pt x="241" y="379"/>
                    <a:pt x="241" y="379"/>
                  </a:cubicBezTo>
                  <a:cubicBezTo>
                    <a:pt x="241" y="380"/>
                    <a:pt x="241" y="380"/>
                    <a:pt x="241" y="380"/>
                  </a:cubicBezTo>
                  <a:cubicBezTo>
                    <a:pt x="241" y="380"/>
                    <a:pt x="241" y="380"/>
                    <a:pt x="241" y="380"/>
                  </a:cubicBezTo>
                  <a:cubicBezTo>
                    <a:pt x="241" y="380"/>
                    <a:pt x="241" y="380"/>
                    <a:pt x="241" y="380"/>
                  </a:cubicBezTo>
                  <a:cubicBezTo>
                    <a:pt x="241" y="380"/>
                    <a:pt x="241" y="380"/>
                    <a:pt x="241" y="380"/>
                  </a:cubicBezTo>
                  <a:cubicBezTo>
                    <a:pt x="241" y="380"/>
                    <a:pt x="241" y="380"/>
                    <a:pt x="241" y="380"/>
                  </a:cubicBezTo>
                  <a:cubicBezTo>
                    <a:pt x="241" y="381"/>
                    <a:pt x="241" y="381"/>
                    <a:pt x="241" y="381"/>
                  </a:cubicBezTo>
                  <a:cubicBezTo>
                    <a:pt x="240" y="381"/>
                    <a:pt x="240" y="381"/>
                    <a:pt x="240" y="381"/>
                  </a:cubicBezTo>
                  <a:cubicBezTo>
                    <a:pt x="240" y="381"/>
                    <a:pt x="240" y="381"/>
                    <a:pt x="240" y="381"/>
                  </a:cubicBezTo>
                  <a:cubicBezTo>
                    <a:pt x="240" y="381"/>
                    <a:pt x="240" y="381"/>
                    <a:pt x="240" y="381"/>
                  </a:cubicBezTo>
                  <a:cubicBezTo>
                    <a:pt x="240" y="381"/>
                    <a:pt x="240" y="381"/>
                    <a:pt x="240" y="381"/>
                  </a:cubicBezTo>
                  <a:cubicBezTo>
                    <a:pt x="241" y="381"/>
                    <a:pt x="241" y="381"/>
                    <a:pt x="241" y="381"/>
                  </a:cubicBezTo>
                  <a:cubicBezTo>
                    <a:pt x="241" y="381"/>
                    <a:pt x="241" y="381"/>
                    <a:pt x="241" y="381"/>
                  </a:cubicBezTo>
                  <a:cubicBezTo>
                    <a:pt x="241" y="381"/>
                    <a:pt x="241" y="381"/>
                    <a:pt x="241" y="381"/>
                  </a:cubicBezTo>
                  <a:cubicBezTo>
                    <a:pt x="241" y="381"/>
                    <a:pt x="241" y="381"/>
                    <a:pt x="241" y="381"/>
                  </a:cubicBezTo>
                  <a:cubicBezTo>
                    <a:pt x="241" y="381"/>
                    <a:pt x="241" y="381"/>
                    <a:pt x="241" y="381"/>
                  </a:cubicBezTo>
                  <a:cubicBezTo>
                    <a:pt x="241" y="381"/>
                    <a:pt x="241" y="381"/>
                    <a:pt x="241" y="381"/>
                  </a:cubicBezTo>
                  <a:cubicBezTo>
                    <a:pt x="241" y="381"/>
                    <a:pt x="241" y="381"/>
                    <a:pt x="241" y="381"/>
                  </a:cubicBezTo>
                  <a:cubicBezTo>
                    <a:pt x="241" y="382"/>
                    <a:pt x="241" y="381"/>
                    <a:pt x="242" y="382"/>
                  </a:cubicBezTo>
                  <a:cubicBezTo>
                    <a:pt x="242" y="382"/>
                    <a:pt x="242" y="382"/>
                    <a:pt x="242" y="382"/>
                  </a:cubicBezTo>
                  <a:cubicBezTo>
                    <a:pt x="241" y="382"/>
                    <a:pt x="241" y="382"/>
                    <a:pt x="241" y="382"/>
                  </a:cubicBezTo>
                  <a:cubicBezTo>
                    <a:pt x="240" y="382"/>
                    <a:pt x="240" y="382"/>
                    <a:pt x="240" y="382"/>
                  </a:cubicBezTo>
                  <a:cubicBezTo>
                    <a:pt x="240" y="382"/>
                    <a:pt x="240" y="382"/>
                    <a:pt x="240" y="382"/>
                  </a:cubicBezTo>
                  <a:cubicBezTo>
                    <a:pt x="241" y="382"/>
                    <a:pt x="241" y="382"/>
                    <a:pt x="241" y="382"/>
                  </a:cubicBezTo>
                  <a:cubicBezTo>
                    <a:pt x="241" y="382"/>
                    <a:pt x="241" y="382"/>
                    <a:pt x="241" y="382"/>
                  </a:cubicBezTo>
                  <a:cubicBezTo>
                    <a:pt x="241" y="382"/>
                    <a:pt x="241" y="382"/>
                    <a:pt x="241" y="382"/>
                  </a:cubicBezTo>
                  <a:cubicBezTo>
                    <a:pt x="241" y="382"/>
                    <a:pt x="241" y="382"/>
                    <a:pt x="241" y="382"/>
                  </a:cubicBezTo>
                  <a:cubicBezTo>
                    <a:pt x="241" y="383"/>
                    <a:pt x="241" y="383"/>
                    <a:pt x="241" y="383"/>
                  </a:cubicBezTo>
                  <a:cubicBezTo>
                    <a:pt x="241" y="382"/>
                    <a:pt x="241" y="382"/>
                    <a:pt x="241" y="382"/>
                  </a:cubicBezTo>
                  <a:cubicBezTo>
                    <a:pt x="241" y="382"/>
                    <a:pt x="241" y="382"/>
                    <a:pt x="241" y="382"/>
                  </a:cubicBezTo>
                  <a:cubicBezTo>
                    <a:pt x="242" y="383"/>
                    <a:pt x="242" y="383"/>
                    <a:pt x="242" y="383"/>
                  </a:cubicBezTo>
                  <a:cubicBezTo>
                    <a:pt x="242" y="383"/>
                    <a:pt x="242" y="383"/>
                    <a:pt x="242" y="383"/>
                  </a:cubicBezTo>
                  <a:cubicBezTo>
                    <a:pt x="241" y="383"/>
                    <a:pt x="241" y="383"/>
                    <a:pt x="241" y="383"/>
                  </a:cubicBezTo>
                  <a:cubicBezTo>
                    <a:pt x="241" y="383"/>
                    <a:pt x="241" y="383"/>
                    <a:pt x="241" y="383"/>
                  </a:cubicBezTo>
                  <a:cubicBezTo>
                    <a:pt x="241" y="383"/>
                    <a:pt x="241" y="383"/>
                    <a:pt x="241" y="383"/>
                  </a:cubicBezTo>
                  <a:cubicBezTo>
                    <a:pt x="242" y="384"/>
                    <a:pt x="242" y="384"/>
                    <a:pt x="242" y="384"/>
                  </a:cubicBezTo>
                  <a:cubicBezTo>
                    <a:pt x="242" y="384"/>
                    <a:pt x="242" y="384"/>
                    <a:pt x="242" y="384"/>
                  </a:cubicBezTo>
                  <a:cubicBezTo>
                    <a:pt x="242" y="384"/>
                    <a:pt x="242" y="384"/>
                    <a:pt x="242" y="384"/>
                  </a:cubicBezTo>
                  <a:cubicBezTo>
                    <a:pt x="241" y="384"/>
                    <a:pt x="241" y="384"/>
                    <a:pt x="241" y="384"/>
                  </a:cubicBezTo>
                  <a:cubicBezTo>
                    <a:pt x="241" y="384"/>
                    <a:pt x="241" y="384"/>
                    <a:pt x="241" y="384"/>
                  </a:cubicBezTo>
                  <a:cubicBezTo>
                    <a:pt x="241" y="384"/>
                    <a:pt x="241" y="384"/>
                    <a:pt x="241" y="384"/>
                  </a:cubicBezTo>
                  <a:cubicBezTo>
                    <a:pt x="241" y="384"/>
                    <a:pt x="241" y="384"/>
                    <a:pt x="241" y="384"/>
                  </a:cubicBezTo>
                  <a:cubicBezTo>
                    <a:pt x="241" y="385"/>
                    <a:pt x="241" y="385"/>
                    <a:pt x="241" y="385"/>
                  </a:cubicBezTo>
                  <a:cubicBezTo>
                    <a:pt x="241" y="385"/>
                    <a:pt x="241" y="385"/>
                    <a:pt x="241" y="385"/>
                  </a:cubicBezTo>
                  <a:cubicBezTo>
                    <a:pt x="241" y="385"/>
                    <a:pt x="241" y="385"/>
                    <a:pt x="241" y="385"/>
                  </a:cubicBezTo>
                  <a:cubicBezTo>
                    <a:pt x="242" y="385"/>
                    <a:pt x="241" y="384"/>
                    <a:pt x="242" y="385"/>
                  </a:cubicBezTo>
                  <a:cubicBezTo>
                    <a:pt x="242" y="384"/>
                    <a:pt x="242" y="384"/>
                    <a:pt x="242" y="384"/>
                  </a:cubicBezTo>
                  <a:cubicBezTo>
                    <a:pt x="242" y="385"/>
                    <a:pt x="242" y="385"/>
                    <a:pt x="242" y="385"/>
                  </a:cubicBezTo>
                  <a:cubicBezTo>
                    <a:pt x="242" y="385"/>
                    <a:pt x="242" y="385"/>
                    <a:pt x="242" y="385"/>
                  </a:cubicBezTo>
                  <a:cubicBezTo>
                    <a:pt x="243" y="385"/>
                    <a:pt x="243" y="385"/>
                    <a:pt x="243" y="385"/>
                  </a:cubicBezTo>
                  <a:cubicBezTo>
                    <a:pt x="243" y="385"/>
                    <a:pt x="243" y="385"/>
                    <a:pt x="243" y="385"/>
                  </a:cubicBezTo>
                  <a:cubicBezTo>
                    <a:pt x="243" y="385"/>
                    <a:pt x="243" y="385"/>
                    <a:pt x="243" y="385"/>
                  </a:cubicBezTo>
                  <a:cubicBezTo>
                    <a:pt x="243" y="386"/>
                    <a:pt x="243" y="386"/>
                    <a:pt x="243" y="386"/>
                  </a:cubicBezTo>
                  <a:cubicBezTo>
                    <a:pt x="243" y="385"/>
                    <a:pt x="243" y="385"/>
                    <a:pt x="243" y="385"/>
                  </a:cubicBezTo>
                  <a:cubicBezTo>
                    <a:pt x="244" y="386"/>
                    <a:pt x="244" y="386"/>
                    <a:pt x="244" y="386"/>
                  </a:cubicBezTo>
                  <a:cubicBezTo>
                    <a:pt x="243" y="386"/>
                    <a:pt x="243" y="386"/>
                    <a:pt x="243" y="386"/>
                  </a:cubicBezTo>
                  <a:cubicBezTo>
                    <a:pt x="243" y="386"/>
                    <a:pt x="243" y="386"/>
                    <a:pt x="243" y="386"/>
                  </a:cubicBezTo>
                  <a:cubicBezTo>
                    <a:pt x="243" y="386"/>
                    <a:pt x="243" y="386"/>
                    <a:pt x="243" y="386"/>
                  </a:cubicBezTo>
                  <a:cubicBezTo>
                    <a:pt x="244" y="386"/>
                    <a:pt x="244" y="386"/>
                    <a:pt x="244" y="386"/>
                  </a:cubicBezTo>
                  <a:cubicBezTo>
                    <a:pt x="243" y="387"/>
                    <a:pt x="243" y="387"/>
                    <a:pt x="243" y="387"/>
                  </a:cubicBezTo>
                  <a:cubicBezTo>
                    <a:pt x="243" y="387"/>
                    <a:pt x="243" y="387"/>
                    <a:pt x="243" y="387"/>
                  </a:cubicBezTo>
                  <a:cubicBezTo>
                    <a:pt x="243" y="387"/>
                    <a:pt x="243" y="387"/>
                    <a:pt x="243" y="387"/>
                  </a:cubicBezTo>
                  <a:cubicBezTo>
                    <a:pt x="243" y="387"/>
                    <a:pt x="243" y="387"/>
                    <a:pt x="243" y="387"/>
                  </a:cubicBezTo>
                  <a:cubicBezTo>
                    <a:pt x="243" y="387"/>
                    <a:pt x="243" y="387"/>
                    <a:pt x="243" y="387"/>
                  </a:cubicBezTo>
                  <a:cubicBezTo>
                    <a:pt x="242" y="387"/>
                    <a:pt x="242" y="387"/>
                    <a:pt x="242" y="387"/>
                  </a:cubicBezTo>
                  <a:cubicBezTo>
                    <a:pt x="242" y="387"/>
                    <a:pt x="242" y="387"/>
                    <a:pt x="242" y="387"/>
                  </a:cubicBezTo>
                  <a:cubicBezTo>
                    <a:pt x="242" y="387"/>
                    <a:pt x="242" y="387"/>
                    <a:pt x="242" y="387"/>
                  </a:cubicBezTo>
                  <a:cubicBezTo>
                    <a:pt x="243" y="387"/>
                    <a:pt x="243" y="387"/>
                    <a:pt x="243" y="387"/>
                  </a:cubicBezTo>
                  <a:cubicBezTo>
                    <a:pt x="243" y="388"/>
                    <a:pt x="243" y="388"/>
                    <a:pt x="243" y="388"/>
                  </a:cubicBezTo>
                  <a:cubicBezTo>
                    <a:pt x="243" y="388"/>
                    <a:pt x="243" y="388"/>
                    <a:pt x="243" y="388"/>
                  </a:cubicBezTo>
                  <a:cubicBezTo>
                    <a:pt x="242" y="388"/>
                    <a:pt x="242" y="388"/>
                    <a:pt x="242" y="388"/>
                  </a:cubicBezTo>
                  <a:cubicBezTo>
                    <a:pt x="243" y="388"/>
                    <a:pt x="243" y="388"/>
                    <a:pt x="243" y="388"/>
                  </a:cubicBezTo>
                  <a:cubicBezTo>
                    <a:pt x="242" y="388"/>
                    <a:pt x="242" y="388"/>
                    <a:pt x="242" y="388"/>
                  </a:cubicBezTo>
                  <a:cubicBezTo>
                    <a:pt x="243" y="389"/>
                    <a:pt x="243" y="389"/>
                    <a:pt x="243" y="389"/>
                  </a:cubicBezTo>
                  <a:cubicBezTo>
                    <a:pt x="243" y="389"/>
                    <a:pt x="243" y="389"/>
                    <a:pt x="243" y="389"/>
                  </a:cubicBezTo>
                  <a:cubicBezTo>
                    <a:pt x="242" y="389"/>
                    <a:pt x="242" y="389"/>
                    <a:pt x="242" y="389"/>
                  </a:cubicBezTo>
                  <a:cubicBezTo>
                    <a:pt x="242" y="389"/>
                    <a:pt x="242" y="389"/>
                    <a:pt x="242" y="389"/>
                  </a:cubicBezTo>
                  <a:cubicBezTo>
                    <a:pt x="242" y="389"/>
                    <a:pt x="242" y="389"/>
                    <a:pt x="242" y="389"/>
                  </a:cubicBezTo>
                  <a:cubicBezTo>
                    <a:pt x="242" y="389"/>
                    <a:pt x="242" y="389"/>
                    <a:pt x="242" y="389"/>
                  </a:cubicBezTo>
                  <a:cubicBezTo>
                    <a:pt x="242" y="389"/>
                    <a:pt x="242" y="389"/>
                    <a:pt x="242" y="389"/>
                  </a:cubicBezTo>
                  <a:cubicBezTo>
                    <a:pt x="242" y="390"/>
                    <a:pt x="242" y="390"/>
                    <a:pt x="242" y="390"/>
                  </a:cubicBezTo>
                  <a:cubicBezTo>
                    <a:pt x="242" y="390"/>
                    <a:pt x="242" y="390"/>
                    <a:pt x="242" y="390"/>
                  </a:cubicBezTo>
                  <a:cubicBezTo>
                    <a:pt x="242" y="390"/>
                    <a:pt x="242" y="390"/>
                    <a:pt x="242" y="390"/>
                  </a:cubicBezTo>
                  <a:cubicBezTo>
                    <a:pt x="243" y="390"/>
                    <a:pt x="243" y="390"/>
                    <a:pt x="243" y="390"/>
                  </a:cubicBezTo>
                  <a:cubicBezTo>
                    <a:pt x="243" y="390"/>
                    <a:pt x="243" y="390"/>
                    <a:pt x="243" y="390"/>
                  </a:cubicBezTo>
                  <a:cubicBezTo>
                    <a:pt x="242" y="391"/>
                    <a:pt x="242" y="391"/>
                    <a:pt x="242" y="391"/>
                  </a:cubicBezTo>
                  <a:cubicBezTo>
                    <a:pt x="243" y="391"/>
                    <a:pt x="243" y="391"/>
                    <a:pt x="243" y="391"/>
                  </a:cubicBezTo>
                  <a:cubicBezTo>
                    <a:pt x="243" y="392"/>
                    <a:pt x="243" y="392"/>
                    <a:pt x="243" y="392"/>
                  </a:cubicBezTo>
                  <a:cubicBezTo>
                    <a:pt x="242" y="392"/>
                    <a:pt x="242" y="392"/>
                    <a:pt x="242" y="392"/>
                  </a:cubicBezTo>
                  <a:cubicBezTo>
                    <a:pt x="242" y="392"/>
                    <a:pt x="242" y="392"/>
                    <a:pt x="242" y="392"/>
                  </a:cubicBezTo>
                  <a:cubicBezTo>
                    <a:pt x="243" y="392"/>
                    <a:pt x="243" y="392"/>
                    <a:pt x="243" y="392"/>
                  </a:cubicBezTo>
                  <a:cubicBezTo>
                    <a:pt x="243" y="392"/>
                    <a:pt x="243" y="392"/>
                    <a:pt x="243" y="392"/>
                  </a:cubicBezTo>
                  <a:cubicBezTo>
                    <a:pt x="243" y="393"/>
                    <a:pt x="243" y="393"/>
                    <a:pt x="243" y="393"/>
                  </a:cubicBezTo>
                  <a:cubicBezTo>
                    <a:pt x="242" y="393"/>
                    <a:pt x="242" y="393"/>
                    <a:pt x="242" y="393"/>
                  </a:cubicBezTo>
                  <a:cubicBezTo>
                    <a:pt x="242" y="393"/>
                    <a:pt x="242" y="393"/>
                    <a:pt x="242" y="393"/>
                  </a:cubicBezTo>
                  <a:cubicBezTo>
                    <a:pt x="242" y="393"/>
                    <a:pt x="242" y="393"/>
                    <a:pt x="242" y="393"/>
                  </a:cubicBezTo>
                  <a:cubicBezTo>
                    <a:pt x="242" y="393"/>
                    <a:pt x="242" y="393"/>
                    <a:pt x="242" y="393"/>
                  </a:cubicBezTo>
                  <a:cubicBezTo>
                    <a:pt x="242" y="393"/>
                    <a:pt x="242" y="393"/>
                    <a:pt x="242" y="393"/>
                  </a:cubicBezTo>
                  <a:cubicBezTo>
                    <a:pt x="242" y="393"/>
                    <a:pt x="242" y="393"/>
                    <a:pt x="242" y="393"/>
                  </a:cubicBezTo>
                  <a:cubicBezTo>
                    <a:pt x="242" y="393"/>
                    <a:pt x="242" y="393"/>
                    <a:pt x="242" y="393"/>
                  </a:cubicBezTo>
                  <a:cubicBezTo>
                    <a:pt x="242" y="393"/>
                    <a:pt x="242" y="393"/>
                    <a:pt x="242" y="393"/>
                  </a:cubicBezTo>
                  <a:cubicBezTo>
                    <a:pt x="242" y="393"/>
                    <a:pt x="242" y="393"/>
                    <a:pt x="242" y="393"/>
                  </a:cubicBezTo>
                  <a:cubicBezTo>
                    <a:pt x="242" y="394"/>
                    <a:pt x="242" y="394"/>
                    <a:pt x="242" y="394"/>
                  </a:cubicBezTo>
                  <a:cubicBezTo>
                    <a:pt x="242" y="394"/>
                    <a:pt x="242" y="394"/>
                    <a:pt x="242" y="394"/>
                  </a:cubicBezTo>
                  <a:cubicBezTo>
                    <a:pt x="242" y="394"/>
                    <a:pt x="242" y="394"/>
                    <a:pt x="242" y="394"/>
                  </a:cubicBezTo>
                  <a:cubicBezTo>
                    <a:pt x="242" y="394"/>
                    <a:pt x="242" y="394"/>
                    <a:pt x="242" y="394"/>
                  </a:cubicBezTo>
                  <a:cubicBezTo>
                    <a:pt x="242" y="395"/>
                    <a:pt x="242" y="395"/>
                    <a:pt x="242" y="395"/>
                  </a:cubicBezTo>
                  <a:cubicBezTo>
                    <a:pt x="241" y="395"/>
                    <a:pt x="241" y="395"/>
                    <a:pt x="241" y="395"/>
                  </a:cubicBezTo>
                  <a:cubicBezTo>
                    <a:pt x="241" y="395"/>
                    <a:pt x="241" y="395"/>
                    <a:pt x="241" y="395"/>
                  </a:cubicBezTo>
                  <a:cubicBezTo>
                    <a:pt x="241" y="394"/>
                    <a:pt x="241" y="394"/>
                    <a:pt x="241" y="394"/>
                  </a:cubicBezTo>
                  <a:cubicBezTo>
                    <a:pt x="241" y="395"/>
                    <a:pt x="241" y="395"/>
                    <a:pt x="241" y="395"/>
                  </a:cubicBezTo>
                  <a:cubicBezTo>
                    <a:pt x="241" y="395"/>
                    <a:pt x="241" y="395"/>
                    <a:pt x="241" y="395"/>
                  </a:cubicBezTo>
                  <a:cubicBezTo>
                    <a:pt x="241" y="395"/>
                    <a:pt x="241" y="395"/>
                    <a:pt x="241" y="395"/>
                  </a:cubicBezTo>
                  <a:cubicBezTo>
                    <a:pt x="241" y="395"/>
                    <a:pt x="241" y="395"/>
                    <a:pt x="240" y="394"/>
                  </a:cubicBezTo>
                  <a:cubicBezTo>
                    <a:pt x="240" y="395"/>
                    <a:pt x="240" y="395"/>
                    <a:pt x="240" y="395"/>
                  </a:cubicBezTo>
                  <a:cubicBezTo>
                    <a:pt x="239" y="394"/>
                    <a:pt x="239" y="394"/>
                    <a:pt x="239" y="394"/>
                  </a:cubicBezTo>
                  <a:cubicBezTo>
                    <a:pt x="239" y="395"/>
                    <a:pt x="239" y="395"/>
                    <a:pt x="239" y="395"/>
                  </a:cubicBezTo>
                  <a:cubicBezTo>
                    <a:pt x="239" y="395"/>
                    <a:pt x="239" y="395"/>
                    <a:pt x="239" y="395"/>
                  </a:cubicBezTo>
                  <a:cubicBezTo>
                    <a:pt x="239" y="395"/>
                    <a:pt x="239" y="395"/>
                    <a:pt x="239" y="395"/>
                  </a:cubicBezTo>
                  <a:cubicBezTo>
                    <a:pt x="240" y="395"/>
                    <a:pt x="240" y="395"/>
                    <a:pt x="240" y="395"/>
                  </a:cubicBezTo>
                  <a:cubicBezTo>
                    <a:pt x="240" y="396"/>
                    <a:pt x="240" y="396"/>
                    <a:pt x="240" y="396"/>
                  </a:cubicBezTo>
                  <a:cubicBezTo>
                    <a:pt x="240" y="396"/>
                    <a:pt x="240" y="396"/>
                    <a:pt x="240" y="396"/>
                  </a:cubicBezTo>
                  <a:cubicBezTo>
                    <a:pt x="241" y="396"/>
                    <a:pt x="241" y="396"/>
                    <a:pt x="241" y="396"/>
                  </a:cubicBezTo>
                  <a:cubicBezTo>
                    <a:pt x="241" y="396"/>
                    <a:pt x="241" y="396"/>
                    <a:pt x="241" y="396"/>
                  </a:cubicBezTo>
                  <a:cubicBezTo>
                    <a:pt x="241" y="396"/>
                    <a:pt x="241" y="396"/>
                    <a:pt x="241" y="396"/>
                  </a:cubicBezTo>
                  <a:cubicBezTo>
                    <a:pt x="240" y="396"/>
                    <a:pt x="240" y="396"/>
                    <a:pt x="240" y="396"/>
                  </a:cubicBezTo>
                  <a:cubicBezTo>
                    <a:pt x="240" y="396"/>
                    <a:pt x="240" y="396"/>
                    <a:pt x="240" y="396"/>
                  </a:cubicBezTo>
                  <a:cubicBezTo>
                    <a:pt x="240" y="397"/>
                    <a:pt x="240" y="397"/>
                    <a:pt x="240" y="397"/>
                  </a:cubicBezTo>
                  <a:cubicBezTo>
                    <a:pt x="240" y="397"/>
                    <a:pt x="240" y="397"/>
                    <a:pt x="240" y="397"/>
                  </a:cubicBezTo>
                  <a:cubicBezTo>
                    <a:pt x="240" y="397"/>
                    <a:pt x="240" y="397"/>
                    <a:pt x="240" y="397"/>
                  </a:cubicBezTo>
                  <a:cubicBezTo>
                    <a:pt x="240" y="398"/>
                    <a:pt x="240" y="398"/>
                    <a:pt x="240" y="398"/>
                  </a:cubicBezTo>
                  <a:cubicBezTo>
                    <a:pt x="240" y="397"/>
                    <a:pt x="240" y="397"/>
                    <a:pt x="240" y="397"/>
                  </a:cubicBezTo>
                  <a:cubicBezTo>
                    <a:pt x="239" y="397"/>
                    <a:pt x="239" y="397"/>
                    <a:pt x="239" y="397"/>
                  </a:cubicBezTo>
                  <a:cubicBezTo>
                    <a:pt x="240" y="398"/>
                    <a:pt x="239" y="398"/>
                    <a:pt x="240" y="398"/>
                  </a:cubicBezTo>
                  <a:cubicBezTo>
                    <a:pt x="239" y="398"/>
                    <a:pt x="239" y="398"/>
                    <a:pt x="239" y="398"/>
                  </a:cubicBezTo>
                  <a:cubicBezTo>
                    <a:pt x="238" y="398"/>
                    <a:pt x="238" y="398"/>
                    <a:pt x="238" y="398"/>
                  </a:cubicBezTo>
                  <a:cubicBezTo>
                    <a:pt x="238" y="398"/>
                    <a:pt x="238" y="398"/>
                    <a:pt x="238" y="398"/>
                  </a:cubicBezTo>
                  <a:cubicBezTo>
                    <a:pt x="239" y="398"/>
                    <a:pt x="239" y="398"/>
                    <a:pt x="239" y="398"/>
                  </a:cubicBezTo>
                  <a:cubicBezTo>
                    <a:pt x="239" y="398"/>
                    <a:pt x="239" y="398"/>
                    <a:pt x="239" y="398"/>
                  </a:cubicBezTo>
                  <a:cubicBezTo>
                    <a:pt x="239" y="398"/>
                    <a:pt x="239" y="398"/>
                    <a:pt x="239" y="398"/>
                  </a:cubicBezTo>
                  <a:cubicBezTo>
                    <a:pt x="239" y="399"/>
                    <a:pt x="239" y="399"/>
                    <a:pt x="239" y="399"/>
                  </a:cubicBezTo>
                  <a:cubicBezTo>
                    <a:pt x="240" y="399"/>
                    <a:pt x="240" y="399"/>
                    <a:pt x="240" y="399"/>
                  </a:cubicBezTo>
                  <a:cubicBezTo>
                    <a:pt x="240" y="399"/>
                    <a:pt x="240" y="399"/>
                    <a:pt x="240" y="399"/>
                  </a:cubicBezTo>
                  <a:cubicBezTo>
                    <a:pt x="239" y="399"/>
                    <a:pt x="239" y="399"/>
                    <a:pt x="239" y="399"/>
                  </a:cubicBezTo>
                  <a:cubicBezTo>
                    <a:pt x="239" y="399"/>
                    <a:pt x="239" y="399"/>
                    <a:pt x="239" y="399"/>
                  </a:cubicBezTo>
                  <a:cubicBezTo>
                    <a:pt x="239" y="400"/>
                    <a:pt x="239" y="400"/>
                    <a:pt x="239" y="400"/>
                  </a:cubicBezTo>
                  <a:cubicBezTo>
                    <a:pt x="239" y="400"/>
                    <a:pt x="239" y="400"/>
                    <a:pt x="239" y="400"/>
                  </a:cubicBezTo>
                  <a:cubicBezTo>
                    <a:pt x="240" y="400"/>
                    <a:pt x="240" y="400"/>
                    <a:pt x="240" y="400"/>
                  </a:cubicBezTo>
                  <a:cubicBezTo>
                    <a:pt x="239" y="401"/>
                    <a:pt x="239" y="401"/>
                    <a:pt x="239" y="401"/>
                  </a:cubicBezTo>
                  <a:cubicBezTo>
                    <a:pt x="239" y="400"/>
                    <a:pt x="239" y="400"/>
                    <a:pt x="239" y="400"/>
                  </a:cubicBezTo>
                  <a:cubicBezTo>
                    <a:pt x="239" y="400"/>
                    <a:pt x="239" y="400"/>
                    <a:pt x="239" y="400"/>
                  </a:cubicBezTo>
                  <a:cubicBezTo>
                    <a:pt x="239" y="400"/>
                    <a:pt x="239" y="400"/>
                    <a:pt x="239" y="400"/>
                  </a:cubicBezTo>
                  <a:cubicBezTo>
                    <a:pt x="239" y="400"/>
                    <a:pt x="239" y="400"/>
                    <a:pt x="239" y="400"/>
                  </a:cubicBezTo>
                  <a:cubicBezTo>
                    <a:pt x="239" y="401"/>
                    <a:pt x="239" y="401"/>
                    <a:pt x="239" y="401"/>
                  </a:cubicBezTo>
                  <a:cubicBezTo>
                    <a:pt x="239" y="401"/>
                    <a:pt x="239" y="401"/>
                    <a:pt x="239" y="401"/>
                  </a:cubicBezTo>
                  <a:cubicBezTo>
                    <a:pt x="239" y="401"/>
                    <a:pt x="239" y="401"/>
                    <a:pt x="239" y="401"/>
                  </a:cubicBezTo>
                  <a:cubicBezTo>
                    <a:pt x="239" y="401"/>
                    <a:pt x="239" y="401"/>
                    <a:pt x="239" y="401"/>
                  </a:cubicBezTo>
                  <a:cubicBezTo>
                    <a:pt x="238" y="401"/>
                    <a:pt x="238" y="401"/>
                    <a:pt x="238" y="401"/>
                  </a:cubicBezTo>
                  <a:cubicBezTo>
                    <a:pt x="238" y="401"/>
                    <a:pt x="238" y="401"/>
                    <a:pt x="238" y="401"/>
                  </a:cubicBezTo>
                  <a:cubicBezTo>
                    <a:pt x="238" y="401"/>
                    <a:pt x="238" y="401"/>
                    <a:pt x="238" y="401"/>
                  </a:cubicBezTo>
                  <a:cubicBezTo>
                    <a:pt x="238" y="401"/>
                    <a:pt x="238" y="401"/>
                    <a:pt x="238" y="401"/>
                  </a:cubicBezTo>
                  <a:cubicBezTo>
                    <a:pt x="238" y="401"/>
                    <a:pt x="238" y="401"/>
                    <a:pt x="238" y="401"/>
                  </a:cubicBezTo>
                  <a:cubicBezTo>
                    <a:pt x="238" y="401"/>
                    <a:pt x="238" y="401"/>
                    <a:pt x="238" y="401"/>
                  </a:cubicBezTo>
                  <a:cubicBezTo>
                    <a:pt x="238" y="401"/>
                    <a:pt x="238" y="401"/>
                    <a:pt x="238" y="401"/>
                  </a:cubicBezTo>
                  <a:cubicBezTo>
                    <a:pt x="238" y="401"/>
                    <a:pt x="238" y="401"/>
                    <a:pt x="238" y="402"/>
                  </a:cubicBezTo>
                  <a:cubicBezTo>
                    <a:pt x="238" y="402"/>
                    <a:pt x="238" y="402"/>
                    <a:pt x="238" y="402"/>
                  </a:cubicBezTo>
                  <a:cubicBezTo>
                    <a:pt x="237" y="402"/>
                    <a:pt x="237" y="402"/>
                    <a:pt x="237" y="402"/>
                  </a:cubicBezTo>
                  <a:cubicBezTo>
                    <a:pt x="238" y="402"/>
                    <a:pt x="238" y="402"/>
                    <a:pt x="238" y="402"/>
                  </a:cubicBezTo>
                  <a:cubicBezTo>
                    <a:pt x="237" y="402"/>
                    <a:pt x="237" y="402"/>
                    <a:pt x="237" y="402"/>
                  </a:cubicBezTo>
                  <a:cubicBezTo>
                    <a:pt x="237" y="402"/>
                    <a:pt x="237" y="402"/>
                    <a:pt x="237" y="402"/>
                  </a:cubicBezTo>
                  <a:cubicBezTo>
                    <a:pt x="236" y="402"/>
                    <a:pt x="236" y="402"/>
                    <a:pt x="236" y="402"/>
                  </a:cubicBezTo>
                  <a:cubicBezTo>
                    <a:pt x="236" y="402"/>
                    <a:pt x="236" y="402"/>
                    <a:pt x="235" y="401"/>
                  </a:cubicBezTo>
                  <a:cubicBezTo>
                    <a:pt x="235" y="401"/>
                    <a:pt x="235" y="401"/>
                    <a:pt x="235" y="401"/>
                  </a:cubicBezTo>
                  <a:cubicBezTo>
                    <a:pt x="235" y="401"/>
                    <a:pt x="235" y="401"/>
                    <a:pt x="235" y="401"/>
                  </a:cubicBezTo>
                  <a:cubicBezTo>
                    <a:pt x="235" y="401"/>
                    <a:pt x="235" y="401"/>
                    <a:pt x="235" y="401"/>
                  </a:cubicBezTo>
                  <a:cubicBezTo>
                    <a:pt x="235" y="400"/>
                    <a:pt x="235" y="400"/>
                    <a:pt x="235" y="400"/>
                  </a:cubicBezTo>
                  <a:cubicBezTo>
                    <a:pt x="235" y="400"/>
                    <a:pt x="235" y="400"/>
                    <a:pt x="235" y="400"/>
                  </a:cubicBezTo>
                  <a:cubicBezTo>
                    <a:pt x="234" y="399"/>
                    <a:pt x="234" y="399"/>
                    <a:pt x="234" y="399"/>
                  </a:cubicBezTo>
                  <a:cubicBezTo>
                    <a:pt x="234" y="399"/>
                    <a:pt x="234" y="399"/>
                    <a:pt x="234" y="399"/>
                  </a:cubicBezTo>
                  <a:cubicBezTo>
                    <a:pt x="233" y="399"/>
                    <a:pt x="233" y="399"/>
                    <a:pt x="233" y="399"/>
                  </a:cubicBezTo>
                  <a:cubicBezTo>
                    <a:pt x="234" y="400"/>
                    <a:pt x="234" y="400"/>
                    <a:pt x="234" y="400"/>
                  </a:cubicBezTo>
                  <a:cubicBezTo>
                    <a:pt x="233" y="400"/>
                    <a:pt x="233" y="400"/>
                    <a:pt x="233" y="400"/>
                  </a:cubicBezTo>
                  <a:cubicBezTo>
                    <a:pt x="233" y="400"/>
                    <a:pt x="233" y="400"/>
                    <a:pt x="233" y="400"/>
                  </a:cubicBezTo>
                  <a:cubicBezTo>
                    <a:pt x="233" y="400"/>
                    <a:pt x="233" y="400"/>
                    <a:pt x="233" y="400"/>
                  </a:cubicBezTo>
                  <a:cubicBezTo>
                    <a:pt x="234" y="400"/>
                    <a:pt x="234" y="400"/>
                    <a:pt x="234" y="400"/>
                  </a:cubicBezTo>
                  <a:cubicBezTo>
                    <a:pt x="234" y="400"/>
                    <a:pt x="234" y="400"/>
                    <a:pt x="234" y="400"/>
                  </a:cubicBezTo>
                  <a:cubicBezTo>
                    <a:pt x="234" y="400"/>
                    <a:pt x="234" y="400"/>
                    <a:pt x="234" y="400"/>
                  </a:cubicBezTo>
                  <a:cubicBezTo>
                    <a:pt x="234" y="400"/>
                    <a:pt x="234" y="400"/>
                    <a:pt x="234" y="400"/>
                  </a:cubicBezTo>
                  <a:cubicBezTo>
                    <a:pt x="234" y="400"/>
                    <a:pt x="234" y="400"/>
                    <a:pt x="234" y="400"/>
                  </a:cubicBezTo>
                  <a:cubicBezTo>
                    <a:pt x="235" y="400"/>
                    <a:pt x="235" y="400"/>
                    <a:pt x="235" y="400"/>
                  </a:cubicBezTo>
                  <a:cubicBezTo>
                    <a:pt x="235" y="401"/>
                    <a:pt x="235" y="401"/>
                    <a:pt x="235" y="401"/>
                  </a:cubicBezTo>
                  <a:cubicBezTo>
                    <a:pt x="234" y="401"/>
                    <a:pt x="234" y="401"/>
                    <a:pt x="234" y="401"/>
                  </a:cubicBezTo>
                  <a:cubicBezTo>
                    <a:pt x="234" y="401"/>
                    <a:pt x="234" y="401"/>
                    <a:pt x="234" y="401"/>
                  </a:cubicBezTo>
                  <a:cubicBezTo>
                    <a:pt x="234" y="401"/>
                    <a:pt x="234" y="401"/>
                    <a:pt x="234" y="401"/>
                  </a:cubicBezTo>
                  <a:cubicBezTo>
                    <a:pt x="234" y="401"/>
                    <a:pt x="234" y="401"/>
                    <a:pt x="234" y="401"/>
                  </a:cubicBezTo>
                  <a:cubicBezTo>
                    <a:pt x="235" y="402"/>
                    <a:pt x="235" y="402"/>
                    <a:pt x="235" y="402"/>
                  </a:cubicBezTo>
                  <a:cubicBezTo>
                    <a:pt x="235" y="401"/>
                    <a:pt x="235" y="401"/>
                    <a:pt x="235" y="401"/>
                  </a:cubicBezTo>
                  <a:cubicBezTo>
                    <a:pt x="235" y="402"/>
                    <a:pt x="235" y="402"/>
                    <a:pt x="235" y="402"/>
                  </a:cubicBezTo>
                  <a:cubicBezTo>
                    <a:pt x="235" y="402"/>
                    <a:pt x="235" y="402"/>
                    <a:pt x="235" y="402"/>
                  </a:cubicBezTo>
                  <a:cubicBezTo>
                    <a:pt x="236" y="402"/>
                    <a:pt x="236" y="402"/>
                    <a:pt x="236" y="402"/>
                  </a:cubicBezTo>
                  <a:cubicBezTo>
                    <a:pt x="236" y="402"/>
                    <a:pt x="236" y="402"/>
                    <a:pt x="236" y="402"/>
                  </a:cubicBezTo>
                  <a:cubicBezTo>
                    <a:pt x="236" y="402"/>
                    <a:pt x="236" y="402"/>
                    <a:pt x="236" y="402"/>
                  </a:cubicBezTo>
                  <a:cubicBezTo>
                    <a:pt x="236" y="402"/>
                    <a:pt x="236" y="402"/>
                    <a:pt x="236" y="402"/>
                  </a:cubicBezTo>
                  <a:cubicBezTo>
                    <a:pt x="236" y="402"/>
                    <a:pt x="236" y="402"/>
                    <a:pt x="236" y="402"/>
                  </a:cubicBezTo>
                  <a:cubicBezTo>
                    <a:pt x="237" y="403"/>
                    <a:pt x="237" y="403"/>
                    <a:pt x="237" y="403"/>
                  </a:cubicBezTo>
                  <a:cubicBezTo>
                    <a:pt x="236" y="403"/>
                    <a:pt x="236" y="403"/>
                    <a:pt x="236" y="403"/>
                  </a:cubicBezTo>
                  <a:cubicBezTo>
                    <a:pt x="236" y="403"/>
                    <a:pt x="235" y="403"/>
                    <a:pt x="235" y="402"/>
                  </a:cubicBezTo>
                  <a:cubicBezTo>
                    <a:pt x="235" y="402"/>
                    <a:pt x="235" y="401"/>
                    <a:pt x="234" y="401"/>
                  </a:cubicBezTo>
                  <a:cubicBezTo>
                    <a:pt x="235" y="403"/>
                    <a:pt x="235" y="403"/>
                    <a:pt x="235" y="403"/>
                  </a:cubicBezTo>
                  <a:cubicBezTo>
                    <a:pt x="235" y="403"/>
                    <a:pt x="235" y="403"/>
                    <a:pt x="235" y="403"/>
                  </a:cubicBezTo>
                  <a:cubicBezTo>
                    <a:pt x="234" y="403"/>
                    <a:pt x="234" y="403"/>
                    <a:pt x="234" y="403"/>
                  </a:cubicBezTo>
                  <a:cubicBezTo>
                    <a:pt x="234" y="402"/>
                    <a:pt x="234" y="402"/>
                    <a:pt x="234" y="402"/>
                  </a:cubicBezTo>
                  <a:cubicBezTo>
                    <a:pt x="234" y="402"/>
                    <a:pt x="234" y="402"/>
                    <a:pt x="234" y="402"/>
                  </a:cubicBezTo>
                  <a:cubicBezTo>
                    <a:pt x="234" y="402"/>
                    <a:pt x="234" y="402"/>
                    <a:pt x="234" y="402"/>
                  </a:cubicBezTo>
                  <a:cubicBezTo>
                    <a:pt x="233" y="401"/>
                    <a:pt x="233" y="401"/>
                    <a:pt x="233" y="401"/>
                  </a:cubicBezTo>
                  <a:cubicBezTo>
                    <a:pt x="233" y="401"/>
                    <a:pt x="233" y="401"/>
                    <a:pt x="233" y="401"/>
                  </a:cubicBezTo>
                  <a:cubicBezTo>
                    <a:pt x="233" y="400"/>
                    <a:pt x="233" y="400"/>
                    <a:pt x="233" y="400"/>
                  </a:cubicBezTo>
                  <a:cubicBezTo>
                    <a:pt x="232" y="401"/>
                    <a:pt x="232" y="401"/>
                    <a:pt x="232" y="401"/>
                  </a:cubicBezTo>
                  <a:cubicBezTo>
                    <a:pt x="233" y="401"/>
                    <a:pt x="233" y="401"/>
                    <a:pt x="233" y="401"/>
                  </a:cubicBezTo>
                  <a:cubicBezTo>
                    <a:pt x="233" y="401"/>
                    <a:pt x="233" y="401"/>
                    <a:pt x="233" y="401"/>
                  </a:cubicBezTo>
                  <a:cubicBezTo>
                    <a:pt x="233" y="401"/>
                    <a:pt x="234" y="402"/>
                    <a:pt x="234" y="403"/>
                  </a:cubicBezTo>
                  <a:cubicBezTo>
                    <a:pt x="234" y="403"/>
                    <a:pt x="234" y="403"/>
                    <a:pt x="234" y="403"/>
                  </a:cubicBezTo>
                  <a:cubicBezTo>
                    <a:pt x="234" y="403"/>
                    <a:pt x="234" y="403"/>
                    <a:pt x="234" y="403"/>
                  </a:cubicBezTo>
                  <a:cubicBezTo>
                    <a:pt x="234" y="403"/>
                    <a:pt x="234" y="403"/>
                    <a:pt x="234" y="403"/>
                  </a:cubicBezTo>
                  <a:cubicBezTo>
                    <a:pt x="234" y="403"/>
                    <a:pt x="234" y="403"/>
                    <a:pt x="234" y="403"/>
                  </a:cubicBezTo>
                  <a:cubicBezTo>
                    <a:pt x="233" y="403"/>
                    <a:pt x="233" y="403"/>
                    <a:pt x="233" y="403"/>
                  </a:cubicBezTo>
                  <a:cubicBezTo>
                    <a:pt x="233" y="403"/>
                    <a:pt x="233" y="403"/>
                    <a:pt x="233" y="403"/>
                  </a:cubicBezTo>
                  <a:cubicBezTo>
                    <a:pt x="233" y="403"/>
                    <a:pt x="233" y="403"/>
                    <a:pt x="233" y="403"/>
                  </a:cubicBezTo>
                  <a:cubicBezTo>
                    <a:pt x="233" y="402"/>
                    <a:pt x="233" y="402"/>
                    <a:pt x="233" y="402"/>
                  </a:cubicBezTo>
                  <a:cubicBezTo>
                    <a:pt x="233" y="402"/>
                    <a:pt x="233" y="402"/>
                    <a:pt x="233" y="402"/>
                  </a:cubicBezTo>
                  <a:cubicBezTo>
                    <a:pt x="233" y="402"/>
                    <a:pt x="233" y="402"/>
                    <a:pt x="233" y="402"/>
                  </a:cubicBezTo>
                  <a:cubicBezTo>
                    <a:pt x="233" y="402"/>
                    <a:pt x="232" y="401"/>
                    <a:pt x="232" y="401"/>
                  </a:cubicBezTo>
                  <a:cubicBezTo>
                    <a:pt x="232" y="401"/>
                    <a:pt x="232" y="401"/>
                    <a:pt x="232" y="401"/>
                  </a:cubicBezTo>
                  <a:cubicBezTo>
                    <a:pt x="232" y="401"/>
                    <a:pt x="232" y="401"/>
                    <a:pt x="232" y="401"/>
                  </a:cubicBezTo>
                  <a:cubicBezTo>
                    <a:pt x="232" y="401"/>
                    <a:pt x="232" y="401"/>
                    <a:pt x="232" y="401"/>
                  </a:cubicBezTo>
                  <a:cubicBezTo>
                    <a:pt x="231" y="402"/>
                    <a:pt x="231" y="402"/>
                    <a:pt x="231" y="402"/>
                  </a:cubicBezTo>
                  <a:cubicBezTo>
                    <a:pt x="231" y="402"/>
                    <a:pt x="231" y="402"/>
                    <a:pt x="231" y="402"/>
                  </a:cubicBezTo>
                  <a:cubicBezTo>
                    <a:pt x="231" y="402"/>
                    <a:pt x="231" y="402"/>
                    <a:pt x="231" y="402"/>
                  </a:cubicBezTo>
                  <a:cubicBezTo>
                    <a:pt x="231" y="402"/>
                    <a:pt x="231" y="402"/>
                    <a:pt x="231" y="402"/>
                  </a:cubicBezTo>
                  <a:cubicBezTo>
                    <a:pt x="231" y="402"/>
                    <a:pt x="231" y="402"/>
                    <a:pt x="231" y="402"/>
                  </a:cubicBezTo>
                  <a:cubicBezTo>
                    <a:pt x="231" y="403"/>
                    <a:pt x="231" y="403"/>
                    <a:pt x="231" y="403"/>
                  </a:cubicBezTo>
                  <a:cubicBezTo>
                    <a:pt x="230" y="402"/>
                    <a:pt x="230" y="402"/>
                    <a:pt x="230" y="402"/>
                  </a:cubicBezTo>
                  <a:cubicBezTo>
                    <a:pt x="231" y="402"/>
                    <a:pt x="231" y="402"/>
                    <a:pt x="231" y="402"/>
                  </a:cubicBezTo>
                  <a:cubicBezTo>
                    <a:pt x="230" y="401"/>
                    <a:pt x="230" y="401"/>
                    <a:pt x="230" y="401"/>
                  </a:cubicBezTo>
                  <a:cubicBezTo>
                    <a:pt x="230" y="402"/>
                    <a:pt x="230" y="402"/>
                    <a:pt x="230" y="402"/>
                  </a:cubicBezTo>
                  <a:cubicBezTo>
                    <a:pt x="230" y="402"/>
                    <a:pt x="230" y="402"/>
                    <a:pt x="230" y="402"/>
                  </a:cubicBezTo>
                  <a:cubicBezTo>
                    <a:pt x="229" y="402"/>
                    <a:pt x="229" y="402"/>
                    <a:pt x="229" y="402"/>
                  </a:cubicBezTo>
                  <a:cubicBezTo>
                    <a:pt x="229" y="402"/>
                    <a:pt x="229" y="402"/>
                    <a:pt x="229" y="402"/>
                  </a:cubicBezTo>
                  <a:cubicBezTo>
                    <a:pt x="229" y="402"/>
                    <a:pt x="229" y="402"/>
                    <a:pt x="229" y="402"/>
                  </a:cubicBezTo>
                  <a:cubicBezTo>
                    <a:pt x="230" y="403"/>
                    <a:pt x="230" y="403"/>
                    <a:pt x="230" y="403"/>
                  </a:cubicBezTo>
                  <a:cubicBezTo>
                    <a:pt x="230" y="403"/>
                    <a:pt x="230" y="403"/>
                    <a:pt x="230" y="403"/>
                  </a:cubicBezTo>
                  <a:cubicBezTo>
                    <a:pt x="229" y="403"/>
                    <a:pt x="229" y="403"/>
                    <a:pt x="229" y="403"/>
                  </a:cubicBezTo>
                  <a:cubicBezTo>
                    <a:pt x="229" y="403"/>
                    <a:pt x="229" y="403"/>
                    <a:pt x="229" y="403"/>
                  </a:cubicBezTo>
                  <a:cubicBezTo>
                    <a:pt x="229" y="404"/>
                    <a:pt x="229" y="404"/>
                    <a:pt x="229" y="404"/>
                  </a:cubicBezTo>
                  <a:cubicBezTo>
                    <a:pt x="229" y="403"/>
                    <a:pt x="229" y="403"/>
                    <a:pt x="229" y="403"/>
                  </a:cubicBezTo>
                  <a:cubicBezTo>
                    <a:pt x="228" y="404"/>
                    <a:pt x="228" y="404"/>
                    <a:pt x="228" y="404"/>
                  </a:cubicBezTo>
                  <a:cubicBezTo>
                    <a:pt x="228" y="404"/>
                    <a:pt x="228" y="404"/>
                    <a:pt x="228" y="404"/>
                  </a:cubicBezTo>
                  <a:cubicBezTo>
                    <a:pt x="228" y="404"/>
                    <a:pt x="228" y="404"/>
                    <a:pt x="228" y="404"/>
                  </a:cubicBezTo>
                  <a:cubicBezTo>
                    <a:pt x="228" y="404"/>
                    <a:pt x="228" y="404"/>
                    <a:pt x="229" y="405"/>
                  </a:cubicBezTo>
                  <a:cubicBezTo>
                    <a:pt x="229" y="405"/>
                    <a:pt x="229" y="405"/>
                    <a:pt x="229" y="405"/>
                  </a:cubicBezTo>
                  <a:cubicBezTo>
                    <a:pt x="229" y="405"/>
                    <a:pt x="229" y="405"/>
                    <a:pt x="230" y="406"/>
                  </a:cubicBezTo>
                  <a:cubicBezTo>
                    <a:pt x="229" y="406"/>
                    <a:pt x="229" y="406"/>
                    <a:pt x="229" y="406"/>
                  </a:cubicBezTo>
                  <a:cubicBezTo>
                    <a:pt x="230" y="406"/>
                    <a:pt x="230" y="406"/>
                    <a:pt x="230" y="406"/>
                  </a:cubicBezTo>
                  <a:cubicBezTo>
                    <a:pt x="229" y="407"/>
                    <a:pt x="229" y="407"/>
                    <a:pt x="229" y="407"/>
                  </a:cubicBezTo>
                  <a:cubicBezTo>
                    <a:pt x="230" y="407"/>
                    <a:pt x="230" y="407"/>
                    <a:pt x="230" y="407"/>
                  </a:cubicBezTo>
                  <a:cubicBezTo>
                    <a:pt x="230" y="407"/>
                    <a:pt x="230" y="407"/>
                    <a:pt x="230" y="407"/>
                  </a:cubicBezTo>
                  <a:cubicBezTo>
                    <a:pt x="230" y="407"/>
                    <a:pt x="230" y="407"/>
                    <a:pt x="230" y="407"/>
                  </a:cubicBezTo>
                  <a:cubicBezTo>
                    <a:pt x="230" y="408"/>
                    <a:pt x="230" y="408"/>
                    <a:pt x="230" y="408"/>
                  </a:cubicBezTo>
                  <a:cubicBezTo>
                    <a:pt x="230" y="408"/>
                    <a:pt x="230" y="408"/>
                    <a:pt x="230" y="408"/>
                  </a:cubicBezTo>
                  <a:cubicBezTo>
                    <a:pt x="230" y="408"/>
                    <a:pt x="230" y="408"/>
                    <a:pt x="230" y="408"/>
                  </a:cubicBezTo>
                  <a:cubicBezTo>
                    <a:pt x="230" y="408"/>
                    <a:pt x="230" y="408"/>
                    <a:pt x="230" y="408"/>
                  </a:cubicBezTo>
                  <a:cubicBezTo>
                    <a:pt x="230" y="408"/>
                    <a:pt x="230" y="408"/>
                    <a:pt x="230" y="408"/>
                  </a:cubicBezTo>
                  <a:cubicBezTo>
                    <a:pt x="230" y="407"/>
                    <a:pt x="231" y="406"/>
                    <a:pt x="230" y="405"/>
                  </a:cubicBezTo>
                  <a:cubicBezTo>
                    <a:pt x="231" y="405"/>
                    <a:pt x="231" y="405"/>
                    <a:pt x="231" y="405"/>
                  </a:cubicBezTo>
                  <a:cubicBezTo>
                    <a:pt x="231" y="405"/>
                    <a:pt x="231" y="405"/>
                    <a:pt x="231" y="405"/>
                  </a:cubicBezTo>
                  <a:cubicBezTo>
                    <a:pt x="231" y="405"/>
                    <a:pt x="231" y="405"/>
                    <a:pt x="232" y="405"/>
                  </a:cubicBezTo>
                  <a:cubicBezTo>
                    <a:pt x="232" y="405"/>
                    <a:pt x="232" y="405"/>
                    <a:pt x="232" y="405"/>
                  </a:cubicBezTo>
                  <a:cubicBezTo>
                    <a:pt x="232" y="405"/>
                    <a:pt x="232" y="405"/>
                    <a:pt x="232" y="405"/>
                  </a:cubicBezTo>
                  <a:cubicBezTo>
                    <a:pt x="232" y="405"/>
                    <a:pt x="232" y="405"/>
                    <a:pt x="232" y="405"/>
                  </a:cubicBezTo>
                  <a:cubicBezTo>
                    <a:pt x="233" y="406"/>
                    <a:pt x="233" y="406"/>
                    <a:pt x="233" y="406"/>
                  </a:cubicBezTo>
                  <a:cubicBezTo>
                    <a:pt x="233" y="406"/>
                    <a:pt x="233" y="406"/>
                    <a:pt x="233" y="406"/>
                  </a:cubicBezTo>
                  <a:cubicBezTo>
                    <a:pt x="233" y="406"/>
                    <a:pt x="233" y="406"/>
                    <a:pt x="233" y="406"/>
                  </a:cubicBezTo>
                  <a:cubicBezTo>
                    <a:pt x="233" y="406"/>
                    <a:pt x="233" y="406"/>
                    <a:pt x="233" y="406"/>
                  </a:cubicBezTo>
                  <a:cubicBezTo>
                    <a:pt x="233" y="406"/>
                    <a:pt x="234" y="406"/>
                    <a:pt x="234" y="407"/>
                  </a:cubicBezTo>
                  <a:cubicBezTo>
                    <a:pt x="234" y="407"/>
                    <a:pt x="234" y="407"/>
                    <a:pt x="234" y="408"/>
                  </a:cubicBezTo>
                  <a:cubicBezTo>
                    <a:pt x="233" y="406"/>
                    <a:pt x="233" y="406"/>
                    <a:pt x="233" y="406"/>
                  </a:cubicBezTo>
                  <a:cubicBezTo>
                    <a:pt x="233" y="407"/>
                    <a:pt x="233" y="407"/>
                    <a:pt x="233" y="407"/>
                  </a:cubicBezTo>
                  <a:cubicBezTo>
                    <a:pt x="233" y="407"/>
                    <a:pt x="233" y="407"/>
                    <a:pt x="233" y="407"/>
                  </a:cubicBezTo>
                  <a:cubicBezTo>
                    <a:pt x="233" y="407"/>
                    <a:pt x="233" y="407"/>
                    <a:pt x="233" y="407"/>
                  </a:cubicBezTo>
                  <a:cubicBezTo>
                    <a:pt x="233" y="407"/>
                    <a:pt x="233" y="407"/>
                    <a:pt x="233" y="407"/>
                  </a:cubicBezTo>
                  <a:cubicBezTo>
                    <a:pt x="233" y="407"/>
                    <a:pt x="233" y="407"/>
                    <a:pt x="233" y="407"/>
                  </a:cubicBezTo>
                  <a:cubicBezTo>
                    <a:pt x="234" y="408"/>
                    <a:pt x="234" y="408"/>
                    <a:pt x="234" y="408"/>
                  </a:cubicBezTo>
                  <a:cubicBezTo>
                    <a:pt x="234" y="409"/>
                    <a:pt x="234" y="409"/>
                    <a:pt x="234" y="409"/>
                  </a:cubicBezTo>
                  <a:cubicBezTo>
                    <a:pt x="233" y="409"/>
                    <a:pt x="233" y="409"/>
                    <a:pt x="233" y="409"/>
                  </a:cubicBezTo>
                  <a:cubicBezTo>
                    <a:pt x="233" y="409"/>
                    <a:pt x="233" y="409"/>
                    <a:pt x="233" y="409"/>
                  </a:cubicBezTo>
                  <a:cubicBezTo>
                    <a:pt x="232" y="409"/>
                    <a:pt x="232" y="409"/>
                    <a:pt x="232" y="409"/>
                  </a:cubicBezTo>
                  <a:cubicBezTo>
                    <a:pt x="232" y="409"/>
                    <a:pt x="232" y="409"/>
                    <a:pt x="232" y="409"/>
                  </a:cubicBezTo>
                  <a:cubicBezTo>
                    <a:pt x="231" y="409"/>
                    <a:pt x="231" y="409"/>
                    <a:pt x="231" y="409"/>
                  </a:cubicBezTo>
                  <a:cubicBezTo>
                    <a:pt x="231" y="409"/>
                    <a:pt x="231" y="409"/>
                    <a:pt x="231" y="409"/>
                  </a:cubicBezTo>
                  <a:cubicBezTo>
                    <a:pt x="231" y="408"/>
                    <a:pt x="231" y="408"/>
                    <a:pt x="231" y="408"/>
                  </a:cubicBezTo>
                  <a:cubicBezTo>
                    <a:pt x="231" y="408"/>
                    <a:pt x="231" y="408"/>
                    <a:pt x="231" y="408"/>
                  </a:cubicBezTo>
                  <a:cubicBezTo>
                    <a:pt x="230" y="408"/>
                    <a:pt x="230" y="408"/>
                    <a:pt x="230" y="408"/>
                  </a:cubicBezTo>
                  <a:cubicBezTo>
                    <a:pt x="230" y="409"/>
                    <a:pt x="230" y="409"/>
                    <a:pt x="230" y="409"/>
                  </a:cubicBezTo>
                  <a:cubicBezTo>
                    <a:pt x="230" y="409"/>
                    <a:pt x="230" y="409"/>
                    <a:pt x="230" y="409"/>
                  </a:cubicBezTo>
                  <a:cubicBezTo>
                    <a:pt x="231" y="410"/>
                    <a:pt x="231" y="410"/>
                    <a:pt x="231" y="410"/>
                  </a:cubicBezTo>
                  <a:cubicBezTo>
                    <a:pt x="231" y="410"/>
                    <a:pt x="231" y="410"/>
                    <a:pt x="231" y="410"/>
                  </a:cubicBezTo>
                  <a:cubicBezTo>
                    <a:pt x="230" y="410"/>
                    <a:pt x="230" y="410"/>
                    <a:pt x="230" y="410"/>
                  </a:cubicBezTo>
                  <a:cubicBezTo>
                    <a:pt x="230" y="410"/>
                    <a:pt x="230" y="410"/>
                    <a:pt x="230" y="410"/>
                  </a:cubicBezTo>
                  <a:cubicBezTo>
                    <a:pt x="230" y="410"/>
                    <a:pt x="230" y="410"/>
                    <a:pt x="230" y="410"/>
                  </a:cubicBezTo>
                  <a:cubicBezTo>
                    <a:pt x="230" y="410"/>
                    <a:pt x="230" y="410"/>
                    <a:pt x="230" y="410"/>
                  </a:cubicBezTo>
                  <a:cubicBezTo>
                    <a:pt x="229" y="409"/>
                    <a:pt x="229" y="409"/>
                    <a:pt x="228" y="408"/>
                  </a:cubicBezTo>
                  <a:cubicBezTo>
                    <a:pt x="228" y="408"/>
                    <a:pt x="228" y="408"/>
                    <a:pt x="228" y="408"/>
                  </a:cubicBezTo>
                  <a:cubicBezTo>
                    <a:pt x="228" y="407"/>
                    <a:pt x="228" y="407"/>
                    <a:pt x="228" y="407"/>
                  </a:cubicBezTo>
                  <a:cubicBezTo>
                    <a:pt x="228" y="407"/>
                    <a:pt x="228" y="407"/>
                    <a:pt x="228" y="407"/>
                  </a:cubicBezTo>
                  <a:cubicBezTo>
                    <a:pt x="228" y="406"/>
                    <a:pt x="228" y="406"/>
                    <a:pt x="228" y="406"/>
                  </a:cubicBezTo>
                  <a:cubicBezTo>
                    <a:pt x="228" y="406"/>
                    <a:pt x="228" y="406"/>
                    <a:pt x="228" y="406"/>
                  </a:cubicBezTo>
                  <a:cubicBezTo>
                    <a:pt x="228" y="406"/>
                    <a:pt x="228" y="406"/>
                    <a:pt x="228" y="406"/>
                  </a:cubicBezTo>
                  <a:cubicBezTo>
                    <a:pt x="228" y="405"/>
                    <a:pt x="228" y="405"/>
                    <a:pt x="228" y="405"/>
                  </a:cubicBezTo>
                  <a:cubicBezTo>
                    <a:pt x="227" y="405"/>
                    <a:pt x="227" y="405"/>
                    <a:pt x="227" y="405"/>
                  </a:cubicBezTo>
                  <a:cubicBezTo>
                    <a:pt x="227" y="405"/>
                    <a:pt x="227" y="405"/>
                    <a:pt x="227" y="405"/>
                  </a:cubicBezTo>
                  <a:cubicBezTo>
                    <a:pt x="227" y="406"/>
                    <a:pt x="227" y="406"/>
                    <a:pt x="227" y="406"/>
                  </a:cubicBezTo>
                  <a:cubicBezTo>
                    <a:pt x="227" y="406"/>
                    <a:pt x="227" y="406"/>
                    <a:pt x="227" y="406"/>
                  </a:cubicBezTo>
                  <a:cubicBezTo>
                    <a:pt x="227" y="405"/>
                    <a:pt x="227" y="405"/>
                    <a:pt x="227" y="405"/>
                  </a:cubicBezTo>
                  <a:cubicBezTo>
                    <a:pt x="227" y="405"/>
                    <a:pt x="227" y="405"/>
                    <a:pt x="227" y="405"/>
                  </a:cubicBezTo>
                  <a:cubicBezTo>
                    <a:pt x="226" y="405"/>
                    <a:pt x="226" y="405"/>
                    <a:pt x="226" y="405"/>
                  </a:cubicBezTo>
                  <a:cubicBezTo>
                    <a:pt x="227" y="406"/>
                    <a:pt x="227" y="406"/>
                    <a:pt x="227" y="406"/>
                  </a:cubicBezTo>
                  <a:cubicBezTo>
                    <a:pt x="227" y="406"/>
                    <a:pt x="227" y="406"/>
                    <a:pt x="227" y="406"/>
                  </a:cubicBezTo>
                  <a:cubicBezTo>
                    <a:pt x="226" y="406"/>
                    <a:pt x="226" y="406"/>
                    <a:pt x="226" y="406"/>
                  </a:cubicBezTo>
                  <a:cubicBezTo>
                    <a:pt x="226" y="406"/>
                    <a:pt x="226" y="406"/>
                    <a:pt x="226" y="406"/>
                  </a:cubicBezTo>
                  <a:cubicBezTo>
                    <a:pt x="226" y="406"/>
                    <a:pt x="226" y="406"/>
                    <a:pt x="226" y="406"/>
                  </a:cubicBezTo>
                  <a:cubicBezTo>
                    <a:pt x="226" y="406"/>
                    <a:pt x="226" y="406"/>
                    <a:pt x="226" y="406"/>
                  </a:cubicBezTo>
                  <a:cubicBezTo>
                    <a:pt x="226" y="407"/>
                    <a:pt x="226" y="406"/>
                    <a:pt x="226" y="407"/>
                  </a:cubicBezTo>
                  <a:cubicBezTo>
                    <a:pt x="225" y="406"/>
                    <a:pt x="225" y="406"/>
                    <a:pt x="225" y="406"/>
                  </a:cubicBezTo>
                  <a:cubicBezTo>
                    <a:pt x="225" y="406"/>
                    <a:pt x="225" y="407"/>
                    <a:pt x="226" y="407"/>
                  </a:cubicBezTo>
                  <a:cubicBezTo>
                    <a:pt x="226" y="407"/>
                    <a:pt x="226" y="407"/>
                    <a:pt x="226" y="407"/>
                  </a:cubicBezTo>
                  <a:cubicBezTo>
                    <a:pt x="226" y="408"/>
                    <a:pt x="226" y="408"/>
                    <a:pt x="226" y="408"/>
                  </a:cubicBezTo>
                  <a:cubicBezTo>
                    <a:pt x="226" y="408"/>
                    <a:pt x="226" y="408"/>
                    <a:pt x="226" y="408"/>
                  </a:cubicBezTo>
                  <a:cubicBezTo>
                    <a:pt x="225" y="407"/>
                    <a:pt x="225" y="407"/>
                    <a:pt x="225" y="407"/>
                  </a:cubicBezTo>
                  <a:cubicBezTo>
                    <a:pt x="225" y="407"/>
                    <a:pt x="225" y="407"/>
                    <a:pt x="225" y="407"/>
                  </a:cubicBezTo>
                  <a:cubicBezTo>
                    <a:pt x="225" y="407"/>
                    <a:pt x="225" y="407"/>
                    <a:pt x="225" y="407"/>
                  </a:cubicBezTo>
                  <a:cubicBezTo>
                    <a:pt x="225" y="407"/>
                    <a:pt x="225" y="407"/>
                    <a:pt x="225" y="407"/>
                  </a:cubicBezTo>
                  <a:cubicBezTo>
                    <a:pt x="225" y="408"/>
                    <a:pt x="226" y="408"/>
                    <a:pt x="226" y="409"/>
                  </a:cubicBezTo>
                  <a:cubicBezTo>
                    <a:pt x="226" y="409"/>
                    <a:pt x="226" y="409"/>
                    <a:pt x="226" y="409"/>
                  </a:cubicBezTo>
                  <a:cubicBezTo>
                    <a:pt x="226" y="409"/>
                    <a:pt x="226" y="409"/>
                    <a:pt x="226" y="409"/>
                  </a:cubicBezTo>
                  <a:cubicBezTo>
                    <a:pt x="226" y="409"/>
                    <a:pt x="226" y="409"/>
                    <a:pt x="226" y="409"/>
                  </a:cubicBezTo>
                  <a:cubicBezTo>
                    <a:pt x="226" y="409"/>
                    <a:pt x="226" y="409"/>
                    <a:pt x="226" y="409"/>
                  </a:cubicBezTo>
                  <a:cubicBezTo>
                    <a:pt x="226" y="409"/>
                    <a:pt x="226" y="409"/>
                    <a:pt x="226" y="409"/>
                  </a:cubicBezTo>
                  <a:cubicBezTo>
                    <a:pt x="226" y="410"/>
                    <a:pt x="226" y="410"/>
                    <a:pt x="226" y="410"/>
                  </a:cubicBezTo>
                  <a:cubicBezTo>
                    <a:pt x="227" y="410"/>
                    <a:pt x="227" y="410"/>
                    <a:pt x="227" y="410"/>
                  </a:cubicBezTo>
                  <a:cubicBezTo>
                    <a:pt x="227" y="410"/>
                    <a:pt x="227" y="410"/>
                    <a:pt x="227" y="410"/>
                  </a:cubicBezTo>
                  <a:cubicBezTo>
                    <a:pt x="227" y="411"/>
                    <a:pt x="227" y="411"/>
                    <a:pt x="227" y="411"/>
                  </a:cubicBezTo>
                  <a:cubicBezTo>
                    <a:pt x="227" y="411"/>
                    <a:pt x="227" y="411"/>
                    <a:pt x="227" y="411"/>
                  </a:cubicBezTo>
                  <a:cubicBezTo>
                    <a:pt x="227" y="411"/>
                    <a:pt x="227" y="411"/>
                    <a:pt x="227" y="411"/>
                  </a:cubicBezTo>
                  <a:cubicBezTo>
                    <a:pt x="227" y="411"/>
                    <a:pt x="227" y="411"/>
                    <a:pt x="227" y="411"/>
                  </a:cubicBezTo>
                  <a:cubicBezTo>
                    <a:pt x="227" y="412"/>
                    <a:pt x="227" y="412"/>
                    <a:pt x="227" y="412"/>
                  </a:cubicBezTo>
                  <a:cubicBezTo>
                    <a:pt x="228" y="411"/>
                    <a:pt x="228" y="411"/>
                    <a:pt x="228" y="411"/>
                  </a:cubicBezTo>
                  <a:cubicBezTo>
                    <a:pt x="228" y="411"/>
                    <a:pt x="228" y="411"/>
                    <a:pt x="228" y="411"/>
                  </a:cubicBezTo>
                  <a:cubicBezTo>
                    <a:pt x="228" y="411"/>
                    <a:pt x="228" y="411"/>
                    <a:pt x="228" y="411"/>
                  </a:cubicBezTo>
                  <a:cubicBezTo>
                    <a:pt x="229" y="412"/>
                    <a:pt x="229" y="412"/>
                    <a:pt x="229" y="412"/>
                  </a:cubicBezTo>
                  <a:cubicBezTo>
                    <a:pt x="229" y="412"/>
                    <a:pt x="229" y="412"/>
                    <a:pt x="229" y="412"/>
                  </a:cubicBezTo>
                  <a:cubicBezTo>
                    <a:pt x="229" y="412"/>
                    <a:pt x="229" y="412"/>
                    <a:pt x="229" y="412"/>
                  </a:cubicBezTo>
                  <a:cubicBezTo>
                    <a:pt x="229" y="412"/>
                    <a:pt x="229" y="412"/>
                    <a:pt x="229" y="412"/>
                  </a:cubicBezTo>
                  <a:cubicBezTo>
                    <a:pt x="229" y="413"/>
                    <a:pt x="229" y="413"/>
                    <a:pt x="229" y="413"/>
                  </a:cubicBezTo>
                  <a:cubicBezTo>
                    <a:pt x="229" y="413"/>
                    <a:pt x="229" y="413"/>
                    <a:pt x="229" y="413"/>
                  </a:cubicBezTo>
                  <a:cubicBezTo>
                    <a:pt x="229" y="413"/>
                    <a:pt x="228" y="413"/>
                    <a:pt x="228" y="413"/>
                  </a:cubicBezTo>
                  <a:cubicBezTo>
                    <a:pt x="228" y="413"/>
                    <a:pt x="228" y="413"/>
                    <a:pt x="228" y="413"/>
                  </a:cubicBezTo>
                  <a:cubicBezTo>
                    <a:pt x="228" y="413"/>
                    <a:pt x="228" y="413"/>
                    <a:pt x="228" y="413"/>
                  </a:cubicBezTo>
                  <a:cubicBezTo>
                    <a:pt x="228" y="413"/>
                    <a:pt x="228" y="413"/>
                    <a:pt x="228" y="413"/>
                  </a:cubicBezTo>
                  <a:cubicBezTo>
                    <a:pt x="228" y="414"/>
                    <a:pt x="228" y="414"/>
                    <a:pt x="228" y="414"/>
                  </a:cubicBezTo>
                  <a:cubicBezTo>
                    <a:pt x="228" y="413"/>
                    <a:pt x="228" y="413"/>
                    <a:pt x="228" y="413"/>
                  </a:cubicBezTo>
                  <a:cubicBezTo>
                    <a:pt x="228" y="414"/>
                    <a:pt x="227" y="414"/>
                    <a:pt x="227" y="414"/>
                  </a:cubicBezTo>
                  <a:cubicBezTo>
                    <a:pt x="227" y="414"/>
                    <a:pt x="227" y="414"/>
                    <a:pt x="227" y="414"/>
                  </a:cubicBezTo>
                  <a:cubicBezTo>
                    <a:pt x="227" y="414"/>
                    <a:pt x="227" y="414"/>
                    <a:pt x="227" y="414"/>
                  </a:cubicBezTo>
                  <a:cubicBezTo>
                    <a:pt x="226" y="413"/>
                    <a:pt x="226" y="413"/>
                    <a:pt x="226" y="413"/>
                  </a:cubicBezTo>
                  <a:cubicBezTo>
                    <a:pt x="226" y="414"/>
                    <a:pt x="226" y="414"/>
                    <a:pt x="226" y="414"/>
                  </a:cubicBezTo>
                  <a:cubicBezTo>
                    <a:pt x="226" y="414"/>
                    <a:pt x="226" y="414"/>
                    <a:pt x="226" y="414"/>
                  </a:cubicBezTo>
                  <a:cubicBezTo>
                    <a:pt x="225" y="414"/>
                    <a:pt x="225" y="414"/>
                    <a:pt x="225" y="414"/>
                  </a:cubicBezTo>
                  <a:cubicBezTo>
                    <a:pt x="225" y="414"/>
                    <a:pt x="225" y="414"/>
                    <a:pt x="225" y="414"/>
                  </a:cubicBezTo>
                  <a:cubicBezTo>
                    <a:pt x="225" y="414"/>
                    <a:pt x="225" y="414"/>
                    <a:pt x="225" y="414"/>
                  </a:cubicBezTo>
                  <a:cubicBezTo>
                    <a:pt x="225" y="414"/>
                    <a:pt x="225" y="414"/>
                    <a:pt x="225" y="414"/>
                  </a:cubicBezTo>
                  <a:cubicBezTo>
                    <a:pt x="225" y="415"/>
                    <a:pt x="225" y="415"/>
                    <a:pt x="225" y="415"/>
                  </a:cubicBezTo>
                  <a:cubicBezTo>
                    <a:pt x="225" y="415"/>
                    <a:pt x="225" y="415"/>
                    <a:pt x="225" y="415"/>
                  </a:cubicBezTo>
                  <a:cubicBezTo>
                    <a:pt x="225" y="415"/>
                    <a:pt x="225" y="415"/>
                    <a:pt x="225" y="415"/>
                  </a:cubicBezTo>
                  <a:cubicBezTo>
                    <a:pt x="225" y="415"/>
                    <a:pt x="225" y="415"/>
                    <a:pt x="225" y="415"/>
                  </a:cubicBezTo>
                  <a:cubicBezTo>
                    <a:pt x="225" y="416"/>
                    <a:pt x="225" y="416"/>
                    <a:pt x="225" y="416"/>
                  </a:cubicBezTo>
                  <a:cubicBezTo>
                    <a:pt x="225" y="416"/>
                    <a:pt x="225" y="416"/>
                    <a:pt x="225" y="416"/>
                  </a:cubicBezTo>
                  <a:cubicBezTo>
                    <a:pt x="224" y="416"/>
                    <a:pt x="224" y="416"/>
                    <a:pt x="224" y="416"/>
                  </a:cubicBezTo>
                  <a:cubicBezTo>
                    <a:pt x="224" y="416"/>
                    <a:pt x="224" y="416"/>
                    <a:pt x="224" y="416"/>
                  </a:cubicBezTo>
                  <a:cubicBezTo>
                    <a:pt x="224" y="416"/>
                    <a:pt x="224" y="416"/>
                    <a:pt x="224" y="416"/>
                  </a:cubicBezTo>
                  <a:cubicBezTo>
                    <a:pt x="224" y="417"/>
                    <a:pt x="224" y="417"/>
                    <a:pt x="224" y="417"/>
                  </a:cubicBezTo>
                  <a:cubicBezTo>
                    <a:pt x="224" y="417"/>
                    <a:pt x="224" y="417"/>
                    <a:pt x="224" y="417"/>
                  </a:cubicBezTo>
                  <a:cubicBezTo>
                    <a:pt x="224" y="417"/>
                    <a:pt x="224" y="417"/>
                    <a:pt x="224" y="417"/>
                  </a:cubicBezTo>
                  <a:cubicBezTo>
                    <a:pt x="224" y="418"/>
                    <a:pt x="224" y="418"/>
                    <a:pt x="224" y="418"/>
                  </a:cubicBezTo>
                  <a:cubicBezTo>
                    <a:pt x="225" y="418"/>
                    <a:pt x="225" y="418"/>
                    <a:pt x="225" y="418"/>
                  </a:cubicBezTo>
                  <a:cubicBezTo>
                    <a:pt x="225" y="419"/>
                    <a:pt x="225" y="419"/>
                    <a:pt x="225" y="419"/>
                  </a:cubicBezTo>
                  <a:cubicBezTo>
                    <a:pt x="224" y="418"/>
                    <a:pt x="224" y="418"/>
                    <a:pt x="224" y="418"/>
                  </a:cubicBezTo>
                  <a:cubicBezTo>
                    <a:pt x="224" y="418"/>
                    <a:pt x="224" y="418"/>
                    <a:pt x="224" y="418"/>
                  </a:cubicBezTo>
                  <a:cubicBezTo>
                    <a:pt x="224" y="418"/>
                    <a:pt x="224" y="418"/>
                    <a:pt x="224" y="418"/>
                  </a:cubicBezTo>
                  <a:cubicBezTo>
                    <a:pt x="223" y="419"/>
                    <a:pt x="223" y="419"/>
                    <a:pt x="223" y="419"/>
                  </a:cubicBezTo>
                  <a:cubicBezTo>
                    <a:pt x="223" y="418"/>
                    <a:pt x="223" y="418"/>
                    <a:pt x="223" y="418"/>
                  </a:cubicBezTo>
                  <a:cubicBezTo>
                    <a:pt x="223" y="418"/>
                    <a:pt x="223" y="418"/>
                    <a:pt x="223" y="418"/>
                  </a:cubicBezTo>
                  <a:cubicBezTo>
                    <a:pt x="223" y="419"/>
                    <a:pt x="223" y="419"/>
                    <a:pt x="223" y="420"/>
                  </a:cubicBezTo>
                  <a:cubicBezTo>
                    <a:pt x="223" y="420"/>
                    <a:pt x="223" y="420"/>
                    <a:pt x="223" y="420"/>
                  </a:cubicBezTo>
                  <a:cubicBezTo>
                    <a:pt x="223" y="420"/>
                    <a:pt x="223" y="420"/>
                    <a:pt x="223" y="420"/>
                  </a:cubicBezTo>
                  <a:cubicBezTo>
                    <a:pt x="223" y="420"/>
                    <a:pt x="223" y="420"/>
                    <a:pt x="223" y="420"/>
                  </a:cubicBezTo>
                  <a:cubicBezTo>
                    <a:pt x="223" y="420"/>
                    <a:pt x="223" y="420"/>
                    <a:pt x="223" y="420"/>
                  </a:cubicBezTo>
                  <a:cubicBezTo>
                    <a:pt x="223" y="420"/>
                    <a:pt x="223" y="420"/>
                    <a:pt x="223" y="420"/>
                  </a:cubicBezTo>
                  <a:cubicBezTo>
                    <a:pt x="223" y="421"/>
                    <a:pt x="223" y="421"/>
                    <a:pt x="223" y="421"/>
                  </a:cubicBezTo>
                  <a:cubicBezTo>
                    <a:pt x="223" y="421"/>
                    <a:pt x="223" y="421"/>
                    <a:pt x="223" y="421"/>
                  </a:cubicBezTo>
                  <a:cubicBezTo>
                    <a:pt x="223" y="421"/>
                    <a:pt x="223" y="421"/>
                    <a:pt x="223" y="421"/>
                  </a:cubicBezTo>
                  <a:cubicBezTo>
                    <a:pt x="223" y="421"/>
                    <a:pt x="223" y="421"/>
                    <a:pt x="223" y="421"/>
                  </a:cubicBezTo>
                  <a:cubicBezTo>
                    <a:pt x="223" y="422"/>
                    <a:pt x="223" y="422"/>
                    <a:pt x="223" y="422"/>
                  </a:cubicBezTo>
                  <a:cubicBezTo>
                    <a:pt x="223" y="422"/>
                    <a:pt x="223" y="422"/>
                    <a:pt x="223" y="422"/>
                  </a:cubicBezTo>
                  <a:cubicBezTo>
                    <a:pt x="223" y="423"/>
                    <a:pt x="223" y="423"/>
                    <a:pt x="223" y="423"/>
                  </a:cubicBezTo>
                  <a:cubicBezTo>
                    <a:pt x="223" y="423"/>
                    <a:pt x="223" y="423"/>
                    <a:pt x="223" y="423"/>
                  </a:cubicBezTo>
                  <a:cubicBezTo>
                    <a:pt x="223" y="424"/>
                    <a:pt x="223" y="424"/>
                    <a:pt x="223" y="424"/>
                  </a:cubicBezTo>
                  <a:cubicBezTo>
                    <a:pt x="223" y="424"/>
                    <a:pt x="223" y="424"/>
                    <a:pt x="223" y="424"/>
                  </a:cubicBezTo>
                  <a:cubicBezTo>
                    <a:pt x="224" y="425"/>
                    <a:pt x="224" y="425"/>
                    <a:pt x="224" y="425"/>
                  </a:cubicBezTo>
                  <a:cubicBezTo>
                    <a:pt x="224" y="425"/>
                    <a:pt x="224" y="425"/>
                    <a:pt x="224" y="425"/>
                  </a:cubicBezTo>
                  <a:cubicBezTo>
                    <a:pt x="224" y="425"/>
                    <a:pt x="224" y="425"/>
                    <a:pt x="224" y="425"/>
                  </a:cubicBezTo>
                  <a:cubicBezTo>
                    <a:pt x="224" y="425"/>
                    <a:pt x="224" y="425"/>
                    <a:pt x="224" y="426"/>
                  </a:cubicBezTo>
                  <a:cubicBezTo>
                    <a:pt x="224" y="426"/>
                    <a:pt x="224" y="426"/>
                    <a:pt x="224" y="426"/>
                  </a:cubicBezTo>
                  <a:cubicBezTo>
                    <a:pt x="224" y="427"/>
                    <a:pt x="224" y="427"/>
                    <a:pt x="224" y="427"/>
                  </a:cubicBezTo>
                  <a:cubicBezTo>
                    <a:pt x="225" y="428"/>
                    <a:pt x="225" y="428"/>
                    <a:pt x="225" y="428"/>
                  </a:cubicBezTo>
                  <a:cubicBezTo>
                    <a:pt x="225" y="428"/>
                    <a:pt x="225" y="428"/>
                    <a:pt x="225" y="428"/>
                  </a:cubicBezTo>
                  <a:cubicBezTo>
                    <a:pt x="225" y="429"/>
                    <a:pt x="225" y="429"/>
                    <a:pt x="225" y="429"/>
                  </a:cubicBezTo>
                  <a:cubicBezTo>
                    <a:pt x="226" y="429"/>
                    <a:pt x="226" y="429"/>
                    <a:pt x="226" y="429"/>
                  </a:cubicBezTo>
                  <a:cubicBezTo>
                    <a:pt x="226" y="430"/>
                    <a:pt x="226" y="430"/>
                    <a:pt x="226" y="430"/>
                  </a:cubicBezTo>
                  <a:cubicBezTo>
                    <a:pt x="226" y="431"/>
                    <a:pt x="226" y="431"/>
                    <a:pt x="226" y="431"/>
                  </a:cubicBezTo>
                  <a:cubicBezTo>
                    <a:pt x="227" y="430"/>
                    <a:pt x="227" y="430"/>
                    <a:pt x="227" y="430"/>
                  </a:cubicBezTo>
                  <a:cubicBezTo>
                    <a:pt x="228" y="431"/>
                    <a:pt x="228" y="431"/>
                    <a:pt x="228" y="431"/>
                  </a:cubicBezTo>
                  <a:cubicBezTo>
                    <a:pt x="228" y="431"/>
                    <a:pt x="228" y="431"/>
                    <a:pt x="228" y="431"/>
                  </a:cubicBezTo>
                  <a:cubicBezTo>
                    <a:pt x="228" y="432"/>
                    <a:pt x="228" y="432"/>
                    <a:pt x="228" y="432"/>
                  </a:cubicBezTo>
                  <a:cubicBezTo>
                    <a:pt x="228" y="432"/>
                    <a:pt x="228" y="432"/>
                    <a:pt x="228" y="432"/>
                  </a:cubicBezTo>
                  <a:cubicBezTo>
                    <a:pt x="229" y="432"/>
                    <a:pt x="229" y="432"/>
                    <a:pt x="229" y="432"/>
                  </a:cubicBezTo>
                  <a:cubicBezTo>
                    <a:pt x="229" y="432"/>
                    <a:pt x="229" y="432"/>
                    <a:pt x="229" y="432"/>
                  </a:cubicBezTo>
                  <a:cubicBezTo>
                    <a:pt x="229" y="432"/>
                    <a:pt x="229" y="433"/>
                    <a:pt x="229" y="433"/>
                  </a:cubicBezTo>
                  <a:cubicBezTo>
                    <a:pt x="229" y="433"/>
                    <a:pt x="229" y="434"/>
                    <a:pt x="230" y="434"/>
                  </a:cubicBezTo>
                  <a:cubicBezTo>
                    <a:pt x="230" y="434"/>
                    <a:pt x="230" y="434"/>
                    <a:pt x="230" y="434"/>
                  </a:cubicBezTo>
                  <a:cubicBezTo>
                    <a:pt x="230" y="435"/>
                    <a:pt x="230" y="435"/>
                    <a:pt x="230" y="435"/>
                  </a:cubicBezTo>
                  <a:cubicBezTo>
                    <a:pt x="230" y="435"/>
                    <a:pt x="230" y="435"/>
                    <a:pt x="230" y="435"/>
                  </a:cubicBezTo>
                  <a:cubicBezTo>
                    <a:pt x="230" y="435"/>
                    <a:pt x="230" y="435"/>
                    <a:pt x="230" y="435"/>
                  </a:cubicBezTo>
                  <a:cubicBezTo>
                    <a:pt x="231" y="435"/>
                    <a:pt x="231" y="435"/>
                    <a:pt x="231" y="435"/>
                  </a:cubicBezTo>
                  <a:cubicBezTo>
                    <a:pt x="231" y="435"/>
                    <a:pt x="231" y="435"/>
                    <a:pt x="231" y="435"/>
                  </a:cubicBezTo>
                  <a:cubicBezTo>
                    <a:pt x="231" y="435"/>
                    <a:pt x="231" y="435"/>
                    <a:pt x="231" y="435"/>
                  </a:cubicBezTo>
                  <a:cubicBezTo>
                    <a:pt x="231" y="434"/>
                    <a:pt x="231" y="434"/>
                    <a:pt x="231" y="434"/>
                  </a:cubicBezTo>
                  <a:cubicBezTo>
                    <a:pt x="232" y="435"/>
                    <a:pt x="232" y="435"/>
                    <a:pt x="232" y="436"/>
                  </a:cubicBezTo>
                  <a:cubicBezTo>
                    <a:pt x="232" y="436"/>
                    <a:pt x="232" y="436"/>
                    <a:pt x="232" y="436"/>
                  </a:cubicBezTo>
                  <a:cubicBezTo>
                    <a:pt x="233" y="437"/>
                    <a:pt x="233" y="437"/>
                    <a:pt x="233" y="437"/>
                  </a:cubicBezTo>
                  <a:cubicBezTo>
                    <a:pt x="233" y="437"/>
                    <a:pt x="233" y="437"/>
                    <a:pt x="233" y="437"/>
                  </a:cubicBezTo>
                  <a:cubicBezTo>
                    <a:pt x="233" y="437"/>
                    <a:pt x="233" y="437"/>
                    <a:pt x="233" y="437"/>
                  </a:cubicBezTo>
                  <a:cubicBezTo>
                    <a:pt x="233" y="437"/>
                    <a:pt x="233" y="438"/>
                    <a:pt x="233" y="438"/>
                  </a:cubicBezTo>
                  <a:cubicBezTo>
                    <a:pt x="233" y="438"/>
                    <a:pt x="233" y="438"/>
                    <a:pt x="233" y="438"/>
                  </a:cubicBezTo>
                  <a:cubicBezTo>
                    <a:pt x="233" y="438"/>
                    <a:pt x="233" y="438"/>
                    <a:pt x="233" y="438"/>
                  </a:cubicBezTo>
                  <a:cubicBezTo>
                    <a:pt x="232" y="438"/>
                    <a:pt x="232" y="438"/>
                    <a:pt x="232" y="438"/>
                  </a:cubicBezTo>
                  <a:cubicBezTo>
                    <a:pt x="232" y="438"/>
                    <a:pt x="232" y="438"/>
                    <a:pt x="232" y="438"/>
                  </a:cubicBezTo>
                  <a:cubicBezTo>
                    <a:pt x="232" y="438"/>
                    <a:pt x="233" y="439"/>
                    <a:pt x="233" y="439"/>
                  </a:cubicBezTo>
                  <a:cubicBezTo>
                    <a:pt x="233" y="440"/>
                    <a:pt x="233" y="440"/>
                    <a:pt x="233" y="440"/>
                  </a:cubicBezTo>
                  <a:cubicBezTo>
                    <a:pt x="233" y="440"/>
                    <a:pt x="233" y="440"/>
                    <a:pt x="233" y="440"/>
                  </a:cubicBezTo>
                  <a:cubicBezTo>
                    <a:pt x="233" y="440"/>
                    <a:pt x="233" y="440"/>
                    <a:pt x="233" y="440"/>
                  </a:cubicBezTo>
                  <a:cubicBezTo>
                    <a:pt x="233" y="440"/>
                    <a:pt x="233" y="440"/>
                    <a:pt x="233" y="440"/>
                  </a:cubicBezTo>
                  <a:cubicBezTo>
                    <a:pt x="233" y="441"/>
                    <a:pt x="233" y="441"/>
                    <a:pt x="233" y="441"/>
                  </a:cubicBezTo>
                  <a:cubicBezTo>
                    <a:pt x="233" y="441"/>
                    <a:pt x="233" y="441"/>
                    <a:pt x="233" y="441"/>
                  </a:cubicBezTo>
                  <a:cubicBezTo>
                    <a:pt x="233" y="441"/>
                    <a:pt x="233" y="441"/>
                    <a:pt x="233" y="441"/>
                  </a:cubicBezTo>
                  <a:cubicBezTo>
                    <a:pt x="232" y="441"/>
                    <a:pt x="232" y="441"/>
                    <a:pt x="232" y="441"/>
                  </a:cubicBezTo>
                  <a:cubicBezTo>
                    <a:pt x="232" y="440"/>
                    <a:pt x="232" y="440"/>
                    <a:pt x="232" y="440"/>
                  </a:cubicBezTo>
                  <a:cubicBezTo>
                    <a:pt x="232" y="440"/>
                    <a:pt x="232" y="440"/>
                    <a:pt x="232" y="440"/>
                  </a:cubicBezTo>
                  <a:cubicBezTo>
                    <a:pt x="232" y="440"/>
                    <a:pt x="232" y="440"/>
                    <a:pt x="232" y="440"/>
                  </a:cubicBezTo>
                  <a:cubicBezTo>
                    <a:pt x="231" y="439"/>
                    <a:pt x="231" y="439"/>
                    <a:pt x="231" y="439"/>
                  </a:cubicBezTo>
                  <a:cubicBezTo>
                    <a:pt x="231" y="439"/>
                    <a:pt x="231" y="439"/>
                    <a:pt x="231" y="439"/>
                  </a:cubicBezTo>
                  <a:cubicBezTo>
                    <a:pt x="231" y="439"/>
                    <a:pt x="231" y="439"/>
                    <a:pt x="231" y="439"/>
                  </a:cubicBezTo>
                  <a:cubicBezTo>
                    <a:pt x="230" y="439"/>
                    <a:pt x="229" y="438"/>
                    <a:pt x="229" y="438"/>
                  </a:cubicBezTo>
                  <a:cubicBezTo>
                    <a:pt x="228" y="437"/>
                    <a:pt x="228" y="437"/>
                    <a:pt x="228" y="437"/>
                  </a:cubicBezTo>
                  <a:cubicBezTo>
                    <a:pt x="228" y="437"/>
                    <a:pt x="228" y="437"/>
                    <a:pt x="228" y="437"/>
                  </a:cubicBezTo>
                  <a:cubicBezTo>
                    <a:pt x="228" y="437"/>
                    <a:pt x="228" y="437"/>
                    <a:pt x="228" y="437"/>
                  </a:cubicBezTo>
                  <a:cubicBezTo>
                    <a:pt x="228" y="437"/>
                    <a:pt x="228" y="437"/>
                    <a:pt x="228" y="437"/>
                  </a:cubicBezTo>
                  <a:cubicBezTo>
                    <a:pt x="227" y="436"/>
                    <a:pt x="227" y="436"/>
                    <a:pt x="227" y="436"/>
                  </a:cubicBezTo>
                  <a:cubicBezTo>
                    <a:pt x="227" y="436"/>
                    <a:pt x="227" y="436"/>
                    <a:pt x="227" y="436"/>
                  </a:cubicBezTo>
                  <a:cubicBezTo>
                    <a:pt x="227" y="436"/>
                    <a:pt x="227" y="436"/>
                    <a:pt x="227" y="436"/>
                  </a:cubicBezTo>
                  <a:cubicBezTo>
                    <a:pt x="227" y="436"/>
                    <a:pt x="227" y="436"/>
                    <a:pt x="227" y="436"/>
                  </a:cubicBezTo>
                  <a:cubicBezTo>
                    <a:pt x="227" y="435"/>
                    <a:pt x="227" y="435"/>
                    <a:pt x="227" y="435"/>
                  </a:cubicBezTo>
                  <a:cubicBezTo>
                    <a:pt x="226" y="435"/>
                    <a:pt x="226" y="435"/>
                    <a:pt x="226" y="435"/>
                  </a:cubicBezTo>
                  <a:cubicBezTo>
                    <a:pt x="226" y="435"/>
                    <a:pt x="226" y="435"/>
                    <a:pt x="226" y="435"/>
                  </a:cubicBezTo>
                  <a:cubicBezTo>
                    <a:pt x="226" y="435"/>
                    <a:pt x="226" y="435"/>
                    <a:pt x="226" y="435"/>
                  </a:cubicBezTo>
                  <a:cubicBezTo>
                    <a:pt x="226" y="435"/>
                    <a:pt x="226" y="435"/>
                    <a:pt x="226" y="435"/>
                  </a:cubicBezTo>
                  <a:cubicBezTo>
                    <a:pt x="227" y="437"/>
                    <a:pt x="227" y="437"/>
                    <a:pt x="227" y="437"/>
                  </a:cubicBezTo>
                  <a:cubicBezTo>
                    <a:pt x="227" y="437"/>
                    <a:pt x="228" y="438"/>
                    <a:pt x="229" y="438"/>
                  </a:cubicBezTo>
                  <a:cubicBezTo>
                    <a:pt x="228" y="439"/>
                    <a:pt x="228" y="439"/>
                    <a:pt x="228" y="439"/>
                  </a:cubicBezTo>
                  <a:cubicBezTo>
                    <a:pt x="228" y="440"/>
                    <a:pt x="228" y="440"/>
                    <a:pt x="228" y="440"/>
                  </a:cubicBezTo>
                  <a:cubicBezTo>
                    <a:pt x="229" y="439"/>
                    <a:pt x="229" y="439"/>
                    <a:pt x="230" y="440"/>
                  </a:cubicBezTo>
                  <a:cubicBezTo>
                    <a:pt x="230" y="440"/>
                    <a:pt x="230" y="441"/>
                    <a:pt x="231" y="441"/>
                  </a:cubicBezTo>
                  <a:cubicBezTo>
                    <a:pt x="230" y="441"/>
                    <a:pt x="230" y="441"/>
                    <a:pt x="230" y="441"/>
                  </a:cubicBezTo>
                  <a:cubicBezTo>
                    <a:pt x="230" y="441"/>
                    <a:pt x="230" y="441"/>
                    <a:pt x="231" y="442"/>
                  </a:cubicBezTo>
                  <a:cubicBezTo>
                    <a:pt x="230" y="442"/>
                    <a:pt x="230" y="442"/>
                    <a:pt x="230" y="442"/>
                  </a:cubicBezTo>
                  <a:cubicBezTo>
                    <a:pt x="231" y="442"/>
                    <a:pt x="231" y="442"/>
                    <a:pt x="231" y="442"/>
                  </a:cubicBezTo>
                  <a:cubicBezTo>
                    <a:pt x="231" y="443"/>
                    <a:pt x="231" y="443"/>
                    <a:pt x="231" y="443"/>
                  </a:cubicBezTo>
                  <a:cubicBezTo>
                    <a:pt x="231" y="443"/>
                    <a:pt x="231" y="443"/>
                    <a:pt x="231" y="444"/>
                  </a:cubicBezTo>
                  <a:cubicBezTo>
                    <a:pt x="230" y="444"/>
                    <a:pt x="230" y="444"/>
                    <a:pt x="230" y="444"/>
                  </a:cubicBezTo>
                  <a:cubicBezTo>
                    <a:pt x="231" y="444"/>
                    <a:pt x="231" y="444"/>
                    <a:pt x="231" y="444"/>
                  </a:cubicBezTo>
                  <a:cubicBezTo>
                    <a:pt x="230" y="444"/>
                    <a:pt x="230" y="444"/>
                    <a:pt x="230" y="444"/>
                  </a:cubicBezTo>
                  <a:cubicBezTo>
                    <a:pt x="230" y="444"/>
                    <a:pt x="230" y="444"/>
                    <a:pt x="230" y="444"/>
                  </a:cubicBezTo>
                  <a:cubicBezTo>
                    <a:pt x="229" y="444"/>
                    <a:pt x="229" y="444"/>
                    <a:pt x="229" y="444"/>
                  </a:cubicBezTo>
                  <a:cubicBezTo>
                    <a:pt x="229" y="444"/>
                    <a:pt x="229" y="444"/>
                    <a:pt x="229" y="444"/>
                  </a:cubicBezTo>
                  <a:cubicBezTo>
                    <a:pt x="229" y="444"/>
                    <a:pt x="229" y="443"/>
                    <a:pt x="228" y="443"/>
                  </a:cubicBezTo>
                  <a:cubicBezTo>
                    <a:pt x="228" y="443"/>
                    <a:pt x="228" y="443"/>
                    <a:pt x="228" y="443"/>
                  </a:cubicBezTo>
                  <a:cubicBezTo>
                    <a:pt x="228" y="443"/>
                    <a:pt x="228" y="443"/>
                    <a:pt x="228" y="443"/>
                  </a:cubicBezTo>
                  <a:cubicBezTo>
                    <a:pt x="228" y="443"/>
                    <a:pt x="228" y="443"/>
                    <a:pt x="228" y="443"/>
                  </a:cubicBezTo>
                  <a:cubicBezTo>
                    <a:pt x="227" y="442"/>
                    <a:pt x="227" y="442"/>
                    <a:pt x="227" y="442"/>
                  </a:cubicBezTo>
                  <a:cubicBezTo>
                    <a:pt x="227" y="442"/>
                    <a:pt x="227" y="442"/>
                    <a:pt x="227" y="442"/>
                  </a:cubicBezTo>
                  <a:cubicBezTo>
                    <a:pt x="227" y="442"/>
                    <a:pt x="227" y="442"/>
                    <a:pt x="226" y="441"/>
                  </a:cubicBezTo>
                  <a:cubicBezTo>
                    <a:pt x="226" y="441"/>
                    <a:pt x="226" y="441"/>
                    <a:pt x="226" y="441"/>
                  </a:cubicBezTo>
                  <a:cubicBezTo>
                    <a:pt x="226" y="440"/>
                    <a:pt x="226" y="440"/>
                    <a:pt x="226" y="440"/>
                  </a:cubicBezTo>
                  <a:cubicBezTo>
                    <a:pt x="226" y="441"/>
                    <a:pt x="226" y="441"/>
                    <a:pt x="226" y="441"/>
                  </a:cubicBezTo>
                  <a:cubicBezTo>
                    <a:pt x="225" y="440"/>
                    <a:pt x="225" y="440"/>
                    <a:pt x="225" y="440"/>
                  </a:cubicBezTo>
                  <a:cubicBezTo>
                    <a:pt x="225" y="440"/>
                    <a:pt x="225" y="440"/>
                    <a:pt x="225" y="440"/>
                  </a:cubicBezTo>
                  <a:cubicBezTo>
                    <a:pt x="225" y="440"/>
                    <a:pt x="225" y="440"/>
                    <a:pt x="225" y="440"/>
                  </a:cubicBezTo>
                  <a:cubicBezTo>
                    <a:pt x="225" y="440"/>
                    <a:pt x="225" y="440"/>
                    <a:pt x="225" y="440"/>
                  </a:cubicBezTo>
                  <a:cubicBezTo>
                    <a:pt x="224" y="440"/>
                    <a:pt x="224" y="440"/>
                    <a:pt x="224" y="440"/>
                  </a:cubicBezTo>
                  <a:cubicBezTo>
                    <a:pt x="224" y="440"/>
                    <a:pt x="224" y="440"/>
                    <a:pt x="224" y="440"/>
                  </a:cubicBezTo>
                  <a:cubicBezTo>
                    <a:pt x="224" y="439"/>
                    <a:pt x="224" y="439"/>
                    <a:pt x="224" y="439"/>
                  </a:cubicBezTo>
                  <a:cubicBezTo>
                    <a:pt x="224" y="440"/>
                    <a:pt x="224" y="440"/>
                    <a:pt x="224" y="440"/>
                  </a:cubicBezTo>
                  <a:cubicBezTo>
                    <a:pt x="224" y="439"/>
                    <a:pt x="224" y="439"/>
                    <a:pt x="224" y="439"/>
                  </a:cubicBezTo>
                  <a:cubicBezTo>
                    <a:pt x="224" y="439"/>
                    <a:pt x="224" y="439"/>
                    <a:pt x="224" y="439"/>
                  </a:cubicBezTo>
                  <a:cubicBezTo>
                    <a:pt x="223" y="438"/>
                    <a:pt x="223" y="438"/>
                    <a:pt x="223" y="438"/>
                  </a:cubicBezTo>
                  <a:cubicBezTo>
                    <a:pt x="223" y="438"/>
                    <a:pt x="223" y="438"/>
                    <a:pt x="223" y="438"/>
                  </a:cubicBezTo>
                  <a:cubicBezTo>
                    <a:pt x="223" y="438"/>
                    <a:pt x="223" y="438"/>
                    <a:pt x="223" y="438"/>
                  </a:cubicBezTo>
                  <a:cubicBezTo>
                    <a:pt x="223" y="438"/>
                    <a:pt x="223" y="438"/>
                    <a:pt x="223" y="438"/>
                  </a:cubicBezTo>
                  <a:cubicBezTo>
                    <a:pt x="223" y="437"/>
                    <a:pt x="223" y="437"/>
                    <a:pt x="223" y="437"/>
                  </a:cubicBezTo>
                  <a:cubicBezTo>
                    <a:pt x="223" y="437"/>
                    <a:pt x="223" y="437"/>
                    <a:pt x="223" y="437"/>
                  </a:cubicBezTo>
                  <a:cubicBezTo>
                    <a:pt x="222" y="437"/>
                    <a:pt x="222" y="437"/>
                    <a:pt x="222" y="437"/>
                  </a:cubicBezTo>
                  <a:cubicBezTo>
                    <a:pt x="222" y="437"/>
                    <a:pt x="222" y="437"/>
                    <a:pt x="222" y="437"/>
                  </a:cubicBezTo>
                  <a:cubicBezTo>
                    <a:pt x="221" y="437"/>
                    <a:pt x="221" y="437"/>
                    <a:pt x="221" y="437"/>
                  </a:cubicBezTo>
                  <a:cubicBezTo>
                    <a:pt x="221" y="437"/>
                    <a:pt x="221" y="437"/>
                    <a:pt x="221" y="437"/>
                  </a:cubicBezTo>
                  <a:cubicBezTo>
                    <a:pt x="221" y="437"/>
                    <a:pt x="221" y="437"/>
                    <a:pt x="221" y="437"/>
                  </a:cubicBezTo>
                  <a:cubicBezTo>
                    <a:pt x="221" y="437"/>
                    <a:pt x="220" y="437"/>
                    <a:pt x="220" y="437"/>
                  </a:cubicBezTo>
                  <a:cubicBezTo>
                    <a:pt x="219" y="437"/>
                    <a:pt x="220" y="437"/>
                    <a:pt x="219" y="437"/>
                  </a:cubicBezTo>
                  <a:cubicBezTo>
                    <a:pt x="219" y="437"/>
                    <a:pt x="219" y="437"/>
                    <a:pt x="219" y="437"/>
                  </a:cubicBezTo>
                  <a:cubicBezTo>
                    <a:pt x="219" y="437"/>
                    <a:pt x="219" y="437"/>
                    <a:pt x="219" y="437"/>
                  </a:cubicBezTo>
                  <a:cubicBezTo>
                    <a:pt x="219" y="438"/>
                    <a:pt x="219" y="438"/>
                    <a:pt x="219" y="438"/>
                  </a:cubicBezTo>
                  <a:cubicBezTo>
                    <a:pt x="218" y="438"/>
                    <a:pt x="218" y="438"/>
                    <a:pt x="218" y="438"/>
                  </a:cubicBezTo>
                  <a:cubicBezTo>
                    <a:pt x="218" y="438"/>
                    <a:pt x="218" y="438"/>
                    <a:pt x="218" y="438"/>
                  </a:cubicBezTo>
                  <a:cubicBezTo>
                    <a:pt x="219" y="438"/>
                    <a:pt x="219" y="439"/>
                    <a:pt x="219" y="439"/>
                  </a:cubicBezTo>
                  <a:cubicBezTo>
                    <a:pt x="220" y="439"/>
                    <a:pt x="220" y="439"/>
                    <a:pt x="220" y="439"/>
                  </a:cubicBezTo>
                  <a:cubicBezTo>
                    <a:pt x="220" y="440"/>
                    <a:pt x="220" y="440"/>
                    <a:pt x="220" y="441"/>
                  </a:cubicBezTo>
                  <a:cubicBezTo>
                    <a:pt x="221" y="441"/>
                    <a:pt x="221" y="441"/>
                    <a:pt x="221" y="441"/>
                  </a:cubicBezTo>
                  <a:cubicBezTo>
                    <a:pt x="221" y="441"/>
                    <a:pt x="221" y="441"/>
                    <a:pt x="221" y="441"/>
                  </a:cubicBezTo>
                  <a:cubicBezTo>
                    <a:pt x="222" y="441"/>
                    <a:pt x="222" y="441"/>
                    <a:pt x="222" y="441"/>
                  </a:cubicBezTo>
                  <a:cubicBezTo>
                    <a:pt x="221" y="442"/>
                    <a:pt x="221" y="442"/>
                    <a:pt x="221" y="442"/>
                  </a:cubicBezTo>
                  <a:cubicBezTo>
                    <a:pt x="221" y="442"/>
                    <a:pt x="221" y="442"/>
                    <a:pt x="221" y="442"/>
                  </a:cubicBezTo>
                  <a:cubicBezTo>
                    <a:pt x="221" y="442"/>
                    <a:pt x="221" y="442"/>
                    <a:pt x="221" y="442"/>
                  </a:cubicBezTo>
                  <a:cubicBezTo>
                    <a:pt x="221" y="442"/>
                    <a:pt x="221" y="442"/>
                    <a:pt x="221" y="442"/>
                  </a:cubicBezTo>
                  <a:cubicBezTo>
                    <a:pt x="220" y="442"/>
                    <a:pt x="220" y="442"/>
                    <a:pt x="220" y="442"/>
                  </a:cubicBezTo>
                  <a:cubicBezTo>
                    <a:pt x="220" y="442"/>
                    <a:pt x="220" y="442"/>
                    <a:pt x="220" y="442"/>
                  </a:cubicBezTo>
                  <a:cubicBezTo>
                    <a:pt x="220" y="442"/>
                    <a:pt x="220" y="442"/>
                    <a:pt x="220" y="442"/>
                  </a:cubicBezTo>
                  <a:cubicBezTo>
                    <a:pt x="219" y="442"/>
                    <a:pt x="219" y="442"/>
                    <a:pt x="219" y="442"/>
                  </a:cubicBezTo>
                  <a:cubicBezTo>
                    <a:pt x="219" y="442"/>
                    <a:pt x="219" y="442"/>
                    <a:pt x="219" y="442"/>
                  </a:cubicBezTo>
                  <a:cubicBezTo>
                    <a:pt x="219" y="442"/>
                    <a:pt x="219" y="442"/>
                    <a:pt x="219" y="442"/>
                  </a:cubicBezTo>
                  <a:cubicBezTo>
                    <a:pt x="219" y="442"/>
                    <a:pt x="219" y="442"/>
                    <a:pt x="219" y="442"/>
                  </a:cubicBezTo>
                  <a:cubicBezTo>
                    <a:pt x="219" y="441"/>
                    <a:pt x="219" y="441"/>
                    <a:pt x="219" y="441"/>
                  </a:cubicBezTo>
                  <a:cubicBezTo>
                    <a:pt x="219" y="441"/>
                    <a:pt x="219" y="441"/>
                    <a:pt x="219" y="441"/>
                  </a:cubicBezTo>
                  <a:cubicBezTo>
                    <a:pt x="218" y="441"/>
                    <a:pt x="218" y="441"/>
                    <a:pt x="218" y="441"/>
                  </a:cubicBezTo>
                  <a:cubicBezTo>
                    <a:pt x="218" y="441"/>
                    <a:pt x="218" y="441"/>
                    <a:pt x="218" y="441"/>
                  </a:cubicBezTo>
                  <a:cubicBezTo>
                    <a:pt x="218" y="440"/>
                    <a:pt x="218" y="440"/>
                    <a:pt x="218" y="440"/>
                  </a:cubicBezTo>
                  <a:cubicBezTo>
                    <a:pt x="218" y="441"/>
                    <a:pt x="218" y="441"/>
                    <a:pt x="218" y="441"/>
                  </a:cubicBezTo>
                  <a:cubicBezTo>
                    <a:pt x="217" y="440"/>
                    <a:pt x="217" y="440"/>
                    <a:pt x="217" y="440"/>
                  </a:cubicBezTo>
                  <a:cubicBezTo>
                    <a:pt x="217" y="440"/>
                    <a:pt x="217" y="440"/>
                    <a:pt x="217" y="440"/>
                  </a:cubicBezTo>
                  <a:cubicBezTo>
                    <a:pt x="217" y="440"/>
                    <a:pt x="217" y="440"/>
                    <a:pt x="217" y="440"/>
                  </a:cubicBezTo>
                  <a:cubicBezTo>
                    <a:pt x="217" y="440"/>
                    <a:pt x="217" y="440"/>
                    <a:pt x="217" y="440"/>
                  </a:cubicBezTo>
                  <a:cubicBezTo>
                    <a:pt x="217" y="440"/>
                    <a:pt x="217" y="440"/>
                    <a:pt x="217" y="440"/>
                  </a:cubicBezTo>
                  <a:cubicBezTo>
                    <a:pt x="217" y="440"/>
                    <a:pt x="217" y="440"/>
                    <a:pt x="217" y="440"/>
                  </a:cubicBezTo>
                  <a:cubicBezTo>
                    <a:pt x="217" y="440"/>
                    <a:pt x="217" y="440"/>
                    <a:pt x="217" y="440"/>
                  </a:cubicBezTo>
                  <a:cubicBezTo>
                    <a:pt x="217" y="440"/>
                    <a:pt x="217" y="440"/>
                    <a:pt x="217" y="440"/>
                  </a:cubicBezTo>
                  <a:cubicBezTo>
                    <a:pt x="216" y="440"/>
                    <a:pt x="216" y="440"/>
                    <a:pt x="216" y="440"/>
                  </a:cubicBezTo>
                  <a:cubicBezTo>
                    <a:pt x="216" y="440"/>
                    <a:pt x="216" y="440"/>
                    <a:pt x="216" y="440"/>
                  </a:cubicBezTo>
                  <a:cubicBezTo>
                    <a:pt x="216" y="440"/>
                    <a:pt x="216" y="440"/>
                    <a:pt x="216" y="440"/>
                  </a:cubicBezTo>
                  <a:cubicBezTo>
                    <a:pt x="216" y="440"/>
                    <a:pt x="216" y="440"/>
                    <a:pt x="216" y="440"/>
                  </a:cubicBezTo>
                  <a:cubicBezTo>
                    <a:pt x="215" y="439"/>
                    <a:pt x="215" y="439"/>
                    <a:pt x="215" y="439"/>
                  </a:cubicBezTo>
                  <a:cubicBezTo>
                    <a:pt x="215" y="439"/>
                    <a:pt x="215" y="439"/>
                    <a:pt x="215" y="439"/>
                  </a:cubicBezTo>
                  <a:cubicBezTo>
                    <a:pt x="215" y="439"/>
                    <a:pt x="215" y="439"/>
                    <a:pt x="215" y="439"/>
                  </a:cubicBezTo>
                  <a:cubicBezTo>
                    <a:pt x="215" y="439"/>
                    <a:pt x="215" y="439"/>
                    <a:pt x="215" y="439"/>
                  </a:cubicBezTo>
                  <a:cubicBezTo>
                    <a:pt x="215" y="438"/>
                    <a:pt x="214" y="438"/>
                    <a:pt x="214" y="438"/>
                  </a:cubicBezTo>
                  <a:cubicBezTo>
                    <a:pt x="214" y="437"/>
                    <a:pt x="214" y="437"/>
                    <a:pt x="214" y="437"/>
                  </a:cubicBezTo>
                  <a:cubicBezTo>
                    <a:pt x="214" y="437"/>
                    <a:pt x="214" y="437"/>
                    <a:pt x="214" y="437"/>
                  </a:cubicBezTo>
                  <a:cubicBezTo>
                    <a:pt x="214" y="437"/>
                    <a:pt x="214" y="437"/>
                    <a:pt x="214" y="437"/>
                  </a:cubicBezTo>
                  <a:cubicBezTo>
                    <a:pt x="214" y="437"/>
                    <a:pt x="214" y="437"/>
                    <a:pt x="214" y="437"/>
                  </a:cubicBezTo>
                  <a:cubicBezTo>
                    <a:pt x="214" y="436"/>
                    <a:pt x="214" y="436"/>
                    <a:pt x="214" y="436"/>
                  </a:cubicBezTo>
                  <a:cubicBezTo>
                    <a:pt x="214" y="436"/>
                    <a:pt x="214" y="436"/>
                    <a:pt x="214" y="436"/>
                  </a:cubicBezTo>
                  <a:cubicBezTo>
                    <a:pt x="214" y="437"/>
                    <a:pt x="214" y="437"/>
                    <a:pt x="214" y="437"/>
                  </a:cubicBezTo>
                  <a:cubicBezTo>
                    <a:pt x="214" y="437"/>
                    <a:pt x="214" y="437"/>
                    <a:pt x="214" y="437"/>
                  </a:cubicBezTo>
                  <a:cubicBezTo>
                    <a:pt x="213" y="438"/>
                    <a:pt x="213" y="438"/>
                    <a:pt x="213" y="438"/>
                  </a:cubicBezTo>
                  <a:cubicBezTo>
                    <a:pt x="212" y="437"/>
                    <a:pt x="212" y="438"/>
                    <a:pt x="211" y="438"/>
                  </a:cubicBezTo>
                  <a:cubicBezTo>
                    <a:pt x="211" y="437"/>
                    <a:pt x="211" y="437"/>
                    <a:pt x="211" y="437"/>
                  </a:cubicBezTo>
                  <a:cubicBezTo>
                    <a:pt x="211" y="437"/>
                    <a:pt x="211" y="437"/>
                    <a:pt x="211" y="437"/>
                  </a:cubicBezTo>
                  <a:cubicBezTo>
                    <a:pt x="211" y="437"/>
                    <a:pt x="211" y="437"/>
                    <a:pt x="211" y="437"/>
                  </a:cubicBezTo>
                  <a:cubicBezTo>
                    <a:pt x="211" y="437"/>
                    <a:pt x="211" y="437"/>
                    <a:pt x="211" y="437"/>
                  </a:cubicBezTo>
                  <a:cubicBezTo>
                    <a:pt x="211" y="436"/>
                    <a:pt x="211" y="436"/>
                    <a:pt x="211" y="436"/>
                  </a:cubicBezTo>
                  <a:cubicBezTo>
                    <a:pt x="211" y="436"/>
                    <a:pt x="211" y="436"/>
                    <a:pt x="211" y="436"/>
                  </a:cubicBezTo>
                  <a:cubicBezTo>
                    <a:pt x="212" y="436"/>
                    <a:pt x="212" y="436"/>
                    <a:pt x="212" y="436"/>
                  </a:cubicBezTo>
                  <a:cubicBezTo>
                    <a:pt x="211" y="436"/>
                    <a:pt x="211" y="436"/>
                    <a:pt x="211" y="436"/>
                  </a:cubicBezTo>
                  <a:cubicBezTo>
                    <a:pt x="212" y="435"/>
                    <a:pt x="212" y="435"/>
                    <a:pt x="212" y="435"/>
                  </a:cubicBezTo>
                  <a:cubicBezTo>
                    <a:pt x="211" y="435"/>
                    <a:pt x="211" y="435"/>
                    <a:pt x="211" y="435"/>
                  </a:cubicBezTo>
                  <a:cubicBezTo>
                    <a:pt x="211" y="435"/>
                    <a:pt x="211" y="435"/>
                    <a:pt x="211" y="435"/>
                  </a:cubicBezTo>
                  <a:cubicBezTo>
                    <a:pt x="211" y="436"/>
                    <a:pt x="211" y="436"/>
                    <a:pt x="211" y="436"/>
                  </a:cubicBezTo>
                  <a:cubicBezTo>
                    <a:pt x="211" y="436"/>
                    <a:pt x="211" y="436"/>
                    <a:pt x="211" y="436"/>
                  </a:cubicBezTo>
                  <a:cubicBezTo>
                    <a:pt x="211" y="436"/>
                    <a:pt x="211" y="436"/>
                    <a:pt x="211" y="436"/>
                  </a:cubicBezTo>
                  <a:cubicBezTo>
                    <a:pt x="211" y="437"/>
                    <a:pt x="211" y="437"/>
                    <a:pt x="211" y="437"/>
                  </a:cubicBezTo>
                  <a:cubicBezTo>
                    <a:pt x="210" y="436"/>
                    <a:pt x="210" y="436"/>
                    <a:pt x="210" y="436"/>
                  </a:cubicBezTo>
                  <a:close/>
                  <a:moveTo>
                    <a:pt x="241" y="383"/>
                  </a:moveTo>
                  <a:cubicBezTo>
                    <a:pt x="241" y="383"/>
                    <a:pt x="241" y="383"/>
                    <a:pt x="241" y="383"/>
                  </a:cubicBezTo>
                  <a:cubicBezTo>
                    <a:pt x="241" y="383"/>
                    <a:pt x="241" y="383"/>
                    <a:pt x="241" y="383"/>
                  </a:cubicBezTo>
                  <a:cubicBezTo>
                    <a:pt x="241" y="383"/>
                    <a:pt x="241" y="383"/>
                    <a:pt x="241" y="383"/>
                  </a:cubicBezTo>
                  <a:cubicBezTo>
                    <a:pt x="241" y="383"/>
                    <a:pt x="241" y="383"/>
                    <a:pt x="241" y="383"/>
                  </a:cubicBezTo>
                  <a:close/>
                  <a:moveTo>
                    <a:pt x="237" y="400"/>
                  </a:moveTo>
                  <a:cubicBezTo>
                    <a:pt x="237" y="400"/>
                    <a:pt x="237" y="400"/>
                    <a:pt x="237" y="400"/>
                  </a:cubicBezTo>
                  <a:cubicBezTo>
                    <a:pt x="237" y="400"/>
                    <a:pt x="237" y="400"/>
                    <a:pt x="237" y="400"/>
                  </a:cubicBezTo>
                  <a:cubicBezTo>
                    <a:pt x="237" y="400"/>
                    <a:pt x="237" y="400"/>
                    <a:pt x="237" y="400"/>
                  </a:cubicBezTo>
                  <a:close/>
                  <a:moveTo>
                    <a:pt x="234" y="397"/>
                  </a:moveTo>
                  <a:cubicBezTo>
                    <a:pt x="234" y="398"/>
                    <a:pt x="235" y="398"/>
                    <a:pt x="235" y="398"/>
                  </a:cubicBezTo>
                  <a:cubicBezTo>
                    <a:pt x="235" y="398"/>
                    <a:pt x="235" y="398"/>
                    <a:pt x="235" y="398"/>
                  </a:cubicBezTo>
                  <a:cubicBezTo>
                    <a:pt x="235" y="398"/>
                    <a:pt x="235" y="398"/>
                    <a:pt x="235" y="398"/>
                  </a:cubicBezTo>
                  <a:cubicBezTo>
                    <a:pt x="235" y="397"/>
                    <a:pt x="235" y="397"/>
                    <a:pt x="235" y="397"/>
                  </a:cubicBezTo>
                  <a:cubicBezTo>
                    <a:pt x="235" y="397"/>
                    <a:pt x="235" y="397"/>
                    <a:pt x="235" y="397"/>
                  </a:cubicBezTo>
                  <a:cubicBezTo>
                    <a:pt x="234" y="397"/>
                    <a:pt x="234" y="397"/>
                    <a:pt x="234" y="397"/>
                  </a:cubicBezTo>
                  <a:cubicBezTo>
                    <a:pt x="234" y="397"/>
                    <a:pt x="234" y="397"/>
                    <a:pt x="234" y="397"/>
                  </a:cubicBezTo>
                  <a:cubicBezTo>
                    <a:pt x="234" y="397"/>
                    <a:pt x="234" y="397"/>
                    <a:pt x="234" y="397"/>
                  </a:cubicBezTo>
                  <a:close/>
                  <a:moveTo>
                    <a:pt x="233" y="399"/>
                  </a:moveTo>
                  <a:cubicBezTo>
                    <a:pt x="233" y="399"/>
                    <a:pt x="233" y="399"/>
                    <a:pt x="233" y="399"/>
                  </a:cubicBezTo>
                  <a:cubicBezTo>
                    <a:pt x="233" y="399"/>
                    <a:pt x="233" y="399"/>
                    <a:pt x="233" y="399"/>
                  </a:cubicBezTo>
                  <a:cubicBezTo>
                    <a:pt x="233" y="399"/>
                    <a:pt x="233" y="399"/>
                    <a:pt x="233" y="399"/>
                  </a:cubicBezTo>
                  <a:close/>
                  <a:moveTo>
                    <a:pt x="232" y="399"/>
                  </a:moveTo>
                  <a:cubicBezTo>
                    <a:pt x="232" y="399"/>
                    <a:pt x="232" y="399"/>
                    <a:pt x="232" y="399"/>
                  </a:cubicBezTo>
                  <a:cubicBezTo>
                    <a:pt x="232" y="399"/>
                    <a:pt x="232" y="399"/>
                    <a:pt x="232" y="399"/>
                  </a:cubicBezTo>
                  <a:cubicBezTo>
                    <a:pt x="232" y="399"/>
                    <a:pt x="232" y="399"/>
                    <a:pt x="232" y="399"/>
                  </a:cubicBezTo>
                  <a:cubicBezTo>
                    <a:pt x="232" y="399"/>
                    <a:pt x="232" y="399"/>
                    <a:pt x="232" y="399"/>
                  </a:cubicBezTo>
                  <a:cubicBezTo>
                    <a:pt x="232" y="399"/>
                    <a:pt x="232" y="399"/>
                    <a:pt x="232" y="399"/>
                  </a:cubicBezTo>
                  <a:close/>
                  <a:moveTo>
                    <a:pt x="222" y="381"/>
                  </a:moveTo>
                  <a:cubicBezTo>
                    <a:pt x="223" y="382"/>
                    <a:pt x="223" y="382"/>
                    <a:pt x="223" y="382"/>
                  </a:cubicBezTo>
                  <a:cubicBezTo>
                    <a:pt x="223" y="382"/>
                    <a:pt x="223" y="382"/>
                    <a:pt x="223" y="382"/>
                  </a:cubicBezTo>
                  <a:cubicBezTo>
                    <a:pt x="224" y="382"/>
                    <a:pt x="224" y="382"/>
                    <a:pt x="224" y="382"/>
                  </a:cubicBezTo>
                  <a:cubicBezTo>
                    <a:pt x="223" y="381"/>
                    <a:pt x="223" y="381"/>
                    <a:pt x="223" y="381"/>
                  </a:cubicBezTo>
                  <a:lnTo>
                    <a:pt x="222" y="381"/>
                  </a:lnTo>
                  <a:close/>
                  <a:moveTo>
                    <a:pt x="179" y="393"/>
                  </a:moveTo>
                  <a:cubicBezTo>
                    <a:pt x="179" y="394"/>
                    <a:pt x="179" y="394"/>
                    <a:pt x="179" y="394"/>
                  </a:cubicBezTo>
                  <a:lnTo>
                    <a:pt x="179" y="393"/>
                  </a:lnTo>
                  <a:close/>
                  <a:moveTo>
                    <a:pt x="180" y="394"/>
                  </a:moveTo>
                  <a:cubicBezTo>
                    <a:pt x="180" y="394"/>
                    <a:pt x="180" y="394"/>
                    <a:pt x="180" y="394"/>
                  </a:cubicBezTo>
                  <a:cubicBezTo>
                    <a:pt x="180" y="394"/>
                    <a:pt x="180" y="394"/>
                    <a:pt x="180" y="394"/>
                  </a:cubicBezTo>
                  <a:cubicBezTo>
                    <a:pt x="180" y="394"/>
                    <a:pt x="180" y="394"/>
                    <a:pt x="180" y="394"/>
                  </a:cubicBezTo>
                  <a:close/>
                  <a:moveTo>
                    <a:pt x="183" y="396"/>
                  </a:moveTo>
                  <a:cubicBezTo>
                    <a:pt x="183" y="395"/>
                    <a:pt x="183" y="395"/>
                    <a:pt x="183" y="395"/>
                  </a:cubicBezTo>
                  <a:cubicBezTo>
                    <a:pt x="182" y="396"/>
                    <a:pt x="182" y="395"/>
                    <a:pt x="182" y="395"/>
                  </a:cubicBezTo>
                  <a:cubicBezTo>
                    <a:pt x="182" y="395"/>
                    <a:pt x="182" y="395"/>
                    <a:pt x="182" y="395"/>
                  </a:cubicBezTo>
                  <a:cubicBezTo>
                    <a:pt x="181" y="395"/>
                    <a:pt x="181" y="395"/>
                    <a:pt x="181" y="395"/>
                  </a:cubicBezTo>
                  <a:cubicBezTo>
                    <a:pt x="181" y="395"/>
                    <a:pt x="181" y="395"/>
                    <a:pt x="181" y="395"/>
                  </a:cubicBezTo>
                  <a:cubicBezTo>
                    <a:pt x="181" y="395"/>
                    <a:pt x="181" y="395"/>
                    <a:pt x="181" y="395"/>
                  </a:cubicBezTo>
                  <a:cubicBezTo>
                    <a:pt x="181" y="395"/>
                    <a:pt x="181" y="395"/>
                    <a:pt x="181" y="395"/>
                  </a:cubicBezTo>
                  <a:cubicBezTo>
                    <a:pt x="181" y="395"/>
                    <a:pt x="181" y="395"/>
                    <a:pt x="181" y="395"/>
                  </a:cubicBezTo>
                  <a:cubicBezTo>
                    <a:pt x="181" y="395"/>
                    <a:pt x="181" y="395"/>
                    <a:pt x="181" y="395"/>
                  </a:cubicBezTo>
                  <a:cubicBezTo>
                    <a:pt x="180" y="394"/>
                    <a:pt x="180" y="394"/>
                    <a:pt x="180" y="394"/>
                  </a:cubicBezTo>
                  <a:cubicBezTo>
                    <a:pt x="180" y="394"/>
                    <a:pt x="180" y="394"/>
                    <a:pt x="180" y="394"/>
                  </a:cubicBezTo>
                  <a:cubicBezTo>
                    <a:pt x="181" y="395"/>
                    <a:pt x="181" y="395"/>
                    <a:pt x="181" y="395"/>
                  </a:cubicBezTo>
                  <a:cubicBezTo>
                    <a:pt x="181" y="395"/>
                    <a:pt x="181" y="395"/>
                    <a:pt x="181" y="395"/>
                  </a:cubicBezTo>
                  <a:cubicBezTo>
                    <a:pt x="182" y="395"/>
                    <a:pt x="182" y="395"/>
                    <a:pt x="182" y="395"/>
                  </a:cubicBezTo>
                  <a:cubicBezTo>
                    <a:pt x="182" y="395"/>
                    <a:pt x="182" y="395"/>
                    <a:pt x="182" y="395"/>
                  </a:cubicBezTo>
                  <a:cubicBezTo>
                    <a:pt x="182" y="395"/>
                    <a:pt x="182" y="395"/>
                    <a:pt x="182" y="395"/>
                  </a:cubicBezTo>
                  <a:cubicBezTo>
                    <a:pt x="182" y="396"/>
                    <a:pt x="182" y="396"/>
                    <a:pt x="182" y="396"/>
                  </a:cubicBezTo>
                  <a:cubicBezTo>
                    <a:pt x="182" y="396"/>
                    <a:pt x="182" y="396"/>
                    <a:pt x="182" y="396"/>
                  </a:cubicBezTo>
                  <a:lnTo>
                    <a:pt x="183" y="396"/>
                  </a:lnTo>
                  <a:close/>
                  <a:moveTo>
                    <a:pt x="182" y="403"/>
                  </a:moveTo>
                  <a:cubicBezTo>
                    <a:pt x="182" y="403"/>
                    <a:pt x="182" y="403"/>
                    <a:pt x="182" y="403"/>
                  </a:cubicBezTo>
                  <a:close/>
                  <a:moveTo>
                    <a:pt x="180" y="405"/>
                  </a:moveTo>
                  <a:cubicBezTo>
                    <a:pt x="180" y="405"/>
                    <a:pt x="180" y="405"/>
                    <a:pt x="180" y="405"/>
                  </a:cubicBezTo>
                  <a:cubicBezTo>
                    <a:pt x="180" y="405"/>
                    <a:pt x="180" y="405"/>
                    <a:pt x="180" y="405"/>
                  </a:cubicBezTo>
                  <a:cubicBezTo>
                    <a:pt x="180" y="405"/>
                    <a:pt x="180" y="405"/>
                    <a:pt x="180" y="405"/>
                  </a:cubicBezTo>
                  <a:cubicBezTo>
                    <a:pt x="179" y="404"/>
                    <a:pt x="179" y="404"/>
                    <a:pt x="179" y="404"/>
                  </a:cubicBezTo>
                  <a:cubicBezTo>
                    <a:pt x="179" y="404"/>
                    <a:pt x="179" y="404"/>
                    <a:pt x="179" y="404"/>
                  </a:cubicBezTo>
                  <a:cubicBezTo>
                    <a:pt x="179" y="404"/>
                    <a:pt x="179" y="404"/>
                    <a:pt x="179" y="404"/>
                  </a:cubicBezTo>
                  <a:cubicBezTo>
                    <a:pt x="178" y="403"/>
                    <a:pt x="177" y="401"/>
                    <a:pt x="176" y="400"/>
                  </a:cubicBezTo>
                  <a:cubicBezTo>
                    <a:pt x="176" y="400"/>
                    <a:pt x="176" y="400"/>
                    <a:pt x="176" y="400"/>
                  </a:cubicBezTo>
                  <a:cubicBezTo>
                    <a:pt x="177" y="402"/>
                    <a:pt x="178" y="403"/>
                    <a:pt x="179" y="404"/>
                  </a:cubicBezTo>
                  <a:cubicBezTo>
                    <a:pt x="179" y="404"/>
                    <a:pt x="180" y="405"/>
                    <a:pt x="180" y="405"/>
                  </a:cubicBezTo>
                  <a:close/>
                  <a:moveTo>
                    <a:pt x="183" y="408"/>
                  </a:moveTo>
                  <a:cubicBezTo>
                    <a:pt x="182" y="408"/>
                    <a:pt x="182" y="408"/>
                    <a:pt x="182" y="408"/>
                  </a:cubicBezTo>
                  <a:cubicBezTo>
                    <a:pt x="182" y="407"/>
                    <a:pt x="182" y="407"/>
                    <a:pt x="182" y="407"/>
                  </a:cubicBezTo>
                  <a:cubicBezTo>
                    <a:pt x="182" y="407"/>
                    <a:pt x="182" y="407"/>
                    <a:pt x="182" y="407"/>
                  </a:cubicBezTo>
                  <a:cubicBezTo>
                    <a:pt x="182" y="407"/>
                    <a:pt x="182" y="407"/>
                    <a:pt x="182" y="407"/>
                  </a:cubicBezTo>
                  <a:cubicBezTo>
                    <a:pt x="182" y="407"/>
                    <a:pt x="182" y="407"/>
                    <a:pt x="182" y="407"/>
                  </a:cubicBezTo>
                  <a:cubicBezTo>
                    <a:pt x="182" y="407"/>
                    <a:pt x="182" y="407"/>
                    <a:pt x="182" y="407"/>
                  </a:cubicBezTo>
                  <a:cubicBezTo>
                    <a:pt x="182" y="407"/>
                    <a:pt x="182" y="407"/>
                    <a:pt x="182" y="407"/>
                  </a:cubicBezTo>
                  <a:cubicBezTo>
                    <a:pt x="181" y="406"/>
                    <a:pt x="181" y="406"/>
                    <a:pt x="181" y="406"/>
                  </a:cubicBezTo>
                  <a:cubicBezTo>
                    <a:pt x="181" y="406"/>
                    <a:pt x="181" y="406"/>
                    <a:pt x="181" y="406"/>
                  </a:cubicBezTo>
                  <a:cubicBezTo>
                    <a:pt x="181" y="406"/>
                    <a:pt x="181" y="406"/>
                    <a:pt x="181" y="406"/>
                  </a:cubicBezTo>
                  <a:cubicBezTo>
                    <a:pt x="181" y="405"/>
                    <a:pt x="181" y="405"/>
                    <a:pt x="181" y="405"/>
                  </a:cubicBezTo>
                  <a:cubicBezTo>
                    <a:pt x="180" y="406"/>
                    <a:pt x="180" y="406"/>
                    <a:pt x="180" y="406"/>
                  </a:cubicBezTo>
                  <a:cubicBezTo>
                    <a:pt x="181" y="407"/>
                    <a:pt x="181" y="407"/>
                    <a:pt x="181" y="407"/>
                  </a:cubicBezTo>
                  <a:cubicBezTo>
                    <a:pt x="182" y="407"/>
                    <a:pt x="182" y="407"/>
                    <a:pt x="182" y="407"/>
                  </a:cubicBezTo>
                  <a:cubicBezTo>
                    <a:pt x="182" y="408"/>
                    <a:pt x="182" y="408"/>
                    <a:pt x="182" y="408"/>
                  </a:cubicBezTo>
                  <a:cubicBezTo>
                    <a:pt x="181" y="408"/>
                    <a:pt x="181" y="408"/>
                    <a:pt x="181" y="408"/>
                  </a:cubicBezTo>
                  <a:cubicBezTo>
                    <a:pt x="182" y="409"/>
                    <a:pt x="182" y="409"/>
                    <a:pt x="182" y="409"/>
                  </a:cubicBezTo>
                  <a:cubicBezTo>
                    <a:pt x="182" y="408"/>
                    <a:pt x="182" y="408"/>
                    <a:pt x="182" y="408"/>
                  </a:cubicBezTo>
                  <a:cubicBezTo>
                    <a:pt x="182" y="408"/>
                    <a:pt x="182" y="408"/>
                    <a:pt x="182" y="408"/>
                  </a:cubicBezTo>
                  <a:lnTo>
                    <a:pt x="183" y="408"/>
                  </a:lnTo>
                  <a:close/>
                  <a:moveTo>
                    <a:pt x="185" y="410"/>
                  </a:moveTo>
                  <a:cubicBezTo>
                    <a:pt x="185" y="409"/>
                    <a:pt x="185" y="409"/>
                    <a:pt x="185" y="409"/>
                  </a:cubicBezTo>
                  <a:cubicBezTo>
                    <a:pt x="185" y="410"/>
                    <a:pt x="185" y="410"/>
                    <a:pt x="185" y="410"/>
                  </a:cubicBezTo>
                  <a:cubicBezTo>
                    <a:pt x="184" y="410"/>
                    <a:pt x="184" y="410"/>
                    <a:pt x="184" y="410"/>
                  </a:cubicBezTo>
                  <a:cubicBezTo>
                    <a:pt x="184" y="409"/>
                    <a:pt x="184" y="409"/>
                    <a:pt x="184" y="409"/>
                  </a:cubicBezTo>
                  <a:cubicBezTo>
                    <a:pt x="184" y="409"/>
                    <a:pt x="184" y="409"/>
                    <a:pt x="184" y="409"/>
                  </a:cubicBezTo>
                  <a:cubicBezTo>
                    <a:pt x="184" y="409"/>
                    <a:pt x="184" y="409"/>
                    <a:pt x="184" y="409"/>
                  </a:cubicBezTo>
                  <a:cubicBezTo>
                    <a:pt x="183" y="409"/>
                    <a:pt x="183" y="409"/>
                    <a:pt x="183" y="409"/>
                  </a:cubicBezTo>
                  <a:cubicBezTo>
                    <a:pt x="183" y="409"/>
                    <a:pt x="183" y="409"/>
                    <a:pt x="183" y="409"/>
                  </a:cubicBezTo>
                  <a:cubicBezTo>
                    <a:pt x="184" y="410"/>
                    <a:pt x="184" y="410"/>
                    <a:pt x="184" y="410"/>
                  </a:cubicBezTo>
                  <a:cubicBezTo>
                    <a:pt x="184" y="410"/>
                    <a:pt x="184" y="410"/>
                    <a:pt x="184" y="410"/>
                  </a:cubicBezTo>
                  <a:lnTo>
                    <a:pt x="185" y="410"/>
                  </a:lnTo>
                  <a:close/>
                  <a:moveTo>
                    <a:pt x="190" y="379"/>
                  </a:moveTo>
                  <a:cubicBezTo>
                    <a:pt x="190" y="379"/>
                    <a:pt x="190" y="379"/>
                    <a:pt x="190" y="379"/>
                  </a:cubicBezTo>
                  <a:cubicBezTo>
                    <a:pt x="190" y="379"/>
                    <a:pt x="190" y="379"/>
                    <a:pt x="190" y="379"/>
                  </a:cubicBezTo>
                  <a:cubicBezTo>
                    <a:pt x="189" y="379"/>
                    <a:pt x="189" y="379"/>
                    <a:pt x="189" y="379"/>
                  </a:cubicBezTo>
                  <a:cubicBezTo>
                    <a:pt x="189" y="380"/>
                    <a:pt x="189" y="380"/>
                    <a:pt x="189" y="380"/>
                  </a:cubicBezTo>
                  <a:cubicBezTo>
                    <a:pt x="190" y="379"/>
                    <a:pt x="190" y="379"/>
                    <a:pt x="190" y="379"/>
                  </a:cubicBezTo>
                  <a:close/>
                  <a:moveTo>
                    <a:pt x="205" y="377"/>
                  </a:moveTo>
                  <a:cubicBezTo>
                    <a:pt x="205" y="377"/>
                    <a:pt x="205" y="377"/>
                    <a:pt x="205" y="377"/>
                  </a:cubicBezTo>
                  <a:cubicBezTo>
                    <a:pt x="205" y="377"/>
                    <a:pt x="205" y="377"/>
                    <a:pt x="205" y="377"/>
                  </a:cubicBezTo>
                  <a:cubicBezTo>
                    <a:pt x="205" y="377"/>
                    <a:pt x="205" y="377"/>
                    <a:pt x="205" y="377"/>
                  </a:cubicBezTo>
                  <a:cubicBezTo>
                    <a:pt x="205" y="376"/>
                    <a:pt x="205" y="376"/>
                    <a:pt x="205" y="376"/>
                  </a:cubicBezTo>
                  <a:cubicBezTo>
                    <a:pt x="205" y="376"/>
                    <a:pt x="205" y="376"/>
                    <a:pt x="205" y="376"/>
                  </a:cubicBezTo>
                  <a:cubicBezTo>
                    <a:pt x="204" y="376"/>
                    <a:pt x="204" y="376"/>
                    <a:pt x="204" y="376"/>
                  </a:cubicBezTo>
                  <a:cubicBezTo>
                    <a:pt x="205" y="377"/>
                    <a:pt x="205" y="377"/>
                    <a:pt x="205" y="377"/>
                  </a:cubicBezTo>
                  <a:cubicBezTo>
                    <a:pt x="205" y="377"/>
                    <a:pt x="205" y="377"/>
                    <a:pt x="205" y="377"/>
                  </a:cubicBezTo>
                  <a:cubicBezTo>
                    <a:pt x="205" y="377"/>
                    <a:pt x="205" y="377"/>
                    <a:pt x="205" y="377"/>
                  </a:cubicBezTo>
                  <a:cubicBezTo>
                    <a:pt x="205" y="377"/>
                    <a:pt x="205" y="377"/>
                    <a:pt x="205" y="377"/>
                  </a:cubicBezTo>
                  <a:close/>
                  <a:moveTo>
                    <a:pt x="150" y="341"/>
                  </a:moveTo>
                  <a:cubicBezTo>
                    <a:pt x="150" y="341"/>
                    <a:pt x="150" y="341"/>
                    <a:pt x="150" y="341"/>
                  </a:cubicBezTo>
                  <a:cubicBezTo>
                    <a:pt x="150" y="341"/>
                    <a:pt x="150" y="341"/>
                    <a:pt x="150" y="341"/>
                  </a:cubicBezTo>
                  <a:close/>
                  <a:moveTo>
                    <a:pt x="150" y="345"/>
                  </a:moveTo>
                  <a:cubicBezTo>
                    <a:pt x="150" y="345"/>
                    <a:pt x="150" y="345"/>
                    <a:pt x="150" y="345"/>
                  </a:cubicBezTo>
                  <a:cubicBezTo>
                    <a:pt x="150" y="345"/>
                    <a:pt x="150" y="345"/>
                    <a:pt x="150" y="345"/>
                  </a:cubicBezTo>
                  <a:cubicBezTo>
                    <a:pt x="150" y="345"/>
                    <a:pt x="150" y="346"/>
                    <a:pt x="149" y="346"/>
                  </a:cubicBezTo>
                  <a:cubicBezTo>
                    <a:pt x="149" y="346"/>
                    <a:pt x="149" y="346"/>
                    <a:pt x="149" y="346"/>
                  </a:cubicBezTo>
                  <a:cubicBezTo>
                    <a:pt x="149" y="347"/>
                    <a:pt x="149" y="347"/>
                    <a:pt x="149" y="347"/>
                  </a:cubicBezTo>
                  <a:cubicBezTo>
                    <a:pt x="149" y="347"/>
                    <a:pt x="149" y="347"/>
                    <a:pt x="149" y="347"/>
                  </a:cubicBezTo>
                  <a:cubicBezTo>
                    <a:pt x="150" y="346"/>
                    <a:pt x="150" y="346"/>
                    <a:pt x="150" y="346"/>
                  </a:cubicBezTo>
                  <a:cubicBezTo>
                    <a:pt x="150" y="346"/>
                    <a:pt x="150" y="346"/>
                    <a:pt x="150" y="346"/>
                  </a:cubicBezTo>
                  <a:cubicBezTo>
                    <a:pt x="150" y="346"/>
                    <a:pt x="150" y="346"/>
                    <a:pt x="150" y="346"/>
                  </a:cubicBezTo>
                  <a:cubicBezTo>
                    <a:pt x="150" y="346"/>
                    <a:pt x="150" y="346"/>
                    <a:pt x="150" y="346"/>
                  </a:cubicBezTo>
                  <a:cubicBezTo>
                    <a:pt x="150" y="345"/>
                    <a:pt x="150" y="345"/>
                    <a:pt x="150" y="345"/>
                  </a:cubicBezTo>
                  <a:close/>
                  <a:moveTo>
                    <a:pt x="141" y="329"/>
                  </a:moveTo>
                  <a:cubicBezTo>
                    <a:pt x="141" y="330"/>
                    <a:pt x="141" y="330"/>
                    <a:pt x="141" y="330"/>
                  </a:cubicBezTo>
                  <a:cubicBezTo>
                    <a:pt x="141" y="330"/>
                    <a:pt x="141" y="330"/>
                    <a:pt x="141" y="330"/>
                  </a:cubicBezTo>
                  <a:cubicBezTo>
                    <a:pt x="142" y="330"/>
                    <a:pt x="142" y="330"/>
                    <a:pt x="142" y="330"/>
                  </a:cubicBezTo>
                  <a:cubicBezTo>
                    <a:pt x="141" y="330"/>
                    <a:pt x="141" y="330"/>
                    <a:pt x="141" y="330"/>
                  </a:cubicBezTo>
                  <a:cubicBezTo>
                    <a:pt x="142" y="330"/>
                    <a:pt x="142" y="330"/>
                    <a:pt x="142" y="330"/>
                  </a:cubicBezTo>
                  <a:cubicBezTo>
                    <a:pt x="142" y="330"/>
                    <a:pt x="142" y="330"/>
                    <a:pt x="142" y="330"/>
                  </a:cubicBezTo>
                  <a:cubicBezTo>
                    <a:pt x="142" y="331"/>
                    <a:pt x="142" y="331"/>
                    <a:pt x="142" y="331"/>
                  </a:cubicBezTo>
                  <a:cubicBezTo>
                    <a:pt x="141" y="331"/>
                    <a:pt x="141" y="331"/>
                    <a:pt x="141" y="331"/>
                  </a:cubicBezTo>
                  <a:cubicBezTo>
                    <a:pt x="142" y="332"/>
                    <a:pt x="142" y="332"/>
                    <a:pt x="142" y="332"/>
                  </a:cubicBezTo>
                  <a:cubicBezTo>
                    <a:pt x="142" y="332"/>
                    <a:pt x="142" y="332"/>
                    <a:pt x="142" y="332"/>
                  </a:cubicBezTo>
                  <a:cubicBezTo>
                    <a:pt x="142" y="332"/>
                    <a:pt x="142" y="332"/>
                    <a:pt x="143" y="333"/>
                  </a:cubicBezTo>
                  <a:cubicBezTo>
                    <a:pt x="144" y="333"/>
                    <a:pt x="144" y="333"/>
                    <a:pt x="144" y="333"/>
                  </a:cubicBezTo>
                  <a:cubicBezTo>
                    <a:pt x="144" y="333"/>
                    <a:pt x="144" y="333"/>
                    <a:pt x="144" y="333"/>
                  </a:cubicBezTo>
                  <a:cubicBezTo>
                    <a:pt x="144" y="332"/>
                    <a:pt x="144" y="332"/>
                    <a:pt x="144" y="332"/>
                  </a:cubicBezTo>
                  <a:cubicBezTo>
                    <a:pt x="144" y="332"/>
                    <a:pt x="145" y="333"/>
                    <a:pt x="145" y="332"/>
                  </a:cubicBezTo>
                  <a:cubicBezTo>
                    <a:pt x="145" y="332"/>
                    <a:pt x="144" y="332"/>
                    <a:pt x="144" y="331"/>
                  </a:cubicBezTo>
                  <a:cubicBezTo>
                    <a:pt x="144" y="331"/>
                    <a:pt x="144" y="331"/>
                    <a:pt x="144" y="331"/>
                  </a:cubicBezTo>
                  <a:cubicBezTo>
                    <a:pt x="144" y="330"/>
                    <a:pt x="144" y="330"/>
                    <a:pt x="144" y="330"/>
                  </a:cubicBezTo>
                  <a:cubicBezTo>
                    <a:pt x="144" y="330"/>
                    <a:pt x="144" y="330"/>
                    <a:pt x="144" y="330"/>
                  </a:cubicBezTo>
                  <a:cubicBezTo>
                    <a:pt x="144" y="330"/>
                    <a:pt x="144" y="330"/>
                    <a:pt x="144" y="330"/>
                  </a:cubicBezTo>
                  <a:cubicBezTo>
                    <a:pt x="143" y="330"/>
                    <a:pt x="143" y="330"/>
                    <a:pt x="143" y="330"/>
                  </a:cubicBezTo>
                  <a:cubicBezTo>
                    <a:pt x="143" y="330"/>
                    <a:pt x="143" y="330"/>
                    <a:pt x="143" y="330"/>
                  </a:cubicBezTo>
                  <a:cubicBezTo>
                    <a:pt x="143" y="330"/>
                    <a:pt x="143" y="330"/>
                    <a:pt x="143" y="330"/>
                  </a:cubicBezTo>
                  <a:cubicBezTo>
                    <a:pt x="143" y="329"/>
                    <a:pt x="143" y="329"/>
                    <a:pt x="143" y="329"/>
                  </a:cubicBezTo>
                  <a:cubicBezTo>
                    <a:pt x="143" y="329"/>
                    <a:pt x="143" y="329"/>
                    <a:pt x="143" y="329"/>
                  </a:cubicBezTo>
                  <a:cubicBezTo>
                    <a:pt x="142" y="329"/>
                    <a:pt x="142" y="329"/>
                    <a:pt x="142" y="329"/>
                  </a:cubicBezTo>
                  <a:cubicBezTo>
                    <a:pt x="142" y="329"/>
                    <a:pt x="142" y="329"/>
                    <a:pt x="142" y="329"/>
                  </a:cubicBezTo>
                  <a:cubicBezTo>
                    <a:pt x="141" y="328"/>
                    <a:pt x="141" y="328"/>
                    <a:pt x="141" y="328"/>
                  </a:cubicBezTo>
                  <a:cubicBezTo>
                    <a:pt x="141" y="328"/>
                    <a:pt x="141" y="328"/>
                    <a:pt x="141" y="328"/>
                  </a:cubicBezTo>
                  <a:cubicBezTo>
                    <a:pt x="141" y="328"/>
                    <a:pt x="141" y="328"/>
                    <a:pt x="141" y="328"/>
                  </a:cubicBezTo>
                  <a:cubicBezTo>
                    <a:pt x="141" y="328"/>
                    <a:pt x="141" y="328"/>
                    <a:pt x="141" y="328"/>
                  </a:cubicBezTo>
                  <a:cubicBezTo>
                    <a:pt x="141" y="328"/>
                    <a:pt x="141" y="328"/>
                    <a:pt x="141" y="328"/>
                  </a:cubicBezTo>
                  <a:cubicBezTo>
                    <a:pt x="141" y="329"/>
                    <a:pt x="141" y="329"/>
                    <a:pt x="141" y="329"/>
                  </a:cubicBezTo>
                  <a:cubicBezTo>
                    <a:pt x="141" y="329"/>
                    <a:pt x="141" y="329"/>
                    <a:pt x="141" y="329"/>
                  </a:cubicBezTo>
                  <a:cubicBezTo>
                    <a:pt x="141" y="329"/>
                    <a:pt x="141" y="329"/>
                    <a:pt x="141" y="329"/>
                  </a:cubicBezTo>
                  <a:close/>
                  <a:moveTo>
                    <a:pt x="143" y="334"/>
                  </a:moveTo>
                  <a:cubicBezTo>
                    <a:pt x="143" y="333"/>
                    <a:pt x="143" y="333"/>
                    <a:pt x="143" y="333"/>
                  </a:cubicBezTo>
                  <a:cubicBezTo>
                    <a:pt x="143" y="333"/>
                    <a:pt x="143" y="333"/>
                    <a:pt x="143" y="333"/>
                  </a:cubicBezTo>
                  <a:cubicBezTo>
                    <a:pt x="142" y="333"/>
                    <a:pt x="142" y="333"/>
                    <a:pt x="142" y="333"/>
                  </a:cubicBezTo>
                  <a:cubicBezTo>
                    <a:pt x="142" y="333"/>
                    <a:pt x="142" y="333"/>
                    <a:pt x="142" y="333"/>
                  </a:cubicBezTo>
                  <a:cubicBezTo>
                    <a:pt x="142" y="333"/>
                    <a:pt x="142" y="333"/>
                    <a:pt x="142" y="333"/>
                  </a:cubicBezTo>
                  <a:cubicBezTo>
                    <a:pt x="142" y="333"/>
                    <a:pt x="142" y="333"/>
                    <a:pt x="142" y="333"/>
                  </a:cubicBezTo>
                  <a:cubicBezTo>
                    <a:pt x="142" y="333"/>
                    <a:pt x="142" y="333"/>
                    <a:pt x="142" y="333"/>
                  </a:cubicBezTo>
                  <a:cubicBezTo>
                    <a:pt x="141" y="333"/>
                    <a:pt x="141" y="333"/>
                    <a:pt x="141" y="333"/>
                  </a:cubicBezTo>
                  <a:cubicBezTo>
                    <a:pt x="141" y="334"/>
                    <a:pt x="142" y="335"/>
                    <a:pt x="142" y="335"/>
                  </a:cubicBezTo>
                  <a:cubicBezTo>
                    <a:pt x="143" y="335"/>
                    <a:pt x="143" y="335"/>
                    <a:pt x="143" y="335"/>
                  </a:cubicBezTo>
                  <a:cubicBezTo>
                    <a:pt x="143" y="335"/>
                    <a:pt x="143" y="335"/>
                    <a:pt x="143" y="335"/>
                  </a:cubicBezTo>
                  <a:cubicBezTo>
                    <a:pt x="143" y="335"/>
                    <a:pt x="143" y="335"/>
                    <a:pt x="143" y="335"/>
                  </a:cubicBezTo>
                  <a:cubicBezTo>
                    <a:pt x="143" y="335"/>
                    <a:pt x="143" y="335"/>
                    <a:pt x="143" y="335"/>
                  </a:cubicBezTo>
                  <a:cubicBezTo>
                    <a:pt x="143" y="335"/>
                    <a:pt x="143" y="335"/>
                    <a:pt x="143" y="335"/>
                  </a:cubicBezTo>
                  <a:cubicBezTo>
                    <a:pt x="143" y="335"/>
                    <a:pt x="143" y="335"/>
                    <a:pt x="143" y="335"/>
                  </a:cubicBezTo>
                  <a:cubicBezTo>
                    <a:pt x="143" y="334"/>
                    <a:pt x="143" y="334"/>
                    <a:pt x="143" y="334"/>
                  </a:cubicBezTo>
                  <a:cubicBezTo>
                    <a:pt x="144" y="334"/>
                    <a:pt x="144" y="334"/>
                    <a:pt x="144" y="334"/>
                  </a:cubicBezTo>
                  <a:cubicBezTo>
                    <a:pt x="143" y="334"/>
                    <a:pt x="143" y="334"/>
                    <a:pt x="143" y="334"/>
                  </a:cubicBezTo>
                  <a:cubicBezTo>
                    <a:pt x="144" y="334"/>
                    <a:pt x="144" y="334"/>
                    <a:pt x="144" y="334"/>
                  </a:cubicBezTo>
                  <a:lnTo>
                    <a:pt x="143" y="334"/>
                  </a:lnTo>
                  <a:close/>
                  <a:moveTo>
                    <a:pt x="190" y="377"/>
                  </a:moveTo>
                  <a:cubicBezTo>
                    <a:pt x="191" y="378"/>
                    <a:pt x="191" y="378"/>
                    <a:pt x="191" y="378"/>
                  </a:cubicBezTo>
                  <a:cubicBezTo>
                    <a:pt x="191" y="377"/>
                    <a:pt x="191" y="377"/>
                    <a:pt x="191" y="377"/>
                  </a:cubicBezTo>
                  <a:cubicBezTo>
                    <a:pt x="191" y="376"/>
                    <a:pt x="191" y="376"/>
                    <a:pt x="191" y="376"/>
                  </a:cubicBezTo>
                  <a:cubicBezTo>
                    <a:pt x="191" y="377"/>
                    <a:pt x="191" y="377"/>
                    <a:pt x="191" y="377"/>
                  </a:cubicBezTo>
                  <a:cubicBezTo>
                    <a:pt x="190" y="376"/>
                    <a:pt x="190" y="376"/>
                    <a:pt x="190" y="376"/>
                  </a:cubicBezTo>
                  <a:cubicBezTo>
                    <a:pt x="190" y="376"/>
                    <a:pt x="190" y="376"/>
                    <a:pt x="190" y="376"/>
                  </a:cubicBezTo>
                  <a:lnTo>
                    <a:pt x="190" y="377"/>
                  </a:lnTo>
                  <a:close/>
                  <a:moveTo>
                    <a:pt x="101" y="300"/>
                  </a:moveTo>
                  <a:cubicBezTo>
                    <a:pt x="101" y="300"/>
                    <a:pt x="101" y="300"/>
                    <a:pt x="101" y="300"/>
                  </a:cubicBezTo>
                  <a:cubicBezTo>
                    <a:pt x="101" y="300"/>
                    <a:pt x="101" y="300"/>
                    <a:pt x="101" y="300"/>
                  </a:cubicBezTo>
                  <a:cubicBezTo>
                    <a:pt x="101" y="300"/>
                    <a:pt x="101" y="301"/>
                    <a:pt x="101" y="301"/>
                  </a:cubicBezTo>
                  <a:cubicBezTo>
                    <a:pt x="101" y="301"/>
                    <a:pt x="101" y="301"/>
                    <a:pt x="101" y="301"/>
                  </a:cubicBezTo>
                  <a:cubicBezTo>
                    <a:pt x="101" y="300"/>
                    <a:pt x="101" y="300"/>
                    <a:pt x="101" y="300"/>
                  </a:cubicBezTo>
                  <a:close/>
                  <a:moveTo>
                    <a:pt x="245" y="447"/>
                  </a:moveTo>
                  <a:cubicBezTo>
                    <a:pt x="245" y="447"/>
                    <a:pt x="245" y="447"/>
                    <a:pt x="245" y="447"/>
                  </a:cubicBezTo>
                  <a:cubicBezTo>
                    <a:pt x="245" y="447"/>
                    <a:pt x="245" y="447"/>
                    <a:pt x="245" y="447"/>
                  </a:cubicBezTo>
                  <a:cubicBezTo>
                    <a:pt x="246" y="447"/>
                    <a:pt x="246" y="447"/>
                    <a:pt x="246" y="447"/>
                  </a:cubicBezTo>
                  <a:cubicBezTo>
                    <a:pt x="246" y="447"/>
                    <a:pt x="246" y="447"/>
                    <a:pt x="246" y="447"/>
                  </a:cubicBezTo>
                  <a:cubicBezTo>
                    <a:pt x="246" y="447"/>
                    <a:pt x="246" y="447"/>
                    <a:pt x="246" y="447"/>
                  </a:cubicBezTo>
                  <a:lnTo>
                    <a:pt x="245" y="447"/>
                  </a:lnTo>
                  <a:close/>
                  <a:moveTo>
                    <a:pt x="184" y="377"/>
                  </a:moveTo>
                  <a:cubicBezTo>
                    <a:pt x="184" y="378"/>
                    <a:pt x="184" y="378"/>
                    <a:pt x="184" y="378"/>
                  </a:cubicBezTo>
                  <a:cubicBezTo>
                    <a:pt x="184" y="378"/>
                    <a:pt x="184" y="378"/>
                    <a:pt x="184" y="378"/>
                  </a:cubicBezTo>
                  <a:cubicBezTo>
                    <a:pt x="184" y="378"/>
                    <a:pt x="184" y="378"/>
                    <a:pt x="184" y="378"/>
                  </a:cubicBezTo>
                  <a:cubicBezTo>
                    <a:pt x="184" y="378"/>
                    <a:pt x="184" y="378"/>
                    <a:pt x="184" y="378"/>
                  </a:cubicBezTo>
                  <a:cubicBezTo>
                    <a:pt x="184" y="378"/>
                    <a:pt x="184" y="378"/>
                    <a:pt x="184" y="378"/>
                  </a:cubicBezTo>
                  <a:cubicBezTo>
                    <a:pt x="184" y="378"/>
                    <a:pt x="184" y="378"/>
                    <a:pt x="184" y="378"/>
                  </a:cubicBezTo>
                  <a:cubicBezTo>
                    <a:pt x="184" y="378"/>
                    <a:pt x="184" y="378"/>
                    <a:pt x="184" y="378"/>
                  </a:cubicBezTo>
                  <a:cubicBezTo>
                    <a:pt x="184" y="377"/>
                    <a:pt x="184" y="377"/>
                    <a:pt x="184" y="377"/>
                  </a:cubicBezTo>
                  <a:cubicBezTo>
                    <a:pt x="185" y="377"/>
                    <a:pt x="185" y="377"/>
                    <a:pt x="185" y="377"/>
                  </a:cubicBezTo>
                  <a:cubicBezTo>
                    <a:pt x="184" y="377"/>
                    <a:pt x="184" y="377"/>
                    <a:pt x="184" y="377"/>
                  </a:cubicBezTo>
                  <a:cubicBezTo>
                    <a:pt x="185" y="377"/>
                    <a:pt x="185" y="377"/>
                    <a:pt x="185" y="377"/>
                  </a:cubicBezTo>
                  <a:lnTo>
                    <a:pt x="184" y="377"/>
                  </a:lnTo>
                  <a:close/>
                  <a:moveTo>
                    <a:pt x="101" y="300"/>
                  </a:moveTo>
                  <a:cubicBezTo>
                    <a:pt x="101" y="299"/>
                    <a:pt x="101" y="299"/>
                    <a:pt x="101" y="299"/>
                  </a:cubicBezTo>
                  <a:cubicBezTo>
                    <a:pt x="101" y="299"/>
                    <a:pt x="101" y="299"/>
                    <a:pt x="101" y="299"/>
                  </a:cubicBezTo>
                  <a:cubicBezTo>
                    <a:pt x="101" y="299"/>
                    <a:pt x="101" y="299"/>
                    <a:pt x="101" y="299"/>
                  </a:cubicBezTo>
                  <a:cubicBezTo>
                    <a:pt x="101" y="299"/>
                    <a:pt x="101" y="299"/>
                    <a:pt x="101" y="299"/>
                  </a:cubicBezTo>
                  <a:cubicBezTo>
                    <a:pt x="100" y="298"/>
                    <a:pt x="100" y="298"/>
                    <a:pt x="100" y="298"/>
                  </a:cubicBezTo>
                  <a:cubicBezTo>
                    <a:pt x="100" y="298"/>
                    <a:pt x="100" y="298"/>
                    <a:pt x="100" y="298"/>
                  </a:cubicBezTo>
                  <a:cubicBezTo>
                    <a:pt x="100" y="298"/>
                    <a:pt x="100" y="298"/>
                    <a:pt x="100" y="297"/>
                  </a:cubicBezTo>
                  <a:cubicBezTo>
                    <a:pt x="100" y="297"/>
                    <a:pt x="100" y="297"/>
                    <a:pt x="100" y="297"/>
                  </a:cubicBezTo>
                  <a:cubicBezTo>
                    <a:pt x="100" y="297"/>
                    <a:pt x="100" y="297"/>
                    <a:pt x="100" y="297"/>
                  </a:cubicBezTo>
                  <a:cubicBezTo>
                    <a:pt x="100" y="297"/>
                    <a:pt x="100" y="297"/>
                    <a:pt x="100" y="297"/>
                  </a:cubicBezTo>
                  <a:cubicBezTo>
                    <a:pt x="100" y="297"/>
                    <a:pt x="100" y="297"/>
                    <a:pt x="100" y="297"/>
                  </a:cubicBezTo>
                  <a:cubicBezTo>
                    <a:pt x="100" y="297"/>
                    <a:pt x="100" y="297"/>
                    <a:pt x="100" y="297"/>
                  </a:cubicBezTo>
                  <a:cubicBezTo>
                    <a:pt x="100" y="297"/>
                    <a:pt x="100" y="297"/>
                    <a:pt x="100" y="297"/>
                  </a:cubicBezTo>
                  <a:cubicBezTo>
                    <a:pt x="100" y="298"/>
                    <a:pt x="100" y="298"/>
                    <a:pt x="100" y="298"/>
                  </a:cubicBezTo>
                  <a:cubicBezTo>
                    <a:pt x="100" y="298"/>
                    <a:pt x="100" y="298"/>
                    <a:pt x="100" y="298"/>
                  </a:cubicBezTo>
                  <a:cubicBezTo>
                    <a:pt x="100" y="298"/>
                    <a:pt x="100" y="298"/>
                    <a:pt x="100" y="298"/>
                  </a:cubicBezTo>
                  <a:cubicBezTo>
                    <a:pt x="100" y="299"/>
                    <a:pt x="100" y="299"/>
                    <a:pt x="100" y="299"/>
                  </a:cubicBezTo>
                  <a:cubicBezTo>
                    <a:pt x="100" y="299"/>
                    <a:pt x="100" y="299"/>
                    <a:pt x="100" y="299"/>
                  </a:cubicBezTo>
                  <a:cubicBezTo>
                    <a:pt x="100" y="299"/>
                    <a:pt x="100" y="299"/>
                    <a:pt x="100" y="299"/>
                  </a:cubicBezTo>
                  <a:lnTo>
                    <a:pt x="101" y="300"/>
                  </a:lnTo>
                  <a:close/>
                  <a:moveTo>
                    <a:pt x="188" y="377"/>
                  </a:moveTo>
                  <a:cubicBezTo>
                    <a:pt x="188" y="376"/>
                    <a:pt x="188" y="376"/>
                    <a:pt x="188" y="376"/>
                  </a:cubicBezTo>
                  <a:cubicBezTo>
                    <a:pt x="188" y="376"/>
                    <a:pt x="188" y="376"/>
                    <a:pt x="188" y="376"/>
                  </a:cubicBezTo>
                  <a:cubicBezTo>
                    <a:pt x="188" y="376"/>
                    <a:pt x="188" y="375"/>
                    <a:pt x="188" y="376"/>
                  </a:cubicBezTo>
                  <a:cubicBezTo>
                    <a:pt x="188" y="376"/>
                    <a:pt x="188" y="376"/>
                    <a:pt x="188" y="376"/>
                  </a:cubicBezTo>
                  <a:cubicBezTo>
                    <a:pt x="188" y="376"/>
                    <a:pt x="188" y="376"/>
                    <a:pt x="188" y="376"/>
                  </a:cubicBezTo>
                  <a:cubicBezTo>
                    <a:pt x="188" y="377"/>
                    <a:pt x="188" y="377"/>
                    <a:pt x="188" y="377"/>
                  </a:cubicBezTo>
                  <a:close/>
                  <a:moveTo>
                    <a:pt x="186" y="376"/>
                  </a:moveTo>
                  <a:cubicBezTo>
                    <a:pt x="187" y="375"/>
                    <a:pt x="187" y="375"/>
                    <a:pt x="187" y="375"/>
                  </a:cubicBezTo>
                  <a:cubicBezTo>
                    <a:pt x="187" y="375"/>
                    <a:pt x="187" y="375"/>
                    <a:pt x="187" y="375"/>
                  </a:cubicBezTo>
                  <a:cubicBezTo>
                    <a:pt x="186" y="375"/>
                    <a:pt x="186" y="375"/>
                    <a:pt x="186" y="375"/>
                  </a:cubicBezTo>
                  <a:cubicBezTo>
                    <a:pt x="186" y="375"/>
                    <a:pt x="186" y="375"/>
                    <a:pt x="186" y="375"/>
                  </a:cubicBezTo>
                  <a:cubicBezTo>
                    <a:pt x="185" y="374"/>
                    <a:pt x="185" y="374"/>
                    <a:pt x="185" y="374"/>
                  </a:cubicBezTo>
                  <a:cubicBezTo>
                    <a:pt x="185" y="374"/>
                    <a:pt x="185" y="374"/>
                    <a:pt x="185" y="374"/>
                  </a:cubicBezTo>
                  <a:cubicBezTo>
                    <a:pt x="185" y="374"/>
                    <a:pt x="185" y="374"/>
                    <a:pt x="185" y="374"/>
                  </a:cubicBezTo>
                  <a:cubicBezTo>
                    <a:pt x="185" y="374"/>
                    <a:pt x="185" y="374"/>
                    <a:pt x="185" y="374"/>
                  </a:cubicBezTo>
                  <a:cubicBezTo>
                    <a:pt x="185" y="374"/>
                    <a:pt x="185" y="374"/>
                    <a:pt x="185" y="374"/>
                  </a:cubicBezTo>
                  <a:cubicBezTo>
                    <a:pt x="185" y="374"/>
                    <a:pt x="185" y="374"/>
                    <a:pt x="185" y="374"/>
                  </a:cubicBezTo>
                  <a:cubicBezTo>
                    <a:pt x="185" y="375"/>
                    <a:pt x="185" y="375"/>
                    <a:pt x="185" y="375"/>
                  </a:cubicBezTo>
                  <a:cubicBezTo>
                    <a:pt x="185" y="375"/>
                    <a:pt x="185" y="375"/>
                    <a:pt x="185" y="375"/>
                  </a:cubicBezTo>
                  <a:cubicBezTo>
                    <a:pt x="185" y="376"/>
                    <a:pt x="185" y="376"/>
                    <a:pt x="185" y="376"/>
                  </a:cubicBezTo>
                  <a:cubicBezTo>
                    <a:pt x="185" y="376"/>
                    <a:pt x="185" y="376"/>
                    <a:pt x="186" y="376"/>
                  </a:cubicBezTo>
                  <a:close/>
                  <a:moveTo>
                    <a:pt x="187" y="374"/>
                  </a:moveTo>
                  <a:cubicBezTo>
                    <a:pt x="187" y="374"/>
                    <a:pt x="187" y="374"/>
                    <a:pt x="187" y="374"/>
                  </a:cubicBezTo>
                  <a:cubicBezTo>
                    <a:pt x="187" y="375"/>
                    <a:pt x="187" y="375"/>
                    <a:pt x="187" y="375"/>
                  </a:cubicBezTo>
                  <a:cubicBezTo>
                    <a:pt x="187" y="374"/>
                    <a:pt x="187" y="374"/>
                    <a:pt x="187" y="374"/>
                  </a:cubicBezTo>
                  <a:cubicBezTo>
                    <a:pt x="187" y="374"/>
                    <a:pt x="187" y="374"/>
                    <a:pt x="187" y="374"/>
                  </a:cubicBezTo>
                  <a:close/>
                  <a:moveTo>
                    <a:pt x="105" y="300"/>
                  </a:moveTo>
                  <a:cubicBezTo>
                    <a:pt x="105" y="301"/>
                    <a:pt x="105" y="301"/>
                    <a:pt x="105" y="301"/>
                  </a:cubicBezTo>
                  <a:cubicBezTo>
                    <a:pt x="105" y="301"/>
                    <a:pt x="105" y="301"/>
                    <a:pt x="105" y="301"/>
                  </a:cubicBezTo>
                  <a:cubicBezTo>
                    <a:pt x="105" y="301"/>
                    <a:pt x="105" y="301"/>
                    <a:pt x="105" y="301"/>
                  </a:cubicBezTo>
                  <a:cubicBezTo>
                    <a:pt x="105" y="301"/>
                    <a:pt x="105" y="301"/>
                    <a:pt x="105" y="301"/>
                  </a:cubicBezTo>
                  <a:lnTo>
                    <a:pt x="105" y="300"/>
                  </a:lnTo>
                  <a:close/>
                  <a:moveTo>
                    <a:pt x="107" y="300"/>
                  </a:moveTo>
                  <a:cubicBezTo>
                    <a:pt x="106" y="299"/>
                    <a:pt x="106" y="299"/>
                    <a:pt x="106" y="299"/>
                  </a:cubicBezTo>
                  <a:cubicBezTo>
                    <a:pt x="106" y="300"/>
                    <a:pt x="106" y="300"/>
                    <a:pt x="106" y="300"/>
                  </a:cubicBezTo>
                  <a:cubicBezTo>
                    <a:pt x="106" y="301"/>
                    <a:pt x="106" y="301"/>
                    <a:pt x="106" y="301"/>
                  </a:cubicBezTo>
                  <a:cubicBezTo>
                    <a:pt x="106" y="301"/>
                    <a:pt x="106" y="301"/>
                    <a:pt x="106" y="301"/>
                  </a:cubicBezTo>
                  <a:cubicBezTo>
                    <a:pt x="106" y="301"/>
                    <a:pt x="106" y="301"/>
                    <a:pt x="106" y="301"/>
                  </a:cubicBezTo>
                  <a:cubicBezTo>
                    <a:pt x="107" y="301"/>
                    <a:pt x="107" y="301"/>
                    <a:pt x="107" y="301"/>
                  </a:cubicBezTo>
                  <a:cubicBezTo>
                    <a:pt x="107" y="301"/>
                    <a:pt x="107" y="301"/>
                    <a:pt x="107" y="301"/>
                  </a:cubicBezTo>
                  <a:cubicBezTo>
                    <a:pt x="107" y="301"/>
                    <a:pt x="107" y="301"/>
                    <a:pt x="107" y="301"/>
                  </a:cubicBezTo>
                  <a:cubicBezTo>
                    <a:pt x="107" y="301"/>
                    <a:pt x="107" y="300"/>
                    <a:pt x="107" y="300"/>
                  </a:cubicBezTo>
                  <a:close/>
                  <a:moveTo>
                    <a:pt x="163" y="321"/>
                  </a:moveTo>
                  <a:cubicBezTo>
                    <a:pt x="163" y="321"/>
                    <a:pt x="163" y="321"/>
                    <a:pt x="163" y="321"/>
                  </a:cubicBezTo>
                  <a:cubicBezTo>
                    <a:pt x="163" y="321"/>
                    <a:pt x="163" y="321"/>
                    <a:pt x="163" y="321"/>
                  </a:cubicBezTo>
                  <a:cubicBezTo>
                    <a:pt x="163" y="322"/>
                    <a:pt x="163" y="322"/>
                    <a:pt x="163" y="322"/>
                  </a:cubicBezTo>
                  <a:cubicBezTo>
                    <a:pt x="163" y="322"/>
                    <a:pt x="163" y="322"/>
                    <a:pt x="163" y="322"/>
                  </a:cubicBezTo>
                  <a:cubicBezTo>
                    <a:pt x="163" y="321"/>
                    <a:pt x="163" y="321"/>
                    <a:pt x="163" y="321"/>
                  </a:cubicBezTo>
                  <a:cubicBezTo>
                    <a:pt x="163" y="321"/>
                    <a:pt x="163" y="321"/>
                    <a:pt x="163" y="321"/>
                  </a:cubicBezTo>
                  <a:cubicBezTo>
                    <a:pt x="163" y="321"/>
                    <a:pt x="163" y="321"/>
                    <a:pt x="163" y="321"/>
                  </a:cubicBezTo>
                  <a:cubicBezTo>
                    <a:pt x="163" y="321"/>
                    <a:pt x="163" y="321"/>
                    <a:pt x="163" y="321"/>
                  </a:cubicBezTo>
                  <a:cubicBezTo>
                    <a:pt x="163" y="321"/>
                    <a:pt x="163" y="321"/>
                    <a:pt x="163" y="321"/>
                  </a:cubicBezTo>
                  <a:cubicBezTo>
                    <a:pt x="162" y="321"/>
                    <a:pt x="162" y="321"/>
                    <a:pt x="162" y="321"/>
                  </a:cubicBezTo>
                  <a:cubicBezTo>
                    <a:pt x="162" y="322"/>
                    <a:pt x="162" y="322"/>
                    <a:pt x="162" y="322"/>
                  </a:cubicBezTo>
                  <a:cubicBezTo>
                    <a:pt x="162" y="322"/>
                    <a:pt x="162" y="322"/>
                    <a:pt x="162" y="322"/>
                  </a:cubicBezTo>
                  <a:cubicBezTo>
                    <a:pt x="162" y="322"/>
                    <a:pt x="162" y="322"/>
                    <a:pt x="162" y="322"/>
                  </a:cubicBezTo>
                  <a:cubicBezTo>
                    <a:pt x="161" y="321"/>
                    <a:pt x="161" y="321"/>
                    <a:pt x="161" y="321"/>
                  </a:cubicBezTo>
                  <a:cubicBezTo>
                    <a:pt x="161" y="322"/>
                    <a:pt x="161" y="322"/>
                    <a:pt x="161" y="322"/>
                  </a:cubicBezTo>
                  <a:cubicBezTo>
                    <a:pt x="161" y="321"/>
                    <a:pt x="161" y="321"/>
                    <a:pt x="161" y="321"/>
                  </a:cubicBezTo>
                  <a:cubicBezTo>
                    <a:pt x="162" y="321"/>
                    <a:pt x="162" y="321"/>
                    <a:pt x="162" y="321"/>
                  </a:cubicBezTo>
                  <a:cubicBezTo>
                    <a:pt x="161" y="321"/>
                    <a:pt x="161" y="321"/>
                    <a:pt x="161" y="321"/>
                  </a:cubicBezTo>
                  <a:cubicBezTo>
                    <a:pt x="161" y="321"/>
                    <a:pt x="161" y="321"/>
                    <a:pt x="161" y="321"/>
                  </a:cubicBezTo>
                  <a:cubicBezTo>
                    <a:pt x="160" y="321"/>
                    <a:pt x="160" y="321"/>
                    <a:pt x="160" y="321"/>
                  </a:cubicBezTo>
                  <a:cubicBezTo>
                    <a:pt x="160" y="321"/>
                    <a:pt x="160" y="321"/>
                    <a:pt x="160" y="321"/>
                  </a:cubicBezTo>
                  <a:cubicBezTo>
                    <a:pt x="160" y="320"/>
                    <a:pt x="160" y="320"/>
                    <a:pt x="160" y="320"/>
                  </a:cubicBezTo>
                  <a:cubicBezTo>
                    <a:pt x="161" y="320"/>
                    <a:pt x="161" y="320"/>
                    <a:pt x="161" y="320"/>
                  </a:cubicBezTo>
                  <a:cubicBezTo>
                    <a:pt x="161" y="320"/>
                    <a:pt x="161" y="320"/>
                    <a:pt x="161" y="320"/>
                  </a:cubicBezTo>
                  <a:cubicBezTo>
                    <a:pt x="160" y="320"/>
                    <a:pt x="160" y="320"/>
                    <a:pt x="160" y="320"/>
                  </a:cubicBezTo>
                  <a:cubicBezTo>
                    <a:pt x="160" y="320"/>
                    <a:pt x="160" y="320"/>
                    <a:pt x="160" y="320"/>
                  </a:cubicBezTo>
                  <a:cubicBezTo>
                    <a:pt x="160" y="320"/>
                    <a:pt x="160" y="320"/>
                    <a:pt x="160" y="320"/>
                  </a:cubicBezTo>
                  <a:cubicBezTo>
                    <a:pt x="159" y="320"/>
                    <a:pt x="159" y="320"/>
                    <a:pt x="159" y="320"/>
                  </a:cubicBezTo>
                  <a:cubicBezTo>
                    <a:pt x="160" y="320"/>
                    <a:pt x="160" y="320"/>
                    <a:pt x="160" y="320"/>
                  </a:cubicBezTo>
                  <a:cubicBezTo>
                    <a:pt x="160" y="320"/>
                    <a:pt x="160" y="320"/>
                    <a:pt x="160" y="320"/>
                  </a:cubicBezTo>
                  <a:cubicBezTo>
                    <a:pt x="160" y="319"/>
                    <a:pt x="160" y="319"/>
                    <a:pt x="160" y="319"/>
                  </a:cubicBezTo>
                  <a:cubicBezTo>
                    <a:pt x="160" y="319"/>
                    <a:pt x="160" y="319"/>
                    <a:pt x="160" y="319"/>
                  </a:cubicBezTo>
                  <a:cubicBezTo>
                    <a:pt x="159" y="319"/>
                    <a:pt x="159" y="319"/>
                    <a:pt x="159" y="319"/>
                  </a:cubicBezTo>
                  <a:cubicBezTo>
                    <a:pt x="159" y="320"/>
                    <a:pt x="159" y="320"/>
                    <a:pt x="159" y="320"/>
                  </a:cubicBezTo>
                  <a:cubicBezTo>
                    <a:pt x="159" y="320"/>
                    <a:pt x="159" y="320"/>
                    <a:pt x="159" y="320"/>
                  </a:cubicBezTo>
                  <a:cubicBezTo>
                    <a:pt x="159" y="320"/>
                    <a:pt x="159" y="320"/>
                    <a:pt x="159" y="320"/>
                  </a:cubicBezTo>
                  <a:cubicBezTo>
                    <a:pt x="159" y="320"/>
                    <a:pt x="159" y="320"/>
                    <a:pt x="159" y="320"/>
                  </a:cubicBezTo>
                  <a:cubicBezTo>
                    <a:pt x="159" y="319"/>
                    <a:pt x="159" y="319"/>
                    <a:pt x="159" y="318"/>
                  </a:cubicBezTo>
                  <a:cubicBezTo>
                    <a:pt x="158" y="320"/>
                    <a:pt x="158" y="320"/>
                    <a:pt x="158" y="320"/>
                  </a:cubicBezTo>
                  <a:cubicBezTo>
                    <a:pt x="159" y="320"/>
                    <a:pt x="159" y="320"/>
                    <a:pt x="159" y="320"/>
                  </a:cubicBezTo>
                  <a:cubicBezTo>
                    <a:pt x="159" y="320"/>
                    <a:pt x="159" y="320"/>
                    <a:pt x="159" y="320"/>
                  </a:cubicBezTo>
                  <a:cubicBezTo>
                    <a:pt x="158" y="320"/>
                    <a:pt x="158" y="320"/>
                    <a:pt x="158" y="320"/>
                  </a:cubicBezTo>
                  <a:cubicBezTo>
                    <a:pt x="158" y="320"/>
                    <a:pt x="158" y="320"/>
                    <a:pt x="158" y="320"/>
                  </a:cubicBezTo>
                  <a:cubicBezTo>
                    <a:pt x="158" y="320"/>
                    <a:pt x="158" y="320"/>
                    <a:pt x="158" y="320"/>
                  </a:cubicBezTo>
                  <a:cubicBezTo>
                    <a:pt x="158" y="319"/>
                    <a:pt x="158" y="319"/>
                    <a:pt x="158" y="319"/>
                  </a:cubicBezTo>
                  <a:cubicBezTo>
                    <a:pt x="158" y="319"/>
                    <a:pt x="158" y="319"/>
                    <a:pt x="158" y="319"/>
                  </a:cubicBezTo>
                  <a:cubicBezTo>
                    <a:pt x="157" y="319"/>
                    <a:pt x="157" y="319"/>
                    <a:pt x="157" y="319"/>
                  </a:cubicBezTo>
                  <a:cubicBezTo>
                    <a:pt x="158" y="319"/>
                    <a:pt x="158" y="319"/>
                    <a:pt x="158" y="319"/>
                  </a:cubicBezTo>
                  <a:cubicBezTo>
                    <a:pt x="157" y="318"/>
                    <a:pt x="158" y="318"/>
                    <a:pt x="157" y="318"/>
                  </a:cubicBezTo>
                  <a:cubicBezTo>
                    <a:pt x="157" y="318"/>
                    <a:pt x="157" y="318"/>
                    <a:pt x="157" y="318"/>
                  </a:cubicBezTo>
                  <a:cubicBezTo>
                    <a:pt x="157" y="317"/>
                    <a:pt x="157" y="317"/>
                    <a:pt x="157" y="317"/>
                  </a:cubicBezTo>
                  <a:cubicBezTo>
                    <a:pt x="157" y="317"/>
                    <a:pt x="157" y="317"/>
                    <a:pt x="157" y="317"/>
                  </a:cubicBezTo>
                  <a:cubicBezTo>
                    <a:pt x="157" y="317"/>
                    <a:pt x="157" y="317"/>
                    <a:pt x="157" y="317"/>
                  </a:cubicBezTo>
                  <a:cubicBezTo>
                    <a:pt x="157" y="318"/>
                    <a:pt x="157" y="318"/>
                    <a:pt x="157" y="318"/>
                  </a:cubicBezTo>
                  <a:cubicBezTo>
                    <a:pt x="157" y="317"/>
                    <a:pt x="157" y="317"/>
                    <a:pt x="157" y="317"/>
                  </a:cubicBezTo>
                  <a:cubicBezTo>
                    <a:pt x="156" y="317"/>
                    <a:pt x="156" y="317"/>
                    <a:pt x="156" y="317"/>
                  </a:cubicBezTo>
                  <a:cubicBezTo>
                    <a:pt x="156" y="317"/>
                    <a:pt x="156" y="317"/>
                    <a:pt x="156" y="317"/>
                  </a:cubicBezTo>
                  <a:cubicBezTo>
                    <a:pt x="156" y="317"/>
                    <a:pt x="156" y="317"/>
                    <a:pt x="156" y="317"/>
                  </a:cubicBezTo>
                  <a:cubicBezTo>
                    <a:pt x="156" y="317"/>
                    <a:pt x="156" y="317"/>
                    <a:pt x="156" y="317"/>
                  </a:cubicBezTo>
                  <a:cubicBezTo>
                    <a:pt x="155" y="317"/>
                    <a:pt x="155" y="317"/>
                    <a:pt x="155" y="317"/>
                  </a:cubicBezTo>
                  <a:cubicBezTo>
                    <a:pt x="155" y="317"/>
                    <a:pt x="155" y="317"/>
                    <a:pt x="155" y="317"/>
                  </a:cubicBezTo>
                  <a:cubicBezTo>
                    <a:pt x="155" y="317"/>
                    <a:pt x="155" y="317"/>
                    <a:pt x="155" y="317"/>
                  </a:cubicBezTo>
                  <a:cubicBezTo>
                    <a:pt x="155" y="317"/>
                    <a:pt x="155" y="317"/>
                    <a:pt x="155" y="317"/>
                  </a:cubicBezTo>
                  <a:cubicBezTo>
                    <a:pt x="155" y="317"/>
                    <a:pt x="155" y="317"/>
                    <a:pt x="155" y="317"/>
                  </a:cubicBezTo>
                  <a:cubicBezTo>
                    <a:pt x="155" y="316"/>
                    <a:pt x="155" y="316"/>
                    <a:pt x="155" y="316"/>
                  </a:cubicBezTo>
                  <a:cubicBezTo>
                    <a:pt x="155" y="316"/>
                    <a:pt x="155" y="316"/>
                    <a:pt x="155" y="316"/>
                  </a:cubicBezTo>
                  <a:cubicBezTo>
                    <a:pt x="154" y="317"/>
                    <a:pt x="154" y="317"/>
                    <a:pt x="154" y="317"/>
                  </a:cubicBezTo>
                  <a:cubicBezTo>
                    <a:pt x="154" y="316"/>
                    <a:pt x="154" y="316"/>
                    <a:pt x="154" y="316"/>
                  </a:cubicBezTo>
                  <a:cubicBezTo>
                    <a:pt x="154" y="316"/>
                    <a:pt x="154" y="316"/>
                    <a:pt x="154" y="316"/>
                  </a:cubicBezTo>
                  <a:cubicBezTo>
                    <a:pt x="154" y="316"/>
                    <a:pt x="154" y="316"/>
                    <a:pt x="154" y="316"/>
                  </a:cubicBezTo>
                  <a:cubicBezTo>
                    <a:pt x="153" y="316"/>
                    <a:pt x="153" y="316"/>
                    <a:pt x="153" y="316"/>
                  </a:cubicBezTo>
                  <a:cubicBezTo>
                    <a:pt x="153" y="316"/>
                    <a:pt x="153" y="316"/>
                    <a:pt x="153" y="316"/>
                  </a:cubicBezTo>
                  <a:cubicBezTo>
                    <a:pt x="154" y="316"/>
                    <a:pt x="154" y="316"/>
                    <a:pt x="154" y="316"/>
                  </a:cubicBezTo>
                  <a:cubicBezTo>
                    <a:pt x="153" y="315"/>
                    <a:pt x="153" y="315"/>
                    <a:pt x="153" y="315"/>
                  </a:cubicBezTo>
                  <a:cubicBezTo>
                    <a:pt x="153" y="315"/>
                    <a:pt x="153" y="315"/>
                    <a:pt x="153" y="315"/>
                  </a:cubicBezTo>
                  <a:cubicBezTo>
                    <a:pt x="153" y="315"/>
                    <a:pt x="153" y="315"/>
                    <a:pt x="153" y="315"/>
                  </a:cubicBezTo>
                  <a:cubicBezTo>
                    <a:pt x="154" y="315"/>
                    <a:pt x="154" y="315"/>
                    <a:pt x="154" y="315"/>
                  </a:cubicBezTo>
                  <a:cubicBezTo>
                    <a:pt x="155" y="315"/>
                    <a:pt x="155" y="315"/>
                    <a:pt x="155" y="315"/>
                  </a:cubicBezTo>
                  <a:cubicBezTo>
                    <a:pt x="155" y="315"/>
                    <a:pt x="155" y="315"/>
                    <a:pt x="156" y="315"/>
                  </a:cubicBezTo>
                  <a:cubicBezTo>
                    <a:pt x="156" y="315"/>
                    <a:pt x="156" y="315"/>
                    <a:pt x="156" y="315"/>
                  </a:cubicBezTo>
                  <a:cubicBezTo>
                    <a:pt x="156" y="314"/>
                    <a:pt x="156" y="314"/>
                    <a:pt x="156" y="314"/>
                  </a:cubicBezTo>
                  <a:cubicBezTo>
                    <a:pt x="155" y="314"/>
                    <a:pt x="155" y="314"/>
                    <a:pt x="155" y="314"/>
                  </a:cubicBezTo>
                  <a:cubicBezTo>
                    <a:pt x="155" y="314"/>
                    <a:pt x="155" y="314"/>
                    <a:pt x="155" y="314"/>
                  </a:cubicBezTo>
                  <a:cubicBezTo>
                    <a:pt x="154" y="315"/>
                    <a:pt x="154" y="315"/>
                    <a:pt x="154" y="315"/>
                  </a:cubicBezTo>
                  <a:cubicBezTo>
                    <a:pt x="154" y="315"/>
                    <a:pt x="154" y="315"/>
                    <a:pt x="154" y="315"/>
                  </a:cubicBezTo>
                  <a:cubicBezTo>
                    <a:pt x="154" y="315"/>
                    <a:pt x="154" y="315"/>
                    <a:pt x="154" y="315"/>
                  </a:cubicBezTo>
                  <a:cubicBezTo>
                    <a:pt x="154" y="314"/>
                    <a:pt x="154" y="314"/>
                    <a:pt x="154" y="314"/>
                  </a:cubicBezTo>
                  <a:cubicBezTo>
                    <a:pt x="153" y="315"/>
                    <a:pt x="153" y="315"/>
                    <a:pt x="153" y="315"/>
                  </a:cubicBezTo>
                  <a:cubicBezTo>
                    <a:pt x="153" y="314"/>
                    <a:pt x="153" y="314"/>
                    <a:pt x="153" y="314"/>
                  </a:cubicBezTo>
                  <a:cubicBezTo>
                    <a:pt x="152" y="315"/>
                    <a:pt x="152" y="315"/>
                    <a:pt x="152" y="315"/>
                  </a:cubicBezTo>
                  <a:cubicBezTo>
                    <a:pt x="152" y="314"/>
                    <a:pt x="152" y="314"/>
                    <a:pt x="152" y="314"/>
                  </a:cubicBezTo>
                  <a:cubicBezTo>
                    <a:pt x="152" y="315"/>
                    <a:pt x="152" y="315"/>
                    <a:pt x="152" y="315"/>
                  </a:cubicBezTo>
                  <a:cubicBezTo>
                    <a:pt x="152" y="314"/>
                    <a:pt x="152" y="314"/>
                    <a:pt x="152" y="314"/>
                  </a:cubicBezTo>
                  <a:cubicBezTo>
                    <a:pt x="152" y="314"/>
                    <a:pt x="152" y="314"/>
                    <a:pt x="152" y="314"/>
                  </a:cubicBezTo>
                  <a:cubicBezTo>
                    <a:pt x="152" y="314"/>
                    <a:pt x="152" y="314"/>
                    <a:pt x="152" y="314"/>
                  </a:cubicBezTo>
                  <a:cubicBezTo>
                    <a:pt x="152" y="314"/>
                    <a:pt x="152" y="314"/>
                    <a:pt x="152" y="314"/>
                  </a:cubicBezTo>
                  <a:cubicBezTo>
                    <a:pt x="152" y="314"/>
                    <a:pt x="152" y="314"/>
                    <a:pt x="152" y="314"/>
                  </a:cubicBezTo>
                  <a:cubicBezTo>
                    <a:pt x="153" y="314"/>
                    <a:pt x="153" y="314"/>
                    <a:pt x="153" y="314"/>
                  </a:cubicBezTo>
                  <a:cubicBezTo>
                    <a:pt x="153" y="314"/>
                    <a:pt x="153" y="314"/>
                    <a:pt x="153" y="314"/>
                  </a:cubicBezTo>
                  <a:cubicBezTo>
                    <a:pt x="153" y="314"/>
                    <a:pt x="153" y="314"/>
                    <a:pt x="153" y="314"/>
                  </a:cubicBezTo>
                  <a:cubicBezTo>
                    <a:pt x="154" y="313"/>
                    <a:pt x="154" y="313"/>
                    <a:pt x="154" y="313"/>
                  </a:cubicBezTo>
                  <a:cubicBezTo>
                    <a:pt x="153" y="313"/>
                    <a:pt x="153" y="313"/>
                    <a:pt x="153" y="313"/>
                  </a:cubicBezTo>
                  <a:cubicBezTo>
                    <a:pt x="153" y="314"/>
                    <a:pt x="153" y="314"/>
                    <a:pt x="152" y="313"/>
                  </a:cubicBezTo>
                  <a:cubicBezTo>
                    <a:pt x="152" y="314"/>
                    <a:pt x="152" y="314"/>
                    <a:pt x="152" y="314"/>
                  </a:cubicBezTo>
                  <a:cubicBezTo>
                    <a:pt x="152" y="314"/>
                    <a:pt x="152" y="314"/>
                    <a:pt x="152" y="314"/>
                  </a:cubicBezTo>
                  <a:cubicBezTo>
                    <a:pt x="151" y="313"/>
                    <a:pt x="151" y="313"/>
                    <a:pt x="151" y="313"/>
                  </a:cubicBezTo>
                  <a:cubicBezTo>
                    <a:pt x="151" y="314"/>
                    <a:pt x="151" y="314"/>
                    <a:pt x="151" y="314"/>
                  </a:cubicBezTo>
                  <a:cubicBezTo>
                    <a:pt x="151" y="314"/>
                    <a:pt x="151" y="314"/>
                    <a:pt x="151" y="314"/>
                  </a:cubicBezTo>
                  <a:cubicBezTo>
                    <a:pt x="151" y="314"/>
                    <a:pt x="151" y="314"/>
                    <a:pt x="151" y="314"/>
                  </a:cubicBezTo>
                  <a:cubicBezTo>
                    <a:pt x="151" y="314"/>
                    <a:pt x="151" y="314"/>
                    <a:pt x="151" y="314"/>
                  </a:cubicBezTo>
                  <a:cubicBezTo>
                    <a:pt x="150" y="314"/>
                    <a:pt x="150" y="314"/>
                    <a:pt x="150" y="314"/>
                  </a:cubicBezTo>
                  <a:cubicBezTo>
                    <a:pt x="150" y="314"/>
                    <a:pt x="150" y="314"/>
                    <a:pt x="150" y="314"/>
                  </a:cubicBezTo>
                  <a:cubicBezTo>
                    <a:pt x="150" y="313"/>
                    <a:pt x="150" y="313"/>
                    <a:pt x="150" y="313"/>
                  </a:cubicBezTo>
                  <a:cubicBezTo>
                    <a:pt x="150" y="313"/>
                    <a:pt x="150" y="313"/>
                    <a:pt x="150" y="313"/>
                  </a:cubicBezTo>
                  <a:cubicBezTo>
                    <a:pt x="150" y="313"/>
                    <a:pt x="150" y="313"/>
                    <a:pt x="150" y="313"/>
                  </a:cubicBezTo>
                  <a:cubicBezTo>
                    <a:pt x="150" y="312"/>
                    <a:pt x="150" y="312"/>
                    <a:pt x="150" y="312"/>
                  </a:cubicBezTo>
                  <a:cubicBezTo>
                    <a:pt x="150" y="312"/>
                    <a:pt x="150" y="312"/>
                    <a:pt x="150" y="312"/>
                  </a:cubicBezTo>
                  <a:cubicBezTo>
                    <a:pt x="151" y="313"/>
                    <a:pt x="151" y="313"/>
                    <a:pt x="151" y="313"/>
                  </a:cubicBezTo>
                  <a:cubicBezTo>
                    <a:pt x="151" y="312"/>
                    <a:pt x="151" y="312"/>
                    <a:pt x="151" y="312"/>
                  </a:cubicBezTo>
                  <a:cubicBezTo>
                    <a:pt x="150" y="312"/>
                    <a:pt x="150" y="312"/>
                    <a:pt x="150" y="312"/>
                  </a:cubicBezTo>
                  <a:cubicBezTo>
                    <a:pt x="151" y="312"/>
                    <a:pt x="151" y="312"/>
                    <a:pt x="151" y="312"/>
                  </a:cubicBezTo>
                  <a:cubicBezTo>
                    <a:pt x="151" y="311"/>
                    <a:pt x="151" y="311"/>
                    <a:pt x="151" y="311"/>
                  </a:cubicBezTo>
                  <a:cubicBezTo>
                    <a:pt x="151" y="311"/>
                    <a:pt x="151" y="311"/>
                    <a:pt x="151" y="311"/>
                  </a:cubicBezTo>
                  <a:cubicBezTo>
                    <a:pt x="150" y="311"/>
                    <a:pt x="151" y="311"/>
                    <a:pt x="150" y="312"/>
                  </a:cubicBezTo>
                  <a:cubicBezTo>
                    <a:pt x="149" y="312"/>
                    <a:pt x="149" y="312"/>
                    <a:pt x="149" y="312"/>
                  </a:cubicBezTo>
                  <a:cubicBezTo>
                    <a:pt x="149" y="312"/>
                    <a:pt x="149" y="312"/>
                    <a:pt x="149" y="312"/>
                  </a:cubicBezTo>
                  <a:cubicBezTo>
                    <a:pt x="150" y="311"/>
                    <a:pt x="150" y="311"/>
                    <a:pt x="150" y="311"/>
                  </a:cubicBezTo>
                  <a:cubicBezTo>
                    <a:pt x="149" y="311"/>
                    <a:pt x="149" y="311"/>
                    <a:pt x="149" y="311"/>
                  </a:cubicBezTo>
                  <a:cubicBezTo>
                    <a:pt x="150" y="311"/>
                    <a:pt x="150" y="311"/>
                    <a:pt x="150" y="311"/>
                  </a:cubicBezTo>
                  <a:cubicBezTo>
                    <a:pt x="149" y="310"/>
                    <a:pt x="149" y="310"/>
                    <a:pt x="149" y="310"/>
                  </a:cubicBezTo>
                  <a:cubicBezTo>
                    <a:pt x="149" y="310"/>
                    <a:pt x="149" y="310"/>
                    <a:pt x="149" y="310"/>
                  </a:cubicBezTo>
                  <a:cubicBezTo>
                    <a:pt x="149" y="310"/>
                    <a:pt x="149" y="310"/>
                    <a:pt x="149" y="310"/>
                  </a:cubicBezTo>
                  <a:cubicBezTo>
                    <a:pt x="149" y="310"/>
                    <a:pt x="149" y="310"/>
                    <a:pt x="149" y="310"/>
                  </a:cubicBezTo>
                  <a:cubicBezTo>
                    <a:pt x="150" y="310"/>
                    <a:pt x="150" y="310"/>
                    <a:pt x="150" y="310"/>
                  </a:cubicBezTo>
                  <a:cubicBezTo>
                    <a:pt x="149" y="309"/>
                    <a:pt x="149" y="309"/>
                    <a:pt x="149" y="309"/>
                  </a:cubicBezTo>
                  <a:cubicBezTo>
                    <a:pt x="149" y="309"/>
                    <a:pt x="149" y="309"/>
                    <a:pt x="149" y="309"/>
                  </a:cubicBezTo>
                  <a:cubicBezTo>
                    <a:pt x="149" y="309"/>
                    <a:pt x="149" y="309"/>
                    <a:pt x="149" y="309"/>
                  </a:cubicBezTo>
                  <a:cubicBezTo>
                    <a:pt x="149" y="308"/>
                    <a:pt x="149" y="308"/>
                    <a:pt x="149" y="308"/>
                  </a:cubicBezTo>
                  <a:cubicBezTo>
                    <a:pt x="150" y="309"/>
                    <a:pt x="150" y="309"/>
                    <a:pt x="150" y="309"/>
                  </a:cubicBezTo>
                  <a:cubicBezTo>
                    <a:pt x="150" y="309"/>
                    <a:pt x="150" y="309"/>
                    <a:pt x="150" y="309"/>
                  </a:cubicBezTo>
                  <a:cubicBezTo>
                    <a:pt x="151" y="309"/>
                    <a:pt x="151" y="309"/>
                    <a:pt x="151" y="309"/>
                  </a:cubicBezTo>
                  <a:cubicBezTo>
                    <a:pt x="151" y="309"/>
                    <a:pt x="151" y="309"/>
                    <a:pt x="151" y="309"/>
                  </a:cubicBezTo>
                  <a:cubicBezTo>
                    <a:pt x="151" y="310"/>
                    <a:pt x="151" y="310"/>
                    <a:pt x="151" y="310"/>
                  </a:cubicBezTo>
                  <a:cubicBezTo>
                    <a:pt x="151" y="310"/>
                    <a:pt x="151" y="310"/>
                    <a:pt x="151" y="310"/>
                  </a:cubicBezTo>
                  <a:cubicBezTo>
                    <a:pt x="151" y="310"/>
                    <a:pt x="151" y="310"/>
                    <a:pt x="151" y="310"/>
                  </a:cubicBezTo>
                  <a:cubicBezTo>
                    <a:pt x="152" y="310"/>
                    <a:pt x="151" y="309"/>
                    <a:pt x="152" y="309"/>
                  </a:cubicBezTo>
                  <a:cubicBezTo>
                    <a:pt x="151" y="309"/>
                    <a:pt x="151" y="309"/>
                    <a:pt x="151" y="309"/>
                  </a:cubicBezTo>
                  <a:cubicBezTo>
                    <a:pt x="151" y="309"/>
                    <a:pt x="151" y="309"/>
                    <a:pt x="151" y="309"/>
                  </a:cubicBezTo>
                  <a:cubicBezTo>
                    <a:pt x="151" y="308"/>
                    <a:pt x="151" y="308"/>
                    <a:pt x="151" y="308"/>
                  </a:cubicBezTo>
                  <a:cubicBezTo>
                    <a:pt x="151" y="308"/>
                    <a:pt x="151" y="308"/>
                    <a:pt x="151" y="308"/>
                  </a:cubicBezTo>
                  <a:cubicBezTo>
                    <a:pt x="150" y="308"/>
                    <a:pt x="150" y="308"/>
                    <a:pt x="150" y="308"/>
                  </a:cubicBezTo>
                  <a:cubicBezTo>
                    <a:pt x="150" y="308"/>
                    <a:pt x="150" y="308"/>
                    <a:pt x="150" y="308"/>
                  </a:cubicBezTo>
                  <a:cubicBezTo>
                    <a:pt x="150" y="308"/>
                    <a:pt x="150" y="308"/>
                    <a:pt x="150" y="308"/>
                  </a:cubicBezTo>
                  <a:cubicBezTo>
                    <a:pt x="150" y="307"/>
                    <a:pt x="150" y="307"/>
                    <a:pt x="150" y="307"/>
                  </a:cubicBezTo>
                  <a:cubicBezTo>
                    <a:pt x="150" y="307"/>
                    <a:pt x="150" y="307"/>
                    <a:pt x="150" y="307"/>
                  </a:cubicBezTo>
                  <a:cubicBezTo>
                    <a:pt x="150" y="307"/>
                    <a:pt x="150" y="307"/>
                    <a:pt x="150" y="307"/>
                  </a:cubicBezTo>
                  <a:cubicBezTo>
                    <a:pt x="150" y="307"/>
                    <a:pt x="150" y="307"/>
                    <a:pt x="150" y="307"/>
                  </a:cubicBezTo>
                  <a:cubicBezTo>
                    <a:pt x="149" y="307"/>
                    <a:pt x="149" y="307"/>
                    <a:pt x="149" y="307"/>
                  </a:cubicBezTo>
                  <a:cubicBezTo>
                    <a:pt x="149" y="307"/>
                    <a:pt x="149" y="307"/>
                    <a:pt x="149" y="307"/>
                  </a:cubicBezTo>
                  <a:cubicBezTo>
                    <a:pt x="149" y="307"/>
                    <a:pt x="149" y="307"/>
                    <a:pt x="149" y="307"/>
                  </a:cubicBezTo>
                  <a:cubicBezTo>
                    <a:pt x="149" y="306"/>
                    <a:pt x="149" y="306"/>
                    <a:pt x="149" y="306"/>
                  </a:cubicBezTo>
                  <a:cubicBezTo>
                    <a:pt x="149" y="306"/>
                    <a:pt x="149" y="306"/>
                    <a:pt x="149" y="305"/>
                  </a:cubicBezTo>
                  <a:cubicBezTo>
                    <a:pt x="149" y="305"/>
                    <a:pt x="149" y="305"/>
                    <a:pt x="149" y="305"/>
                  </a:cubicBezTo>
                  <a:cubicBezTo>
                    <a:pt x="149" y="306"/>
                    <a:pt x="149" y="306"/>
                    <a:pt x="149" y="306"/>
                  </a:cubicBezTo>
                  <a:cubicBezTo>
                    <a:pt x="150" y="306"/>
                    <a:pt x="150" y="306"/>
                    <a:pt x="150" y="306"/>
                  </a:cubicBezTo>
                  <a:cubicBezTo>
                    <a:pt x="150" y="306"/>
                    <a:pt x="150" y="306"/>
                    <a:pt x="150" y="306"/>
                  </a:cubicBezTo>
                  <a:cubicBezTo>
                    <a:pt x="149" y="305"/>
                    <a:pt x="149" y="305"/>
                    <a:pt x="149" y="305"/>
                  </a:cubicBezTo>
                  <a:cubicBezTo>
                    <a:pt x="150" y="305"/>
                    <a:pt x="150" y="305"/>
                    <a:pt x="150" y="305"/>
                  </a:cubicBezTo>
                  <a:cubicBezTo>
                    <a:pt x="149" y="304"/>
                    <a:pt x="149" y="304"/>
                    <a:pt x="149" y="304"/>
                  </a:cubicBezTo>
                  <a:cubicBezTo>
                    <a:pt x="149" y="304"/>
                    <a:pt x="149" y="304"/>
                    <a:pt x="149" y="304"/>
                  </a:cubicBezTo>
                  <a:cubicBezTo>
                    <a:pt x="149" y="304"/>
                    <a:pt x="149" y="304"/>
                    <a:pt x="149" y="304"/>
                  </a:cubicBezTo>
                  <a:cubicBezTo>
                    <a:pt x="149" y="304"/>
                    <a:pt x="149" y="304"/>
                    <a:pt x="149" y="304"/>
                  </a:cubicBezTo>
                  <a:cubicBezTo>
                    <a:pt x="149" y="304"/>
                    <a:pt x="149" y="304"/>
                    <a:pt x="149" y="304"/>
                  </a:cubicBezTo>
                  <a:cubicBezTo>
                    <a:pt x="148" y="303"/>
                    <a:pt x="148" y="303"/>
                    <a:pt x="148" y="303"/>
                  </a:cubicBezTo>
                  <a:cubicBezTo>
                    <a:pt x="148" y="302"/>
                    <a:pt x="148" y="302"/>
                    <a:pt x="148" y="302"/>
                  </a:cubicBezTo>
                  <a:cubicBezTo>
                    <a:pt x="148" y="302"/>
                    <a:pt x="148" y="302"/>
                    <a:pt x="148" y="302"/>
                  </a:cubicBezTo>
                  <a:cubicBezTo>
                    <a:pt x="148" y="302"/>
                    <a:pt x="148" y="302"/>
                    <a:pt x="148" y="302"/>
                  </a:cubicBezTo>
                  <a:cubicBezTo>
                    <a:pt x="148" y="302"/>
                    <a:pt x="148" y="302"/>
                    <a:pt x="148" y="302"/>
                  </a:cubicBezTo>
                  <a:cubicBezTo>
                    <a:pt x="148" y="301"/>
                    <a:pt x="148" y="301"/>
                    <a:pt x="148" y="301"/>
                  </a:cubicBezTo>
                  <a:cubicBezTo>
                    <a:pt x="148" y="301"/>
                    <a:pt x="148" y="301"/>
                    <a:pt x="148" y="301"/>
                  </a:cubicBezTo>
                  <a:cubicBezTo>
                    <a:pt x="148" y="301"/>
                    <a:pt x="148" y="301"/>
                    <a:pt x="148" y="301"/>
                  </a:cubicBezTo>
                  <a:cubicBezTo>
                    <a:pt x="148" y="301"/>
                    <a:pt x="148" y="301"/>
                    <a:pt x="148" y="301"/>
                  </a:cubicBezTo>
                  <a:cubicBezTo>
                    <a:pt x="148" y="301"/>
                    <a:pt x="148" y="301"/>
                    <a:pt x="148" y="301"/>
                  </a:cubicBezTo>
                  <a:cubicBezTo>
                    <a:pt x="148" y="301"/>
                    <a:pt x="148" y="301"/>
                    <a:pt x="148" y="301"/>
                  </a:cubicBezTo>
                  <a:cubicBezTo>
                    <a:pt x="147" y="300"/>
                    <a:pt x="147" y="300"/>
                    <a:pt x="147" y="299"/>
                  </a:cubicBezTo>
                  <a:cubicBezTo>
                    <a:pt x="147" y="299"/>
                    <a:pt x="147" y="299"/>
                    <a:pt x="147" y="299"/>
                  </a:cubicBezTo>
                  <a:cubicBezTo>
                    <a:pt x="147" y="299"/>
                    <a:pt x="147" y="299"/>
                    <a:pt x="147" y="299"/>
                  </a:cubicBezTo>
                  <a:cubicBezTo>
                    <a:pt x="147" y="298"/>
                    <a:pt x="147" y="298"/>
                    <a:pt x="147" y="298"/>
                  </a:cubicBezTo>
                  <a:cubicBezTo>
                    <a:pt x="146" y="297"/>
                    <a:pt x="146" y="297"/>
                    <a:pt x="146" y="297"/>
                  </a:cubicBezTo>
                  <a:cubicBezTo>
                    <a:pt x="147" y="297"/>
                    <a:pt x="147" y="297"/>
                    <a:pt x="147" y="297"/>
                  </a:cubicBezTo>
                  <a:cubicBezTo>
                    <a:pt x="146" y="297"/>
                    <a:pt x="146" y="297"/>
                    <a:pt x="146" y="297"/>
                  </a:cubicBezTo>
                  <a:cubicBezTo>
                    <a:pt x="147" y="297"/>
                    <a:pt x="147" y="297"/>
                    <a:pt x="147" y="297"/>
                  </a:cubicBezTo>
                  <a:cubicBezTo>
                    <a:pt x="146" y="296"/>
                    <a:pt x="146" y="296"/>
                    <a:pt x="146" y="295"/>
                  </a:cubicBezTo>
                  <a:cubicBezTo>
                    <a:pt x="146" y="295"/>
                    <a:pt x="146" y="295"/>
                    <a:pt x="146" y="295"/>
                  </a:cubicBezTo>
                  <a:cubicBezTo>
                    <a:pt x="146" y="295"/>
                    <a:pt x="146" y="295"/>
                    <a:pt x="146" y="295"/>
                  </a:cubicBezTo>
                  <a:cubicBezTo>
                    <a:pt x="146" y="295"/>
                    <a:pt x="146" y="295"/>
                    <a:pt x="146" y="295"/>
                  </a:cubicBezTo>
                  <a:cubicBezTo>
                    <a:pt x="146" y="295"/>
                    <a:pt x="146" y="295"/>
                    <a:pt x="146" y="295"/>
                  </a:cubicBezTo>
                  <a:cubicBezTo>
                    <a:pt x="146" y="295"/>
                    <a:pt x="146" y="295"/>
                    <a:pt x="146" y="295"/>
                  </a:cubicBezTo>
                  <a:cubicBezTo>
                    <a:pt x="146" y="295"/>
                    <a:pt x="146" y="295"/>
                    <a:pt x="146" y="295"/>
                  </a:cubicBezTo>
                  <a:cubicBezTo>
                    <a:pt x="146" y="295"/>
                    <a:pt x="146" y="295"/>
                    <a:pt x="146" y="295"/>
                  </a:cubicBezTo>
                  <a:cubicBezTo>
                    <a:pt x="146" y="294"/>
                    <a:pt x="146" y="294"/>
                    <a:pt x="146" y="294"/>
                  </a:cubicBezTo>
                  <a:cubicBezTo>
                    <a:pt x="146" y="293"/>
                    <a:pt x="146" y="293"/>
                    <a:pt x="146" y="293"/>
                  </a:cubicBezTo>
                  <a:cubicBezTo>
                    <a:pt x="146" y="293"/>
                    <a:pt x="146" y="293"/>
                    <a:pt x="146" y="293"/>
                  </a:cubicBezTo>
                  <a:cubicBezTo>
                    <a:pt x="146" y="293"/>
                    <a:pt x="146" y="293"/>
                    <a:pt x="146" y="293"/>
                  </a:cubicBezTo>
                  <a:cubicBezTo>
                    <a:pt x="146" y="292"/>
                    <a:pt x="146" y="292"/>
                    <a:pt x="146" y="292"/>
                  </a:cubicBezTo>
                  <a:cubicBezTo>
                    <a:pt x="146" y="292"/>
                    <a:pt x="146" y="292"/>
                    <a:pt x="146" y="292"/>
                  </a:cubicBezTo>
                  <a:cubicBezTo>
                    <a:pt x="146" y="292"/>
                    <a:pt x="146" y="292"/>
                    <a:pt x="146" y="292"/>
                  </a:cubicBezTo>
                  <a:cubicBezTo>
                    <a:pt x="147" y="291"/>
                    <a:pt x="147" y="291"/>
                    <a:pt x="147" y="291"/>
                  </a:cubicBezTo>
                  <a:cubicBezTo>
                    <a:pt x="147" y="291"/>
                    <a:pt x="147" y="291"/>
                    <a:pt x="147" y="291"/>
                  </a:cubicBezTo>
                  <a:cubicBezTo>
                    <a:pt x="148" y="291"/>
                    <a:pt x="148" y="291"/>
                    <a:pt x="148" y="291"/>
                  </a:cubicBezTo>
                  <a:cubicBezTo>
                    <a:pt x="148" y="291"/>
                    <a:pt x="148" y="291"/>
                    <a:pt x="148" y="291"/>
                  </a:cubicBezTo>
                  <a:cubicBezTo>
                    <a:pt x="149" y="291"/>
                    <a:pt x="149" y="291"/>
                    <a:pt x="149" y="291"/>
                  </a:cubicBezTo>
                  <a:cubicBezTo>
                    <a:pt x="149" y="291"/>
                    <a:pt x="149" y="291"/>
                    <a:pt x="149" y="291"/>
                  </a:cubicBezTo>
                  <a:cubicBezTo>
                    <a:pt x="150" y="292"/>
                    <a:pt x="150" y="292"/>
                    <a:pt x="150" y="292"/>
                  </a:cubicBezTo>
                  <a:cubicBezTo>
                    <a:pt x="150" y="292"/>
                    <a:pt x="150" y="292"/>
                    <a:pt x="150" y="292"/>
                  </a:cubicBezTo>
                  <a:cubicBezTo>
                    <a:pt x="150" y="292"/>
                    <a:pt x="150" y="292"/>
                    <a:pt x="150" y="292"/>
                  </a:cubicBezTo>
                  <a:cubicBezTo>
                    <a:pt x="150" y="292"/>
                    <a:pt x="150" y="292"/>
                    <a:pt x="150" y="292"/>
                  </a:cubicBezTo>
                  <a:cubicBezTo>
                    <a:pt x="150" y="292"/>
                    <a:pt x="150" y="292"/>
                    <a:pt x="150" y="292"/>
                  </a:cubicBezTo>
                  <a:cubicBezTo>
                    <a:pt x="150" y="292"/>
                    <a:pt x="150" y="292"/>
                    <a:pt x="150" y="292"/>
                  </a:cubicBezTo>
                  <a:cubicBezTo>
                    <a:pt x="151" y="292"/>
                    <a:pt x="151" y="292"/>
                    <a:pt x="151" y="292"/>
                  </a:cubicBezTo>
                  <a:cubicBezTo>
                    <a:pt x="151" y="292"/>
                    <a:pt x="151" y="292"/>
                    <a:pt x="151" y="292"/>
                  </a:cubicBezTo>
                  <a:cubicBezTo>
                    <a:pt x="151" y="293"/>
                    <a:pt x="151" y="293"/>
                    <a:pt x="152" y="294"/>
                  </a:cubicBezTo>
                  <a:cubicBezTo>
                    <a:pt x="152" y="294"/>
                    <a:pt x="152" y="294"/>
                    <a:pt x="152" y="294"/>
                  </a:cubicBezTo>
                  <a:cubicBezTo>
                    <a:pt x="152" y="294"/>
                    <a:pt x="152" y="294"/>
                    <a:pt x="152" y="294"/>
                  </a:cubicBezTo>
                  <a:cubicBezTo>
                    <a:pt x="152" y="294"/>
                    <a:pt x="152" y="294"/>
                    <a:pt x="152" y="294"/>
                  </a:cubicBezTo>
                  <a:cubicBezTo>
                    <a:pt x="152" y="295"/>
                    <a:pt x="152" y="295"/>
                    <a:pt x="152" y="295"/>
                  </a:cubicBezTo>
                  <a:cubicBezTo>
                    <a:pt x="152" y="295"/>
                    <a:pt x="152" y="295"/>
                    <a:pt x="152" y="295"/>
                  </a:cubicBezTo>
                  <a:cubicBezTo>
                    <a:pt x="153" y="295"/>
                    <a:pt x="153" y="295"/>
                    <a:pt x="153" y="295"/>
                  </a:cubicBezTo>
                  <a:cubicBezTo>
                    <a:pt x="153" y="296"/>
                    <a:pt x="153" y="296"/>
                    <a:pt x="153" y="296"/>
                  </a:cubicBezTo>
                  <a:cubicBezTo>
                    <a:pt x="153" y="296"/>
                    <a:pt x="153" y="296"/>
                    <a:pt x="153" y="296"/>
                  </a:cubicBezTo>
                  <a:cubicBezTo>
                    <a:pt x="153" y="297"/>
                    <a:pt x="153" y="297"/>
                    <a:pt x="153" y="297"/>
                  </a:cubicBezTo>
                  <a:cubicBezTo>
                    <a:pt x="154" y="298"/>
                    <a:pt x="154" y="298"/>
                    <a:pt x="154" y="298"/>
                  </a:cubicBezTo>
                  <a:cubicBezTo>
                    <a:pt x="153" y="298"/>
                    <a:pt x="153" y="298"/>
                    <a:pt x="153" y="298"/>
                  </a:cubicBezTo>
                  <a:cubicBezTo>
                    <a:pt x="153" y="298"/>
                    <a:pt x="153" y="298"/>
                    <a:pt x="153" y="298"/>
                  </a:cubicBezTo>
                  <a:cubicBezTo>
                    <a:pt x="153" y="299"/>
                    <a:pt x="153" y="299"/>
                    <a:pt x="153" y="299"/>
                  </a:cubicBezTo>
                  <a:cubicBezTo>
                    <a:pt x="154" y="298"/>
                    <a:pt x="154" y="298"/>
                    <a:pt x="154" y="298"/>
                  </a:cubicBezTo>
                  <a:cubicBezTo>
                    <a:pt x="154" y="298"/>
                    <a:pt x="154" y="298"/>
                    <a:pt x="154" y="298"/>
                  </a:cubicBezTo>
                  <a:cubicBezTo>
                    <a:pt x="154" y="299"/>
                    <a:pt x="154" y="299"/>
                    <a:pt x="154" y="299"/>
                  </a:cubicBezTo>
                  <a:cubicBezTo>
                    <a:pt x="154" y="299"/>
                    <a:pt x="154" y="299"/>
                    <a:pt x="154" y="299"/>
                  </a:cubicBezTo>
                  <a:cubicBezTo>
                    <a:pt x="154" y="300"/>
                    <a:pt x="154" y="300"/>
                    <a:pt x="154" y="300"/>
                  </a:cubicBezTo>
                  <a:cubicBezTo>
                    <a:pt x="154" y="300"/>
                    <a:pt x="154" y="300"/>
                    <a:pt x="154" y="300"/>
                  </a:cubicBezTo>
                  <a:cubicBezTo>
                    <a:pt x="154" y="300"/>
                    <a:pt x="154" y="300"/>
                    <a:pt x="154" y="300"/>
                  </a:cubicBezTo>
                  <a:cubicBezTo>
                    <a:pt x="154" y="300"/>
                    <a:pt x="154" y="300"/>
                    <a:pt x="154" y="300"/>
                  </a:cubicBezTo>
                  <a:cubicBezTo>
                    <a:pt x="154" y="301"/>
                    <a:pt x="154" y="301"/>
                    <a:pt x="154" y="301"/>
                  </a:cubicBezTo>
                  <a:cubicBezTo>
                    <a:pt x="154" y="301"/>
                    <a:pt x="154" y="301"/>
                    <a:pt x="154" y="301"/>
                  </a:cubicBezTo>
                  <a:cubicBezTo>
                    <a:pt x="155" y="301"/>
                    <a:pt x="155" y="301"/>
                    <a:pt x="155" y="301"/>
                  </a:cubicBezTo>
                  <a:cubicBezTo>
                    <a:pt x="154" y="301"/>
                    <a:pt x="154" y="301"/>
                    <a:pt x="154" y="301"/>
                  </a:cubicBezTo>
                  <a:cubicBezTo>
                    <a:pt x="154" y="302"/>
                    <a:pt x="154" y="302"/>
                    <a:pt x="154" y="302"/>
                  </a:cubicBezTo>
                  <a:cubicBezTo>
                    <a:pt x="154" y="302"/>
                    <a:pt x="154" y="302"/>
                    <a:pt x="154" y="302"/>
                  </a:cubicBezTo>
                  <a:cubicBezTo>
                    <a:pt x="155" y="302"/>
                    <a:pt x="155" y="302"/>
                    <a:pt x="155" y="302"/>
                  </a:cubicBezTo>
                  <a:cubicBezTo>
                    <a:pt x="155" y="302"/>
                    <a:pt x="155" y="302"/>
                    <a:pt x="155" y="302"/>
                  </a:cubicBezTo>
                  <a:cubicBezTo>
                    <a:pt x="155" y="301"/>
                    <a:pt x="155" y="301"/>
                    <a:pt x="155" y="301"/>
                  </a:cubicBezTo>
                  <a:cubicBezTo>
                    <a:pt x="155" y="301"/>
                    <a:pt x="155" y="301"/>
                    <a:pt x="155" y="301"/>
                  </a:cubicBezTo>
                  <a:cubicBezTo>
                    <a:pt x="155" y="301"/>
                    <a:pt x="155" y="301"/>
                    <a:pt x="155" y="301"/>
                  </a:cubicBezTo>
                  <a:cubicBezTo>
                    <a:pt x="155" y="301"/>
                    <a:pt x="155" y="301"/>
                    <a:pt x="155" y="301"/>
                  </a:cubicBezTo>
                  <a:cubicBezTo>
                    <a:pt x="155" y="301"/>
                    <a:pt x="155" y="301"/>
                    <a:pt x="155" y="301"/>
                  </a:cubicBezTo>
                  <a:cubicBezTo>
                    <a:pt x="155" y="301"/>
                    <a:pt x="155" y="301"/>
                    <a:pt x="155" y="301"/>
                  </a:cubicBezTo>
                  <a:cubicBezTo>
                    <a:pt x="155" y="300"/>
                    <a:pt x="155" y="300"/>
                    <a:pt x="155" y="300"/>
                  </a:cubicBezTo>
                  <a:cubicBezTo>
                    <a:pt x="155" y="300"/>
                    <a:pt x="155" y="300"/>
                    <a:pt x="155" y="300"/>
                  </a:cubicBezTo>
                  <a:cubicBezTo>
                    <a:pt x="155" y="300"/>
                    <a:pt x="155" y="300"/>
                    <a:pt x="155" y="300"/>
                  </a:cubicBezTo>
                  <a:cubicBezTo>
                    <a:pt x="156" y="300"/>
                    <a:pt x="156" y="300"/>
                    <a:pt x="156" y="300"/>
                  </a:cubicBezTo>
                  <a:cubicBezTo>
                    <a:pt x="155" y="299"/>
                    <a:pt x="155" y="299"/>
                    <a:pt x="155" y="299"/>
                  </a:cubicBezTo>
                  <a:cubicBezTo>
                    <a:pt x="155" y="299"/>
                    <a:pt x="155" y="299"/>
                    <a:pt x="155" y="299"/>
                  </a:cubicBezTo>
                  <a:cubicBezTo>
                    <a:pt x="155" y="299"/>
                    <a:pt x="155" y="299"/>
                    <a:pt x="155" y="299"/>
                  </a:cubicBezTo>
                  <a:cubicBezTo>
                    <a:pt x="155" y="299"/>
                    <a:pt x="155" y="299"/>
                    <a:pt x="155" y="299"/>
                  </a:cubicBezTo>
                  <a:cubicBezTo>
                    <a:pt x="155" y="299"/>
                    <a:pt x="155" y="299"/>
                    <a:pt x="155" y="299"/>
                  </a:cubicBezTo>
                  <a:cubicBezTo>
                    <a:pt x="156" y="299"/>
                    <a:pt x="156" y="299"/>
                    <a:pt x="156" y="299"/>
                  </a:cubicBezTo>
                  <a:cubicBezTo>
                    <a:pt x="156" y="299"/>
                    <a:pt x="156" y="299"/>
                    <a:pt x="156" y="299"/>
                  </a:cubicBezTo>
                  <a:cubicBezTo>
                    <a:pt x="156" y="299"/>
                    <a:pt x="156" y="299"/>
                    <a:pt x="156" y="299"/>
                  </a:cubicBezTo>
                  <a:cubicBezTo>
                    <a:pt x="156" y="298"/>
                    <a:pt x="156" y="298"/>
                    <a:pt x="156" y="298"/>
                  </a:cubicBezTo>
                  <a:cubicBezTo>
                    <a:pt x="156" y="298"/>
                    <a:pt x="156" y="298"/>
                    <a:pt x="156" y="298"/>
                  </a:cubicBezTo>
                  <a:cubicBezTo>
                    <a:pt x="155" y="298"/>
                    <a:pt x="155" y="298"/>
                    <a:pt x="155" y="298"/>
                  </a:cubicBezTo>
                  <a:cubicBezTo>
                    <a:pt x="155" y="298"/>
                    <a:pt x="155" y="298"/>
                    <a:pt x="155" y="298"/>
                  </a:cubicBezTo>
                  <a:cubicBezTo>
                    <a:pt x="155" y="298"/>
                    <a:pt x="155" y="298"/>
                    <a:pt x="155" y="298"/>
                  </a:cubicBezTo>
                  <a:cubicBezTo>
                    <a:pt x="155" y="297"/>
                    <a:pt x="155" y="297"/>
                    <a:pt x="155" y="297"/>
                  </a:cubicBezTo>
                  <a:cubicBezTo>
                    <a:pt x="155" y="297"/>
                    <a:pt x="155" y="297"/>
                    <a:pt x="155" y="297"/>
                  </a:cubicBezTo>
                  <a:cubicBezTo>
                    <a:pt x="155" y="297"/>
                    <a:pt x="155" y="297"/>
                    <a:pt x="155" y="297"/>
                  </a:cubicBezTo>
                  <a:cubicBezTo>
                    <a:pt x="155" y="296"/>
                    <a:pt x="155" y="296"/>
                    <a:pt x="155" y="296"/>
                  </a:cubicBezTo>
                  <a:cubicBezTo>
                    <a:pt x="155" y="296"/>
                    <a:pt x="155" y="296"/>
                    <a:pt x="155" y="296"/>
                  </a:cubicBezTo>
                  <a:cubicBezTo>
                    <a:pt x="155" y="296"/>
                    <a:pt x="155" y="296"/>
                    <a:pt x="155" y="296"/>
                  </a:cubicBezTo>
                  <a:cubicBezTo>
                    <a:pt x="156" y="295"/>
                    <a:pt x="156" y="295"/>
                    <a:pt x="156" y="295"/>
                  </a:cubicBezTo>
                  <a:cubicBezTo>
                    <a:pt x="156" y="295"/>
                    <a:pt x="156" y="295"/>
                    <a:pt x="156" y="295"/>
                  </a:cubicBezTo>
                  <a:cubicBezTo>
                    <a:pt x="156" y="295"/>
                    <a:pt x="156" y="295"/>
                    <a:pt x="156" y="295"/>
                  </a:cubicBezTo>
                  <a:cubicBezTo>
                    <a:pt x="156" y="295"/>
                    <a:pt x="156" y="295"/>
                    <a:pt x="156" y="295"/>
                  </a:cubicBezTo>
                  <a:cubicBezTo>
                    <a:pt x="157" y="294"/>
                    <a:pt x="157" y="294"/>
                    <a:pt x="157" y="294"/>
                  </a:cubicBezTo>
                  <a:cubicBezTo>
                    <a:pt x="157" y="294"/>
                    <a:pt x="157" y="294"/>
                    <a:pt x="157" y="294"/>
                  </a:cubicBezTo>
                  <a:cubicBezTo>
                    <a:pt x="157" y="294"/>
                    <a:pt x="157" y="294"/>
                    <a:pt x="157" y="294"/>
                  </a:cubicBezTo>
                  <a:cubicBezTo>
                    <a:pt x="157" y="294"/>
                    <a:pt x="157" y="294"/>
                    <a:pt x="157" y="294"/>
                  </a:cubicBezTo>
                  <a:cubicBezTo>
                    <a:pt x="157" y="294"/>
                    <a:pt x="157" y="294"/>
                    <a:pt x="157" y="294"/>
                  </a:cubicBezTo>
                  <a:cubicBezTo>
                    <a:pt x="157" y="294"/>
                    <a:pt x="157" y="294"/>
                    <a:pt x="157" y="294"/>
                  </a:cubicBezTo>
                  <a:cubicBezTo>
                    <a:pt x="158" y="293"/>
                    <a:pt x="158" y="293"/>
                    <a:pt x="158" y="293"/>
                  </a:cubicBezTo>
                  <a:cubicBezTo>
                    <a:pt x="157" y="293"/>
                    <a:pt x="157" y="293"/>
                    <a:pt x="157" y="293"/>
                  </a:cubicBezTo>
                  <a:cubicBezTo>
                    <a:pt x="157" y="293"/>
                    <a:pt x="157" y="293"/>
                    <a:pt x="157" y="293"/>
                  </a:cubicBezTo>
                  <a:cubicBezTo>
                    <a:pt x="157" y="293"/>
                    <a:pt x="157" y="293"/>
                    <a:pt x="157" y="293"/>
                  </a:cubicBezTo>
                  <a:cubicBezTo>
                    <a:pt x="157" y="292"/>
                    <a:pt x="157" y="292"/>
                    <a:pt x="157" y="292"/>
                  </a:cubicBezTo>
                  <a:cubicBezTo>
                    <a:pt x="157" y="292"/>
                    <a:pt x="157" y="292"/>
                    <a:pt x="157" y="292"/>
                  </a:cubicBezTo>
                  <a:cubicBezTo>
                    <a:pt x="158" y="292"/>
                    <a:pt x="158" y="292"/>
                    <a:pt x="158" y="292"/>
                  </a:cubicBezTo>
                  <a:cubicBezTo>
                    <a:pt x="157" y="291"/>
                    <a:pt x="157" y="290"/>
                    <a:pt x="156" y="290"/>
                  </a:cubicBezTo>
                  <a:cubicBezTo>
                    <a:pt x="157" y="290"/>
                    <a:pt x="157" y="290"/>
                    <a:pt x="157" y="290"/>
                  </a:cubicBezTo>
                  <a:cubicBezTo>
                    <a:pt x="156" y="289"/>
                    <a:pt x="156" y="289"/>
                    <a:pt x="156" y="289"/>
                  </a:cubicBezTo>
                  <a:cubicBezTo>
                    <a:pt x="156" y="290"/>
                    <a:pt x="156" y="290"/>
                    <a:pt x="156" y="290"/>
                  </a:cubicBezTo>
                  <a:cubicBezTo>
                    <a:pt x="156" y="289"/>
                    <a:pt x="156" y="289"/>
                    <a:pt x="156" y="289"/>
                  </a:cubicBezTo>
                  <a:cubicBezTo>
                    <a:pt x="156" y="289"/>
                    <a:pt x="156" y="289"/>
                    <a:pt x="156" y="289"/>
                  </a:cubicBezTo>
                  <a:cubicBezTo>
                    <a:pt x="156" y="290"/>
                    <a:pt x="156" y="290"/>
                    <a:pt x="156" y="290"/>
                  </a:cubicBezTo>
                  <a:cubicBezTo>
                    <a:pt x="155" y="290"/>
                    <a:pt x="155" y="290"/>
                    <a:pt x="155" y="290"/>
                  </a:cubicBezTo>
                  <a:cubicBezTo>
                    <a:pt x="155" y="290"/>
                    <a:pt x="155" y="290"/>
                    <a:pt x="155" y="290"/>
                  </a:cubicBezTo>
                  <a:cubicBezTo>
                    <a:pt x="155" y="291"/>
                    <a:pt x="155" y="291"/>
                    <a:pt x="155" y="292"/>
                  </a:cubicBezTo>
                  <a:cubicBezTo>
                    <a:pt x="155" y="292"/>
                    <a:pt x="155" y="292"/>
                    <a:pt x="155" y="292"/>
                  </a:cubicBezTo>
                  <a:cubicBezTo>
                    <a:pt x="154" y="292"/>
                    <a:pt x="154" y="292"/>
                    <a:pt x="154" y="292"/>
                  </a:cubicBezTo>
                  <a:cubicBezTo>
                    <a:pt x="154" y="292"/>
                    <a:pt x="154" y="292"/>
                    <a:pt x="154" y="292"/>
                  </a:cubicBezTo>
                  <a:cubicBezTo>
                    <a:pt x="154" y="292"/>
                    <a:pt x="154" y="292"/>
                    <a:pt x="154" y="292"/>
                  </a:cubicBezTo>
                  <a:cubicBezTo>
                    <a:pt x="154" y="292"/>
                    <a:pt x="154" y="292"/>
                    <a:pt x="154" y="292"/>
                  </a:cubicBezTo>
                  <a:cubicBezTo>
                    <a:pt x="154" y="292"/>
                    <a:pt x="154" y="292"/>
                    <a:pt x="153" y="293"/>
                  </a:cubicBezTo>
                  <a:cubicBezTo>
                    <a:pt x="153" y="292"/>
                    <a:pt x="153" y="292"/>
                    <a:pt x="153" y="292"/>
                  </a:cubicBezTo>
                  <a:cubicBezTo>
                    <a:pt x="153" y="291"/>
                    <a:pt x="153" y="291"/>
                    <a:pt x="153" y="291"/>
                  </a:cubicBezTo>
                  <a:cubicBezTo>
                    <a:pt x="153" y="291"/>
                    <a:pt x="153" y="291"/>
                    <a:pt x="153" y="291"/>
                  </a:cubicBezTo>
                  <a:cubicBezTo>
                    <a:pt x="153" y="291"/>
                    <a:pt x="153" y="291"/>
                    <a:pt x="153" y="291"/>
                  </a:cubicBezTo>
                  <a:cubicBezTo>
                    <a:pt x="153" y="290"/>
                    <a:pt x="153" y="290"/>
                    <a:pt x="153" y="290"/>
                  </a:cubicBezTo>
                  <a:cubicBezTo>
                    <a:pt x="153" y="290"/>
                    <a:pt x="153" y="290"/>
                    <a:pt x="153" y="290"/>
                  </a:cubicBezTo>
                  <a:cubicBezTo>
                    <a:pt x="153" y="291"/>
                    <a:pt x="153" y="291"/>
                    <a:pt x="153" y="291"/>
                  </a:cubicBezTo>
                  <a:cubicBezTo>
                    <a:pt x="154" y="290"/>
                    <a:pt x="154" y="290"/>
                    <a:pt x="154" y="290"/>
                  </a:cubicBezTo>
                  <a:cubicBezTo>
                    <a:pt x="153" y="290"/>
                    <a:pt x="153" y="290"/>
                    <a:pt x="153" y="290"/>
                  </a:cubicBezTo>
                  <a:cubicBezTo>
                    <a:pt x="153" y="290"/>
                    <a:pt x="153" y="290"/>
                    <a:pt x="153" y="290"/>
                  </a:cubicBezTo>
                  <a:cubicBezTo>
                    <a:pt x="153" y="290"/>
                    <a:pt x="153" y="290"/>
                    <a:pt x="153" y="290"/>
                  </a:cubicBezTo>
                  <a:cubicBezTo>
                    <a:pt x="153" y="290"/>
                    <a:pt x="153" y="290"/>
                    <a:pt x="153" y="290"/>
                  </a:cubicBezTo>
                  <a:cubicBezTo>
                    <a:pt x="153" y="290"/>
                    <a:pt x="153" y="290"/>
                    <a:pt x="153" y="290"/>
                  </a:cubicBezTo>
                  <a:cubicBezTo>
                    <a:pt x="153" y="289"/>
                    <a:pt x="153" y="289"/>
                    <a:pt x="153" y="289"/>
                  </a:cubicBezTo>
                  <a:cubicBezTo>
                    <a:pt x="153" y="289"/>
                    <a:pt x="153" y="289"/>
                    <a:pt x="153" y="289"/>
                  </a:cubicBezTo>
                  <a:cubicBezTo>
                    <a:pt x="152" y="288"/>
                    <a:pt x="152" y="288"/>
                    <a:pt x="152" y="288"/>
                  </a:cubicBezTo>
                  <a:cubicBezTo>
                    <a:pt x="152" y="288"/>
                    <a:pt x="152" y="288"/>
                    <a:pt x="152" y="288"/>
                  </a:cubicBezTo>
                  <a:cubicBezTo>
                    <a:pt x="152" y="288"/>
                    <a:pt x="152" y="288"/>
                    <a:pt x="152" y="288"/>
                  </a:cubicBezTo>
                  <a:cubicBezTo>
                    <a:pt x="151" y="288"/>
                    <a:pt x="151" y="288"/>
                    <a:pt x="151" y="288"/>
                  </a:cubicBezTo>
                  <a:cubicBezTo>
                    <a:pt x="151" y="289"/>
                    <a:pt x="151" y="289"/>
                    <a:pt x="151" y="289"/>
                  </a:cubicBezTo>
                  <a:cubicBezTo>
                    <a:pt x="151" y="289"/>
                    <a:pt x="151" y="289"/>
                    <a:pt x="151" y="289"/>
                  </a:cubicBezTo>
                  <a:cubicBezTo>
                    <a:pt x="151" y="289"/>
                    <a:pt x="151" y="289"/>
                    <a:pt x="151" y="289"/>
                  </a:cubicBezTo>
                  <a:cubicBezTo>
                    <a:pt x="151" y="290"/>
                    <a:pt x="151" y="290"/>
                    <a:pt x="151" y="290"/>
                  </a:cubicBezTo>
                  <a:cubicBezTo>
                    <a:pt x="150" y="290"/>
                    <a:pt x="150" y="290"/>
                    <a:pt x="150" y="290"/>
                  </a:cubicBezTo>
                  <a:cubicBezTo>
                    <a:pt x="150" y="290"/>
                    <a:pt x="150" y="290"/>
                    <a:pt x="150" y="290"/>
                  </a:cubicBezTo>
                  <a:cubicBezTo>
                    <a:pt x="150" y="290"/>
                    <a:pt x="150" y="290"/>
                    <a:pt x="150" y="290"/>
                  </a:cubicBezTo>
                  <a:cubicBezTo>
                    <a:pt x="150" y="290"/>
                    <a:pt x="150" y="290"/>
                    <a:pt x="149" y="290"/>
                  </a:cubicBezTo>
                  <a:cubicBezTo>
                    <a:pt x="149" y="290"/>
                    <a:pt x="149" y="290"/>
                    <a:pt x="149" y="290"/>
                  </a:cubicBezTo>
                  <a:cubicBezTo>
                    <a:pt x="148" y="290"/>
                    <a:pt x="148" y="290"/>
                    <a:pt x="148" y="290"/>
                  </a:cubicBezTo>
                  <a:cubicBezTo>
                    <a:pt x="148" y="290"/>
                    <a:pt x="148" y="290"/>
                    <a:pt x="148" y="290"/>
                  </a:cubicBezTo>
                  <a:cubicBezTo>
                    <a:pt x="148" y="289"/>
                    <a:pt x="148" y="289"/>
                    <a:pt x="148" y="289"/>
                  </a:cubicBezTo>
                  <a:cubicBezTo>
                    <a:pt x="147" y="289"/>
                    <a:pt x="147" y="289"/>
                    <a:pt x="147" y="289"/>
                  </a:cubicBezTo>
                  <a:cubicBezTo>
                    <a:pt x="147" y="289"/>
                    <a:pt x="147" y="289"/>
                    <a:pt x="147" y="289"/>
                  </a:cubicBezTo>
                  <a:cubicBezTo>
                    <a:pt x="147" y="289"/>
                    <a:pt x="147" y="289"/>
                    <a:pt x="147" y="289"/>
                  </a:cubicBezTo>
                  <a:cubicBezTo>
                    <a:pt x="147" y="288"/>
                    <a:pt x="147" y="288"/>
                    <a:pt x="147" y="288"/>
                  </a:cubicBezTo>
                  <a:cubicBezTo>
                    <a:pt x="147" y="288"/>
                    <a:pt x="147" y="288"/>
                    <a:pt x="147" y="288"/>
                  </a:cubicBezTo>
                  <a:cubicBezTo>
                    <a:pt x="147" y="288"/>
                    <a:pt x="147" y="288"/>
                    <a:pt x="147" y="288"/>
                  </a:cubicBezTo>
                  <a:cubicBezTo>
                    <a:pt x="147" y="287"/>
                    <a:pt x="147" y="287"/>
                    <a:pt x="147" y="287"/>
                  </a:cubicBezTo>
                  <a:cubicBezTo>
                    <a:pt x="147" y="287"/>
                    <a:pt x="147" y="287"/>
                    <a:pt x="147" y="287"/>
                  </a:cubicBezTo>
                  <a:cubicBezTo>
                    <a:pt x="147" y="287"/>
                    <a:pt x="147" y="287"/>
                    <a:pt x="147" y="287"/>
                  </a:cubicBezTo>
                  <a:cubicBezTo>
                    <a:pt x="146" y="287"/>
                    <a:pt x="146" y="287"/>
                    <a:pt x="146" y="287"/>
                  </a:cubicBezTo>
                  <a:cubicBezTo>
                    <a:pt x="146" y="287"/>
                    <a:pt x="146" y="287"/>
                    <a:pt x="146" y="287"/>
                  </a:cubicBezTo>
                  <a:cubicBezTo>
                    <a:pt x="145" y="287"/>
                    <a:pt x="145" y="287"/>
                    <a:pt x="145" y="287"/>
                  </a:cubicBezTo>
                  <a:cubicBezTo>
                    <a:pt x="144" y="287"/>
                    <a:pt x="144" y="287"/>
                    <a:pt x="144" y="287"/>
                  </a:cubicBezTo>
                  <a:cubicBezTo>
                    <a:pt x="144" y="288"/>
                    <a:pt x="144" y="288"/>
                    <a:pt x="144" y="288"/>
                  </a:cubicBezTo>
                  <a:cubicBezTo>
                    <a:pt x="144" y="288"/>
                    <a:pt x="144" y="288"/>
                    <a:pt x="144" y="288"/>
                  </a:cubicBezTo>
                  <a:cubicBezTo>
                    <a:pt x="144" y="288"/>
                    <a:pt x="144" y="288"/>
                    <a:pt x="144" y="288"/>
                  </a:cubicBezTo>
                  <a:cubicBezTo>
                    <a:pt x="144" y="288"/>
                    <a:pt x="144" y="288"/>
                    <a:pt x="144" y="288"/>
                  </a:cubicBezTo>
                  <a:cubicBezTo>
                    <a:pt x="144" y="289"/>
                    <a:pt x="144" y="289"/>
                    <a:pt x="144" y="289"/>
                  </a:cubicBezTo>
                  <a:cubicBezTo>
                    <a:pt x="144" y="289"/>
                    <a:pt x="144" y="289"/>
                    <a:pt x="144" y="289"/>
                  </a:cubicBezTo>
                  <a:cubicBezTo>
                    <a:pt x="143" y="289"/>
                    <a:pt x="143" y="289"/>
                    <a:pt x="143" y="289"/>
                  </a:cubicBezTo>
                  <a:cubicBezTo>
                    <a:pt x="143" y="289"/>
                    <a:pt x="143" y="289"/>
                    <a:pt x="143" y="289"/>
                  </a:cubicBezTo>
                  <a:cubicBezTo>
                    <a:pt x="143" y="289"/>
                    <a:pt x="143" y="289"/>
                    <a:pt x="143" y="289"/>
                  </a:cubicBezTo>
                  <a:cubicBezTo>
                    <a:pt x="142" y="289"/>
                    <a:pt x="142" y="289"/>
                    <a:pt x="142" y="289"/>
                  </a:cubicBezTo>
                  <a:cubicBezTo>
                    <a:pt x="142" y="289"/>
                    <a:pt x="142" y="289"/>
                    <a:pt x="142" y="289"/>
                  </a:cubicBezTo>
                  <a:cubicBezTo>
                    <a:pt x="142" y="289"/>
                    <a:pt x="142" y="289"/>
                    <a:pt x="142" y="289"/>
                  </a:cubicBezTo>
                  <a:cubicBezTo>
                    <a:pt x="142" y="289"/>
                    <a:pt x="142" y="289"/>
                    <a:pt x="142" y="289"/>
                  </a:cubicBezTo>
                  <a:cubicBezTo>
                    <a:pt x="142" y="289"/>
                    <a:pt x="142" y="289"/>
                    <a:pt x="142" y="289"/>
                  </a:cubicBezTo>
                  <a:cubicBezTo>
                    <a:pt x="142" y="289"/>
                    <a:pt x="142" y="289"/>
                    <a:pt x="142" y="289"/>
                  </a:cubicBezTo>
                  <a:cubicBezTo>
                    <a:pt x="141" y="289"/>
                    <a:pt x="141" y="289"/>
                    <a:pt x="141" y="289"/>
                  </a:cubicBezTo>
                  <a:cubicBezTo>
                    <a:pt x="141" y="290"/>
                    <a:pt x="141" y="290"/>
                    <a:pt x="141" y="290"/>
                  </a:cubicBezTo>
                  <a:cubicBezTo>
                    <a:pt x="141" y="290"/>
                    <a:pt x="141" y="290"/>
                    <a:pt x="141" y="290"/>
                  </a:cubicBezTo>
                  <a:cubicBezTo>
                    <a:pt x="141" y="290"/>
                    <a:pt x="141" y="291"/>
                    <a:pt x="141" y="291"/>
                  </a:cubicBezTo>
                  <a:cubicBezTo>
                    <a:pt x="141" y="291"/>
                    <a:pt x="141" y="291"/>
                    <a:pt x="141" y="291"/>
                  </a:cubicBezTo>
                  <a:cubicBezTo>
                    <a:pt x="141" y="290"/>
                    <a:pt x="141" y="290"/>
                    <a:pt x="141" y="290"/>
                  </a:cubicBezTo>
                  <a:cubicBezTo>
                    <a:pt x="140" y="290"/>
                    <a:pt x="140" y="290"/>
                    <a:pt x="140" y="290"/>
                  </a:cubicBezTo>
                  <a:cubicBezTo>
                    <a:pt x="140" y="290"/>
                    <a:pt x="140" y="290"/>
                    <a:pt x="140" y="290"/>
                  </a:cubicBezTo>
                  <a:cubicBezTo>
                    <a:pt x="140" y="289"/>
                    <a:pt x="140" y="289"/>
                    <a:pt x="140" y="289"/>
                  </a:cubicBezTo>
                  <a:cubicBezTo>
                    <a:pt x="140" y="289"/>
                    <a:pt x="140" y="289"/>
                    <a:pt x="140" y="289"/>
                  </a:cubicBezTo>
                  <a:cubicBezTo>
                    <a:pt x="140" y="289"/>
                    <a:pt x="140" y="289"/>
                    <a:pt x="139" y="288"/>
                  </a:cubicBezTo>
                  <a:cubicBezTo>
                    <a:pt x="140" y="287"/>
                    <a:pt x="140" y="287"/>
                    <a:pt x="140" y="287"/>
                  </a:cubicBezTo>
                  <a:cubicBezTo>
                    <a:pt x="140" y="287"/>
                    <a:pt x="140" y="287"/>
                    <a:pt x="140" y="287"/>
                  </a:cubicBezTo>
                  <a:cubicBezTo>
                    <a:pt x="140" y="286"/>
                    <a:pt x="140" y="286"/>
                    <a:pt x="140" y="286"/>
                  </a:cubicBezTo>
                  <a:cubicBezTo>
                    <a:pt x="140" y="286"/>
                    <a:pt x="140" y="286"/>
                    <a:pt x="140" y="286"/>
                  </a:cubicBezTo>
                  <a:cubicBezTo>
                    <a:pt x="140" y="286"/>
                    <a:pt x="140" y="286"/>
                    <a:pt x="140" y="286"/>
                  </a:cubicBezTo>
                  <a:cubicBezTo>
                    <a:pt x="140" y="286"/>
                    <a:pt x="140" y="286"/>
                    <a:pt x="140" y="286"/>
                  </a:cubicBezTo>
                  <a:cubicBezTo>
                    <a:pt x="140" y="285"/>
                    <a:pt x="140" y="285"/>
                    <a:pt x="140" y="285"/>
                  </a:cubicBezTo>
                  <a:cubicBezTo>
                    <a:pt x="140" y="285"/>
                    <a:pt x="140" y="285"/>
                    <a:pt x="140" y="285"/>
                  </a:cubicBezTo>
                  <a:cubicBezTo>
                    <a:pt x="140" y="285"/>
                    <a:pt x="140" y="285"/>
                    <a:pt x="140" y="285"/>
                  </a:cubicBezTo>
                  <a:cubicBezTo>
                    <a:pt x="141" y="286"/>
                    <a:pt x="141" y="286"/>
                    <a:pt x="141" y="286"/>
                  </a:cubicBezTo>
                  <a:cubicBezTo>
                    <a:pt x="141" y="286"/>
                    <a:pt x="141" y="286"/>
                    <a:pt x="141" y="286"/>
                  </a:cubicBezTo>
                  <a:cubicBezTo>
                    <a:pt x="142" y="286"/>
                    <a:pt x="142" y="286"/>
                    <a:pt x="142" y="286"/>
                  </a:cubicBezTo>
                  <a:cubicBezTo>
                    <a:pt x="142" y="286"/>
                    <a:pt x="142" y="286"/>
                    <a:pt x="142" y="286"/>
                  </a:cubicBezTo>
                  <a:cubicBezTo>
                    <a:pt x="142" y="286"/>
                    <a:pt x="142" y="286"/>
                    <a:pt x="142" y="286"/>
                  </a:cubicBezTo>
                  <a:cubicBezTo>
                    <a:pt x="142" y="286"/>
                    <a:pt x="142" y="286"/>
                    <a:pt x="142" y="286"/>
                  </a:cubicBezTo>
                  <a:cubicBezTo>
                    <a:pt x="143" y="286"/>
                    <a:pt x="143" y="286"/>
                    <a:pt x="143" y="286"/>
                  </a:cubicBezTo>
                  <a:cubicBezTo>
                    <a:pt x="143" y="285"/>
                    <a:pt x="144" y="285"/>
                    <a:pt x="144" y="285"/>
                  </a:cubicBezTo>
                  <a:cubicBezTo>
                    <a:pt x="144" y="285"/>
                    <a:pt x="144" y="285"/>
                    <a:pt x="144" y="285"/>
                  </a:cubicBezTo>
                  <a:cubicBezTo>
                    <a:pt x="143" y="284"/>
                    <a:pt x="143" y="284"/>
                    <a:pt x="143" y="284"/>
                  </a:cubicBezTo>
                  <a:cubicBezTo>
                    <a:pt x="143" y="284"/>
                    <a:pt x="143" y="284"/>
                    <a:pt x="143" y="284"/>
                  </a:cubicBezTo>
                  <a:cubicBezTo>
                    <a:pt x="143" y="284"/>
                    <a:pt x="143" y="284"/>
                    <a:pt x="143" y="284"/>
                  </a:cubicBezTo>
                  <a:cubicBezTo>
                    <a:pt x="143" y="284"/>
                    <a:pt x="143" y="284"/>
                    <a:pt x="143" y="284"/>
                  </a:cubicBezTo>
                  <a:cubicBezTo>
                    <a:pt x="142" y="283"/>
                    <a:pt x="142" y="283"/>
                    <a:pt x="142" y="283"/>
                  </a:cubicBezTo>
                  <a:cubicBezTo>
                    <a:pt x="142" y="283"/>
                    <a:pt x="142" y="283"/>
                    <a:pt x="142" y="283"/>
                  </a:cubicBezTo>
                  <a:cubicBezTo>
                    <a:pt x="142" y="283"/>
                    <a:pt x="142" y="283"/>
                    <a:pt x="142" y="283"/>
                  </a:cubicBezTo>
                  <a:cubicBezTo>
                    <a:pt x="141" y="283"/>
                    <a:pt x="141" y="283"/>
                    <a:pt x="141" y="283"/>
                  </a:cubicBezTo>
                  <a:cubicBezTo>
                    <a:pt x="141" y="283"/>
                    <a:pt x="141" y="284"/>
                    <a:pt x="140" y="284"/>
                  </a:cubicBezTo>
                  <a:cubicBezTo>
                    <a:pt x="140" y="284"/>
                    <a:pt x="140" y="284"/>
                    <a:pt x="140" y="284"/>
                  </a:cubicBezTo>
                  <a:cubicBezTo>
                    <a:pt x="140" y="284"/>
                    <a:pt x="140" y="284"/>
                    <a:pt x="140" y="284"/>
                  </a:cubicBezTo>
                  <a:cubicBezTo>
                    <a:pt x="139" y="284"/>
                    <a:pt x="139" y="284"/>
                    <a:pt x="139" y="284"/>
                  </a:cubicBezTo>
                  <a:cubicBezTo>
                    <a:pt x="139" y="284"/>
                    <a:pt x="139" y="284"/>
                    <a:pt x="139" y="284"/>
                  </a:cubicBezTo>
                  <a:cubicBezTo>
                    <a:pt x="139" y="284"/>
                    <a:pt x="139" y="284"/>
                    <a:pt x="139" y="284"/>
                  </a:cubicBezTo>
                  <a:cubicBezTo>
                    <a:pt x="139" y="283"/>
                    <a:pt x="139" y="283"/>
                    <a:pt x="139" y="283"/>
                  </a:cubicBezTo>
                  <a:cubicBezTo>
                    <a:pt x="139" y="283"/>
                    <a:pt x="139" y="283"/>
                    <a:pt x="139" y="283"/>
                  </a:cubicBezTo>
                  <a:cubicBezTo>
                    <a:pt x="139" y="283"/>
                    <a:pt x="139" y="283"/>
                    <a:pt x="139" y="283"/>
                  </a:cubicBezTo>
                  <a:cubicBezTo>
                    <a:pt x="138" y="284"/>
                    <a:pt x="138" y="284"/>
                    <a:pt x="138" y="284"/>
                  </a:cubicBezTo>
                  <a:cubicBezTo>
                    <a:pt x="138" y="283"/>
                    <a:pt x="138" y="283"/>
                    <a:pt x="138" y="283"/>
                  </a:cubicBezTo>
                  <a:cubicBezTo>
                    <a:pt x="137" y="283"/>
                    <a:pt x="137" y="283"/>
                    <a:pt x="137" y="282"/>
                  </a:cubicBezTo>
                  <a:cubicBezTo>
                    <a:pt x="137" y="282"/>
                    <a:pt x="137" y="282"/>
                    <a:pt x="137" y="282"/>
                  </a:cubicBezTo>
                  <a:cubicBezTo>
                    <a:pt x="136" y="282"/>
                    <a:pt x="136" y="282"/>
                    <a:pt x="136" y="282"/>
                  </a:cubicBezTo>
                  <a:cubicBezTo>
                    <a:pt x="136" y="282"/>
                    <a:pt x="136" y="282"/>
                    <a:pt x="136" y="282"/>
                  </a:cubicBezTo>
                  <a:cubicBezTo>
                    <a:pt x="136" y="282"/>
                    <a:pt x="136" y="282"/>
                    <a:pt x="136" y="282"/>
                  </a:cubicBezTo>
                  <a:cubicBezTo>
                    <a:pt x="135" y="282"/>
                    <a:pt x="135" y="282"/>
                    <a:pt x="135" y="282"/>
                  </a:cubicBezTo>
                  <a:cubicBezTo>
                    <a:pt x="135" y="282"/>
                    <a:pt x="135" y="282"/>
                    <a:pt x="135" y="282"/>
                  </a:cubicBezTo>
                  <a:cubicBezTo>
                    <a:pt x="135" y="282"/>
                    <a:pt x="135" y="282"/>
                    <a:pt x="135" y="282"/>
                  </a:cubicBezTo>
                  <a:cubicBezTo>
                    <a:pt x="135" y="281"/>
                    <a:pt x="135" y="281"/>
                    <a:pt x="135" y="281"/>
                  </a:cubicBezTo>
                  <a:cubicBezTo>
                    <a:pt x="135" y="281"/>
                    <a:pt x="135" y="281"/>
                    <a:pt x="135" y="281"/>
                  </a:cubicBezTo>
                  <a:cubicBezTo>
                    <a:pt x="134" y="280"/>
                    <a:pt x="134" y="280"/>
                    <a:pt x="134" y="280"/>
                  </a:cubicBezTo>
                  <a:cubicBezTo>
                    <a:pt x="134" y="280"/>
                    <a:pt x="134" y="280"/>
                    <a:pt x="134" y="280"/>
                  </a:cubicBezTo>
                  <a:cubicBezTo>
                    <a:pt x="134" y="280"/>
                    <a:pt x="134" y="280"/>
                    <a:pt x="134" y="280"/>
                  </a:cubicBezTo>
                  <a:cubicBezTo>
                    <a:pt x="134" y="280"/>
                    <a:pt x="134" y="280"/>
                    <a:pt x="134" y="280"/>
                  </a:cubicBezTo>
                  <a:cubicBezTo>
                    <a:pt x="133" y="280"/>
                    <a:pt x="133" y="280"/>
                    <a:pt x="133" y="280"/>
                  </a:cubicBezTo>
                  <a:cubicBezTo>
                    <a:pt x="133" y="280"/>
                    <a:pt x="133" y="280"/>
                    <a:pt x="133" y="280"/>
                  </a:cubicBezTo>
                  <a:cubicBezTo>
                    <a:pt x="133" y="280"/>
                    <a:pt x="133" y="280"/>
                    <a:pt x="133" y="280"/>
                  </a:cubicBezTo>
                  <a:cubicBezTo>
                    <a:pt x="133" y="280"/>
                    <a:pt x="133" y="280"/>
                    <a:pt x="133" y="280"/>
                  </a:cubicBezTo>
                  <a:cubicBezTo>
                    <a:pt x="132" y="280"/>
                    <a:pt x="132" y="280"/>
                    <a:pt x="132" y="280"/>
                  </a:cubicBezTo>
                  <a:cubicBezTo>
                    <a:pt x="132" y="280"/>
                    <a:pt x="132" y="280"/>
                    <a:pt x="132" y="280"/>
                  </a:cubicBezTo>
                  <a:cubicBezTo>
                    <a:pt x="132" y="280"/>
                    <a:pt x="132" y="280"/>
                    <a:pt x="132" y="280"/>
                  </a:cubicBezTo>
                  <a:cubicBezTo>
                    <a:pt x="131" y="280"/>
                    <a:pt x="131" y="280"/>
                    <a:pt x="131" y="280"/>
                  </a:cubicBezTo>
                  <a:cubicBezTo>
                    <a:pt x="132" y="280"/>
                    <a:pt x="132" y="280"/>
                    <a:pt x="132" y="280"/>
                  </a:cubicBezTo>
                  <a:cubicBezTo>
                    <a:pt x="132" y="279"/>
                    <a:pt x="132" y="279"/>
                    <a:pt x="132" y="279"/>
                  </a:cubicBezTo>
                  <a:cubicBezTo>
                    <a:pt x="132" y="279"/>
                    <a:pt x="132" y="279"/>
                    <a:pt x="132" y="279"/>
                  </a:cubicBezTo>
                  <a:cubicBezTo>
                    <a:pt x="132" y="278"/>
                    <a:pt x="132" y="278"/>
                    <a:pt x="132" y="278"/>
                  </a:cubicBezTo>
                  <a:cubicBezTo>
                    <a:pt x="132" y="278"/>
                    <a:pt x="132" y="278"/>
                    <a:pt x="132" y="278"/>
                  </a:cubicBezTo>
                  <a:cubicBezTo>
                    <a:pt x="132" y="278"/>
                    <a:pt x="132" y="278"/>
                    <a:pt x="132" y="278"/>
                  </a:cubicBezTo>
                  <a:cubicBezTo>
                    <a:pt x="133" y="279"/>
                    <a:pt x="133" y="279"/>
                    <a:pt x="133" y="279"/>
                  </a:cubicBezTo>
                  <a:cubicBezTo>
                    <a:pt x="133" y="279"/>
                    <a:pt x="133" y="279"/>
                    <a:pt x="133" y="279"/>
                  </a:cubicBezTo>
                  <a:cubicBezTo>
                    <a:pt x="133" y="278"/>
                    <a:pt x="133" y="278"/>
                    <a:pt x="132" y="278"/>
                  </a:cubicBezTo>
                  <a:cubicBezTo>
                    <a:pt x="132" y="278"/>
                    <a:pt x="132" y="278"/>
                    <a:pt x="132" y="278"/>
                  </a:cubicBezTo>
                  <a:cubicBezTo>
                    <a:pt x="132" y="278"/>
                    <a:pt x="132" y="278"/>
                    <a:pt x="132" y="278"/>
                  </a:cubicBezTo>
                  <a:cubicBezTo>
                    <a:pt x="132" y="277"/>
                    <a:pt x="132" y="277"/>
                    <a:pt x="132" y="277"/>
                  </a:cubicBezTo>
                  <a:cubicBezTo>
                    <a:pt x="132" y="277"/>
                    <a:pt x="132" y="277"/>
                    <a:pt x="132" y="277"/>
                  </a:cubicBezTo>
                  <a:cubicBezTo>
                    <a:pt x="131" y="277"/>
                    <a:pt x="131" y="277"/>
                    <a:pt x="131" y="277"/>
                  </a:cubicBezTo>
                  <a:cubicBezTo>
                    <a:pt x="131" y="277"/>
                    <a:pt x="131" y="277"/>
                    <a:pt x="131" y="277"/>
                  </a:cubicBezTo>
                  <a:cubicBezTo>
                    <a:pt x="131" y="277"/>
                    <a:pt x="131" y="277"/>
                    <a:pt x="131" y="277"/>
                  </a:cubicBezTo>
                  <a:cubicBezTo>
                    <a:pt x="131" y="277"/>
                    <a:pt x="130" y="276"/>
                    <a:pt x="129" y="276"/>
                  </a:cubicBezTo>
                  <a:cubicBezTo>
                    <a:pt x="129" y="275"/>
                    <a:pt x="129" y="275"/>
                    <a:pt x="129" y="275"/>
                  </a:cubicBezTo>
                  <a:cubicBezTo>
                    <a:pt x="129" y="275"/>
                    <a:pt x="129" y="275"/>
                    <a:pt x="129" y="275"/>
                  </a:cubicBezTo>
                  <a:cubicBezTo>
                    <a:pt x="128" y="274"/>
                    <a:pt x="128" y="274"/>
                    <a:pt x="128" y="274"/>
                  </a:cubicBezTo>
                  <a:cubicBezTo>
                    <a:pt x="128" y="274"/>
                    <a:pt x="128" y="274"/>
                    <a:pt x="128" y="274"/>
                  </a:cubicBezTo>
                  <a:cubicBezTo>
                    <a:pt x="127" y="274"/>
                    <a:pt x="127" y="274"/>
                    <a:pt x="126" y="273"/>
                  </a:cubicBezTo>
                  <a:cubicBezTo>
                    <a:pt x="127" y="273"/>
                    <a:pt x="127" y="273"/>
                    <a:pt x="127" y="273"/>
                  </a:cubicBezTo>
                  <a:cubicBezTo>
                    <a:pt x="127" y="272"/>
                    <a:pt x="127" y="272"/>
                    <a:pt x="127" y="272"/>
                  </a:cubicBezTo>
                  <a:cubicBezTo>
                    <a:pt x="127" y="272"/>
                    <a:pt x="127" y="272"/>
                    <a:pt x="127" y="272"/>
                  </a:cubicBezTo>
                  <a:cubicBezTo>
                    <a:pt x="127" y="271"/>
                    <a:pt x="127" y="271"/>
                    <a:pt x="127" y="271"/>
                  </a:cubicBezTo>
                  <a:cubicBezTo>
                    <a:pt x="127" y="271"/>
                    <a:pt x="127" y="271"/>
                    <a:pt x="127" y="271"/>
                  </a:cubicBezTo>
                  <a:cubicBezTo>
                    <a:pt x="127" y="271"/>
                    <a:pt x="127" y="271"/>
                    <a:pt x="127" y="271"/>
                  </a:cubicBezTo>
                  <a:cubicBezTo>
                    <a:pt x="127" y="271"/>
                    <a:pt x="127" y="271"/>
                    <a:pt x="127" y="271"/>
                  </a:cubicBezTo>
                  <a:cubicBezTo>
                    <a:pt x="126" y="271"/>
                    <a:pt x="127" y="272"/>
                    <a:pt x="126" y="271"/>
                  </a:cubicBezTo>
                  <a:cubicBezTo>
                    <a:pt x="126" y="271"/>
                    <a:pt x="126" y="271"/>
                    <a:pt x="126" y="271"/>
                  </a:cubicBezTo>
                  <a:cubicBezTo>
                    <a:pt x="126" y="271"/>
                    <a:pt x="126" y="271"/>
                    <a:pt x="126" y="271"/>
                  </a:cubicBezTo>
                  <a:cubicBezTo>
                    <a:pt x="125" y="270"/>
                    <a:pt x="125" y="270"/>
                    <a:pt x="125" y="270"/>
                  </a:cubicBezTo>
                  <a:cubicBezTo>
                    <a:pt x="125" y="270"/>
                    <a:pt x="125" y="270"/>
                    <a:pt x="125" y="270"/>
                  </a:cubicBezTo>
                  <a:cubicBezTo>
                    <a:pt x="125" y="271"/>
                    <a:pt x="125" y="271"/>
                    <a:pt x="125" y="271"/>
                  </a:cubicBezTo>
                  <a:cubicBezTo>
                    <a:pt x="125" y="270"/>
                    <a:pt x="125" y="270"/>
                    <a:pt x="125" y="270"/>
                  </a:cubicBezTo>
                  <a:cubicBezTo>
                    <a:pt x="124" y="271"/>
                    <a:pt x="124" y="271"/>
                    <a:pt x="124" y="271"/>
                  </a:cubicBezTo>
                  <a:cubicBezTo>
                    <a:pt x="124" y="271"/>
                    <a:pt x="124" y="271"/>
                    <a:pt x="124" y="271"/>
                  </a:cubicBezTo>
                  <a:cubicBezTo>
                    <a:pt x="124" y="272"/>
                    <a:pt x="124" y="272"/>
                    <a:pt x="124" y="272"/>
                  </a:cubicBezTo>
                  <a:cubicBezTo>
                    <a:pt x="124" y="272"/>
                    <a:pt x="124" y="272"/>
                    <a:pt x="124" y="272"/>
                  </a:cubicBezTo>
                  <a:cubicBezTo>
                    <a:pt x="123" y="272"/>
                    <a:pt x="123" y="272"/>
                    <a:pt x="123" y="272"/>
                  </a:cubicBezTo>
                  <a:cubicBezTo>
                    <a:pt x="123" y="272"/>
                    <a:pt x="123" y="272"/>
                    <a:pt x="123" y="272"/>
                  </a:cubicBezTo>
                  <a:cubicBezTo>
                    <a:pt x="123" y="272"/>
                    <a:pt x="123" y="272"/>
                    <a:pt x="123" y="272"/>
                  </a:cubicBezTo>
                  <a:cubicBezTo>
                    <a:pt x="123" y="272"/>
                    <a:pt x="123" y="272"/>
                    <a:pt x="123" y="272"/>
                  </a:cubicBezTo>
                  <a:cubicBezTo>
                    <a:pt x="123" y="272"/>
                    <a:pt x="123" y="272"/>
                    <a:pt x="123" y="272"/>
                  </a:cubicBezTo>
                  <a:cubicBezTo>
                    <a:pt x="123" y="272"/>
                    <a:pt x="123" y="272"/>
                    <a:pt x="123" y="272"/>
                  </a:cubicBezTo>
                  <a:cubicBezTo>
                    <a:pt x="122" y="272"/>
                    <a:pt x="122" y="272"/>
                    <a:pt x="122" y="272"/>
                  </a:cubicBezTo>
                  <a:cubicBezTo>
                    <a:pt x="122" y="272"/>
                    <a:pt x="122" y="272"/>
                    <a:pt x="122" y="272"/>
                  </a:cubicBezTo>
                  <a:cubicBezTo>
                    <a:pt x="122" y="272"/>
                    <a:pt x="122" y="272"/>
                    <a:pt x="122" y="272"/>
                  </a:cubicBezTo>
                  <a:cubicBezTo>
                    <a:pt x="122" y="271"/>
                    <a:pt x="122" y="271"/>
                    <a:pt x="121" y="270"/>
                  </a:cubicBezTo>
                  <a:cubicBezTo>
                    <a:pt x="121" y="270"/>
                    <a:pt x="121" y="270"/>
                    <a:pt x="120" y="270"/>
                  </a:cubicBezTo>
                  <a:cubicBezTo>
                    <a:pt x="120" y="270"/>
                    <a:pt x="120" y="270"/>
                    <a:pt x="120" y="270"/>
                  </a:cubicBezTo>
                  <a:cubicBezTo>
                    <a:pt x="120" y="269"/>
                    <a:pt x="120" y="269"/>
                    <a:pt x="120" y="269"/>
                  </a:cubicBezTo>
                  <a:cubicBezTo>
                    <a:pt x="120" y="269"/>
                    <a:pt x="120" y="269"/>
                    <a:pt x="120" y="269"/>
                  </a:cubicBezTo>
                  <a:cubicBezTo>
                    <a:pt x="120" y="269"/>
                    <a:pt x="120" y="269"/>
                    <a:pt x="120" y="269"/>
                  </a:cubicBezTo>
                  <a:cubicBezTo>
                    <a:pt x="120" y="269"/>
                    <a:pt x="120" y="269"/>
                    <a:pt x="120" y="269"/>
                  </a:cubicBezTo>
                  <a:cubicBezTo>
                    <a:pt x="120" y="268"/>
                    <a:pt x="120" y="268"/>
                    <a:pt x="120" y="268"/>
                  </a:cubicBezTo>
                  <a:cubicBezTo>
                    <a:pt x="120" y="268"/>
                    <a:pt x="120" y="268"/>
                    <a:pt x="120" y="268"/>
                  </a:cubicBezTo>
                  <a:cubicBezTo>
                    <a:pt x="119" y="267"/>
                    <a:pt x="119" y="267"/>
                    <a:pt x="119" y="267"/>
                  </a:cubicBezTo>
                  <a:cubicBezTo>
                    <a:pt x="120" y="267"/>
                    <a:pt x="120" y="267"/>
                    <a:pt x="120" y="267"/>
                  </a:cubicBezTo>
                  <a:cubicBezTo>
                    <a:pt x="120" y="267"/>
                    <a:pt x="120" y="267"/>
                    <a:pt x="120" y="267"/>
                  </a:cubicBezTo>
                  <a:cubicBezTo>
                    <a:pt x="121" y="266"/>
                    <a:pt x="121" y="266"/>
                    <a:pt x="121" y="266"/>
                  </a:cubicBezTo>
                  <a:cubicBezTo>
                    <a:pt x="120" y="266"/>
                    <a:pt x="120" y="266"/>
                    <a:pt x="120" y="266"/>
                  </a:cubicBezTo>
                  <a:cubicBezTo>
                    <a:pt x="119" y="267"/>
                    <a:pt x="119" y="267"/>
                    <a:pt x="119" y="267"/>
                  </a:cubicBezTo>
                  <a:cubicBezTo>
                    <a:pt x="119" y="266"/>
                    <a:pt x="119" y="266"/>
                    <a:pt x="119" y="265"/>
                  </a:cubicBezTo>
                  <a:cubicBezTo>
                    <a:pt x="119" y="265"/>
                    <a:pt x="119" y="265"/>
                    <a:pt x="119" y="265"/>
                  </a:cubicBezTo>
                  <a:cubicBezTo>
                    <a:pt x="120" y="265"/>
                    <a:pt x="119" y="265"/>
                    <a:pt x="119" y="264"/>
                  </a:cubicBezTo>
                  <a:cubicBezTo>
                    <a:pt x="119" y="264"/>
                    <a:pt x="119" y="264"/>
                    <a:pt x="119" y="264"/>
                  </a:cubicBezTo>
                  <a:cubicBezTo>
                    <a:pt x="119" y="264"/>
                    <a:pt x="119" y="264"/>
                    <a:pt x="119" y="264"/>
                  </a:cubicBezTo>
                  <a:cubicBezTo>
                    <a:pt x="119" y="264"/>
                    <a:pt x="119" y="264"/>
                    <a:pt x="119" y="264"/>
                  </a:cubicBezTo>
                  <a:cubicBezTo>
                    <a:pt x="119" y="263"/>
                    <a:pt x="119" y="263"/>
                    <a:pt x="119" y="263"/>
                  </a:cubicBezTo>
                  <a:cubicBezTo>
                    <a:pt x="119" y="263"/>
                    <a:pt x="119" y="263"/>
                    <a:pt x="119" y="263"/>
                  </a:cubicBezTo>
                  <a:cubicBezTo>
                    <a:pt x="119" y="262"/>
                    <a:pt x="119" y="262"/>
                    <a:pt x="119" y="262"/>
                  </a:cubicBezTo>
                  <a:cubicBezTo>
                    <a:pt x="119" y="262"/>
                    <a:pt x="119" y="262"/>
                    <a:pt x="119" y="262"/>
                  </a:cubicBezTo>
                  <a:cubicBezTo>
                    <a:pt x="119" y="262"/>
                    <a:pt x="119" y="262"/>
                    <a:pt x="119" y="262"/>
                  </a:cubicBezTo>
                  <a:cubicBezTo>
                    <a:pt x="119" y="262"/>
                    <a:pt x="119" y="262"/>
                    <a:pt x="119" y="262"/>
                  </a:cubicBezTo>
                  <a:cubicBezTo>
                    <a:pt x="119" y="262"/>
                    <a:pt x="119" y="262"/>
                    <a:pt x="119" y="262"/>
                  </a:cubicBezTo>
                  <a:cubicBezTo>
                    <a:pt x="120" y="261"/>
                    <a:pt x="120" y="261"/>
                    <a:pt x="120" y="261"/>
                  </a:cubicBezTo>
                  <a:cubicBezTo>
                    <a:pt x="119" y="261"/>
                    <a:pt x="119" y="261"/>
                    <a:pt x="119" y="261"/>
                  </a:cubicBezTo>
                  <a:cubicBezTo>
                    <a:pt x="119" y="261"/>
                    <a:pt x="119" y="261"/>
                    <a:pt x="119" y="261"/>
                  </a:cubicBezTo>
                  <a:cubicBezTo>
                    <a:pt x="119" y="261"/>
                    <a:pt x="119" y="261"/>
                    <a:pt x="119" y="261"/>
                  </a:cubicBezTo>
                  <a:cubicBezTo>
                    <a:pt x="119" y="261"/>
                    <a:pt x="119" y="261"/>
                    <a:pt x="119" y="261"/>
                  </a:cubicBezTo>
                  <a:cubicBezTo>
                    <a:pt x="118" y="261"/>
                    <a:pt x="118" y="261"/>
                    <a:pt x="118" y="261"/>
                  </a:cubicBezTo>
                  <a:cubicBezTo>
                    <a:pt x="118" y="261"/>
                    <a:pt x="118" y="261"/>
                    <a:pt x="118" y="261"/>
                  </a:cubicBezTo>
                  <a:cubicBezTo>
                    <a:pt x="117" y="262"/>
                    <a:pt x="117" y="262"/>
                    <a:pt x="117" y="262"/>
                  </a:cubicBezTo>
                  <a:cubicBezTo>
                    <a:pt x="117" y="262"/>
                    <a:pt x="117" y="262"/>
                    <a:pt x="117" y="262"/>
                  </a:cubicBezTo>
                  <a:cubicBezTo>
                    <a:pt x="117" y="262"/>
                    <a:pt x="117" y="262"/>
                    <a:pt x="117" y="262"/>
                  </a:cubicBezTo>
                  <a:cubicBezTo>
                    <a:pt x="118" y="262"/>
                    <a:pt x="118" y="262"/>
                    <a:pt x="118" y="262"/>
                  </a:cubicBezTo>
                  <a:cubicBezTo>
                    <a:pt x="118" y="262"/>
                    <a:pt x="118" y="262"/>
                    <a:pt x="118" y="262"/>
                  </a:cubicBezTo>
                  <a:cubicBezTo>
                    <a:pt x="117" y="262"/>
                    <a:pt x="117" y="262"/>
                    <a:pt x="117" y="262"/>
                  </a:cubicBezTo>
                  <a:cubicBezTo>
                    <a:pt x="117" y="262"/>
                    <a:pt x="117" y="262"/>
                    <a:pt x="117" y="262"/>
                  </a:cubicBezTo>
                  <a:cubicBezTo>
                    <a:pt x="117" y="263"/>
                    <a:pt x="117" y="263"/>
                    <a:pt x="117" y="263"/>
                  </a:cubicBezTo>
                  <a:cubicBezTo>
                    <a:pt x="116" y="263"/>
                    <a:pt x="116" y="263"/>
                    <a:pt x="116" y="263"/>
                  </a:cubicBezTo>
                  <a:cubicBezTo>
                    <a:pt x="116" y="263"/>
                    <a:pt x="116" y="263"/>
                    <a:pt x="116" y="263"/>
                  </a:cubicBezTo>
                  <a:cubicBezTo>
                    <a:pt x="116" y="263"/>
                    <a:pt x="116" y="263"/>
                    <a:pt x="116" y="263"/>
                  </a:cubicBezTo>
                  <a:cubicBezTo>
                    <a:pt x="116" y="264"/>
                    <a:pt x="116" y="264"/>
                    <a:pt x="116" y="264"/>
                  </a:cubicBezTo>
                  <a:cubicBezTo>
                    <a:pt x="117" y="264"/>
                    <a:pt x="117" y="264"/>
                    <a:pt x="117" y="264"/>
                  </a:cubicBezTo>
                  <a:cubicBezTo>
                    <a:pt x="116" y="264"/>
                    <a:pt x="116" y="264"/>
                    <a:pt x="116" y="264"/>
                  </a:cubicBezTo>
                  <a:cubicBezTo>
                    <a:pt x="117" y="264"/>
                    <a:pt x="117" y="264"/>
                    <a:pt x="117" y="264"/>
                  </a:cubicBezTo>
                  <a:cubicBezTo>
                    <a:pt x="116" y="264"/>
                    <a:pt x="116" y="264"/>
                    <a:pt x="116" y="264"/>
                  </a:cubicBezTo>
                  <a:cubicBezTo>
                    <a:pt x="117" y="265"/>
                    <a:pt x="117" y="265"/>
                    <a:pt x="117" y="265"/>
                  </a:cubicBezTo>
                  <a:cubicBezTo>
                    <a:pt x="117" y="265"/>
                    <a:pt x="116" y="265"/>
                    <a:pt x="116" y="266"/>
                  </a:cubicBezTo>
                  <a:cubicBezTo>
                    <a:pt x="116" y="265"/>
                    <a:pt x="116" y="265"/>
                    <a:pt x="116" y="265"/>
                  </a:cubicBezTo>
                  <a:cubicBezTo>
                    <a:pt x="115" y="265"/>
                    <a:pt x="115" y="265"/>
                    <a:pt x="115" y="265"/>
                  </a:cubicBezTo>
                  <a:cubicBezTo>
                    <a:pt x="115" y="266"/>
                    <a:pt x="115" y="266"/>
                    <a:pt x="114" y="266"/>
                  </a:cubicBezTo>
                  <a:cubicBezTo>
                    <a:pt x="114" y="266"/>
                    <a:pt x="114" y="266"/>
                    <a:pt x="114" y="266"/>
                  </a:cubicBezTo>
                  <a:cubicBezTo>
                    <a:pt x="114" y="266"/>
                    <a:pt x="114" y="266"/>
                    <a:pt x="114" y="266"/>
                  </a:cubicBezTo>
                  <a:cubicBezTo>
                    <a:pt x="114" y="266"/>
                    <a:pt x="114" y="266"/>
                    <a:pt x="114" y="266"/>
                  </a:cubicBezTo>
                  <a:cubicBezTo>
                    <a:pt x="114" y="267"/>
                    <a:pt x="114" y="267"/>
                    <a:pt x="114" y="267"/>
                  </a:cubicBezTo>
                  <a:cubicBezTo>
                    <a:pt x="114" y="267"/>
                    <a:pt x="114" y="267"/>
                    <a:pt x="114" y="267"/>
                  </a:cubicBezTo>
                  <a:cubicBezTo>
                    <a:pt x="114" y="267"/>
                    <a:pt x="114" y="267"/>
                    <a:pt x="114" y="267"/>
                  </a:cubicBezTo>
                  <a:cubicBezTo>
                    <a:pt x="114" y="267"/>
                    <a:pt x="114" y="267"/>
                    <a:pt x="114" y="267"/>
                  </a:cubicBezTo>
                  <a:cubicBezTo>
                    <a:pt x="113" y="268"/>
                    <a:pt x="113" y="268"/>
                    <a:pt x="113" y="268"/>
                  </a:cubicBezTo>
                  <a:cubicBezTo>
                    <a:pt x="113" y="268"/>
                    <a:pt x="113" y="268"/>
                    <a:pt x="113" y="268"/>
                  </a:cubicBezTo>
                  <a:cubicBezTo>
                    <a:pt x="113" y="267"/>
                    <a:pt x="113" y="267"/>
                    <a:pt x="113" y="267"/>
                  </a:cubicBezTo>
                  <a:cubicBezTo>
                    <a:pt x="112" y="267"/>
                    <a:pt x="112" y="267"/>
                    <a:pt x="112" y="267"/>
                  </a:cubicBezTo>
                  <a:cubicBezTo>
                    <a:pt x="112" y="267"/>
                    <a:pt x="112" y="267"/>
                    <a:pt x="112" y="267"/>
                  </a:cubicBezTo>
                  <a:cubicBezTo>
                    <a:pt x="112" y="267"/>
                    <a:pt x="112" y="267"/>
                    <a:pt x="112" y="267"/>
                  </a:cubicBezTo>
                  <a:cubicBezTo>
                    <a:pt x="112" y="267"/>
                    <a:pt x="112" y="267"/>
                    <a:pt x="112" y="267"/>
                  </a:cubicBezTo>
                  <a:cubicBezTo>
                    <a:pt x="111" y="267"/>
                    <a:pt x="111" y="267"/>
                    <a:pt x="111" y="267"/>
                  </a:cubicBezTo>
                  <a:cubicBezTo>
                    <a:pt x="111" y="267"/>
                    <a:pt x="110" y="267"/>
                    <a:pt x="110" y="267"/>
                  </a:cubicBezTo>
                  <a:cubicBezTo>
                    <a:pt x="110" y="267"/>
                    <a:pt x="110" y="267"/>
                    <a:pt x="110" y="267"/>
                  </a:cubicBezTo>
                  <a:cubicBezTo>
                    <a:pt x="109" y="267"/>
                    <a:pt x="109" y="267"/>
                    <a:pt x="109" y="267"/>
                  </a:cubicBezTo>
                  <a:cubicBezTo>
                    <a:pt x="109" y="267"/>
                    <a:pt x="109" y="267"/>
                    <a:pt x="109" y="267"/>
                  </a:cubicBezTo>
                  <a:cubicBezTo>
                    <a:pt x="109" y="267"/>
                    <a:pt x="109" y="267"/>
                    <a:pt x="109" y="267"/>
                  </a:cubicBezTo>
                  <a:cubicBezTo>
                    <a:pt x="109" y="267"/>
                    <a:pt x="109" y="267"/>
                    <a:pt x="109" y="267"/>
                  </a:cubicBezTo>
                  <a:cubicBezTo>
                    <a:pt x="109" y="267"/>
                    <a:pt x="109" y="267"/>
                    <a:pt x="109" y="267"/>
                  </a:cubicBezTo>
                  <a:cubicBezTo>
                    <a:pt x="109" y="267"/>
                    <a:pt x="109" y="267"/>
                    <a:pt x="109" y="267"/>
                  </a:cubicBezTo>
                  <a:cubicBezTo>
                    <a:pt x="109" y="267"/>
                    <a:pt x="109" y="267"/>
                    <a:pt x="109" y="267"/>
                  </a:cubicBezTo>
                  <a:cubicBezTo>
                    <a:pt x="108" y="267"/>
                    <a:pt x="108" y="267"/>
                    <a:pt x="108" y="267"/>
                  </a:cubicBezTo>
                  <a:cubicBezTo>
                    <a:pt x="108" y="267"/>
                    <a:pt x="108" y="267"/>
                    <a:pt x="108" y="267"/>
                  </a:cubicBezTo>
                  <a:cubicBezTo>
                    <a:pt x="108" y="267"/>
                    <a:pt x="108" y="267"/>
                    <a:pt x="108" y="267"/>
                  </a:cubicBezTo>
                  <a:cubicBezTo>
                    <a:pt x="108" y="267"/>
                    <a:pt x="108" y="267"/>
                    <a:pt x="108" y="267"/>
                  </a:cubicBezTo>
                  <a:cubicBezTo>
                    <a:pt x="108" y="268"/>
                    <a:pt x="108" y="268"/>
                    <a:pt x="108" y="268"/>
                  </a:cubicBezTo>
                  <a:cubicBezTo>
                    <a:pt x="108" y="267"/>
                    <a:pt x="108" y="267"/>
                    <a:pt x="108" y="267"/>
                  </a:cubicBezTo>
                  <a:cubicBezTo>
                    <a:pt x="108" y="268"/>
                    <a:pt x="108" y="268"/>
                    <a:pt x="108" y="268"/>
                  </a:cubicBezTo>
                  <a:cubicBezTo>
                    <a:pt x="107" y="267"/>
                    <a:pt x="107" y="267"/>
                    <a:pt x="107" y="267"/>
                  </a:cubicBezTo>
                  <a:cubicBezTo>
                    <a:pt x="106" y="267"/>
                    <a:pt x="106" y="267"/>
                    <a:pt x="106" y="267"/>
                  </a:cubicBezTo>
                  <a:cubicBezTo>
                    <a:pt x="107" y="267"/>
                    <a:pt x="107" y="267"/>
                    <a:pt x="107" y="267"/>
                  </a:cubicBezTo>
                  <a:cubicBezTo>
                    <a:pt x="106" y="267"/>
                    <a:pt x="105" y="266"/>
                    <a:pt x="105" y="265"/>
                  </a:cubicBezTo>
                  <a:cubicBezTo>
                    <a:pt x="105" y="265"/>
                    <a:pt x="105" y="265"/>
                    <a:pt x="105" y="265"/>
                  </a:cubicBezTo>
                  <a:cubicBezTo>
                    <a:pt x="104" y="264"/>
                    <a:pt x="104" y="264"/>
                    <a:pt x="104" y="264"/>
                  </a:cubicBezTo>
                  <a:cubicBezTo>
                    <a:pt x="105" y="264"/>
                    <a:pt x="105" y="264"/>
                    <a:pt x="105" y="264"/>
                  </a:cubicBezTo>
                  <a:cubicBezTo>
                    <a:pt x="105" y="263"/>
                    <a:pt x="105" y="263"/>
                    <a:pt x="105" y="263"/>
                  </a:cubicBezTo>
                  <a:cubicBezTo>
                    <a:pt x="105" y="263"/>
                    <a:pt x="105" y="263"/>
                    <a:pt x="105" y="263"/>
                  </a:cubicBezTo>
                  <a:cubicBezTo>
                    <a:pt x="105" y="263"/>
                    <a:pt x="105" y="263"/>
                    <a:pt x="105" y="263"/>
                  </a:cubicBezTo>
                  <a:cubicBezTo>
                    <a:pt x="106" y="263"/>
                    <a:pt x="106" y="263"/>
                    <a:pt x="106" y="263"/>
                  </a:cubicBezTo>
                  <a:cubicBezTo>
                    <a:pt x="106" y="263"/>
                    <a:pt x="106" y="263"/>
                    <a:pt x="106" y="263"/>
                  </a:cubicBezTo>
                  <a:cubicBezTo>
                    <a:pt x="106" y="263"/>
                    <a:pt x="106" y="263"/>
                    <a:pt x="106" y="263"/>
                  </a:cubicBezTo>
                  <a:cubicBezTo>
                    <a:pt x="106" y="263"/>
                    <a:pt x="106" y="263"/>
                    <a:pt x="106" y="263"/>
                  </a:cubicBezTo>
                  <a:cubicBezTo>
                    <a:pt x="106" y="263"/>
                    <a:pt x="106" y="263"/>
                    <a:pt x="106" y="263"/>
                  </a:cubicBezTo>
                  <a:cubicBezTo>
                    <a:pt x="107" y="262"/>
                    <a:pt x="107" y="262"/>
                    <a:pt x="107" y="262"/>
                  </a:cubicBezTo>
                  <a:cubicBezTo>
                    <a:pt x="107" y="262"/>
                    <a:pt x="107" y="262"/>
                    <a:pt x="107" y="262"/>
                  </a:cubicBezTo>
                  <a:cubicBezTo>
                    <a:pt x="107" y="262"/>
                    <a:pt x="107" y="262"/>
                    <a:pt x="107" y="262"/>
                  </a:cubicBezTo>
                  <a:cubicBezTo>
                    <a:pt x="107" y="262"/>
                    <a:pt x="107" y="262"/>
                    <a:pt x="107" y="262"/>
                  </a:cubicBezTo>
                  <a:cubicBezTo>
                    <a:pt x="108" y="262"/>
                    <a:pt x="108" y="262"/>
                    <a:pt x="108" y="262"/>
                  </a:cubicBezTo>
                  <a:cubicBezTo>
                    <a:pt x="108" y="262"/>
                    <a:pt x="108" y="262"/>
                    <a:pt x="108" y="262"/>
                  </a:cubicBezTo>
                  <a:cubicBezTo>
                    <a:pt x="108" y="262"/>
                    <a:pt x="108" y="262"/>
                    <a:pt x="108" y="262"/>
                  </a:cubicBezTo>
                  <a:cubicBezTo>
                    <a:pt x="108" y="262"/>
                    <a:pt x="108" y="262"/>
                    <a:pt x="108" y="262"/>
                  </a:cubicBezTo>
                  <a:cubicBezTo>
                    <a:pt x="109" y="262"/>
                    <a:pt x="109" y="262"/>
                    <a:pt x="109" y="261"/>
                  </a:cubicBezTo>
                  <a:cubicBezTo>
                    <a:pt x="109" y="261"/>
                    <a:pt x="109" y="261"/>
                    <a:pt x="109" y="261"/>
                  </a:cubicBezTo>
                  <a:cubicBezTo>
                    <a:pt x="110" y="261"/>
                    <a:pt x="110" y="261"/>
                    <a:pt x="110" y="261"/>
                  </a:cubicBezTo>
                  <a:cubicBezTo>
                    <a:pt x="109" y="261"/>
                    <a:pt x="109" y="261"/>
                    <a:pt x="109" y="261"/>
                  </a:cubicBezTo>
                  <a:cubicBezTo>
                    <a:pt x="109" y="260"/>
                    <a:pt x="109" y="260"/>
                    <a:pt x="109" y="260"/>
                  </a:cubicBezTo>
                  <a:cubicBezTo>
                    <a:pt x="110" y="260"/>
                    <a:pt x="110" y="260"/>
                    <a:pt x="110" y="260"/>
                  </a:cubicBezTo>
                  <a:cubicBezTo>
                    <a:pt x="110" y="259"/>
                    <a:pt x="110" y="259"/>
                    <a:pt x="110" y="259"/>
                  </a:cubicBezTo>
                  <a:cubicBezTo>
                    <a:pt x="110" y="259"/>
                    <a:pt x="110" y="259"/>
                    <a:pt x="110" y="259"/>
                  </a:cubicBezTo>
                  <a:cubicBezTo>
                    <a:pt x="110" y="259"/>
                    <a:pt x="110" y="259"/>
                    <a:pt x="110" y="259"/>
                  </a:cubicBezTo>
                  <a:cubicBezTo>
                    <a:pt x="111" y="259"/>
                    <a:pt x="111" y="259"/>
                    <a:pt x="111" y="259"/>
                  </a:cubicBezTo>
                  <a:cubicBezTo>
                    <a:pt x="111" y="259"/>
                    <a:pt x="111" y="259"/>
                    <a:pt x="111" y="259"/>
                  </a:cubicBezTo>
                  <a:cubicBezTo>
                    <a:pt x="111" y="259"/>
                    <a:pt x="111" y="259"/>
                    <a:pt x="111" y="259"/>
                  </a:cubicBezTo>
                  <a:cubicBezTo>
                    <a:pt x="111" y="259"/>
                    <a:pt x="111" y="259"/>
                    <a:pt x="111" y="259"/>
                  </a:cubicBezTo>
                  <a:cubicBezTo>
                    <a:pt x="111" y="258"/>
                    <a:pt x="111" y="258"/>
                    <a:pt x="111" y="258"/>
                  </a:cubicBezTo>
                  <a:cubicBezTo>
                    <a:pt x="112" y="259"/>
                    <a:pt x="112" y="259"/>
                    <a:pt x="112" y="259"/>
                  </a:cubicBezTo>
                  <a:cubicBezTo>
                    <a:pt x="112" y="258"/>
                    <a:pt x="112" y="258"/>
                    <a:pt x="112" y="258"/>
                  </a:cubicBezTo>
                  <a:cubicBezTo>
                    <a:pt x="112" y="258"/>
                    <a:pt x="112" y="258"/>
                    <a:pt x="112" y="258"/>
                  </a:cubicBezTo>
                  <a:cubicBezTo>
                    <a:pt x="113" y="258"/>
                    <a:pt x="113" y="258"/>
                    <a:pt x="113" y="258"/>
                  </a:cubicBezTo>
                  <a:cubicBezTo>
                    <a:pt x="112" y="258"/>
                    <a:pt x="112" y="258"/>
                    <a:pt x="112" y="258"/>
                  </a:cubicBezTo>
                  <a:cubicBezTo>
                    <a:pt x="113" y="257"/>
                    <a:pt x="113" y="257"/>
                    <a:pt x="113" y="257"/>
                  </a:cubicBezTo>
                  <a:cubicBezTo>
                    <a:pt x="113" y="257"/>
                    <a:pt x="113" y="257"/>
                    <a:pt x="113" y="257"/>
                  </a:cubicBezTo>
                  <a:cubicBezTo>
                    <a:pt x="113" y="257"/>
                    <a:pt x="113" y="257"/>
                    <a:pt x="113" y="257"/>
                  </a:cubicBezTo>
                  <a:cubicBezTo>
                    <a:pt x="113" y="257"/>
                    <a:pt x="113" y="257"/>
                    <a:pt x="113" y="257"/>
                  </a:cubicBezTo>
                  <a:cubicBezTo>
                    <a:pt x="113" y="257"/>
                    <a:pt x="113" y="257"/>
                    <a:pt x="113" y="257"/>
                  </a:cubicBezTo>
                  <a:cubicBezTo>
                    <a:pt x="113" y="256"/>
                    <a:pt x="113" y="256"/>
                    <a:pt x="113" y="255"/>
                  </a:cubicBezTo>
                  <a:cubicBezTo>
                    <a:pt x="113" y="255"/>
                    <a:pt x="113" y="255"/>
                    <a:pt x="113" y="255"/>
                  </a:cubicBezTo>
                  <a:cubicBezTo>
                    <a:pt x="113" y="255"/>
                    <a:pt x="113" y="255"/>
                    <a:pt x="113" y="255"/>
                  </a:cubicBezTo>
                  <a:cubicBezTo>
                    <a:pt x="114" y="255"/>
                    <a:pt x="114" y="255"/>
                    <a:pt x="114" y="255"/>
                  </a:cubicBezTo>
                  <a:cubicBezTo>
                    <a:pt x="114" y="255"/>
                    <a:pt x="114" y="255"/>
                    <a:pt x="114" y="255"/>
                  </a:cubicBezTo>
                  <a:cubicBezTo>
                    <a:pt x="115" y="255"/>
                    <a:pt x="115" y="255"/>
                    <a:pt x="115" y="255"/>
                  </a:cubicBezTo>
                  <a:cubicBezTo>
                    <a:pt x="115" y="255"/>
                    <a:pt x="115" y="255"/>
                    <a:pt x="115" y="255"/>
                  </a:cubicBezTo>
                  <a:cubicBezTo>
                    <a:pt x="115" y="255"/>
                    <a:pt x="115" y="255"/>
                    <a:pt x="115" y="255"/>
                  </a:cubicBezTo>
                  <a:cubicBezTo>
                    <a:pt x="115" y="255"/>
                    <a:pt x="115" y="255"/>
                    <a:pt x="115" y="255"/>
                  </a:cubicBezTo>
                  <a:cubicBezTo>
                    <a:pt x="115" y="255"/>
                    <a:pt x="115" y="255"/>
                    <a:pt x="115" y="255"/>
                  </a:cubicBezTo>
                  <a:cubicBezTo>
                    <a:pt x="115" y="254"/>
                    <a:pt x="115" y="254"/>
                    <a:pt x="115" y="254"/>
                  </a:cubicBezTo>
                  <a:cubicBezTo>
                    <a:pt x="115" y="254"/>
                    <a:pt x="115" y="254"/>
                    <a:pt x="115" y="254"/>
                  </a:cubicBezTo>
                  <a:cubicBezTo>
                    <a:pt x="115" y="254"/>
                    <a:pt x="115" y="254"/>
                    <a:pt x="115" y="254"/>
                  </a:cubicBezTo>
                  <a:cubicBezTo>
                    <a:pt x="115" y="254"/>
                    <a:pt x="115" y="254"/>
                    <a:pt x="115" y="254"/>
                  </a:cubicBezTo>
                  <a:cubicBezTo>
                    <a:pt x="116" y="254"/>
                    <a:pt x="116" y="254"/>
                    <a:pt x="116" y="254"/>
                  </a:cubicBezTo>
                  <a:cubicBezTo>
                    <a:pt x="116" y="254"/>
                    <a:pt x="116" y="254"/>
                    <a:pt x="116" y="254"/>
                  </a:cubicBezTo>
                  <a:cubicBezTo>
                    <a:pt x="116" y="254"/>
                    <a:pt x="116" y="254"/>
                    <a:pt x="116" y="254"/>
                  </a:cubicBezTo>
                  <a:cubicBezTo>
                    <a:pt x="116" y="254"/>
                    <a:pt x="116" y="254"/>
                    <a:pt x="116" y="254"/>
                  </a:cubicBezTo>
                  <a:cubicBezTo>
                    <a:pt x="117" y="254"/>
                    <a:pt x="117" y="254"/>
                    <a:pt x="117" y="254"/>
                  </a:cubicBezTo>
                  <a:cubicBezTo>
                    <a:pt x="117" y="254"/>
                    <a:pt x="117" y="254"/>
                    <a:pt x="117" y="254"/>
                  </a:cubicBezTo>
                  <a:cubicBezTo>
                    <a:pt x="117" y="254"/>
                    <a:pt x="117" y="254"/>
                    <a:pt x="117" y="254"/>
                  </a:cubicBezTo>
                  <a:cubicBezTo>
                    <a:pt x="118" y="254"/>
                    <a:pt x="118" y="254"/>
                    <a:pt x="118" y="254"/>
                  </a:cubicBezTo>
                  <a:cubicBezTo>
                    <a:pt x="117" y="254"/>
                    <a:pt x="118" y="254"/>
                    <a:pt x="118" y="255"/>
                  </a:cubicBezTo>
                  <a:cubicBezTo>
                    <a:pt x="119" y="255"/>
                    <a:pt x="119" y="255"/>
                    <a:pt x="119" y="255"/>
                  </a:cubicBezTo>
                  <a:cubicBezTo>
                    <a:pt x="119" y="255"/>
                    <a:pt x="119" y="255"/>
                    <a:pt x="119" y="255"/>
                  </a:cubicBezTo>
                  <a:cubicBezTo>
                    <a:pt x="119" y="255"/>
                    <a:pt x="119" y="255"/>
                    <a:pt x="119" y="255"/>
                  </a:cubicBezTo>
                  <a:cubicBezTo>
                    <a:pt x="119" y="255"/>
                    <a:pt x="120" y="256"/>
                    <a:pt x="120" y="256"/>
                  </a:cubicBezTo>
                  <a:cubicBezTo>
                    <a:pt x="121" y="257"/>
                    <a:pt x="121" y="257"/>
                    <a:pt x="121" y="257"/>
                  </a:cubicBezTo>
                  <a:cubicBezTo>
                    <a:pt x="121" y="256"/>
                    <a:pt x="121" y="256"/>
                    <a:pt x="121" y="256"/>
                  </a:cubicBezTo>
                  <a:cubicBezTo>
                    <a:pt x="121" y="256"/>
                    <a:pt x="121" y="256"/>
                    <a:pt x="121" y="256"/>
                  </a:cubicBezTo>
                  <a:cubicBezTo>
                    <a:pt x="121" y="256"/>
                    <a:pt x="121" y="256"/>
                    <a:pt x="121" y="256"/>
                  </a:cubicBezTo>
                  <a:cubicBezTo>
                    <a:pt x="121" y="256"/>
                    <a:pt x="121" y="256"/>
                    <a:pt x="121" y="256"/>
                  </a:cubicBezTo>
                  <a:cubicBezTo>
                    <a:pt x="121" y="256"/>
                    <a:pt x="121" y="256"/>
                    <a:pt x="121" y="256"/>
                  </a:cubicBezTo>
                  <a:cubicBezTo>
                    <a:pt x="120" y="255"/>
                    <a:pt x="120" y="255"/>
                    <a:pt x="120" y="255"/>
                  </a:cubicBezTo>
                  <a:cubicBezTo>
                    <a:pt x="121" y="255"/>
                    <a:pt x="121" y="255"/>
                    <a:pt x="121" y="255"/>
                  </a:cubicBezTo>
                  <a:cubicBezTo>
                    <a:pt x="120" y="255"/>
                    <a:pt x="120" y="255"/>
                    <a:pt x="120" y="255"/>
                  </a:cubicBezTo>
                  <a:cubicBezTo>
                    <a:pt x="120" y="255"/>
                    <a:pt x="120" y="255"/>
                    <a:pt x="120" y="255"/>
                  </a:cubicBezTo>
                  <a:cubicBezTo>
                    <a:pt x="120" y="254"/>
                    <a:pt x="120" y="254"/>
                    <a:pt x="120" y="254"/>
                  </a:cubicBezTo>
                  <a:cubicBezTo>
                    <a:pt x="120" y="255"/>
                    <a:pt x="120" y="255"/>
                    <a:pt x="120" y="255"/>
                  </a:cubicBezTo>
                  <a:cubicBezTo>
                    <a:pt x="120" y="254"/>
                    <a:pt x="119" y="254"/>
                    <a:pt x="119" y="253"/>
                  </a:cubicBezTo>
                  <a:cubicBezTo>
                    <a:pt x="119" y="253"/>
                    <a:pt x="119" y="253"/>
                    <a:pt x="119" y="253"/>
                  </a:cubicBezTo>
                  <a:cubicBezTo>
                    <a:pt x="119" y="253"/>
                    <a:pt x="120" y="252"/>
                    <a:pt x="120" y="252"/>
                  </a:cubicBezTo>
                  <a:cubicBezTo>
                    <a:pt x="119" y="252"/>
                    <a:pt x="119" y="252"/>
                    <a:pt x="119" y="252"/>
                  </a:cubicBezTo>
                  <a:cubicBezTo>
                    <a:pt x="120" y="251"/>
                    <a:pt x="120" y="251"/>
                    <a:pt x="120" y="251"/>
                  </a:cubicBezTo>
                  <a:cubicBezTo>
                    <a:pt x="120" y="251"/>
                    <a:pt x="120" y="251"/>
                    <a:pt x="120" y="251"/>
                  </a:cubicBezTo>
                  <a:cubicBezTo>
                    <a:pt x="119" y="251"/>
                    <a:pt x="119" y="251"/>
                    <a:pt x="119" y="251"/>
                  </a:cubicBezTo>
                  <a:cubicBezTo>
                    <a:pt x="119" y="252"/>
                    <a:pt x="119" y="252"/>
                    <a:pt x="119" y="252"/>
                  </a:cubicBezTo>
                  <a:cubicBezTo>
                    <a:pt x="119" y="252"/>
                    <a:pt x="119" y="252"/>
                    <a:pt x="119" y="252"/>
                  </a:cubicBezTo>
                  <a:cubicBezTo>
                    <a:pt x="119" y="252"/>
                    <a:pt x="119" y="252"/>
                    <a:pt x="118" y="253"/>
                  </a:cubicBezTo>
                  <a:cubicBezTo>
                    <a:pt x="119" y="254"/>
                    <a:pt x="119" y="254"/>
                    <a:pt x="119" y="254"/>
                  </a:cubicBezTo>
                  <a:cubicBezTo>
                    <a:pt x="119" y="254"/>
                    <a:pt x="119" y="254"/>
                    <a:pt x="119" y="254"/>
                  </a:cubicBezTo>
                  <a:cubicBezTo>
                    <a:pt x="119" y="253"/>
                    <a:pt x="119" y="253"/>
                    <a:pt x="119" y="253"/>
                  </a:cubicBezTo>
                  <a:cubicBezTo>
                    <a:pt x="118" y="254"/>
                    <a:pt x="117" y="253"/>
                    <a:pt x="116" y="252"/>
                  </a:cubicBezTo>
                  <a:cubicBezTo>
                    <a:pt x="116" y="252"/>
                    <a:pt x="116" y="252"/>
                    <a:pt x="116" y="252"/>
                  </a:cubicBezTo>
                  <a:cubicBezTo>
                    <a:pt x="116" y="252"/>
                    <a:pt x="116" y="252"/>
                    <a:pt x="116" y="252"/>
                  </a:cubicBezTo>
                  <a:cubicBezTo>
                    <a:pt x="116" y="252"/>
                    <a:pt x="116" y="252"/>
                    <a:pt x="116" y="252"/>
                  </a:cubicBezTo>
                  <a:cubicBezTo>
                    <a:pt x="115" y="252"/>
                    <a:pt x="115" y="252"/>
                    <a:pt x="115" y="252"/>
                  </a:cubicBezTo>
                  <a:cubicBezTo>
                    <a:pt x="115" y="252"/>
                    <a:pt x="115" y="252"/>
                    <a:pt x="115" y="252"/>
                  </a:cubicBezTo>
                  <a:cubicBezTo>
                    <a:pt x="114" y="253"/>
                    <a:pt x="114" y="253"/>
                    <a:pt x="114" y="253"/>
                  </a:cubicBezTo>
                  <a:cubicBezTo>
                    <a:pt x="114" y="253"/>
                    <a:pt x="114" y="253"/>
                    <a:pt x="114" y="253"/>
                  </a:cubicBezTo>
                  <a:cubicBezTo>
                    <a:pt x="114" y="253"/>
                    <a:pt x="114" y="253"/>
                    <a:pt x="114" y="253"/>
                  </a:cubicBezTo>
                  <a:cubicBezTo>
                    <a:pt x="114" y="253"/>
                    <a:pt x="114" y="253"/>
                    <a:pt x="114" y="253"/>
                  </a:cubicBezTo>
                  <a:cubicBezTo>
                    <a:pt x="114" y="253"/>
                    <a:pt x="113" y="253"/>
                    <a:pt x="113" y="253"/>
                  </a:cubicBezTo>
                  <a:cubicBezTo>
                    <a:pt x="113" y="254"/>
                    <a:pt x="113" y="254"/>
                    <a:pt x="113" y="254"/>
                  </a:cubicBezTo>
                  <a:cubicBezTo>
                    <a:pt x="112" y="254"/>
                    <a:pt x="112" y="254"/>
                    <a:pt x="111" y="254"/>
                  </a:cubicBezTo>
                  <a:cubicBezTo>
                    <a:pt x="110" y="254"/>
                    <a:pt x="110" y="254"/>
                    <a:pt x="110" y="254"/>
                  </a:cubicBezTo>
                  <a:cubicBezTo>
                    <a:pt x="110" y="253"/>
                    <a:pt x="110" y="253"/>
                    <a:pt x="110" y="253"/>
                  </a:cubicBezTo>
                  <a:cubicBezTo>
                    <a:pt x="110" y="253"/>
                    <a:pt x="110" y="253"/>
                    <a:pt x="110" y="253"/>
                  </a:cubicBezTo>
                  <a:cubicBezTo>
                    <a:pt x="110" y="253"/>
                    <a:pt x="110" y="253"/>
                    <a:pt x="110" y="253"/>
                  </a:cubicBezTo>
                  <a:cubicBezTo>
                    <a:pt x="109" y="253"/>
                    <a:pt x="109" y="253"/>
                    <a:pt x="109" y="253"/>
                  </a:cubicBezTo>
                  <a:cubicBezTo>
                    <a:pt x="109" y="253"/>
                    <a:pt x="109" y="253"/>
                    <a:pt x="109" y="253"/>
                  </a:cubicBezTo>
                  <a:cubicBezTo>
                    <a:pt x="109" y="252"/>
                    <a:pt x="109" y="252"/>
                    <a:pt x="109" y="252"/>
                  </a:cubicBezTo>
                  <a:cubicBezTo>
                    <a:pt x="109" y="252"/>
                    <a:pt x="109" y="252"/>
                    <a:pt x="109" y="252"/>
                  </a:cubicBezTo>
                  <a:cubicBezTo>
                    <a:pt x="109" y="252"/>
                    <a:pt x="109" y="252"/>
                    <a:pt x="109" y="252"/>
                  </a:cubicBezTo>
                  <a:cubicBezTo>
                    <a:pt x="109" y="251"/>
                    <a:pt x="109" y="251"/>
                    <a:pt x="109" y="251"/>
                  </a:cubicBezTo>
                  <a:cubicBezTo>
                    <a:pt x="109" y="251"/>
                    <a:pt x="109" y="251"/>
                    <a:pt x="109" y="251"/>
                  </a:cubicBezTo>
                  <a:cubicBezTo>
                    <a:pt x="110" y="251"/>
                    <a:pt x="110" y="251"/>
                    <a:pt x="110" y="251"/>
                  </a:cubicBezTo>
                  <a:cubicBezTo>
                    <a:pt x="109" y="251"/>
                    <a:pt x="109" y="251"/>
                    <a:pt x="109" y="251"/>
                  </a:cubicBezTo>
                  <a:cubicBezTo>
                    <a:pt x="110" y="250"/>
                    <a:pt x="110" y="250"/>
                    <a:pt x="110" y="250"/>
                  </a:cubicBezTo>
                  <a:cubicBezTo>
                    <a:pt x="111" y="250"/>
                    <a:pt x="111" y="250"/>
                    <a:pt x="112" y="249"/>
                  </a:cubicBezTo>
                  <a:cubicBezTo>
                    <a:pt x="112" y="249"/>
                    <a:pt x="112" y="248"/>
                    <a:pt x="112" y="248"/>
                  </a:cubicBezTo>
                  <a:cubicBezTo>
                    <a:pt x="112" y="248"/>
                    <a:pt x="112" y="248"/>
                    <a:pt x="112" y="248"/>
                  </a:cubicBezTo>
                  <a:cubicBezTo>
                    <a:pt x="112" y="248"/>
                    <a:pt x="112" y="248"/>
                    <a:pt x="112" y="248"/>
                  </a:cubicBezTo>
                  <a:cubicBezTo>
                    <a:pt x="111" y="248"/>
                    <a:pt x="111" y="248"/>
                    <a:pt x="111" y="248"/>
                  </a:cubicBezTo>
                  <a:cubicBezTo>
                    <a:pt x="111" y="248"/>
                    <a:pt x="111" y="248"/>
                    <a:pt x="111" y="248"/>
                  </a:cubicBezTo>
                  <a:cubicBezTo>
                    <a:pt x="111" y="248"/>
                    <a:pt x="111" y="248"/>
                    <a:pt x="111" y="248"/>
                  </a:cubicBezTo>
                  <a:cubicBezTo>
                    <a:pt x="111" y="248"/>
                    <a:pt x="111" y="248"/>
                    <a:pt x="111" y="248"/>
                  </a:cubicBezTo>
                  <a:cubicBezTo>
                    <a:pt x="111" y="247"/>
                    <a:pt x="111" y="247"/>
                    <a:pt x="110" y="247"/>
                  </a:cubicBezTo>
                  <a:cubicBezTo>
                    <a:pt x="110" y="247"/>
                    <a:pt x="110" y="247"/>
                    <a:pt x="110" y="247"/>
                  </a:cubicBezTo>
                  <a:cubicBezTo>
                    <a:pt x="110" y="246"/>
                    <a:pt x="110" y="246"/>
                    <a:pt x="110" y="246"/>
                  </a:cubicBezTo>
                  <a:cubicBezTo>
                    <a:pt x="110" y="246"/>
                    <a:pt x="110" y="246"/>
                    <a:pt x="110" y="246"/>
                  </a:cubicBezTo>
                  <a:cubicBezTo>
                    <a:pt x="110" y="246"/>
                    <a:pt x="110" y="246"/>
                    <a:pt x="110" y="246"/>
                  </a:cubicBezTo>
                  <a:cubicBezTo>
                    <a:pt x="110" y="246"/>
                    <a:pt x="110" y="246"/>
                    <a:pt x="110" y="246"/>
                  </a:cubicBezTo>
                  <a:cubicBezTo>
                    <a:pt x="110" y="246"/>
                    <a:pt x="110" y="246"/>
                    <a:pt x="110" y="246"/>
                  </a:cubicBezTo>
                  <a:cubicBezTo>
                    <a:pt x="110" y="246"/>
                    <a:pt x="110" y="246"/>
                    <a:pt x="110" y="246"/>
                  </a:cubicBezTo>
                  <a:cubicBezTo>
                    <a:pt x="110" y="246"/>
                    <a:pt x="110" y="246"/>
                    <a:pt x="110" y="246"/>
                  </a:cubicBezTo>
                  <a:cubicBezTo>
                    <a:pt x="110" y="247"/>
                    <a:pt x="110" y="247"/>
                    <a:pt x="110" y="247"/>
                  </a:cubicBezTo>
                  <a:cubicBezTo>
                    <a:pt x="110" y="247"/>
                    <a:pt x="110" y="247"/>
                    <a:pt x="110" y="247"/>
                  </a:cubicBezTo>
                  <a:cubicBezTo>
                    <a:pt x="110" y="247"/>
                    <a:pt x="110" y="247"/>
                    <a:pt x="110" y="247"/>
                  </a:cubicBezTo>
                  <a:cubicBezTo>
                    <a:pt x="110" y="247"/>
                    <a:pt x="110" y="247"/>
                    <a:pt x="110" y="247"/>
                  </a:cubicBezTo>
                  <a:cubicBezTo>
                    <a:pt x="110" y="247"/>
                    <a:pt x="110" y="247"/>
                    <a:pt x="110" y="247"/>
                  </a:cubicBezTo>
                  <a:cubicBezTo>
                    <a:pt x="110" y="247"/>
                    <a:pt x="110" y="247"/>
                    <a:pt x="110" y="247"/>
                  </a:cubicBezTo>
                  <a:cubicBezTo>
                    <a:pt x="111" y="248"/>
                    <a:pt x="111" y="248"/>
                    <a:pt x="111" y="248"/>
                  </a:cubicBezTo>
                  <a:cubicBezTo>
                    <a:pt x="110" y="248"/>
                    <a:pt x="110" y="248"/>
                    <a:pt x="110" y="248"/>
                  </a:cubicBezTo>
                  <a:cubicBezTo>
                    <a:pt x="111" y="249"/>
                    <a:pt x="111" y="249"/>
                    <a:pt x="111" y="249"/>
                  </a:cubicBezTo>
                  <a:cubicBezTo>
                    <a:pt x="110" y="249"/>
                    <a:pt x="110" y="249"/>
                    <a:pt x="110" y="249"/>
                  </a:cubicBezTo>
                  <a:cubicBezTo>
                    <a:pt x="109" y="249"/>
                    <a:pt x="109" y="249"/>
                    <a:pt x="109" y="249"/>
                  </a:cubicBezTo>
                  <a:cubicBezTo>
                    <a:pt x="109" y="249"/>
                    <a:pt x="109" y="249"/>
                    <a:pt x="109" y="249"/>
                  </a:cubicBezTo>
                  <a:cubicBezTo>
                    <a:pt x="109" y="250"/>
                    <a:pt x="109" y="250"/>
                    <a:pt x="108" y="250"/>
                  </a:cubicBezTo>
                  <a:cubicBezTo>
                    <a:pt x="109" y="250"/>
                    <a:pt x="109" y="250"/>
                    <a:pt x="109" y="250"/>
                  </a:cubicBezTo>
                  <a:cubicBezTo>
                    <a:pt x="109" y="251"/>
                    <a:pt x="109" y="251"/>
                    <a:pt x="109" y="251"/>
                  </a:cubicBezTo>
                  <a:cubicBezTo>
                    <a:pt x="108" y="251"/>
                    <a:pt x="108" y="251"/>
                    <a:pt x="108" y="251"/>
                  </a:cubicBezTo>
                  <a:cubicBezTo>
                    <a:pt x="108" y="251"/>
                    <a:pt x="108" y="251"/>
                    <a:pt x="108" y="251"/>
                  </a:cubicBezTo>
                  <a:cubicBezTo>
                    <a:pt x="108" y="252"/>
                    <a:pt x="108" y="252"/>
                    <a:pt x="108" y="252"/>
                  </a:cubicBezTo>
                  <a:cubicBezTo>
                    <a:pt x="108" y="252"/>
                    <a:pt x="108" y="252"/>
                    <a:pt x="108" y="252"/>
                  </a:cubicBezTo>
                  <a:cubicBezTo>
                    <a:pt x="108" y="253"/>
                    <a:pt x="108" y="253"/>
                    <a:pt x="109" y="253"/>
                  </a:cubicBezTo>
                  <a:cubicBezTo>
                    <a:pt x="109" y="253"/>
                    <a:pt x="109" y="253"/>
                    <a:pt x="109" y="253"/>
                  </a:cubicBezTo>
                  <a:cubicBezTo>
                    <a:pt x="109" y="253"/>
                    <a:pt x="109" y="253"/>
                    <a:pt x="109" y="253"/>
                  </a:cubicBezTo>
                  <a:cubicBezTo>
                    <a:pt x="109" y="254"/>
                    <a:pt x="109" y="254"/>
                    <a:pt x="109" y="254"/>
                  </a:cubicBezTo>
                  <a:cubicBezTo>
                    <a:pt x="109" y="254"/>
                    <a:pt x="110" y="254"/>
                    <a:pt x="110" y="255"/>
                  </a:cubicBezTo>
                  <a:cubicBezTo>
                    <a:pt x="110" y="255"/>
                    <a:pt x="110" y="255"/>
                    <a:pt x="110" y="255"/>
                  </a:cubicBezTo>
                  <a:cubicBezTo>
                    <a:pt x="111" y="255"/>
                    <a:pt x="111" y="255"/>
                    <a:pt x="111" y="255"/>
                  </a:cubicBezTo>
                  <a:cubicBezTo>
                    <a:pt x="111" y="255"/>
                    <a:pt x="111" y="255"/>
                    <a:pt x="111" y="255"/>
                  </a:cubicBezTo>
                  <a:cubicBezTo>
                    <a:pt x="111" y="256"/>
                    <a:pt x="111" y="256"/>
                    <a:pt x="111" y="256"/>
                  </a:cubicBezTo>
                  <a:cubicBezTo>
                    <a:pt x="111" y="256"/>
                    <a:pt x="111" y="256"/>
                    <a:pt x="111" y="256"/>
                  </a:cubicBezTo>
                  <a:cubicBezTo>
                    <a:pt x="111" y="256"/>
                    <a:pt x="111" y="256"/>
                    <a:pt x="111" y="256"/>
                  </a:cubicBezTo>
                  <a:cubicBezTo>
                    <a:pt x="111" y="256"/>
                    <a:pt x="111" y="256"/>
                    <a:pt x="111" y="256"/>
                  </a:cubicBezTo>
                  <a:cubicBezTo>
                    <a:pt x="111" y="257"/>
                    <a:pt x="111" y="257"/>
                    <a:pt x="111" y="257"/>
                  </a:cubicBezTo>
                  <a:cubicBezTo>
                    <a:pt x="110" y="257"/>
                    <a:pt x="110" y="257"/>
                    <a:pt x="110" y="257"/>
                  </a:cubicBezTo>
                  <a:cubicBezTo>
                    <a:pt x="110" y="257"/>
                    <a:pt x="110" y="257"/>
                    <a:pt x="110" y="257"/>
                  </a:cubicBezTo>
                  <a:cubicBezTo>
                    <a:pt x="110" y="257"/>
                    <a:pt x="110" y="257"/>
                    <a:pt x="110" y="257"/>
                  </a:cubicBezTo>
                  <a:cubicBezTo>
                    <a:pt x="110" y="257"/>
                    <a:pt x="110" y="257"/>
                    <a:pt x="110" y="257"/>
                  </a:cubicBezTo>
                  <a:cubicBezTo>
                    <a:pt x="110" y="257"/>
                    <a:pt x="110" y="257"/>
                    <a:pt x="110" y="257"/>
                  </a:cubicBezTo>
                  <a:cubicBezTo>
                    <a:pt x="109" y="257"/>
                    <a:pt x="109" y="257"/>
                    <a:pt x="109" y="257"/>
                  </a:cubicBezTo>
                  <a:cubicBezTo>
                    <a:pt x="109" y="258"/>
                    <a:pt x="109" y="258"/>
                    <a:pt x="109" y="258"/>
                  </a:cubicBezTo>
                  <a:cubicBezTo>
                    <a:pt x="108" y="258"/>
                    <a:pt x="108" y="258"/>
                    <a:pt x="108" y="258"/>
                  </a:cubicBezTo>
                  <a:cubicBezTo>
                    <a:pt x="109" y="258"/>
                    <a:pt x="109" y="258"/>
                    <a:pt x="109" y="258"/>
                  </a:cubicBezTo>
                  <a:cubicBezTo>
                    <a:pt x="108" y="258"/>
                    <a:pt x="108" y="258"/>
                    <a:pt x="108" y="258"/>
                  </a:cubicBezTo>
                  <a:cubicBezTo>
                    <a:pt x="108" y="258"/>
                    <a:pt x="108" y="258"/>
                    <a:pt x="108" y="258"/>
                  </a:cubicBezTo>
                  <a:cubicBezTo>
                    <a:pt x="108" y="259"/>
                    <a:pt x="108" y="259"/>
                    <a:pt x="108" y="259"/>
                  </a:cubicBezTo>
                  <a:cubicBezTo>
                    <a:pt x="108" y="259"/>
                    <a:pt x="108" y="259"/>
                    <a:pt x="108" y="259"/>
                  </a:cubicBezTo>
                  <a:cubicBezTo>
                    <a:pt x="108" y="260"/>
                    <a:pt x="108" y="260"/>
                    <a:pt x="108" y="260"/>
                  </a:cubicBezTo>
                  <a:cubicBezTo>
                    <a:pt x="107" y="260"/>
                    <a:pt x="107" y="260"/>
                    <a:pt x="107" y="260"/>
                  </a:cubicBezTo>
                  <a:cubicBezTo>
                    <a:pt x="107" y="260"/>
                    <a:pt x="107" y="260"/>
                    <a:pt x="107" y="260"/>
                  </a:cubicBezTo>
                  <a:cubicBezTo>
                    <a:pt x="106" y="260"/>
                    <a:pt x="106" y="260"/>
                    <a:pt x="106" y="260"/>
                  </a:cubicBezTo>
                  <a:cubicBezTo>
                    <a:pt x="106" y="260"/>
                    <a:pt x="106" y="260"/>
                    <a:pt x="106" y="260"/>
                  </a:cubicBezTo>
                  <a:cubicBezTo>
                    <a:pt x="106" y="260"/>
                    <a:pt x="106" y="260"/>
                    <a:pt x="106" y="260"/>
                  </a:cubicBezTo>
                  <a:cubicBezTo>
                    <a:pt x="106" y="260"/>
                    <a:pt x="106" y="260"/>
                    <a:pt x="106" y="260"/>
                  </a:cubicBezTo>
                  <a:cubicBezTo>
                    <a:pt x="106" y="260"/>
                    <a:pt x="106" y="260"/>
                    <a:pt x="106" y="260"/>
                  </a:cubicBezTo>
                  <a:cubicBezTo>
                    <a:pt x="106" y="260"/>
                    <a:pt x="106" y="260"/>
                    <a:pt x="106" y="260"/>
                  </a:cubicBezTo>
                  <a:cubicBezTo>
                    <a:pt x="105" y="260"/>
                    <a:pt x="105" y="260"/>
                    <a:pt x="105" y="260"/>
                  </a:cubicBezTo>
                  <a:cubicBezTo>
                    <a:pt x="105" y="260"/>
                    <a:pt x="105" y="260"/>
                    <a:pt x="105" y="260"/>
                  </a:cubicBezTo>
                  <a:cubicBezTo>
                    <a:pt x="104" y="260"/>
                    <a:pt x="104" y="261"/>
                    <a:pt x="103" y="262"/>
                  </a:cubicBezTo>
                  <a:cubicBezTo>
                    <a:pt x="103" y="262"/>
                    <a:pt x="103" y="262"/>
                    <a:pt x="103" y="262"/>
                  </a:cubicBezTo>
                  <a:cubicBezTo>
                    <a:pt x="103" y="262"/>
                    <a:pt x="103" y="262"/>
                    <a:pt x="103" y="262"/>
                  </a:cubicBezTo>
                  <a:cubicBezTo>
                    <a:pt x="103" y="262"/>
                    <a:pt x="103" y="262"/>
                    <a:pt x="103" y="262"/>
                  </a:cubicBezTo>
                  <a:cubicBezTo>
                    <a:pt x="103" y="261"/>
                    <a:pt x="103" y="261"/>
                    <a:pt x="103" y="261"/>
                  </a:cubicBezTo>
                  <a:cubicBezTo>
                    <a:pt x="103" y="261"/>
                    <a:pt x="103" y="261"/>
                    <a:pt x="103" y="261"/>
                  </a:cubicBezTo>
                  <a:cubicBezTo>
                    <a:pt x="103" y="260"/>
                    <a:pt x="103" y="260"/>
                    <a:pt x="103" y="260"/>
                  </a:cubicBezTo>
                  <a:cubicBezTo>
                    <a:pt x="103" y="261"/>
                    <a:pt x="103" y="261"/>
                    <a:pt x="103" y="261"/>
                  </a:cubicBezTo>
                  <a:cubicBezTo>
                    <a:pt x="104" y="260"/>
                    <a:pt x="104" y="260"/>
                    <a:pt x="104" y="260"/>
                  </a:cubicBezTo>
                  <a:cubicBezTo>
                    <a:pt x="104" y="260"/>
                    <a:pt x="104" y="260"/>
                    <a:pt x="104" y="260"/>
                  </a:cubicBezTo>
                  <a:cubicBezTo>
                    <a:pt x="104" y="260"/>
                    <a:pt x="104" y="260"/>
                    <a:pt x="104" y="260"/>
                  </a:cubicBezTo>
                  <a:cubicBezTo>
                    <a:pt x="104" y="260"/>
                    <a:pt x="104" y="260"/>
                    <a:pt x="104" y="260"/>
                  </a:cubicBezTo>
                  <a:cubicBezTo>
                    <a:pt x="104" y="259"/>
                    <a:pt x="104" y="259"/>
                    <a:pt x="104" y="259"/>
                  </a:cubicBezTo>
                  <a:cubicBezTo>
                    <a:pt x="104" y="260"/>
                    <a:pt x="104" y="260"/>
                    <a:pt x="104" y="260"/>
                  </a:cubicBezTo>
                  <a:cubicBezTo>
                    <a:pt x="105" y="259"/>
                    <a:pt x="105" y="259"/>
                    <a:pt x="105" y="259"/>
                  </a:cubicBezTo>
                  <a:cubicBezTo>
                    <a:pt x="105" y="259"/>
                    <a:pt x="105" y="259"/>
                    <a:pt x="105" y="259"/>
                  </a:cubicBezTo>
                  <a:cubicBezTo>
                    <a:pt x="105" y="259"/>
                    <a:pt x="105" y="259"/>
                    <a:pt x="105" y="259"/>
                  </a:cubicBezTo>
                  <a:cubicBezTo>
                    <a:pt x="105" y="259"/>
                    <a:pt x="105" y="259"/>
                    <a:pt x="105" y="259"/>
                  </a:cubicBezTo>
                  <a:cubicBezTo>
                    <a:pt x="105" y="259"/>
                    <a:pt x="105" y="259"/>
                    <a:pt x="105" y="259"/>
                  </a:cubicBezTo>
                  <a:cubicBezTo>
                    <a:pt x="105" y="258"/>
                    <a:pt x="105" y="258"/>
                    <a:pt x="105" y="258"/>
                  </a:cubicBezTo>
                  <a:cubicBezTo>
                    <a:pt x="106" y="258"/>
                    <a:pt x="106" y="258"/>
                    <a:pt x="106" y="258"/>
                  </a:cubicBezTo>
                  <a:cubicBezTo>
                    <a:pt x="106" y="258"/>
                    <a:pt x="106" y="258"/>
                    <a:pt x="106" y="258"/>
                  </a:cubicBezTo>
                  <a:cubicBezTo>
                    <a:pt x="106" y="258"/>
                    <a:pt x="106" y="258"/>
                    <a:pt x="106" y="258"/>
                  </a:cubicBezTo>
                  <a:cubicBezTo>
                    <a:pt x="106" y="257"/>
                    <a:pt x="106" y="257"/>
                    <a:pt x="106" y="257"/>
                  </a:cubicBezTo>
                  <a:cubicBezTo>
                    <a:pt x="106" y="257"/>
                    <a:pt x="106" y="257"/>
                    <a:pt x="106" y="256"/>
                  </a:cubicBezTo>
                  <a:cubicBezTo>
                    <a:pt x="105" y="256"/>
                    <a:pt x="105" y="256"/>
                    <a:pt x="105" y="256"/>
                  </a:cubicBezTo>
                  <a:cubicBezTo>
                    <a:pt x="105" y="256"/>
                    <a:pt x="105" y="256"/>
                    <a:pt x="105" y="256"/>
                  </a:cubicBezTo>
                  <a:cubicBezTo>
                    <a:pt x="105" y="256"/>
                    <a:pt x="105" y="256"/>
                    <a:pt x="105" y="256"/>
                  </a:cubicBezTo>
                  <a:cubicBezTo>
                    <a:pt x="105" y="256"/>
                    <a:pt x="105" y="256"/>
                    <a:pt x="105" y="256"/>
                  </a:cubicBezTo>
                  <a:cubicBezTo>
                    <a:pt x="105" y="255"/>
                    <a:pt x="105" y="255"/>
                    <a:pt x="105" y="255"/>
                  </a:cubicBezTo>
                  <a:cubicBezTo>
                    <a:pt x="105" y="255"/>
                    <a:pt x="105" y="255"/>
                    <a:pt x="105" y="255"/>
                  </a:cubicBezTo>
                  <a:cubicBezTo>
                    <a:pt x="105" y="255"/>
                    <a:pt x="105" y="255"/>
                    <a:pt x="105" y="255"/>
                  </a:cubicBezTo>
                  <a:cubicBezTo>
                    <a:pt x="105" y="255"/>
                    <a:pt x="105" y="255"/>
                    <a:pt x="105" y="255"/>
                  </a:cubicBezTo>
                  <a:cubicBezTo>
                    <a:pt x="104" y="254"/>
                    <a:pt x="104" y="254"/>
                    <a:pt x="104" y="254"/>
                  </a:cubicBezTo>
                  <a:cubicBezTo>
                    <a:pt x="104" y="254"/>
                    <a:pt x="104" y="254"/>
                    <a:pt x="104" y="254"/>
                  </a:cubicBezTo>
                  <a:cubicBezTo>
                    <a:pt x="104" y="254"/>
                    <a:pt x="104" y="254"/>
                    <a:pt x="104" y="254"/>
                  </a:cubicBezTo>
                  <a:cubicBezTo>
                    <a:pt x="104" y="254"/>
                    <a:pt x="104" y="254"/>
                    <a:pt x="104" y="254"/>
                  </a:cubicBezTo>
                  <a:cubicBezTo>
                    <a:pt x="104" y="253"/>
                    <a:pt x="104" y="253"/>
                    <a:pt x="104" y="253"/>
                  </a:cubicBezTo>
                  <a:cubicBezTo>
                    <a:pt x="104" y="253"/>
                    <a:pt x="104" y="253"/>
                    <a:pt x="104" y="253"/>
                  </a:cubicBezTo>
                  <a:cubicBezTo>
                    <a:pt x="104" y="254"/>
                    <a:pt x="104" y="254"/>
                    <a:pt x="104" y="254"/>
                  </a:cubicBezTo>
                  <a:cubicBezTo>
                    <a:pt x="104" y="254"/>
                    <a:pt x="104" y="254"/>
                    <a:pt x="104" y="254"/>
                  </a:cubicBezTo>
                  <a:cubicBezTo>
                    <a:pt x="104" y="254"/>
                    <a:pt x="104" y="254"/>
                    <a:pt x="104" y="254"/>
                  </a:cubicBezTo>
                  <a:cubicBezTo>
                    <a:pt x="104" y="254"/>
                    <a:pt x="104" y="254"/>
                    <a:pt x="104" y="254"/>
                  </a:cubicBezTo>
                  <a:cubicBezTo>
                    <a:pt x="104" y="255"/>
                    <a:pt x="104" y="255"/>
                    <a:pt x="104" y="255"/>
                  </a:cubicBezTo>
                  <a:cubicBezTo>
                    <a:pt x="104" y="255"/>
                    <a:pt x="104" y="255"/>
                    <a:pt x="104" y="255"/>
                  </a:cubicBezTo>
                  <a:cubicBezTo>
                    <a:pt x="104" y="255"/>
                    <a:pt x="104" y="255"/>
                    <a:pt x="104" y="255"/>
                  </a:cubicBezTo>
                  <a:cubicBezTo>
                    <a:pt x="104" y="255"/>
                    <a:pt x="104" y="255"/>
                    <a:pt x="104" y="255"/>
                  </a:cubicBezTo>
                  <a:cubicBezTo>
                    <a:pt x="104" y="256"/>
                    <a:pt x="104" y="256"/>
                    <a:pt x="104" y="256"/>
                  </a:cubicBezTo>
                  <a:cubicBezTo>
                    <a:pt x="104" y="256"/>
                    <a:pt x="104" y="256"/>
                    <a:pt x="104" y="256"/>
                  </a:cubicBezTo>
                  <a:cubicBezTo>
                    <a:pt x="104" y="257"/>
                    <a:pt x="104" y="257"/>
                    <a:pt x="104" y="257"/>
                  </a:cubicBezTo>
                  <a:cubicBezTo>
                    <a:pt x="103" y="257"/>
                    <a:pt x="103" y="257"/>
                    <a:pt x="103" y="257"/>
                  </a:cubicBezTo>
                  <a:cubicBezTo>
                    <a:pt x="103" y="257"/>
                    <a:pt x="103" y="257"/>
                    <a:pt x="103" y="257"/>
                  </a:cubicBezTo>
                  <a:cubicBezTo>
                    <a:pt x="102" y="257"/>
                    <a:pt x="102" y="257"/>
                    <a:pt x="102" y="257"/>
                  </a:cubicBezTo>
                  <a:cubicBezTo>
                    <a:pt x="102" y="256"/>
                    <a:pt x="102" y="256"/>
                    <a:pt x="102" y="256"/>
                  </a:cubicBezTo>
                  <a:cubicBezTo>
                    <a:pt x="102" y="255"/>
                    <a:pt x="102" y="255"/>
                    <a:pt x="102" y="255"/>
                  </a:cubicBezTo>
                  <a:cubicBezTo>
                    <a:pt x="102" y="255"/>
                    <a:pt x="102" y="255"/>
                    <a:pt x="102" y="255"/>
                  </a:cubicBezTo>
                  <a:cubicBezTo>
                    <a:pt x="102" y="255"/>
                    <a:pt x="101" y="255"/>
                    <a:pt x="101" y="255"/>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1" y="256"/>
                    <a:pt x="101" y="256"/>
                    <a:pt x="101" y="256"/>
                  </a:cubicBezTo>
                  <a:cubicBezTo>
                    <a:pt x="100" y="256"/>
                    <a:pt x="100" y="256"/>
                    <a:pt x="100" y="256"/>
                  </a:cubicBezTo>
                  <a:cubicBezTo>
                    <a:pt x="100" y="256"/>
                    <a:pt x="100" y="256"/>
                    <a:pt x="100" y="256"/>
                  </a:cubicBezTo>
                  <a:cubicBezTo>
                    <a:pt x="100" y="256"/>
                    <a:pt x="100" y="256"/>
                    <a:pt x="100" y="256"/>
                  </a:cubicBezTo>
                  <a:cubicBezTo>
                    <a:pt x="99" y="255"/>
                    <a:pt x="99" y="255"/>
                    <a:pt x="99" y="255"/>
                  </a:cubicBezTo>
                  <a:cubicBezTo>
                    <a:pt x="99" y="255"/>
                    <a:pt x="99" y="255"/>
                    <a:pt x="99" y="255"/>
                  </a:cubicBezTo>
                  <a:cubicBezTo>
                    <a:pt x="99" y="254"/>
                    <a:pt x="99" y="254"/>
                    <a:pt x="99" y="254"/>
                  </a:cubicBezTo>
                  <a:cubicBezTo>
                    <a:pt x="99" y="254"/>
                    <a:pt x="99" y="254"/>
                    <a:pt x="99" y="254"/>
                  </a:cubicBezTo>
                  <a:cubicBezTo>
                    <a:pt x="99" y="254"/>
                    <a:pt x="99" y="254"/>
                    <a:pt x="99" y="254"/>
                  </a:cubicBezTo>
                  <a:cubicBezTo>
                    <a:pt x="99" y="254"/>
                    <a:pt x="99" y="254"/>
                    <a:pt x="99" y="254"/>
                  </a:cubicBezTo>
                  <a:cubicBezTo>
                    <a:pt x="99" y="254"/>
                    <a:pt x="99" y="254"/>
                    <a:pt x="99" y="254"/>
                  </a:cubicBezTo>
                  <a:cubicBezTo>
                    <a:pt x="99" y="253"/>
                    <a:pt x="99" y="253"/>
                    <a:pt x="99" y="253"/>
                  </a:cubicBezTo>
                  <a:cubicBezTo>
                    <a:pt x="99" y="253"/>
                    <a:pt x="99" y="253"/>
                    <a:pt x="99" y="253"/>
                  </a:cubicBezTo>
                  <a:cubicBezTo>
                    <a:pt x="99" y="252"/>
                    <a:pt x="99" y="252"/>
                    <a:pt x="99" y="252"/>
                  </a:cubicBezTo>
                  <a:cubicBezTo>
                    <a:pt x="99" y="252"/>
                    <a:pt x="99" y="252"/>
                    <a:pt x="99" y="252"/>
                  </a:cubicBezTo>
                  <a:cubicBezTo>
                    <a:pt x="99" y="252"/>
                    <a:pt x="99" y="252"/>
                    <a:pt x="99" y="252"/>
                  </a:cubicBezTo>
                  <a:cubicBezTo>
                    <a:pt x="99" y="251"/>
                    <a:pt x="98" y="250"/>
                    <a:pt x="97" y="250"/>
                  </a:cubicBezTo>
                  <a:cubicBezTo>
                    <a:pt x="98" y="249"/>
                    <a:pt x="98" y="249"/>
                    <a:pt x="98" y="249"/>
                  </a:cubicBezTo>
                  <a:cubicBezTo>
                    <a:pt x="98" y="249"/>
                    <a:pt x="98" y="249"/>
                    <a:pt x="99" y="249"/>
                  </a:cubicBezTo>
                  <a:cubicBezTo>
                    <a:pt x="100" y="249"/>
                    <a:pt x="100" y="249"/>
                    <a:pt x="100" y="249"/>
                  </a:cubicBezTo>
                  <a:cubicBezTo>
                    <a:pt x="100" y="248"/>
                    <a:pt x="100" y="248"/>
                    <a:pt x="100" y="248"/>
                  </a:cubicBezTo>
                  <a:cubicBezTo>
                    <a:pt x="100" y="249"/>
                    <a:pt x="100" y="249"/>
                    <a:pt x="100" y="249"/>
                  </a:cubicBezTo>
                  <a:cubicBezTo>
                    <a:pt x="101" y="248"/>
                    <a:pt x="101" y="248"/>
                    <a:pt x="101" y="248"/>
                  </a:cubicBezTo>
                  <a:cubicBezTo>
                    <a:pt x="101" y="249"/>
                    <a:pt x="101" y="249"/>
                    <a:pt x="101" y="249"/>
                  </a:cubicBezTo>
                  <a:cubicBezTo>
                    <a:pt x="102" y="248"/>
                    <a:pt x="102" y="248"/>
                    <a:pt x="102" y="248"/>
                  </a:cubicBezTo>
                  <a:cubicBezTo>
                    <a:pt x="102" y="248"/>
                    <a:pt x="102" y="248"/>
                    <a:pt x="102" y="248"/>
                  </a:cubicBezTo>
                  <a:cubicBezTo>
                    <a:pt x="103" y="248"/>
                    <a:pt x="103" y="248"/>
                    <a:pt x="103" y="248"/>
                  </a:cubicBezTo>
                  <a:cubicBezTo>
                    <a:pt x="102" y="248"/>
                    <a:pt x="102" y="248"/>
                    <a:pt x="102" y="248"/>
                  </a:cubicBezTo>
                  <a:cubicBezTo>
                    <a:pt x="101" y="248"/>
                    <a:pt x="101" y="248"/>
                    <a:pt x="101" y="248"/>
                  </a:cubicBezTo>
                  <a:cubicBezTo>
                    <a:pt x="101" y="248"/>
                    <a:pt x="101" y="248"/>
                    <a:pt x="101" y="248"/>
                  </a:cubicBezTo>
                  <a:cubicBezTo>
                    <a:pt x="101" y="248"/>
                    <a:pt x="101" y="248"/>
                    <a:pt x="101" y="248"/>
                  </a:cubicBezTo>
                  <a:cubicBezTo>
                    <a:pt x="101" y="248"/>
                    <a:pt x="101" y="248"/>
                    <a:pt x="101" y="248"/>
                  </a:cubicBezTo>
                  <a:cubicBezTo>
                    <a:pt x="101" y="247"/>
                    <a:pt x="101" y="247"/>
                    <a:pt x="101" y="247"/>
                  </a:cubicBezTo>
                  <a:cubicBezTo>
                    <a:pt x="102" y="246"/>
                    <a:pt x="102" y="246"/>
                    <a:pt x="102" y="246"/>
                  </a:cubicBezTo>
                  <a:cubicBezTo>
                    <a:pt x="101" y="246"/>
                    <a:pt x="101" y="246"/>
                    <a:pt x="101" y="246"/>
                  </a:cubicBezTo>
                  <a:cubicBezTo>
                    <a:pt x="102" y="246"/>
                    <a:pt x="102" y="246"/>
                    <a:pt x="102" y="246"/>
                  </a:cubicBezTo>
                  <a:cubicBezTo>
                    <a:pt x="101" y="245"/>
                    <a:pt x="101" y="245"/>
                    <a:pt x="101" y="245"/>
                  </a:cubicBezTo>
                  <a:cubicBezTo>
                    <a:pt x="101" y="244"/>
                    <a:pt x="101" y="244"/>
                    <a:pt x="101" y="244"/>
                  </a:cubicBezTo>
                  <a:cubicBezTo>
                    <a:pt x="101" y="244"/>
                    <a:pt x="101" y="244"/>
                    <a:pt x="101" y="244"/>
                  </a:cubicBezTo>
                  <a:cubicBezTo>
                    <a:pt x="100" y="244"/>
                    <a:pt x="100" y="244"/>
                    <a:pt x="100" y="244"/>
                  </a:cubicBezTo>
                  <a:cubicBezTo>
                    <a:pt x="100" y="244"/>
                    <a:pt x="100" y="244"/>
                    <a:pt x="100" y="244"/>
                  </a:cubicBezTo>
                  <a:cubicBezTo>
                    <a:pt x="100" y="243"/>
                    <a:pt x="100" y="243"/>
                    <a:pt x="100" y="243"/>
                  </a:cubicBezTo>
                  <a:cubicBezTo>
                    <a:pt x="100" y="243"/>
                    <a:pt x="100" y="243"/>
                    <a:pt x="100" y="243"/>
                  </a:cubicBezTo>
                  <a:cubicBezTo>
                    <a:pt x="100" y="242"/>
                    <a:pt x="100" y="242"/>
                    <a:pt x="100" y="242"/>
                  </a:cubicBezTo>
                  <a:cubicBezTo>
                    <a:pt x="100" y="242"/>
                    <a:pt x="100" y="242"/>
                    <a:pt x="100" y="242"/>
                  </a:cubicBezTo>
                  <a:cubicBezTo>
                    <a:pt x="100" y="242"/>
                    <a:pt x="100" y="242"/>
                    <a:pt x="100" y="242"/>
                  </a:cubicBezTo>
                  <a:cubicBezTo>
                    <a:pt x="99" y="243"/>
                    <a:pt x="99" y="243"/>
                    <a:pt x="99" y="243"/>
                  </a:cubicBezTo>
                  <a:cubicBezTo>
                    <a:pt x="99" y="243"/>
                    <a:pt x="99" y="243"/>
                    <a:pt x="99" y="243"/>
                  </a:cubicBezTo>
                  <a:cubicBezTo>
                    <a:pt x="99" y="243"/>
                    <a:pt x="99" y="243"/>
                    <a:pt x="99" y="243"/>
                  </a:cubicBezTo>
                  <a:cubicBezTo>
                    <a:pt x="99" y="243"/>
                    <a:pt x="99" y="243"/>
                    <a:pt x="99" y="243"/>
                  </a:cubicBezTo>
                  <a:cubicBezTo>
                    <a:pt x="100" y="244"/>
                    <a:pt x="100" y="244"/>
                    <a:pt x="100" y="244"/>
                  </a:cubicBezTo>
                  <a:cubicBezTo>
                    <a:pt x="99" y="244"/>
                    <a:pt x="99" y="244"/>
                    <a:pt x="99" y="244"/>
                  </a:cubicBezTo>
                  <a:cubicBezTo>
                    <a:pt x="99" y="244"/>
                    <a:pt x="99" y="244"/>
                    <a:pt x="100" y="245"/>
                  </a:cubicBezTo>
                  <a:cubicBezTo>
                    <a:pt x="100" y="244"/>
                    <a:pt x="100" y="245"/>
                    <a:pt x="100" y="245"/>
                  </a:cubicBezTo>
                  <a:cubicBezTo>
                    <a:pt x="100" y="245"/>
                    <a:pt x="100" y="245"/>
                    <a:pt x="100" y="245"/>
                  </a:cubicBezTo>
                  <a:cubicBezTo>
                    <a:pt x="101" y="245"/>
                    <a:pt x="101" y="245"/>
                    <a:pt x="101" y="245"/>
                  </a:cubicBezTo>
                  <a:cubicBezTo>
                    <a:pt x="101" y="245"/>
                    <a:pt x="101" y="246"/>
                    <a:pt x="101" y="246"/>
                  </a:cubicBezTo>
                  <a:cubicBezTo>
                    <a:pt x="101" y="247"/>
                    <a:pt x="101" y="247"/>
                    <a:pt x="101" y="247"/>
                  </a:cubicBezTo>
                  <a:cubicBezTo>
                    <a:pt x="101" y="247"/>
                    <a:pt x="101" y="247"/>
                    <a:pt x="101" y="247"/>
                  </a:cubicBezTo>
                  <a:cubicBezTo>
                    <a:pt x="101" y="247"/>
                    <a:pt x="101" y="247"/>
                    <a:pt x="101" y="247"/>
                  </a:cubicBezTo>
                  <a:cubicBezTo>
                    <a:pt x="100" y="247"/>
                    <a:pt x="100" y="247"/>
                    <a:pt x="100" y="247"/>
                  </a:cubicBezTo>
                  <a:cubicBezTo>
                    <a:pt x="100" y="247"/>
                    <a:pt x="100" y="247"/>
                    <a:pt x="100" y="247"/>
                  </a:cubicBezTo>
                  <a:cubicBezTo>
                    <a:pt x="99" y="247"/>
                    <a:pt x="99" y="247"/>
                    <a:pt x="99" y="247"/>
                  </a:cubicBezTo>
                  <a:cubicBezTo>
                    <a:pt x="99" y="247"/>
                    <a:pt x="98" y="248"/>
                    <a:pt x="98" y="248"/>
                  </a:cubicBezTo>
                  <a:cubicBezTo>
                    <a:pt x="98" y="248"/>
                    <a:pt x="98" y="248"/>
                    <a:pt x="98" y="248"/>
                  </a:cubicBezTo>
                  <a:cubicBezTo>
                    <a:pt x="98" y="248"/>
                    <a:pt x="98" y="248"/>
                    <a:pt x="98" y="248"/>
                  </a:cubicBezTo>
                  <a:cubicBezTo>
                    <a:pt x="98" y="248"/>
                    <a:pt x="98" y="248"/>
                    <a:pt x="98" y="248"/>
                  </a:cubicBezTo>
                  <a:cubicBezTo>
                    <a:pt x="97" y="248"/>
                    <a:pt x="97" y="248"/>
                    <a:pt x="97" y="248"/>
                  </a:cubicBezTo>
                  <a:cubicBezTo>
                    <a:pt x="97" y="248"/>
                    <a:pt x="97" y="248"/>
                    <a:pt x="97" y="248"/>
                  </a:cubicBezTo>
                  <a:cubicBezTo>
                    <a:pt x="97" y="249"/>
                    <a:pt x="97" y="249"/>
                    <a:pt x="97" y="249"/>
                  </a:cubicBezTo>
                  <a:cubicBezTo>
                    <a:pt x="97" y="250"/>
                    <a:pt x="97" y="250"/>
                    <a:pt x="97" y="250"/>
                  </a:cubicBezTo>
                  <a:cubicBezTo>
                    <a:pt x="97" y="250"/>
                    <a:pt x="97" y="250"/>
                    <a:pt x="97" y="250"/>
                  </a:cubicBezTo>
                  <a:cubicBezTo>
                    <a:pt x="97" y="251"/>
                    <a:pt x="97" y="251"/>
                    <a:pt x="97" y="251"/>
                  </a:cubicBezTo>
                  <a:cubicBezTo>
                    <a:pt x="97" y="251"/>
                    <a:pt x="97" y="251"/>
                    <a:pt x="97" y="251"/>
                  </a:cubicBezTo>
                  <a:cubicBezTo>
                    <a:pt x="97" y="252"/>
                    <a:pt x="97" y="252"/>
                    <a:pt x="97" y="252"/>
                  </a:cubicBezTo>
                  <a:cubicBezTo>
                    <a:pt x="97" y="252"/>
                    <a:pt x="97" y="252"/>
                    <a:pt x="97" y="252"/>
                  </a:cubicBezTo>
                  <a:cubicBezTo>
                    <a:pt x="98" y="252"/>
                    <a:pt x="98" y="252"/>
                    <a:pt x="98" y="252"/>
                  </a:cubicBezTo>
                  <a:cubicBezTo>
                    <a:pt x="97" y="252"/>
                    <a:pt x="97" y="252"/>
                    <a:pt x="97" y="252"/>
                  </a:cubicBezTo>
                  <a:cubicBezTo>
                    <a:pt x="98" y="252"/>
                    <a:pt x="98" y="252"/>
                    <a:pt x="98" y="252"/>
                  </a:cubicBezTo>
                  <a:cubicBezTo>
                    <a:pt x="98" y="253"/>
                    <a:pt x="98" y="253"/>
                    <a:pt x="98" y="253"/>
                  </a:cubicBezTo>
                  <a:cubicBezTo>
                    <a:pt x="98" y="253"/>
                    <a:pt x="97" y="254"/>
                    <a:pt x="97" y="254"/>
                  </a:cubicBezTo>
                  <a:cubicBezTo>
                    <a:pt x="97" y="254"/>
                    <a:pt x="97" y="254"/>
                    <a:pt x="97" y="254"/>
                  </a:cubicBezTo>
                  <a:cubicBezTo>
                    <a:pt x="96" y="254"/>
                    <a:pt x="96" y="254"/>
                    <a:pt x="96" y="254"/>
                  </a:cubicBezTo>
                  <a:cubicBezTo>
                    <a:pt x="96" y="254"/>
                    <a:pt x="96" y="254"/>
                    <a:pt x="96" y="254"/>
                  </a:cubicBezTo>
                  <a:cubicBezTo>
                    <a:pt x="96" y="255"/>
                    <a:pt x="96" y="255"/>
                    <a:pt x="96" y="255"/>
                  </a:cubicBezTo>
                  <a:cubicBezTo>
                    <a:pt x="96" y="254"/>
                    <a:pt x="96" y="254"/>
                    <a:pt x="96" y="254"/>
                  </a:cubicBezTo>
                  <a:cubicBezTo>
                    <a:pt x="95" y="255"/>
                    <a:pt x="95" y="255"/>
                    <a:pt x="95" y="255"/>
                  </a:cubicBezTo>
                  <a:cubicBezTo>
                    <a:pt x="95" y="255"/>
                    <a:pt x="95" y="255"/>
                    <a:pt x="95" y="255"/>
                  </a:cubicBezTo>
                  <a:cubicBezTo>
                    <a:pt x="95" y="255"/>
                    <a:pt x="95" y="255"/>
                    <a:pt x="95" y="255"/>
                  </a:cubicBezTo>
                  <a:cubicBezTo>
                    <a:pt x="95" y="255"/>
                    <a:pt x="95" y="255"/>
                    <a:pt x="95" y="255"/>
                  </a:cubicBezTo>
                  <a:cubicBezTo>
                    <a:pt x="94" y="255"/>
                    <a:pt x="94" y="255"/>
                    <a:pt x="94" y="255"/>
                  </a:cubicBezTo>
                  <a:cubicBezTo>
                    <a:pt x="94" y="254"/>
                    <a:pt x="94" y="254"/>
                    <a:pt x="94" y="254"/>
                  </a:cubicBezTo>
                  <a:cubicBezTo>
                    <a:pt x="94" y="255"/>
                    <a:pt x="94" y="255"/>
                    <a:pt x="94" y="255"/>
                  </a:cubicBezTo>
                  <a:cubicBezTo>
                    <a:pt x="93" y="254"/>
                    <a:pt x="93" y="254"/>
                    <a:pt x="93" y="254"/>
                  </a:cubicBezTo>
                  <a:cubicBezTo>
                    <a:pt x="93" y="254"/>
                    <a:pt x="93" y="254"/>
                    <a:pt x="93" y="254"/>
                  </a:cubicBezTo>
                  <a:cubicBezTo>
                    <a:pt x="93" y="253"/>
                    <a:pt x="93" y="253"/>
                    <a:pt x="93" y="253"/>
                  </a:cubicBezTo>
                  <a:cubicBezTo>
                    <a:pt x="93" y="253"/>
                    <a:pt x="93" y="253"/>
                    <a:pt x="93" y="253"/>
                  </a:cubicBezTo>
                  <a:cubicBezTo>
                    <a:pt x="92" y="253"/>
                    <a:pt x="92" y="253"/>
                    <a:pt x="92" y="253"/>
                  </a:cubicBezTo>
                  <a:cubicBezTo>
                    <a:pt x="92" y="253"/>
                    <a:pt x="92" y="253"/>
                    <a:pt x="92" y="253"/>
                  </a:cubicBezTo>
                  <a:cubicBezTo>
                    <a:pt x="92" y="252"/>
                    <a:pt x="92" y="252"/>
                    <a:pt x="92" y="252"/>
                  </a:cubicBezTo>
                  <a:cubicBezTo>
                    <a:pt x="92" y="253"/>
                    <a:pt x="92" y="253"/>
                    <a:pt x="92" y="253"/>
                  </a:cubicBezTo>
                  <a:cubicBezTo>
                    <a:pt x="91" y="252"/>
                    <a:pt x="91" y="252"/>
                    <a:pt x="91" y="252"/>
                  </a:cubicBezTo>
                  <a:cubicBezTo>
                    <a:pt x="91" y="252"/>
                    <a:pt x="91" y="252"/>
                    <a:pt x="91" y="252"/>
                  </a:cubicBezTo>
                  <a:cubicBezTo>
                    <a:pt x="91" y="252"/>
                    <a:pt x="91" y="251"/>
                    <a:pt x="91" y="251"/>
                  </a:cubicBezTo>
                  <a:cubicBezTo>
                    <a:pt x="90" y="251"/>
                    <a:pt x="90" y="251"/>
                    <a:pt x="90" y="251"/>
                  </a:cubicBezTo>
                  <a:cubicBezTo>
                    <a:pt x="90" y="250"/>
                    <a:pt x="90" y="250"/>
                    <a:pt x="90" y="250"/>
                  </a:cubicBezTo>
                  <a:cubicBezTo>
                    <a:pt x="90" y="250"/>
                    <a:pt x="90" y="250"/>
                    <a:pt x="90" y="250"/>
                  </a:cubicBezTo>
                  <a:cubicBezTo>
                    <a:pt x="90" y="250"/>
                    <a:pt x="90" y="250"/>
                    <a:pt x="90" y="250"/>
                  </a:cubicBezTo>
                  <a:cubicBezTo>
                    <a:pt x="89" y="250"/>
                    <a:pt x="89" y="250"/>
                    <a:pt x="89" y="250"/>
                  </a:cubicBezTo>
                  <a:cubicBezTo>
                    <a:pt x="89" y="249"/>
                    <a:pt x="89" y="249"/>
                    <a:pt x="89" y="249"/>
                  </a:cubicBezTo>
                  <a:cubicBezTo>
                    <a:pt x="89" y="249"/>
                    <a:pt x="89" y="249"/>
                    <a:pt x="89" y="249"/>
                  </a:cubicBezTo>
                  <a:cubicBezTo>
                    <a:pt x="89" y="249"/>
                    <a:pt x="89" y="249"/>
                    <a:pt x="89" y="249"/>
                  </a:cubicBezTo>
                  <a:cubicBezTo>
                    <a:pt x="89" y="249"/>
                    <a:pt x="89" y="249"/>
                    <a:pt x="89" y="249"/>
                  </a:cubicBezTo>
                  <a:cubicBezTo>
                    <a:pt x="89" y="249"/>
                    <a:pt x="89" y="249"/>
                    <a:pt x="89" y="249"/>
                  </a:cubicBezTo>
                  <a:cubicBezTo>
                    <a:pt x="89" y="248"/>
                    <a:pt x="89" y="249"/>
                    <a:pt x="90" y="249"/>
                  </a:cubicBezTo>
                  <a:cubicBezTo>
                    <a:pt x="89" y="248"/>
                    <a:pt x="89" y="248"/>
                    <a:pt x="89" y="248"/>
                  </a:cubicBezTo>
                  <a:cubicBezTo>
                    <a:pt x="88" y="248"/>
                    <a:pt x="88" y="248"/>
                    <a:pt x="88" y="248"/>
                  </a:cubicBezTo>
                  <a:cubicBezTo>
                    <a:pt x="88" y="249"/>
                    <a:pt x="88" y="248"/>
                    <a:pt x="88" y="249"/>
                  </a:cubicBezTo>
                  <a:cubicBezTo>
                    <a:pt x="88" y="249"/>
                    <a:pt x="88" y="249"/>
                    <a:pt x="88" y="249"/>
                  </a:cubicBezTo>
                  <a:cubicBezTo>
                    <a:pt x="88" y="249"/>
                    <a:pt x="88" y="249"/>
                    <a:pt x="88" y="249"/>
                  </a:cubicBezTo>
                  <a:cubicBezTo>
                    <a:pt x="88" y="250"/>
                    <a:pt x="88" y="250"/>
                    <a:pt x="88" y="250"/>
                  </a:cubicBezTo>
                  <a:cubicBezTo>
                    <a:pt x="88" y="251"/>
                    <a:pt x="88" y="251"/>
                    <a:pt x="88" y="251"/>
                  </a:cubicBezTo>
                  <a:cubicBezTo>
                    <a:pt x="87" y="250"/>
                    <a:pt x="87" y="250"/>
                    <a:pt x="87" y="250"/>
                  </a:cubicBezTo>
                  <a:cubicBezTo>
                    <a:pt x="87" y="250"/>
                    <a:pt x="87" y="250"/>
                    <a:pt x="87" y="250"/>
                  </a:cubicBezTo>
                  <a:cubicBezTo>
                    <a:pt x="87" y="250"/>
                    <a:pt x="87" y="250"/>
                    <a:pt x="87" y="250"/>
                  </a:cubicBezTo>
                  <a:cubicBezTo>
                    <a:pt x="87" y="250"/>
                    <a:pt x="87" y="250"/>
                    <a:pt x="87" y="250"/>
                  </a:cubicBezTo>
                  <a:cubicBezTo>
                    <a:pt x="87" y="250"/>
                    <a:pt x="87" y="250"/>
                    <a:pt x="87" y="250"/>
                  </a:cubicBezTo>
                  <a:cubicBezTo>
                    <a:pt x="87" y="251"/>
                    <a:pt x="87" y="251"/>
                    <a:pt x="87" y="251"/>
                  </a:cubicBezTo>
                  <a:cubicBezTo>
                    <a:pt x="86" y="251"/>
                    <a:pt x="86" y="251"/>
                    <a:pt x="86" y="251"/>
                  </a:cubicBezTo>
                  <a:cubicBezTo>
                    <a:pt x="86" y="251"/>
                    <a:pt x="86" y="251"/>
                    <a:pt x="86" y="251"/>
                  </a:cubicBezTo>
                  <a:cubicBezTo>
                    <a:pt x="86" y="250"/>
                    <a:pt x="86" y="250"/>
                    <a:pt x="86" y="250"/>
                  </a:cubicBezTo>
                  <a:cubicBezTo>
                    <a:pt x="86" y="250"/>
                    <a:pt x="86" y="250"/>
                    <a:pt x="86" y="250"/>
                  </a:cubicBezTo>
                  <a:cubicBezTo>
                    <a:pt x="86" y="250"/>
                    <a:pt x="86" y="250"/>
                    <a:pt x="86" y="250"/>
                  </a:cubicBezTo>
                  <a:cubicBezTo>
                    <a:pt x="86" y="250"/>
                    <a:pt x="86" y="250"/>
                    <a:pt x="86" y="250"/>
                  </a:cubicBezTo>
                  <a:cubicBezTo>
                    <a:pt x="85" y="250"/>
                    <a:pt x="85" y="250"/>
                    <a:pt x="85" y="250"/>
                  </a:cubicBezTo>
                  <a:cubicBezTo>
                    <a:pt x="85" y="250"/>
                    <a:pt x="85" y="250"/>
                    <a:pt x="85" y="250"/>
                  </a:cubicBezTo>
                  <a:cubicBezTo>
                    <a:pt x="85" y="250"/>
                    <a:pt x="85" y="250"/>
                    <a:pt x="85" y="250"/>
                  </a:cubicBezTo>
                  <a:cubicBezTo>
                    <a:pt x="85" y="250"/>
                    <a:pt x="85" y="250"/>
                    <a:pt x="85" y="250"/>
                  </a:cubicBezTo>
                  <a:cubicBezTo>
                    <a:pt x="85" y="250"/>
                    <a:pt x="85" y="250"/>
                    <a:pt x="85" y="250"/>
                  </a:cubicBezTo>
                  <a:cubicBezTo>
                    <a:pt x="84" y="250"/>
                    <a:pt x="84" y="250"/>
                    <a:pt x="84" y="250"/>
                  </a:cubicBezTo>
                  <a:cubicBezTo>
                    <a:pt x="84" y="250"/>
                    <a:pt x="84" y="250"/>
                    <a:pt x="84" y="250"/>
                  </a:cubicBezTo>
                  <a:cubicBezTo>
                    <a:pt x="84" y="250"/>
                    <a:pt x="84" y="250"/>
                    <a:pt x="84" y="250"/>
                  </a:cubicBezTo>
                  <a:cubicBezTo>
                    <a:pt x="84" y="250"/>
                    <a:pt x="84" y="250"/>
                    <a:pt x="84" y="250"/>
                  </a:cubicBezTo>
                  <a:cubicBezTo>
                    <a:pt x="85" y="251"/>
                    <a:pt x="85" y="251"/>
                    <a:pt x="85" y="251"/>
                  </a:cubicBezTo>
                  <a:cubicBezTo>
                    <a:pt x="84" y="251"/>
                    <a:pt x="84" y="251"/>
                    <a:pt x="84" y="251"/>
                  </a:cubicBezTo>
                  <a:cubicBezTo>
                    <a:pt x="84" y="251"/>
                    <a:pt x="84" y="251"/>
                    <a:pt x="84" y="251"/>
                  </a:cubicBezTo>
                  <a:cubicBezTo>
                    <a:pt x="84" y="251"/>
                    <a:pt x="84" y="251"/>
                    <a:pt x="84" y="251"/>
                  </a:cubicBezTo>
                  <a:cubicBezTo>
                    <a:pt x="84" y="250"/>
                    <a:pt x="84" y="250"/>
                    <a:pt x="84" y="250"/>
                  </a:cubicBezTo>
                  <a:cubicBezTo>
                    <a:pt x="84" y="250"/>
                    <a:pt x="84" y="250"/>
                    <a:pt x="84" y="250"/>
                  </a:cubicBezTo>
                  <a:cubicBezTo>
                    <a:pt x="84" y="250"/>
                    <a:pt x="84" y="250"/>
                    <a:pt x="84" y="250"/>
                  </a:cubicBezTo>
                  <a:cubicBezTo>
                    <a:pt x="84" y="250"/>
                    <a:pt x="84" y="250"/>
                    <a:pt x="84" y="250"/>
                  </a:cubicBezTo>
                  <a:cubicBezTo>
                    <a:pt x="84" y="250"/>
                    <a:pt x="84" y="250"/>
                    <a:pt x="84" y="250"/>
                  </a:cubicBezTo>
                  <a:cubicBezTo>
                    <a:pt x="83" y="250"/>
                    <a:pt x="83" y="250"/>
                    <a:pt x="83" y="250"/>
                  </a:cubicBezTo>
                  <a:cubicBezTo>
                    <a:pt x="83" y="250"/>
                    <a:pt x="83" y="250"/>
                    <a:pt x="83" y="250"/>
                  </a:cubicBezTo>
                  <a:cubicBezTo>
                    <a:pt x="83" y="249"/>
                    <a:pt x="83" y="249"/>
                    <a:pt x="83" y="249"/>
                  </a:cubicBezTo>
                  <a:cubicBezTo>
                    <a:pt x="83" y="249"/>
                    <a:pt x="83" y="249"/>
                    <a:pt x="83" y="249"/>
                  </a:cubicBezTo>
                  <a:cubicBezTo>
                    <a:pt x="82" y="249"/>
                    <a:pt x="82" y="249"/>
                    <a:pt x="82" y="249"/>
                  </a:cubicBezTo>
                  <a:cubicBezTo>
                    <a:pt x="82" y="249"/>
                    <a:pt x="82" y="249"/>
                    <a:pt x="82" y="249"/>
                  </a:cubicBezTo>
                  <a:cubicBezTo>
                    <a:pt x="82" y="249"/>
                    <a:pt x="82" y="249"/>
                    <a:pt x="82" y="249"/>
                  </a:cubicBezTo>
                  <a:cubicBezTo>
                    <a:pt x="82" y="249"/>
                    <a:pt x="82" y="249"/>
                    <a:pt x="82" y="249"/>
                  </a:cubicBezTo>
                  <a:cubicBezTo>
                    <a:pt x="81" y="248"/>
                    <a:pt x="81" y="248"/>
                    <a:pt x="81" y="248"/>
                  </a:cubicBezTo>
                  <a:cubicBezTo>
                    <a:pt x="81" y="248"/>
                    <a:pt x="81" y="248"/>
                    <a:pt x="81" y="248"/>
                  </a:cubicBezTo>
                  <a:cubicBezTo>
                    <a:pt x="81" y="248"/>
                    <a:pt x="81" y="248"/>
                    <a:pt x="80" y="247"/>
                  </a:cubicBezTo>
                  <a:cubicBezTo>
                    <a:pt x="80" y="248"/>
                    <a:pt x="80" y="248"/>
                    <a:pt x="80" y="248"/>
                  </a:cubicBezTo>
                  <a:cubicBezTo>
                    <a:pt x="80" y="247"/>
                    <a:pt x="80" y="247"/>
                    <a:pt x="80" y="247"/>
                  </a:cubicBezTo>
                  <a:cubicBezTo>
                    <a:pt x="80" y="247"/>
                    <a:pt x="80" y="247"/>
                    <a:pt x="80" y="247"/>
                  </a:cubicBezTo>
                  <a:cubicBezTo>
                    <a:pt x="80" y="247"/>
                    <a:pt x="80" y="247"/>
                    <a:pt x="80" y="247"/>
                  </a:cubicBezTo>
                  <a:cubicBezTo>
                    <a:pt x="80" y="247"/>
                    <a:pt x="80" y="247"/>
                    <a:pt x="80" y="247"/>
                  </a:cubicBezTo>
                  <a:cubicBezTo>
                    <a:pt x="79" y="246"/>
                    <a:pt x="79" y="246"/>
                    <a:pt x="79" y="246"/>
                  </a:cubicBezTo>
                  <a:cubicBezTo>
                    <a:pt x="79" y="247"/>
                    <a:pt x="79" y="247"/>
                    <a:pt x="79" y="247"/>
                  </a:cubicBezTo>
                  <a:cubicBezTo>
                    <a:pt x="79" y="246"/>
                    <a:pt x="79" y="246"/>
                    <a:pt x="79" y="246"/>
                  </a:cubicBezTo>
                  <a:cubicBezTo>
                    <a:pt x="79" y="246"/>
                    <a:pt x="79" y="246"/>
                    <a:pt x="79" y="246"/>
                  </a:cubicBezTo>
                  <a:cubicBezTo>
                    <a:pt x="78" y="246"/>
                    <a:pt x="78" y="245"/>
                    <a:pt x="77" y="245"/>
                  </a:cubicBezTo>
                  <a:cubicBezTo>
                    <a:pt x="77" y="245"/>
                    <a:pt x="77" y="245"/>
                    <a:pt x="77" y="245"/>
                  </a:cubicBezTo>
                  <a:cubicBezTo>
                    <a:pt x="77" y="245"/>
                    <a:pt x="77" y="245"/>
                    <a:pt x="77" y="245"/>
                  </a:cubicBezTo>
                  <a:cubicBezTo>
                    <a:pt x="77" y="245"/>
                    <a:pt x="77" y="245"/>
                    <a:pt x="77" y="245"/>
                  </a:cubicBezTo>
                  <a:cubicBezTo>
                    <a:pt x="77" y="245"/>
                    <a:pt x="77" y="245"/>
                    <a:pt x="77" y="245"/>
                  </a:cubicBezTo>
                  <a:cubicBezTo>
                    <a:pt x="77" y="245"/>
                    <a:pt x="77" y="245"/>
                    <a:pt x="77" y="245"/>
                  </a:cubicBezTo>
                  <a:cubicBezTo>
                    <a:pt x="76" y="244"/>
                    <a:pt x="76" y="244"/>
                    <a:pt x="76" y="244"/>
                  </a:cubicBezTo>
                  <a:cubicBezTo>
                    <a:pt x="76" y="244"/>
                    <a:pt x="76" y="244"/>
                    <a:pt x="76" y="244"/>
                  </a:cubicBezTo>
                  <a:cubicBezTo>
                    <a:pt x="76" y="244"/>
                    <a:pt x="76" y="244"/>
                    <a:pt x="76" y="244"/>
                  </a:cubicBezTo>
                  <a:cubicBezTo>
                    <a:pt x="76" y="244"/>
                    <a:pt x="76" y="244"/>
                    <a:pt x="76" y="244"/>
                  </a:cubicBezTo>
                  <a:cubicBezTo>
                    <a:pt x="76" y="244"/>
                    <a:pt x="76" y="244"/>
                    <a:pt x="76" y="244"/>
                  </a:cubicBezTo>
                  <a:cubicBezTo>
                    <a:pt x="76" y="243"/>
                    <a:pt x="76" y="243"/>
                    <a:pt x="76" y="243"/>
                  </a:cubicBezTo>
                  <a:cubicBezTo>
                    <a:pt x="76" y="243"/>
                    <a:pt x="76" y="243"/>
                    <a:pt x="76" y="243"/>
                  </a:cubicBezTo>
                  <a:cubicBezTo>
                    <a:pt x="75" y="243"/>
                    <a:pt x="75" y="243"/>
                    <a:pt x="75" y="243"/>
                  </a:cubicBezTo>
                  <a:cubicBezTo>
                    <a:pt x="75" y="243"/>
                    <a:pt x="75" y="243"/>
                    <a:pt x="75" y="242"/>
                  </a:cubicBezTo>
                  <a:cubicBezTo>
                    <a:pt x="75" y="242"/>
                    <a:pt x="75" y="242"/>
                    <a:pt x="75" y="242"/>
                  </a:cubicBezTo>
                  <a:cubicBezTo>
                    <a:pt x="75" y="242"/>
                    <a:pt x="75" y="242"/>
                    <a:pt x="75" y="242"/>
                  </a:cubicBezTo>
                  <a:cubicBezTo>
                    <a:pt x="74" y="242"/>
                    <a:pt x="74" y="242"/>
                    <a:pt x="74" y="242"/>
                  </a:cubicBezTo>
                  <a:cubicBezTo>
                    <a:pt x="74" y="241"/>
                    <a:pt x="74" y="241"/>
                    <a:pt x="74" y="241"/>
                  </a:cubicBezTo>
                  <a:cubicBezTo>
                    <a:pt x="74" y="241"/>
                    <a:pt x="74" y="241"/>
                    <a:pt x="74" y="241"/>
                  </a:cubicBezTo>
                  <a:cubicBezTo>
                    <a:pt x="75" y="241"/>
                    <a:pt x="75" y="241"/>
                    <a:pt x="75" y="241"/>
                  </a:cubicBezTo>
                  <a:cubicBezTo>
                    <a:pt x="75" y="241"/>
                    <a:pt x="75" y="241"/>
                    <a:pt x="75" y="241"/>
                  </a:cubicBezTo>
                  <a:cubicBezTo>
                    <a:pt x="75" y="241"/>
                    <a:pt x="75" y="241"/>
                    <a:pt x="75" y="241"/>
                  </a:cubicBezTo>
                  <a:cubicBezTo>
                    <a:pt x="75" y="241"/>
                    <a:pt x="75" y="241"/>
                    <a:pt x="75" y="241"/>
                  </a:cubicBezTo>
                  <a:cubicBezTo>
                    <a:pt x="75" y="241"/>
                    <a:pt x="75" y="241"/>
                    <a:pt x="75" y="241"/>
                  </a:cubicBezTo>
                  <a:cubicBezTo>
                    <a:pt x="76" y="241"/>
                    <a:pt x="76" y="241"/>
                    <a:pt x="76" y="241"/>
                  </a:cubicBezTo>
                  <a:cubicBezTo>
                    <a:pt x="75" y="241"/>
                    <a:pt x="75" y="241"/>
                    <a:pt x="75" y="241"/>
                  </a:cubicBezTo>
                  <a:cubicBezTo>
                    <a:pt x="75" y="241"/>
                    <a:pt x="75" y="241"/>
                    <a:pt x="75" y="241"/>
                  </a:cubicBezTo>
                  <a:cubicBezTo>
                    <a:pt x="75" y="240"/>
                    <a:pt x="75" y="240"/>
                    <a:pt x="75" y="240"/>
                  </a:cubicBezTo>
                  <a:cubicBezTo>
                    <a:pt x="75" y="241"/>
                    <a:pt x="75" y="241"/>
                    <a:pt x="75" y="241"/>
                  </a:cubicBezTo>
                  <a:cubicBezTo>
                    <a:pt x="75" y="240"/>
                    <a:pt x="75" y="240"/>
                    <a:pt x="75" y="240"/>
                  </a:cubicBezTo>
                  <a:cubicBezTo>
                    <a:pt x="74" y="241"/>
                    <a:pt x="74" y="241"/>
                    <a:pt x="74" y="241"/>
                  </a:cubicBezTo>
                  <a:cubicBezTo>
                    <a:pt x="75" y="240"/>
                    <a:pt x="75" y="240"/>
                    <a:pt x="75" y="240"/>
                  </a:cubicBezTo>
                  <a:cubicBezTo>
                    <a:pt x="74" y="240"/>
                    <a:pt x="74" y="240"/>
                    <a:pt x="74" y="240"/>
                  </a:cubicBezTo>
                  <a:cubicBezTo>
                    <a:pt x="74" y="240"/>
                    <a:pt x="74" y="240"/>
                    <a:pt x="74" y="240"/>
                  </a:cubicBezTo>
                  <a:cubicBezTo>
                    <a:pt x="74" y="240"/>
                    <a:pt x="74" y="240"/>
                    <a:pt x="74" y="240"/>
                  </a:cubicBezTo>
                  <a:cubicBezTo>
                    <a:pt x="74" y="240"/>
                    <a:pt x="74" y="240"/>
                    <a:pt x="74" y="240"/>
                  </a:cubicBezTo>
                  <a:cubicBezTo>
                    <a:pt x="73" y="239"/>
                    <a:pt x="73" y="239"/>
                    <a:pt x="73" y="239"/>
                  </a:cubicBezTo>
                  <a:cubicBezTo>
                    <a:pt x="73" y="239"/>
                    <a:pt x="73" y="239"/>
                    <a:pt x="73" y="239"/>
                  </a:cubicBezTo>
                  <a:cubicBezTo>
                    <a:pt x="72" y="239"/>
                    <a:pt x="72" y="239"/>
                    <a:pt x="72" y="239"/>
                  </a:cubicBezTo>
                  <a:cubicBezTo>
                    <a:pt x="72" y="239"/>
                    <a:pt x="72" y="239"/>
                    <a:pt x="72" y="239"/>
                  </a:cubicBezTo>
                  <a:cubicBezTo>
                    <a:pt x="72" y="238"/>
                    <a:pt x="72" y="238"/>
                    <a:pt x="72" y="238"/>
                  </a:cubicBezTo>
                  <a:cubicBezTo>
                    <a:pt x="73" y="238"/>
                    <a:pt x="73" y="238"/>
                    <a:pt x="73" y="238"/>
                  </a:cubicBezTo>
                  <a:cubicBezTo>
                    <a:pt x="73" y="237"/>
                    <a:pt x="73" y="237"/>
                    <a:pt x="73" y="237"/>
                  </a:cubicBezTo>
                  <a:cubicBezTo>
                    <a:pt x="72" y="238"/>
                    <a:pt x="72" y="238"/>
                    <a:pt x="72" y="238"/>
                  </a:cubicBezTo>
                  <a:cubicBezTo>
                    <a:pt x="72" y="237"/>
                    <a:pt x="72" y="237"/>
                    <a:pt x="72" y="238"/>
                  </a:cubicBezTo>
                  <a:cubicBezTo>
                    <a:pt x="72" y="238"/>
                    <a:pt x="72" y="238"/>
                    <a:pt x="72" y="238"/>
                  </a:cubicBezTo>
                  <a:cubicBezTo>
                    <a:pt x="71" y="238"/>
                    <a:pt x="71" y="238"/>
                    <a:pt x="71" y="238"/>
                  </a:cubicBezTo>
                  <a:cubicBezTo>
                    <a:pt x="71" y="238"/>
                    <a:pt x="71" y="238"/>
                    <a:pt x="71" y="238"/>
                  </a:cubicBezTo>
                  <a:cubicBezTo>
                    <a:pt x="71" y="238"/>
                    <a:pt x="71" y="238"/>
                    <a:pt x="71" y="238"/>
                  </a:cubicBezTo>
                  <a:cubicBezTo>
                    <a:pt x="71" y="238"/>
                    <a:pt x="71" y="238"/>
                    <a:pt x="71" y="238"/>
                  </a:cubicBezTo>
                  <a:cubicBezTo>
                    <a:pt x="71" y="239"/>
                    <a:pt x="71" y="239"/>
                    <a:pt x="71" y="239"/>
                  </a:cubicBezTo>
                  <a:cubicBezTo>
                    <a:pt x="71" y="239"/>
                    <a:pt x="71" y="239"/>
                    <a:pt x="71" y="239"/>
                  </a:cubicBezTo>
                  <a:cubicBezTo>
                    <a:pt x="71" y="239"/>
                    <a:pt x="71" y="239"/>
                    <a:pt x="71" y="239"/>
                  </a:cubicBezTo>
                  <a:cubicBezTo>
                    <a:pt x="71" y="239"/>
                    <a:pt x="71" y="239"/>
                    <a:pt x="71" y="239"/>
                  </a:cubicBezTo>
                  <a:cubicBezTo>
                    <a:pt x="71" y="239"/>
                    <a:pt x="71" y="239"/>
                    <a:pt x="71" y="239"/>
                  </a:cubicBezTo>
                  <a:cubicBezTo>
                    <a:pt x="71" y="239"/>
                    <a:pt x="71" y="239"/>
                    <a:pt x="71" y="239"/>
                  </a:cubicBezTo>
                  <a:cubicBezTo>
                    <a:pt x="70" y="238"/>
                    <a:pt x="70" y="238"/>
                    <a:pt x="70" y="238"/>
                  </a:cubicBezTo>
                  <a:cubicBezTo>
                    <a:pt x="70" y="238"/>
                    <a:pt x="70" y="238"/>
                    <a:pt x="70" y="238"/>
                  </a:cubicBezTo>
                  <a:cubicBezTo>
                    <a:pt x="70" y="238"/>
                    <a:pt x="70" y="238"/>
                    <a:pt x="70" y="238"/>
                  </a:cubicBezTo>
                  <a:cubicBezTo>
                    <a:pt x="70" y="238"/>
                    <a:pt x="70" y="238"/>
                    <a:pt x="70" y="238"/>
                  </a:cubicBezTo>
                  <a:cubicBezTo>
                    <a:pt x="70" y="238"/>
                    <a:pt x="69" y="238"/>
                    <a:pt x="69" y="237"/>
                  </a:cubicBezTo>
                  <a:cubicBezTo>
                    <a:pt x="69" y="237"/>
                    <a:pt x="69" y="237"/>
                    <a:pt x="69" y="237"/>
                  </a:cubicBezTo>
                  <a:cubicBezTo>
                    <a:pt x="69" y="236"/>
                    <a:pt x="69" y="236"/>
                    <a:pt x="69" y="236"/>
                  </a:cubicBezTo>
                  <a:cubicBezTo>
                    <a:pt x="69" y="236"/>
                    <a:pt x="69" y="236"/>
                    <a:pt x="69" y="236"/>
                  </a:cubicBezTo>
                  <a:cubicBezTo>
                    <a:pt x="69" y="237"/>
                    <a:pt x="69" y="237"/>
                    <a:pt x="69" y="237"/>
                  </a:cubicBezTo>
                  <a:cubicBezTo>
                    <a:pt x="69" y="237"/>
                    <a:pt x="69" y="237"/>
                    <a:pt x="69" y="237"/>
                  </a:cubicBezTo>
                  <a:cubicBezTo>
                    <a:pt x="69" y="238"/>
                    <a:pt x="69" y="237"/>
                    <a:pt x="68" y="238"/>
                  </a:cubicBezTo>
                  <a:cubicBezTo>
                    <a:pt x="68" y="238"/>
                    <a:pt x="68" y="238"/>
                    <a:pt x="68" y="238"/>
                  </a:cubicBezTo>
                  <a:cubicBezTo>
                    <a:pt x="68" y="238"/>
                    <a:pt x="68" y="238"/>
                    <a:pt x="68" y="238"/>
                  </a:cubicBezTo>
                  <a:cubicBezTo>
                    <a:pt x="67" y="238"/>
                    <a:pt x="67" y="237"/>
                    <a:pt x="67" y="237"/>
                  </a:cubicBezTo>
                  <a:cubicBezTo>
                    <a:pt x="67" y="237"/>
                    <a:pt x="67" y="237"/>
                    <a:pt x="67" y="237"/>
                  </a:cubicBezTo>
                  <a:cubicBezTo>
                    <a:pt x="67" y="237"/>
                    <a:pt x="67" y="237"/>
                    <a:pt x="67" y="237"/>
                  </a:cubicBezTo>
                  <a:cubicBezTo>
                    <a:pt x="66" y="237"/>
                    <a:pt x="66" y="237"/>
                    <a:pt x="66" y="237"/>
                  </a:cubicBezTo>
                  <a:cubicBezTo>
                    <a:pt x="67" y="238"/>
                    <a:pt x="67" y="238"/>
                    <a:pt x="67" y="238"/>
                  </a:cubicBezTo>
                  <a:cubicBezTo>
                    <a:pt x="66" y="237"/>
                    <a:pt x="66" y="237"/>
                    <a:pt x="66" y="237"/>
                  </a:cubicBezTo>
                  <a:cubicBezTo>
                    <a:pt x="66" y="237"/>
                    <a:pt x="65" y="237"/>
                    <a:pt x="65" y="236"/>
                  </a:cubicBezTo>
                  <a:cubicBezTo>
                    <a:pt x="65" y="236"/>
                    <a:pt x="65" y="236"/>
                    <a:pt x="65" y="236"/>
                  </a:cubicBezTo>
                  <a:cubicBezTo>
                    <a:pt x="64" y="236"/>
                    <a:pt x="64" y="236"/>
                    <a:pt x="64" y="236"/>
                  </a:cubicBezTo>
                  <a:cubicBezTo>
                    <a:pt x="64" y="236"/>
                    <a:pt x="64" y="236"/>
                    <a:pt x="64" y="236"/>
                  </a:cubicBezTo>
                  <a:cubicBezTo>
                    <a:pt x="64" y="236"/>
                    <a:pt x="64" y="236"/>
                    <a:pt x="64" y="236"/>
                  </a:cubicBezTo>
                  <a:cubicBezTo>
                    <a:pt x="64" y="236"/>
                    <a:pt x="64" y="236"/>
                    <a:pt x="64" y="236"/>
                  </a:cubicBezTo>
                  <a:cubicBezTo>
                    <a:pt x="63" y="235"/>
                    <a:pt x="63" y="235"/>
                    <a:pt x="63" y="235"/>
                  </a:cubicBezTo>
                  <a:cubicBezTo>
                    <a:pt x="63" y="235"/>
                    <a:pt x="63" y="235"/>
                    <a:pt x="63" y="234"/>
                  </a:cubicBezTo>
                  <a:cubicBezTo>
                    <a:pt x="63" y="234"/>
                    <a:pt x="63" y="234"/>
                    <a:pt x="63" y="234"/>
                  </a:cubicBezTo>
                  <a:cubicBezTo>
                    <a:pt x="63" y="234"/>
                    <a:pt x="63" y="234"/>
                    <a:pt x="63" y="234"/>
                  </a:cubicBezTo>
                  <a:cubicBezTo>
                    <a:pt x="63" y="234"/>
                    <a:pt x="63" y="234"/>
                    <a:pt x="63" y="234"/>
                  </a:cubicBezTo>
                  <a:cubicBezTo>
                    <a:pt x="62" y="233"/>
                    <a:pt x="62" y="233"/>
                    <a:pt x="62" y="233"/>
                  </a:cubicBezTo>
                  <a:cubicBezTo>
                    <a:pt x="63" y="233"/>
                    <a:pt x="63" y="233"/>
                    <a:pt x="63" y="233"/>
                  </a:cubicBezTo>
                  <a:cubicBezTo>
                    <a:pt x="63" y="233"/>
                    <a:pt x="63" y="233"/>
                    <a:pt x="63" y="233"/>
                  </a:cubicBezTo>
                  <a:cubicBezTo>
                    <a:pt x="64" y="233"/>
                    <a:pt x="64" y="233"/>
                    <a:pt x="64" y="233"/>
                  </a:cubicBezTo>
                  <a:cubicBezTo>
                    <a:pt x="64" y="233"/>
                    <a:pt x="64" y="233"/>
                    <a:pt x="64" y="233"/>
                  </a:cubicBezTo>
                  <a:cubicBezTo>
                    <a:pt x="64" y="233"/>
                    <a:pt x="64" y="233"/>
                    <a:pt x="64" y="233"/>
                  </a:cubicBezTo>
                  <a:cubicBezTo>
                    <a:pt x="64" y="233"/>
                    <a:pt x="64" y="233"/>
                    <a:pt x="64" y="233"/>
                  </a:cubicBezTo>
                  <a:cubicBezTo>
                    <a:pt x="63" y="233"/>
                    <a:pt x="63" y="233"/>
                    <a:pt x="63" y="233"/>
                  </a:cubicBezTo>
                  <a:cubicBezTo>
                    <a:pt x="63" y="233"/>
                    <a:pt x="63" y="233"/>
                    <a:pt x="63" y="233"/>
                  </a:cubicBezTo>
                  <a:cubicBezTo>
                    <a:pt x="63" y="232"/>
                    <a:pt x="63" y="232"/>
                    <a:pt x="63" y="232"/>
                  </a:cubicBezTo>
                  <a:cubicBezTo>
                    <a:pt x="64" y="232"/>
                    <a:pt x="64" y="232"/>
                    <a:pt x="64" y="232"/>
                  </a:cubicBezTo>
                  <a:cubicBezTo>
                    <a:pt x="64" y="232"/>
                    <a:pt x="64" y="232"/>
                    <a:pt x="64" y="232"/>
                  </a:cubicBezTo>
                  <a:cubicBezTo>
                    <a:pt x="64" y="232"/>
                    <a:pt x="64" y="232"/>
                    <a:pt x="64" y="232"/>
                  </a:cubicBezTo>
                  <a:cubicBezTo>
                    <a:pt x="64" y="232"/>
                    <a:pt x="64" y="232"/>
                    <a:pt x="64" y="232"/>
                  </a:cubicBezTo>
                  <a:cubicBezTo>
                    <a:pt x="63" y="232"/>
                    <a:pt x="63" y="232"/>
                    <a:pt x="63" y="232"/>
                  </a:cubicBezTo>
                  <a:cubicBezTo>
                    <a:pt x="63" y="232"/>
                    <a:pt x="63" y="232"/>
                    <a:pt x="63" y="232"/>
                  </a:cubicBezTo>
                  <a:cubicBezTo>
                    <a:pt x="63" y="231"/>
                    <a:pt x="63" y="231"/>
                    <a:pt x="63" y="231"/>
                  </a:cubicBezTo>
                  <a:cubicBezTo>
                    <a:pt x="63" y="231"/>
                    <a:pt x="63" y="231"/>
                    <a:pt x="63" y="231"/>
                  </a:cubicBezTo>
                  <a:cubicBezTo>
                    <a:pt x="62" y="230"/>
                    <a:pt x="62" y="230"/>
                    <a:pt x="62" y="230"/>
                  </a:cubicBezTo>
                  <a:cubicBezTo>
                    <a:pt x="63" y="230"/>
                    <a:pt x="63" y="230"/>
                    <a:pt x="63" y="230"/>
                  </a:cubicBezTo>
                  <a:cubicBezTo>
                    <a:pt x="63" y="230"/>
                    <a:pt x="63" y="230"/>
                    <a:pt x="63" y="230"/>
                  </a:cubicBezTo>
                  <a:cubicBezTo>
                    <a:pt x="63" y="230"/>
                    <a:pt x="63" y="230"/>
                    <a:pt x="63" y="230"/>
                  </a:cubicBezTo>
                  <a:cubicBezTo>
                    <a:pt x="64" y="230"/>
                    <a:pt x="64" y="230"/>
                    <a:pt x="64" y="230"/>
                  </a:cubicBezTo>
                  <a:cubicBezTo>
                    <a:pt x="64" y="230"/>
                    <a:pt x="64" y="230"/>
                    <a:pt x="64" y="230"/>
                  </a:cubicBezTo>
                  <a:cubicBezTo>
                    <a:pt x="63" y="229"/>
                    <a:pt x="63" y="229"/>
                    <a:pt x="63" y="229"/>
                  </a:cubicBezTo>
                  <a:cubicBezTo>
                    <a:pt x="63" y="229"/>
                    <a:pt x="62" y="229"/>
                    <a:pt x="62" y="229"/>
                  </a:cubicBezTo>
                  <a:cubicBezTo>
                    <a:pt x="61" y="228"/>
                    <a:pt x="61" y="228"/>
                    <a:pt x="61" y="228"/>
                  </a:cubicBezTo>
                  <a:cubicBezTo>
                    <a:pt x="61" y="228"/>
                    <a:pt x="60" y="228"/>
                    <a:pt x="60" y="227"/>
                  </a:cubicBezTo>
                  <a:cubicBezTo>
                    <a:pt x="60" y="227"/>
                    <a:pt x="60" y="227"/>
                    <a:pt x="60" y="227"/>
                  </a:cubicBezTo>
                  <a:cubicBezTo>
                    <a:pt x="59" y="226"/>
                    <a:pt x="59" y="226"/>
                    <a:pt x="59" y="226"/>
                  </a:cubicBezTo>
                  <a:cubicBezTo>
                    <a:pt x="59" y="226"/>
                    <a:pt x="59" y="226"/>
                    <a:pt x="59" y="226"/>
                  </a:cubicBezTo>
                  <a:cubicBezTo>
                    <a:pt x="59" y="226"/>
                    <a:pt x="59" y="226"/>
                    <a:pt x="59" y="226"/>
                  </a:cubicBezTo>
                  <a:cubicBezTo>
                    <a:pt x="59" y="226"/>
                    <a:pt x="59" y="226"/>
                    <a:pt x="59" y="226"/>
                  </a:cubicBezTo>
                  <a:cubicBezTo>
                    <a:pt x="58" y="226"/>
                    <a:pt x="58" y="226"/>
                    <a:pt x="58" y="226"/>
                  </a:cubicBezTo>
                  <a:cubicBezTo>
                    <a:pt x="58" y="226"/>
                    <a:pt x="58" y="226"/>
                    <a:pt x="58" y="226"/>
                  </a:cubicBezTo>
                  <a:cubicBezTo>
                    <a:pt x="58" y="226"/>
                    <a:pt x="58" y="226"/>
                    <a:pt x="58" y="226"/>
                  </a:cubicBezTo>
                  <a:cubicBezTo>
                    <a:pt x="58" y="225"/>
                    <a:pt x="58" y="225"/>
                    <a:pt x="58" y="225"/>
                  </a:cubicBezTo>
                  <a:cubicBezTo>
                    <a:pt x="59" y="224"/>
                    <a:pt x="59" y="224"/>
                    <a:pt x="59" y="224"/>
                  </a:cubicBezTo>
                  <a:cubicBezTo>
                    <a:pt x="59" y="224"/>
                    <a:pt x="59" y="224"/>
                    <a:pt x="59" y="224"/>
                  </a:cubicBezTo>
                  <a:cubicBezTo>
                    <a:pt x="59" y="224"/>
                    <a:pt x="59" y="224"/>
                    <a:pt x="59" y="224"/>
                  </a:cubicBezTo>
                  <a:cubicBezTo>
                    <a:pt x="59" y="224"/>
                    <a:pt x="59" y="224"/>
                    <a:pt x="59" y="224"/>
                  </a:cubicBezTo>
                  <a:cubicBezTo>
                    <a:pt x="58" y="223"/>
                    <a:pt x="58" y="223"/>
                    <a:pt x="58" y="223"/>
                  </a:cubicBezTo>
                  <a:cubicBezTo>
                    <a:pt x="58" y="222"/>
                    <a:pt x="58" y="222"/>
                    <a:pt x="58" y="222"/>
                  </a:cubicBezTo>
                  <a:cubicBezTo>
                    <a:pt x="59" y="222"/>
                    <a:pt x="59" y="222"/>
                    <a:pt x="59" y="222"/>
                  </a:cubicBezTo>
                  <a:cubicBezTo>
                    <a:pt x="59" y="221"/>
                    <a:pt x="59" y="221"/>
                    <a:pt x="59" y="221"/>
                  </a:cubicBezTo>
                  <a:cubicBezTo>
                    <a:pt x="59" y="221"/>
                    <a:pt x="59" y="221"/>
                    <a:pt x="59" y="221"/>
                  </a:cubicBezTo>
                  <a:cubicBezTo>
                    <a:pt x="59" y="221"/>
                    <a:pt x="59" y="221"/>
                    <a:pt x="59" y="221"/>
                  </a:cubicBezTo>
                  <a:cubicBezTo>
                    <a:pt x="60" y="220"/>
                    <a:pt x="60" y="220"/>
                    <a:pt x="60" y="220"/>
                  </a:cubicBezTo>
                  <a:cubicBezTo>
                    <a:pt x="60" y="221"/>
                    <a:pt x="60" y="221"/>
                    <a:pt x="60" y="221"/>
                  </a:cubicBezTo>
                  <a:cubicBezTo>
                    <a:pt x="60" y="221"/>
                    <a:pt x="60" y="221"/>
                    <a:pt x="60" y="221"/>
                  </a:cubicBezTo>
                  <a:cubicBezTo>
                    <a:pt x="60" y="221"/>
                    <a:pt x="60" y="221"/>
                    <a:pt x="60" y="221"/>
                  </a:cubicBezTo>
                  <a:cubicBezTo>
                    <a:pt x="60" y="220"/>
                    <a:pt x="60" y="220"/>
                    <a:pt x="60" y="220"/>
                  </a:cubicBezTo>
                  <a:cubicBezTo>
                    <a:pt x="60" y="220"/>
                    <a:pt x="60" y="220"/>
                    <a:pt x="60" y="220"/>
                  </a:cubicBezTo>
                  <a:cubicBezTo>
                    <a:pt x="60" y="220"/>
                    <a:pt x="60" y="220"/>
                    <a:pt x="60" y="220"/>
                  </a:cubicBezTo>
                  <a:cubicBezTo>
                    <a:pt x="60" y="220"/>
                    <a:pt x="60" y="220"/>
                    <a:pt x="61" y="219"/>
                  </a:cubicBezTo>
                  <a:cubicBezTo>
                    <a:pt x="61" y="219"/>
                    <a:pt x="61" y="219"/>
                    <a:pt x="61" y="219"/>
                  </a:cubicBezTo>
                  <a:cubicBezTo>
                    <a:pt x="61" y="219"/>
                    <a:pt x="61" y="219"/>
                    <a:pt x="61" y="219"/>
                  </a:cubicBezTo>
                  <a:cubicBezTo>
                    <a:pt x="61" y="219"/>
                    <a:pt x="61" y="219"/>
                    <a:pt x="61" y="219"/>
                  </a:cubicBezTo>
                  <a:cubicBezTo>
                    <a:pt x="62" y="220"/>
                    <a:pt x="62" y="220"/>
                    <a:pt x="63" y="220"/>
                  </a:cubicBezTo>
                  <a:cubicBezTo>
                    <a:pt x="63" y="220"/>
                    <a:pt x="63" y="220"/>
                    <a:pt x="63" y="220"/>
                  </a:cubicBezTo>
                  <a:cubicBezTo>
                    <a:pt x="63" y="220"/>
                    <a:pt x="63" y="220"/>
                    <a:pt x="63" y="220"/>
                  </a:cubicBezTo>
                  <a:cubicBezTo>
                    <a:pt x="63" y="220"/>
                    <a:pt x="63" y="220"/>
                    <a:pt x="63" y="220"/>
                  </a:cubicBezTo>
                  <a:cubicBezTo>
                    <a:pt x="63" y="221"/>
                    <a:pt x="63" y="221"/>
                    <a:pt x="63" y="221"/>
                  </a:cubicBezTo>
                  <a:cubicBezTo>
                    <a:pt x="63" y="221"/>
                    <a:pt x="63" y="221"/>
                    <a:pt x="63" y="221"/>
                  </a:cubicBezTo>
                  <a:cubicBezTo>
                    <a:pt x="64" y="221"/>
                    <a:pt x="64" y="221"/>
                    <a:pt x="64" y="222"/>
                  </a:cubicBezTo>
                  <a:cubicBezTo>
                    <a:pt x="65" y="222"/>
                    <a:pt x="65" y="222"/>
                    <a:pt x="65" y="222"/>
                  </a:cubicBezTo>
                  <a:cubicBezTo>
                    <a:pt x="65" y="222"/>
                    <a:pt x="65" y="222"/>
                    <a:pt x="65" y="222"/>
                  </a:cubicBezTo>
                  <a:cubicBezTo>
                    <a:pt x="65" y="222"/>
                    <a:pt x="65" y="222"/>
                    <a:pt x="65" y="222"/>
                  </a:cubicBezTo>
                  <a:cubicBezTo>
                    <a:pt x="65" y="222"/>
                    <a:pt x="65" y="222"/>
                    <a:pt x="65" y="222"/>
                  </a:cubicBezTo>
                  <a:cubicBezTo>
                    <a:pt x="66" y="222"/>
                    <a:pt x="66" y="223"/>
                    <a:pt x="66" y="223"/>
                  </a:cubicBezTo>
                  <a:cubicBezTo>
                    <a:pt x="67" y="223"/>
                    <a:pt x="67" y="223"/>
                    <a:pt x="67" y="223"/>
                  </a:cubicBezTo>
                  <a:cubicBezTo>
                    <a:pt x="67" y="223"/>
                    <a:pt x="67" y="223"/>
                    <a:pt x="67" y="223"/>
                  </a:cubicBezTo>
                  <a:cubicBezTo>
                    <a:pt x="68" y="223"/>
                    <a:pt x="68" y="223"/>
                    <a:pt x="68" y="223"/>
                  </a:cubicBezTo>
                  <a:cubicBezTo>
                    <a:pt x="68" y="223"/>
                    <a:pt x="68" y="223"/>
                    <a:pt x="68" y="223"/>
                  </a:cubicBezTo>
                  <a:cubicBezTo>
                    <a:pt x="68" y="223"/>
                    <a:pt x="68" y="223"/>
                    <a:pt x="68" y="223"/>
                  </a:cubicBezTo>
                  <a:cubicBezTo>
                    <a:pt x="69" y="223"/>
                    <a:pt x="69" y="223"/>
                    <a:pt x="69" y="223"/>
                  </a:cubicBezTo>
                  <a:cubicBezTo>
                    <a:pt x="69" y="223"/>
                    <a:pt x="69" y="223"/>
                    <a:pt x="69" y="223"/>
                  </a:cubicBezTo>
                  <a:cubicBezTo>
                    <a:pt x="70" y="223"/>
                    <a:pt x="70" y="223"/>
                    <a:pt x="70" y="223"/>
                  </a:cubicBezTo>
                  <a:cubicBezTo>
                    <a:pt x="70" y="223"/>
                    <a:pt x="70" y="223"/>
                    <a:pt x="70" y="223"/>
                  </a:cubicBezTo>
                  <a:cubicBezTo>
                    <a:pt x="70" y="223"/>
                    <a:pt x="70" y="223"/>
                    <a:pt x="70" y="223"/>
                  </a:cubicBezTo>
                  <a:cubicBezTo>
                    <a:pt x="70" y="223"/>
                    <a:pt x="70" y="223"/>
                    <a:pt x="70" y="223"/>
                  </a:cubicBezTo>
                  <a:cubicBezTo>
                    <a:pt x="71" y="223"/>
                    <a:pt x="71" y="223"/>
                    <a:pt x="71" y="223"/>
                  </a:cubicBezTo>
                  <a:cubicBezTo>
                    <a:pt x="71" y="223"/>
                    <a:pt x="71" y="223"/>
                    <a:pt x="71" y="223"/>
                  </a:cubicBezTo>
                  <a:cubicBezTo>
                    <a:pt x="71" y="224"/>
                    <a:pt x="72" y="224"/>
                    <a:pt x="72" y="224"/>
                  </a:cubicBezTo>
                  <a:cubicBezTo>
                    <a:pt x="73" y="224"/>
                    <a:pt x="73" y="224"/>
                    <a:pt x="73" y="224"/>
                  </a:cubicBezTo>
                  <a:cubicBezTo>
                    <a:pt x="74" y="225"/>
                    <a:pt x="74" y="225"/>
                    <a:pt x="74" y="225"/>
                  </a:cubicBezTo>
                  <a:cubicBezTo>
                    <a:pt x="74" y="225"/>
                    <a:pt x="75" y="225"/>
                    <a:pt x="75" y="226"/>
                  </a:cubicBezTo>
                  <a:cubicBezTo>
                    <a:pt x="75" y="226"/>
                    <a:pt x="75" y="226"/>
                    <a:pt x="75" y="226"/>
                  </a:cubicBezTo>
                  <a:cubicBezTo>
                    <a:pt x="75" y="225"/>
                    <a:pt x="75" y="225"/>
                    <a:pt x="75" y="225"/>
                  </a:cubicBezTo>
                  <a:cubicBezTo>
                    <a:pt x="74" y="225"/>
                    <a:pt x="74" y="224"/>
                    <a:pt x="74" y="224"/>
                  </a:cubicBezTo>
                  <a:cubicBezTo>
                    <a:pt x="74" y="224"/>
                    <a:pt x="74" y="224"/>
                    <a:pt x="74" y="224"/>
                  </a:cubicBezTo>
                  <a:cubicBezTo>
                    <a:pt x="73" y="224"/>
                    <a:pt x="73" y="224"/>
                    <a:pt x="73" y="224"/>
                  </a:cubicBezTo>
                  <a:cubicBezTo>
                    <a:pt x="73" y="224"/>
                    <a:pt x="73" y="224"/>
                    <a:pt x="73" y="224"/>
                  </a:cubicBezTo>
                  <a:cubicBezTo>
                    <a:pt x="73" y="223"/>
                    <a:pt x="73" y="223"/>
                    <a:pt x="73" y="223"/>
                  </a:cubicBezTo>
                  <a:cubicBezTo>
                    <a:pt x="72" y="224"/>
                    <a:pt x="72" y="224"/>
                    <a:pt x="72" y="224"/>
                  </a:cubicBezTo>
                  <a:cubicBezTo>
                    <a:pt x="72" y="224"/>
                    <a:pt x="72" y="224"/>
                    <a:pt x="72" y="224"/>
                  </a:cubicBezTo>
                  <a:cubicBezTo>
                    <a:pt x="72" y="224"/>
                    <a:pt x="72" y="224"/>
                    <a:pt x="72" y="224"/>
                  </a:cubicBezTo>
                  <a:cubicBezTo>
                    <a:pt x="72" y="223"/>
                    <a:pt x="72" y="223"/>
                    <a:pt x="72" y="223"/>
                  </a:cubicBezTo>
                  <a:cubicBezTo>
                    <a:pt x="71" y="222"/>
                    <a:pt x="71" y="222"/>
                    <a:pt x="71" y="222"/>
                  </a:cubicBezTo>
                  <a:cubicBezTo>
                    <a:pt x="71" y="222"/>
                    <a:pt x="71" y="222"/>
                    <a:pt x="71" y="222"/>
                  </a:cubicBezTo>
                  <a:cubicBezTo>
                    <a:pt x="70" y="221"/>
                    <a:pt x="70" y="221"/>
                    <a:pt x="70" y="221"/>
                  </a:cubicBezTo>
                  <a:cubicBezTo>
                    <a:pt x="69" y="221"/>
                    <a:pt x="69" y="221"/>
                    <a:pt x="69" y="221"/>
                  </a:cubicBezTo>
                  <a:cubicBezTo>
                    <a:pt x="69" y="221"/>
                    <a:pt x="69" y="221"/>
                    <a:pt x="69" y="221"/>
                  </a:cubicBezTo>
                  <a:cubicBezTo>
                    <a:pt x="69" y="222"/>
                    <a:pt x="69" y="222"/>
                    <a:pt x="69" y="222"/>
                  </a:cubicBezTo>
                  <a:cubicBezTo>
                    <a:pt x="69" y="222"/>
                    <a:pt x="69" y="222"/>
                    <a:pt x="69" y="222"/>
                  </a:cubicBezTo>
                  <a:cubicBezTo>
                    <a:pt x="69" y="221"/>
                    <a:pt x="69" y="221"/>
                    <a:pt x="69" y="221"/>
                  </a:cubicBezTo>
                  <a:cubicBezTo>
                    <a:pt x="68" y="221"/>
                    <a:pt x="68" y="221"/>
                    <a:pt x="68" y="221"/>
                  </a:cubicBezTo>
                  <a:cubicBezTo>
                    <a:pt x="68" y="221"/>
                    <a:pt x="68" y="221"/>
                    <a:pt x="68" y="221"/>
                  </a:cubicBezTo>
                  <a:cubicBezTo>
                    <a:pt x="68" y="221"/>
                    <a:pt x="69" y="221"/>
                    <a:pt x="68" y="222"/>
                  </a:cubicBezTo>
                  <a:cubicBezTo>
                    <a:pt x="68" y="222"/>
                    <a:pt x="68" y="222"/>
                    <a:pt x="68" y="222"/>
                  </a:cubicBezTo>
                  <a:cubicBezTo>
                    <a:pt x="68" y="222"/>
                    <a:pt x="68" y="222"/>
                    <a:pt x="68" y="222"/>
                  </a:cubicBezTo>
                  <a:cubicBezTo>
                    <a:pt x="67" y="222"/>
                    <a:pt x="67" y="222"/>
                    <a:pt x="67" y="222"/>
                  </a:cubicBezTo>
                  <a:cubicBezTo>
                    <a:pt x="67" y="221"/>
                    <a:pt x="67" y="221"/>
                    <a:pt x="67" y="221"/>
                  </a:cubicBezTo>
                  <a:cubicBezTo>
                    <a:pt x="66" y="221"/>
                    <a:pt x="66" y="221"/>
                    <a:pt x="66" y="221"/>
                  </a:cubicBezTo>
                  <a:cubicBezTo>
                    <a:pt x="66" y="221"/>
                    <a:pt x="66" y="221"/>
                    <a:pt x="66" y="221"/>
                  </a:cubicBezTo>
                  <a:cubicBezTo>
                    <a:pt x="66" y="221"/>
                    <a:pt x="66" y="221"/>
                    <a:pt x="66" y="221"/>
                  </a:cubicBezTo>
                  <a:cubicBezTo>
                    <a:pt x="66" y="221"/>
                    <a:pt x="66" y="221"/>
                    <a:pt x="66" y="221"/>
                  </a:cubicBezTo>
                  <a:cubicBezTo>
                    <a:pt x="66" y="221"/>
                    <a:pt x="66" y="221"/>
                    <a:pt x="66" y="221"/>
                  </a:cubicBezTo>
                  <a:cubicBezTo>
                    <a:pt x="66" y="220"/>
                    <a:pt x="66" y="220"/>
                    <a:pt x="66" y="220"/>
                  </a:cubicBezTo>
                  <a:cubicBezTo>
                    <a:pt x="66" y="220"/>
                    <a:pt x="66" y="220"/>
                    <a:pt x="66" y="220"/>
                  </a:cubicBezTo>
                  <a:cubicBezTo>
                    <a:pt x="66" y="219"/>
                    <a:pt x="66" y="219"/>
                    <a:pt x="66" y="219"/>
                  </a:cubicBezTo>
                  <a:cubicBezTo>
                    <a:pt x="66" y="219"/>
                    <a:pt x="66" y="219"/>
                    <a:pt x="66" y="219"/>
                  </a:cubicBezTo>
                  <a:cubicBezTo>
                    <a:pt x="66" y="219"/>
                    <a:pt x="66" y="219"/>
                    <a:pt x="66" y="219"/>
                  </a:cubicBezTo>
                  <a:cubicBezTo>
                    <a:pt x="65" y="218"/>
                    <a:pt x="65" y="218"/>
                    <a:pt x="65" y="218"/>
                  </a:cubicBezTo>
                  <a:cubicBezTo>
                    <a:pt x="64" y="219"/>
                    <a:pt x="64" y="219"/>
                    <a:pt x="64" y="219"/>
                  </a:cubicBezTo>
                  <a:cubicBezTo>
                    <a:pt x="64" y="219"/>
                    <a:pt x="64" y="219"/>
                    <a:pt x="64" y="219"/>
                  </a:cubicBezTo>
                  <a:cubicBezTo>
                    <a:pt x="65" y="218"/>
                    <a:pt x="64" y="218"/>
                    <a:pt x="65" y="217"/>
                  </a:cubicBezTo>
                  <a:cubicBezTo>
                    <a:pt x="66" y="217"/>
                    <a:pt x="66" y="217"/>
                    <a:pt x="66" y="217"/>
                  </a:cubicBezTo>
                  <a:cubicBezTo>
                    <a:pt x="65" y="217"/>
                    <a:pt x="66" y="217"/>
                    <a:pt x="66" y="217"/>
                  </a:cubicBezTo>
                  <a:cubicBezTo>
                    <a:pt x="66" y="217"/>
                    <a:pt x="66" y="217"/>
                    <a:pt x="66" y="217"/>
                  </a:cubicBezTo>
                  <a:cubicBezTo>
                    <a:pt x="66" y="216"/>
                    <a:pt x="66" y="216"/>
                    <a:pt x="66" y="216"/>
                  </a:cubicBezTo>
                  <a:cubicBezTo>
                    <a:pt x="66" y="217"/>
                    <a:pt x="66" y="217"/>
                    <a:pt x="66" y="217"/>
                  </a:cubicBezTo>
                  <a:cubicBezTo>
                    <a:pt x="66" y="217"/>
                    <a:pt x="66" y="217"/>
                    <a:pt x="66" y="217"/>
                  </a:cubicBezTo>
                  <a:cubicBezTo>
                    <a:pt x="66" y="217"/>
                    <a:pt x="66" y="217"/>
                    <a:pt x="66" y="217"/>
                  </a:cubicBezTo>
                  <a:cubicBezTo>
                    <a:pt x="66" y="217"/>
                    <a:pt x="66" y="217"/>
                    <a:pt x="66" y="217"/>
                  </a:cubicBezTo>
                  <a:cubicBezTo>
                    <a:pt x="66" y="217"/>
                    <a:pt x="66" y="217"/>
                    <a:pt x="66" y="217"/>
                  </a:cubicBezTo>
                  <a:cubicBezTo>
                    <a:pt x="66" y="216"/>
                    <a:pt x="66" y="216"/>
                    <a:pt x="66" y="216"/>
                  </a:cubicBezTo>
                  <a:cubicBezTo>
                    <a:pt x="67" y="216"/>
                    <a:pt x="67" y="216"/>
                    <a:pt x="67" y="216"/>
                  </a:cubicBezTo>
                  <a:cubicBezTo>
                    <a:pt x="67" y="216"/>
                    <a:pt x="67" y="216"/>
                    <a:pt x="67" y="216"/>
                  </a:cubicBezTo>
                  <a:cubicBezTo>
                    <a:pt x="68" y="216"/>
                    <a:pt x="68" y="216"/>
                    <a:pt x="68" y="216"/>
                  </a:cubicBezTo>
                  <a:cubicBezTo>
                    <a:pt x="67" y="216"/>
                    <a:pt x="67" y="216"/>
                    <a:pt x="67" y="216"/>
                  </a:cubicBezTo>
                  <a:cubicBezTo>
                    <a:pt x="67" y="216"/>
                    <a:pt x="67" y="216"/>
                    <a:pt x="67" y="216"/>
                  </a:cubicBezTo>
                  <a:cubicBezTo>
                    <a:pt x="67" y="216"/>
                    <a:pt x="67" y="216"/>
                    <a:pt x="67" y="216"/>
                  </a:cubicBezTo>
                  <a:cubicBezTo>
                    <a:pt x="67" y="216"/>
                    <a:pt x="67" y="216"/>
                    <a:pt x="67" y="216"/>
                  </a:cubicBezTo>
                  <a:cubicBezTo>
                    <a:pt x="66" y="216"/>
                    <a:pt x="66" y="216"/>
                    <a:pt x="66" y="216"/>
                  </a:cubicBezTo>
                  <a:cubicBezTo>
                    <a:pt x="66" y="216"/>
                    <a:pt x="66" y="216"/>
                    <a:pt x="66" y="216"/>
                  </a:cubicBezTo>
                  <a:cubicBezTo>
                    <a:pt x="66" y="216"/>
                    <a:pt x="66" y="216"/>
                    <a:pt x="66" y="216"/>
                  </a:cubicBezTo>
                  <a:cubicBezTo>
                    <a:pt x="66" y="216"/>
                    <a:pt x="66" y="216"/>
                    <a:pt x="66" y="216"/>
                  </a:cubicBezTo>
                  <a:cubicBezTo>
                    <a:pt x="65" y="216"/>
                    <a:pt x="65" y="216"/>
                    <a:pt x="65" y="216"/>
                  </a:cubicBezTo>
                  <a:cubicBezTo>
                    <a:pt x="65" y="217"/>
                    <a:pt x="65" y="217"/>
                    <a:pt x="65" y="217"/>
                  </a:cubicBezTo>
                  <a:cubicBezTo>
                    <a:pt x="65" y="217"/>
                    <a:pt x="65" y="217"/>
                    <a:pt x="65" y="217"/>
                  </a:cubicBezTo>
                  <a:cubicBezTo>
                    <a:pt x="65" y="217"/>
                    <a:pt x="65" y="217"/>
                    <a:pt x="65" y="217"/>
                  </a:cubicBezTo>
                  <a:cubicBezTo>
                    <a:pt x="65" y="217"/>
                    <a:pt x="65" y="217"/>
                    <a:pt x="65" y="217"/>
                  </a:cubicBezTo>
                  <a:cubicBezTo>
                    <a:pt x="64" y="217"/>
                    <a:pt x="64" y="217"/>
                    <a:pt x="64" y="217"/>
                  </a:cubicBezTo>
                  <a:cubicBezTo>
                    <a:pt x="64" y="217"/>
                    <a:pt x="64" y="217"/>
                    <a:pt x="64" y="217"/>
                  </a:cubicBezTo>
                  <a:cubicBezTo>
                    <a:pt x="64" y="217"/>
                    <a:pt x="64" y="217"/>
                    <a:pt x="64" y="217"/>
                  </a:cubicBezTo>
                  <a:cubicBezTo>
                    <a:pt x="64" y="217"/>
                    <a:pt x="64" y="217"/>
                    <a:pt x="64" y="217"/>
                  </a:cubicBezTo>
                  <a:cubicBezTo>
                    <a:pt x="63" y="217"/>
                    <a:pt x="63" y="217"/>
                    <a:pt x="63" y="217"/>
                  </a:cubicBezTo>
                  <a:cubicBezTo>
                    <a:pt x="63" y="217"/>
                    <a:pt x="63" y="217"/>
                    <a:pt x="63" y="217"/>
                  </a:cubicBezTo>
                  <a:cubicBezTo>
                    <a:pt x="62" y="217"/>
                    <a:pt x="62" y="217"/>
                    <a:pt x="62" y="217"/>
                  </a:cubicBezTo>
                  <a:cubicBezTo>
                    <a:pt x="62" y="216"/>
                    <a:pt x="62" y="216"/>
                    <a:pt x="62" y="216"/>
                  </a:cubicBezTo>
                  <a:cubicBezTo>
                    <a:pt x="62" y="216"/>
                    <a:pt x="62" y="216"/>
                    <a:pt x="61" y="215"/>
                  </a:cubicBezTo>
                  <a:cubicBezTo>
                    <a:pt x="61" y="215"/>
                    <a:pt x="61" y="215"/>
                    <a:pt x="61" y="215"/>
                  </a:cubicBezTo>
                  <a:cubicBezTo>
                    <a:pt x="61" y="215"/>
                    <a:pt x="61" y="215"/>
                    <a:pt x="61" y="215"/>
                  </a:cubicBezTo>
                  <a:cubicBezTo>
                    <a:pt x="61" y="214"/>
                    <a:pt x="61" y="214"/>
                    <a:pt x="61" y="214"/>
                  </a:cubicBezTo>
                  <a:cubicBezTo>
                    <a:pt x="60" y="214"/>
                    <a:pt x="60" y="214"/>
                    <a:pt x="60" y="214"/>
                  </a:cubicBezTo>
                  <a:cubicBezTo>
                    <a:pt x="60" y="213"/>
                    <a:pt x="60" y="213"/>
                    <a:pt x="60" y="213"/>
                  </a:cubicBezTo>
                  <a:cubicBezTo>
                    <a:pt x="60" y="213"/>
                    <a:pt x="60" y="213"/>
                    <a:pt x="60" y="213"/>
                  </a:cubicBezTo>
                  <a:cubicBezTo>
                    <a:pt x="60" y="213"/>
                    <a:pt x="60" y="213"/>
                    <a:pt x="60" y="213"/>
                  </a:cubicBezTo>
                  <a:cubicBezTo>
                    <a:pt x="59" y="212"/>
                    <a:pt x="59" y="212"/>
                    <a:pt x="59" y="212"/>
                  </a:cubicBezTo>
                  <a:cubicBezTo>
                    <a:pt x="60" y="212"/>
                    <a:pt x="60" y="212"/>
                    <a:pt x="60" y="211"/>
                  </a:cubicBezTo>
                  <a:cubicBezTo>
                    <a:pt x="60" y="212"/>
                    <a:pt x="60" y="212"/>
                    <a:pt x="60" y="212"/>
                  </a:cubicBezTo>
                  <a:cubicBezTo>
                    <a:pt x="61" y="211"/>
                    <a:pt x="61" y="211"/>
                    <a:pt x="61" y="211"/>
                  </a:cubicBezTo>
                  <a:cubicBezTo>
                    <a:pt x="61" y="211"/>
                    <a:pt x="61" y="211"/>
                    <a:pt x="61" y="211"/>
                  </a:cubicBezTo>
                  <a:cubicBezTo>
                    <a:pt x="61" y="211"/>
                    <a:pt x="61" y="211"/>
                    <a:pt x="61" y="211"/>
                  </a:cubicBezTo>
                  <a:cubicBezTo>
                    <a:pt x="61" y="211"/>
                    <a:pt x="61" y="211"/>
                    <a:pt x="61" y="211"/>
                  </a:cubicBezTo>
                  <a:cubicBezTo>
                    <a:pt x="61" y="211"/>
                    <a:pt x="61" y="211"/>
                    <a:pt x="61" y="211"/>
                  </a:cubicBezTo>
                  <a:cubicBezTo>
                    <a:pt x="60" y="211"/>
                    <a:pt x="60" y="211"/>
                    <a:pt x="60" y="211"/>
                  </a:cubicBezTo>
                  <a:cubicBezTo>
                    <a:pt x="61" y="211"/>
                    <a:pt x="61" y="211"/>
                    <a:pt x="61" y="211"/>
                  </a:cubicBezTo>
                  <a:cubicBezTo>
                    <a:pt x="60" y="210"/>
                    <a:pt x="60" y="210"/>
                    <a:pt x="60" y="210"/>
                  </a:cubicBezTo>
                  <a:cubicBezTo>
                    <a:pt x="60" y="210"/>
                    <a:pt x="60" y="210"/>
                    <a:pt x="60" y="210"/>
                  </a:cubicBezTo>
                  <a:cubicBezTo>
                    <a:pt x="60" y="209"/>
                    <a:pt x="60" y="209"/>
                    <a:pt x="60" y="209"/>
                  </a:cubicBezTo>
                  <a:cubicBezTo>
                    <a:pt x="60" y="209"/>
                    <a:pt x="60" y="209"/>
                    <a:pt x="60" y="209"/>
                  </a:cubicBezTo>
                  <a:cubicBezTo>
                    <a:pt x="60" y="208"/>
                    <a:pt x="60" y="208"/>
                    <a:pt x="60" y="208"/>
                  </a:cubicBezTo>
                  <a:cubicBezTo>
                    <a:pt x="60" y="209"/>
                    <a:pt x="60" y="209"/>
                    <a:pt x="60" y="209"/>
                  </a:cubicBezTo>
                  <a:cubicBezTo>
                    <a:pt x="59" y="208"/>
                    <a:pt x="59" y="208"/>
                    <a:pt x="59" y="207"/>
                  </a:cubicBezTo>
                  <a:cubicBezTo>
                    <a:pt x="59" y="207"/>
                    <a:pt x="59" y="207"/>
                    <a:pt x="59" y="207"/>
                  </a:cubicBezTo>
                  <a:cubicBezTo>
                    <a:pt x="58" y="207"/>
                    <a:pt x="58" y="207"/>
                    <a:pt x="58" y="207"/>
                  </a:cubicBezTo>
                  <a:cubicBezTo>
                    <a:pt x="59" y="207"/>
                    <a:pt x="59" y="207"/>
                    <a:pt x="59" y="207"/>
                  </a:cubicBezTo>
                  <a:cubicBezTo>
                    <a:pt x="58" y="207"/>
                    <a:pt x="58" y="207"/>
                    <a:pt x="58" y="207"/>
                  </a:cubicBezTo>
                  <a:cubicBezTo>
                    <a:pt x="58" y="207"/>
                    <a:pt x="58" y="207"/>
                    <a:pt x="58" y="207"/>
                  </a:cubicBezTo>
                  <a:cubicBezTo>
                    <a:pt x="58" y="207"/>
                    <a:pt x="58" y="207"/>
                    <a:pt x="58" y="207"/>
                  </a:cubicBezTo>
                  <a:cubicBezTo>
                    <a:pt x="58" y="206"/>
                    <a:pt x="58" y="206"/>
                    <a:pt x="58" y="206"/>
                  </a:cubicBezTo>
                  <a:cubicBezTo>
                    <a:pt x="58" y="206"/>
                    <a:pt x="58" y="206"/>
                    <a:pt x="58" y="206"/>
                  </a:cubicBezTo>
                  <a:cubicBezTo>
                    <a:pt x="58" y="206"/>
                    <a:pt x="58" y="206"/>
                    <a:pt x="58" y="206"/>
                  </a:cubicBezTo>
                  <a:cubicBezTo>
                    <a:pt x="58" y="205"/>
                    <a:pt x="58" y="205"/>
                    <a:pt x="58" y="205"/>
                  </a:cubicBezTo>
                  <a:cubicBezTo>
                    <a:pt x="58" y="205"/>
                    <a:pt x="58" y="205"/>
                    <a:pt x="58" y="205"/>
                  </a:cubicBezTo>
                  <a:cubicBezTo>
                    <a:pt x="58" y="205"/>
                    <a:pt x="58" y="205"/>
                    <a:pt x="58" y="205"/>
                  </a:cubicBezTo>
                  <a:cubicBezTo>
                    <a:pt x="58" y="205"/>
                    <a:pt x="58" y="205"/>
                    <a:pt x="58" y="205"/>
                  </a:cubicBezTo>
                  <a:cubicBezTo>
                    <a:pt x="57" y="204"/>
                    <a:pt x="57" y="204"/>
                    <a:pt x="57" y="204"/>
                  </a:cubicBezTo>
                  <a:cubicBezTo>
                    <a:pt x="57" y="204"/>
                    <a:pt x="57" y="204"/>
                    <a:pt x="57" y="204"/>
                  </a:cubicBezTo>
                  <a:cubicBezTo>
                    <a:pt x="56" y="204"/>
                    <a:pt x="56" y="204"/>
                    <a:pt x="56" y="204"/>
                  </a:cubicBezTo>
                  <a:cubicBezTo>
                    <a:pt x="56" y="204"/>
                    <a:pt x="56" y="204"/>
                    <a:pt x="56" y="204"/>
                  </a:cubicBezTo>
                  <a:cubicBezTo>
                    <a:pt x="56" y="203"/>
                    <a:pt x="56" y="203"/>
                    <a:pt x="56" y="203"/>
                  </a:cubicBezTo>
                  <a:cubicBezTo>
                    <a:pt x="56" y="203"/>
                    <a:pt x="56" y="203"/>
                    <a:pt x="56" y="203"/>
                  </a:cubicBezTo>
                  <a:cubicBezTo>
                    <a:pt x="55" y="203"/>
                    <a:pt x="55" y="203"/>
                    <a:pt x="55" y="203"/>
                  </a:cubicBezTo>
                  <a:cubicBezTo>
                    <a:pt x="56" y="203"/>
                    <a:pt x="56" y="203"/>
                    <a:pt x="56" y="203"/>
                  </a:cubicBezTo>
                  <a:cubicBezTo>
                    <a:pt x="55" y="202"/>
                    <a:pt x="55" y="202"/>
                    <a:pt x="55" y="202"/>
                  </a:cubicBezTo>
                  <a:cubicBezTo>
                    <a:pt x="56" y="202"/>
                    <a:pt x="56" y="202"/>
                    <a:pt x="56" y="202"/>
                  </a:cubicBezTo>
                  <a:cubicBezTo>
                    <a:pt x="56" y="202"/>
                    <a:pt x="56" y="202"/>
                    <a:pt x="56" y="202"/>
                  </a:cubicBezTo>
                  <a:cubicBezTo>
                    <a:pt x="56" y="203"/>
                    <a:pt x="56" y="203"/>
                    <a:pt x="56" y="203"/>
                  </a:cubicBezTo>
                  <a:cubicBezTo>
                    <a:pt x="56" y="202"/>
                    <a:pt x="56" y="202"/>
                    <a:pt x="56" y="202"/>
                  </a:cubicBezTo>
                  <a:cubicBezTo>
                    <a:pt x="56" y="202"/>
                    <a:pt x="56" y="202"/>
                    <a:pt x="56" y="201"/>
                  </a:cubicBezTo>
                  <a:cubicBezTo>
                    <a:pt x="56" y="201"/>
                    <a:pt x="56" y="201"/>
                    <a:pt x="56" y="201"/>
                  </a:cubicBezTo>
                  <a:cubicBezTo>
                    <a:pt x="56" y="201"/>
                    <a:pt x="56" y="201"/>
                    <a:pt x="56" y="201"/>
                  </a:cubicBezTo>
                  <a:cubicBezTo>
                    <a:pt x="56" y="201"/>
                    <a:pt x="56" y="201"/>
                    <a:pt x="56" y="201"/>
                  </a:cubicBezTo>
                  <a:cubicBezTo>
                    <a:pt x="56" y="200"/>
                    <a:pt x="56" y="200"/>
                    <a:pt x="56" y="200"/>
                  </a:cubicBezTo>
                  <a:cubicBezTo>
                    <a:pt x="55" y="200"/>
                    <a:pt x="55" y="200"/>
                    <a:pt x="55" y="200"/>
                  </a:cubicBezTo>
                  <a:cubicBezTo>
                    <a:pt x="56" y="200"/>
                    <a:pt x="56" y="200"/>
                    <a:pt x="56" y="200"/>
                  </a:cubicBezTo>
                  <a:cubicBezTo>
                    <a:pt x="55" y="200"/>
                    <a:pt x="55" y="200"/>
                    <a:pt x="55" y="200"/>
                  </a:cubicBezTo>
                  <a:cubicBezTo>
                    <a:pt x="55" y="199"/>
                    <a:pt x="55" y="199"/>
                    <a:pt x="55" y="199"/>
                  </a:cubicBezTo>
                  <a:cubicBezTo>
                    <a:pt x="55" y="199"/>
                    <a:pt x="55" y="199"/>
                    <a:pt x="55" y="199"/>
                  </a:cubicBezTo>
                  <a:cubicBezTo>
                    <a:pt x="56" y="198"/>
                    <a:pt x="56" y="198"/>
                    <a:pt x="56" y="198"/>
                  </a:cubicBezTo>
                  <a:cubicBezTo>
                    <a:pt x="56" y="198"/>
                    <a:pt x="56" y="198"/>
                    <a:pt x="56" y="198"/>
                  </a:cubicBezTo>
                  <a:cubicBezTo>
                    <a:pt x="56" y="198"/>
                    <a:pt x="56" y="198"/>
                    <a:pt x="56" y="198"/>
                  </a:cubicBezTo>
                  <a:cubicBezTo>
                    <a:pt x="55" y="198"/>
                    <a:pt x="55" y="198"/>
                    <a:pt x="55" y="198"/>
                  </a:cubicBezTo>
                  <a:cubicBezTo>
                    <a:pt x="55" y="199"/>
                    <a:pt x="55" y="199"/>
                    <a:pt x="54" y="199"/>
                  </a:cubicBezTo>
                  <a:cubicBezTo>
                    <a:pt x="54" y="198"/>
                    <a:pt x="54" y="198"/>
                    <a:pt x="54" y="198"/>
                  </a:cubicBezTo>
                  <a:cubicBezTo>
                    <a:pt x="54" y="198"/>
                    <a:pt x="54" y="198"/>
                    <a:pt x="54" y="198"/>
                  </a:cubicBezTo>
                  <a:cubicBezTo>
                    <a:pt x="54" y="197"/>
                    <a:pt x="54" y="197"/>
                    <a:pt x="54" y="197"/>
                  </a:cubicBezTo>
                  <a:cubicBezTo>
                    <a:pt x="54" y="197"/>
                    <a:pt x="54" y="197"/>
                    <a:pt x="54" y="197"/>
                  </a:cubicBezTo>
                  <a:cubicBezTo>
                    <a:pt x="54" y="197"/>
                    <a:pt x="54" y="197"/>
                    <a:pt x="54" y="197"/>
                  </a:cubicBezTo>
                  <a:cubicBezTo>
                    <a:pt x="54" y="197"/>
                    <a:pt x="54" y="197"/>
                    <a:pt x="54" y="197"/>
                  </a:cubicBezTo>
                  <a:cubicBezTo>
                    <a:pt x="54" y="197"/>
                    <a:pt x="54" y="197"/>
                    <a:pt x="54" y="197"/>
                  </a:cubicBezTo>
                  <a:cubicBezTo>
                    <a:pt x="54" y="196"/>
                    <a:pt x="54" y="196"/>
                    <a:pt x="54" y="196"/>
                  </a:cubicBezTo>
                  <a:cubicBezTo>
                    <a:pt x="54" y="196"/>
                    <a:pt x="54" y="196"/>
                    <a:pt x="54" y="196"/>
                  </a:cubicBezTo>
                  <a:cubicBezTo>
                    <a:pt x="54" y="196"/>
                    <a:pt x="54" y="196"/>
                    <a:pt x="54" y="196"/>
                  </a:cubicBezTo>
                  <a:cubicBezTo>
                    <a:pt x="54" y="196"/>
                    <a:pt x="54" y="196"/>
                    <a:pt x="54" y="196"/>
                  </a:cubicBezTo>
                  <a:cubicBezTo>
                    <a:pt x="53" y="196"/>
                    <a:pt x="53" y="196"/>
                    <a:pt x="53" y="196"/>
                  </a:cubicBezTo>
                  <a:cubicBezTo>
                    <a:pt x="54" y="195"/>
                    <a:pt x="54" y="195"/>
                    <a:pt x="54" y="195"/>
                  </a:cubicBezTo>
                  <a:cubicBezTo>
                    <a:pt x="55" y="196"/>
                    <a:pt x="55" y="196"/>
                    <a:pt x="55" y="196"/>
                  </a:cubicBezTo>
                  <a:cubicBezTo>
                    <a:pt x="55" y="195"/>
                    <a:pt x="55" y="195"/>
                    <a:pt x="55" y="195"/>
                  </a:cubicBezTo>
                  <a:cubicBezTo>
                    <a:pt x="54" y="195"/>
                    <a:pt x="54" y="195"/>
                    <a:pt x="54" y="195"/>
                  </a:cubicBezTo>
                  <a:cubicBezTo>
                    <a:pt x="55" y="194"/>
                    <a:pt x="55" y="194"/>
                    <a:pt x="55" y="194"/>
                  </a:cubicBezTo>
                  <a:cubicBezTo>
                    <a:pt x="55" y="194"/>
                    <a:pt x="55" y="194"/>
                    <a:pt x="55" y="194"/>
                  </a:cubicBezTo>
                  <a:cubicBezTo>
                    <a:pt x="55" y="194"/>
                    <a:pt x="55" y="194"/>
                    <a:pt x="55" y="194"/>
                  </a:cubicBezTo>
                  <a:cubicBezTo>
                    <a:pt x="54" y="194"/>
                    <a:pt x="54" y="194"/>
                    <a:pt x="54" y="193"/>
                  </a:cubicBezTo>
                  <a:cubicBezTo>
                    <a:pt x="54" y="193"/>
                    <a:pt x="54" y="193"/>
                    <a:pt x="54" y="193"/>
                  </a:cubicBezTo>
                  <a:cubicBezTo>
                    <a:pt x="54" y="192"/>
                    <a:pt x="54" y="192"/>
                    <a:pt x="54" y="192"/>
                  </a:cubicBezTo>
                  <a:cubicBezTo>
                    <a:pt x="53" y="192"/>
                    <a:pt x="53" y="192"/>
                    <a:pt x="53" y="192"/>
                  </a:cubicBezTo>
                  <a:cubicBezTo>
                    <a:pt x="53" y="192"/>
                    <a:pt x="53" y="192"/>
                    <a:pt x="53" y="192"/>
                  </a:cubicBezTo>
                  <a:cubicBezTo>
                    <a:pt x="54" y="191"/>
                    <a:pt x="54" y="192"/>
                    <a:pt x="54" y="191"/>
                  </a:cubicBezTo>
                  <a:cubicBezTo>
                    <a:pt x="54" y="191"/>
                    <a:pt x="54" y="191"/>
                    <a:pt x="54" y="191"/>
                  </a:cubicBezTo>
                  <a:cubicBezTo>
                    <a:pt x="54" y="191"/>
                    <a:pt x="54" y="191"/>
                    <a:pt x="54" y="191"/>
                  </a:cubicBezTo>
                  <a:cubicBezTo>
                    <a:pt x="53" y="191"/>
                    <a:pt x="53" y="191"/>
                    <a:pt x="52" y="191"/>
                  </a:cubicBezTo>
                  <a:cubicBezTo>
                    <a:pt x="51" y="192"/>
                    <a:pt x="51" y="192"/>
                    <a:pt x="51" y="192"/>
                  </a:cubicBezTo>
                  <a:cubicBezTo>
                    <a:pt x="51" y="191"/>
                    <a:pt x="51" y="191"/>
                    <a:pt x="51" y="191"/>
                  </a:cubicBezTo>
                  <a:cubicBezTo>
                    <a:pt x="50" y="192"/>
                    <a:pt x="50" y="192"/>
                    <a:pt x="50" y="192"/>
                  </a:cubicBezTo>
                  <a:cubicBezTo>
                    <a:pt x="50" y="192"/>
                    <a:pt x="50" y="192"/>
                    <a:pt x="50" y="192"/>
                  </a:cubicBezTo>
                  <a:cubicBezTo>
                    <a:pt x="50" y="192"/>
                    <a:pt x="50" y="192"/>
                    <a:pt x="49" y="192"/>
                  </a:cubicBezTo>
                  <a:cubicBezTo>
                    <a:pt x="49" y="192"/>
                    <a:pt x="49" y="192"/>
                    <a:pt x="49" y="192"/>
                  </a:cubicBezTo>
                  <a:cubicBezTo>
                    <a:pt x="49" y="192"/>
                    <a:pt x="49" y="192"/>
                    <a:pt x="49" y="192"/>
                  </a:cubicBezTo>
                  <a:cubicBezTo>
                    <a:pt x="49" y="192"/>
                    <a:pt x="49" y="192"/>
                    <a:pt x="49" y="192"/>
                  </a:cubicBezTo>
                  <a:cubicBezTo>
                    <a:pt x="50" y="191"/>
                    <a:pt x="50" y="191"/>
                    <a:pt x="50" y="191"/>
                  </a:cubicBezTo>
                  <a:cubicBezTo>
                    <a:pt x="50" y="191"/>
                    <a:pt x="50" y="191"/>
                    <a:pt x="50" y="191"/>
                  </a:cubicBezTo>
                  <a:cubicBezTo>
                    <a:pt x="50" y="190"/>
                    <a:pt x="50" y="190"/>
                    <a:pt x="50" y="190"/>
                  </a:cubicBezTo>
                  <a:cubicBezTo>
                    <a:pt x="50" y="190"/>
                    <a:pt x="50" y="190"/>
                    <a:pt x="50" y="190"/>
                  </a:cubicBezTo>
                  <a:cubicBezTo>
                    <a:pt x="50" y="190"/>
                    <a:pt x="50" y="190"/>
                    <a:pt x="50" y="190"/>
                  </a:cubicBezTo>
                  <a:cubicBezTo>
                    <a:pt x="49" y="189"/>
                    <a:pt x="49" y="189"/>
                    <a:pt x="49" y="189"/>
                  </a:cubicBezTo>
                  <a:cubicBezTo>
                    <a:pt x="49" y="189"/>
                    <a:pt x="49" y="189"/>
                    <a:pt x="49" y="189"/>
                  </a:cubicBezTo>
                  <a:cubicBezTo>
                    <a:pt x="48" y="189"/>
                    <a:pt x="48" y="189"/>
                    <a:pt x="48" y="189"/>
                  </a:cubicBezTo>
                  <a:cubicBezTo>
                    <a:pt x="48" y="189"/>
                    <a:pt x="48" y="189"/>
                    <a:pt x="48" y="189"/>
                  </a:cubicBezTo>
                  <a:cubicBezTo>
                    <a:pt x="47" y="189"/>
                    <a:pt x="47" y="189"/>
                    <a:pt x="47" y="189"/>
                  </a:cubicBezTo>
                  <a:cubicBezTo>
                    <a:pt x="48" y="188"/>
                    <a:pt x="47" y="188"/>
                    <a:pt x="47" y="188"/>
                  </a:cubicBezTo>
                  <a:cubicBezTo>
                    <a:pt x="47" y="187"/>
                    <a:pt x="47" y="187"/>
                    <a:pt x="47" y="187"/>
                  </a:cubicBezTo>
                  <a:cubicBezTo>
                    <a:pt x="47" y="187"/>
                    <a:pt x="47" y="187"/>
                    <a:pt x="47" y="187"/>
                  </a:cubicBezTo>
                  <a:cubicBezTo>
                    <a:pt x="47" y="187"/>
                    <a:pt x="47" y="187"/>
                    <a:pt x="47" y="187"/>
                  </a:cubicBezTo>
                  <a:cubicBezTo>
                    <a:pt x="47" y="187"/>
                    <a:pt x="47" y="187"/>
                    <a:pt x="47" y="187"/>
                  </a:cubicBezTo>
                  <a:cubicBezTo>
                    <a:pt x="47" y="186"/>
                    <a:pt x="47" y="186"/>
                    <a:pt x="47" y="186"/>
                  </a:cubicBezTo>
                  <a:cubicBezTo>
                    <a:pt x="47" y="186"/>
                    <a:pt x="47" y="186"/>
                    <a:pt x="47" y="186"/>
                  </a:cubicBezTo>
                  <a:cubicBezTo>
                    <a:pt x="47" y="186"/>
                    <a:pt x="47" y="186"/>
                    <a:pt x="47" y="186"/>
                  </a:cubicBezTo>
                  <a:cubicBezTo>
                    <a:pt x="47" y="185"/>
                    <a:pt x="47" y="185"/>
                    <a:pt x="47" y="185"/>
                  </a:cubicBezTo>
                  <a:cubicBezTo>
                    <a:pt x="47" y="185"/>
                    <a:pt x="47" y="185"/>
                    <a:pt x="47" y="185"/>
                  </a:cubicBezTo>
                  <a:cubicBezTo>
                    <a:pt x="47" y="185"/>
                    <a:pt x="47" y="185"/>
                    <a:pt x="47" y="185"/>
                  </a:cubicBezTo>
                  <a:cubicBezTo>
                    <a:pt x="46" y="184"/>
                    <a:pt x="46" y="184"/>
                    <a:pt x="46" y="184"/>
                  </a:cubicBezTo>
                  <a:cubicBezTo>
                    <a:pt x="46" y="184"/>
                    <a:pt x="46" y="184"/>
                    <a:pt x="46" y="184"/>
                  </a:cubicBezTo>
                  <a:cubicBezTo>
                    <a:pt x="46" y="184"/>
                    <a:pt x="46" y="184"/>
                    <a:pt x="46" y="184"/>
                  </a:cubicBezTo>
                  <a:cubicBezTo>
                    <a:pt x="46" y="184"/>
                    <a:pt x="46" y="184"/>
                    <a:pt x="46" y="184"/>
                  </a:cubicBezTo>
                  <a:cubicBezTo>
                    <a:pt x="45" y="185"/>
                    <a:pt x="45" y="185"/>
                    <a:pt x="45" y="185"/>
                  </a:cubicBezTo>
                  <a:cubicBezTo>
                    <a:pt x="45" y="185"/>
                    <a:pt x="45" y="185"/>
                    <a:pt x="45" y="185"/>
                  </a:cubicBezTo>
                  <a:cubicBezTo>
                    <a:pt x="45" y="184"/>
                    <a:pt x="45" y="184"/>
                    <a:pt x="45" y="184"/>
                  </a:cubicBezTo>
                  <a:cubicBezTo>
                    <a:pt x="45" y="184"/>
                    <a:pt x="45" y="184"/>
                    <a:pt x="45" y="184"/>
                  </a:cubicBezTo>
                  <a:cubicBezTo>
                    <a:pt x="44" y="184"/>
                    <a:pt x="44" y="184"/>
                    <a:pt x="44" y="184"/>
                  </a:cubicBezTo>
                  <a:cubicBezTo>
                    <a:pt x="44" y="184"/>
                    <a:pt x="44" y="184"/>
                    <a:pt x="44" y="184"/>
                  </a:cubicBezTo>
                  <a:cubicBezTo>
                    <a:pt x="45" y="184"/>
                    <a:pt x="45" y="184"/>
                    <a:pt x="45" y="184"/>
                  </a:cubicBezTo>
                  <a:cubicBezTo>
                    <a:pt x="45" y="184"/>
                    <a:pt x="45" y="184"/>
                    <a:pt x="45" y="184"/>
                  </a:cubicBezTo>
                  <a:cubicBezTo>
                    <a:pt x="45" y="183"/>
                    <a:pt x="45" y="183"/>
                    <a:pt x="45" y="183"/>
                  </a:cubicBezTo>
                  <a:cubicBezTo>
                    <a:pt x="45" y="184"/>
                    <a:pt x="45" y="184"/>
                    <a:pt x="45" y="184"/>
                  </a:cubicBezTo>
                  <a:cubicBezTo>
                    <a:pt x="44" y="183"/>
                    <a:pt x="44" y="183"/>
                    <a:pt x="44" y="183"/>
                  </a:cubicBezTo>
                  <a:cubicBezTo>
                    <a:pt x="44" y="183"/>
                    <a:pt x="44" y="183"/>
                    <a:pt x="44" y="183"/>
                  </a:cubicBezTo>
                  <a:cubicBezTo>
                    <a:pt x="43" y="183"/>
                    <a:pt x="43" y="183"/>
                    <a:pt x="43" y="183"/>
                  </a:cubicBezTo>
                  <a:cubicBezTo>
                    <a:pt x="44" y="183"/>
                    <a:pt x="43" y="184"/>
                    <a:pt x="43" y="184"/>
                  </a:cubicBezTo>
                  <a:cubicBezTo>
                    <a:pt x="42" y="184"/>
                    <a:pt x="42" y="184"/>
                    <a:pt x="42" y="184"/>
                  </a:cubicBezTo>
                  <a:cubicBezTo>
                    <a:pt x="42" y="184"/>
                    <a:pt x="42" y="184"/>
                    <a:pt x="42" y="184"/>
                  </a:cubicBezTo>
                  <a:cubicBezTo>
                    <a:pt x="42" y="183"/>
                    <a:pt x="42" y="183"/>
                    <a:pt x="42" y="183"/>
                  </a:cubicBezTo>
                  <a:cubicBezTo>
                    <a:pt x="41" y="183"/>
                    <a:pt x="41" y="183"/>
                    <a:pt x="41" y="183"/>
                  </a:cubicBezTo>
                  <a:cubicBezTo>
                    <a:pt x="41" y="183"/>
                    <a:pt x="41" y="183"/>
                    <a:pt x="41" y="183"/>
                  </a:cubicBezTo>
                  <a:cubicBezTo>
                    <a:pt x="41" y="183"/>
                    <a:pt x="41" y="183"/>
                    <a:pt x="41" y="183"/>
                  </a:cubicBezTo>
                  <a:cubicBezTo>
                    <a:pt x="41" y="184"/>
                    <a:pt x="42" y="184"/>
                    <a:pt x="42" y="184"/>
                  </a:cubicBezTo>
                  <a:cubicBezTo>
                    <a:pt x="42" y="184"/>
                    <a:pt x="42" y="184"/>
                    <a:pt x="42" y="184"/>
                  </a:cubicBezTo>
                  <a:cubicBezTo>
                    <a:pt x="42" y="184"/>
                    <a:pt x="42" y="184"/>
                    <a:pt x="42" y="184"/>
                  </a:cubicBezTo>
                  <a:cubicBezTo>
                    <a:pt x="42" y="185"/>
                    <a:pt x="42" y="185"/>
                    <a:pt x="42" y="185"/>
                  </a:cubicBezTo>
                  <a:cubicBezTo>
                    <a:pt x="41" y="185"/>
                    <a:pt x="41" y="185"/>
                    <a:pt x="41" y="185"/>
                  </a:cubicBezTo>
                  <a:cubicBezTo>
                    <a:pt x="41" y="185"/>
                    <a:pt x="41" y="185"/>
                    <a:pt x="41" y="185"/>
                  </a:cubicBezTo>
                  <a:cubicBezTo>
                    <a:pt x="41" y="184"/>
                    <a:pt x="41" y="184"/>
                    <a:pt x="40" y="184"/>
                  </a:cubicBezTo>
                  <a:cubicBezTo>
                    <a:pt x="40" y="184"/>
                    <a:pt x="40" y="184"/>
                    <a:pt x="40" y="184"/>
                  </a:cubicBezTo>
                  <a:cubicBezTo>
                    <a:pt x="40" y="184"/>
                    <a:pt x="40" y="184"/>
                    <a:pt x="40" y="184"/>
                  </a:cubicBezTo>
                  <a:cubicBezTo>
                    <a:pt x="40" y="184"/>
                    <a:pt x="40" y="184"/>
                    <a:pt x="40" y="185"/>
                  </a:cubicBezTo>
                  <a:cubicBezTo>
                    <a:pt x="39" y="184"/>
                    <a:pt x="39" y="184"/>
                    <a:pt x="39" y="184"/>
                  </a:cubicBezTo>
                  <a:cubicBezTo>
                    <a:pt x="39" y="183"/>
                    <a:pt x="39" y="183"/>
                    <a:pt x="39" y="183"/>
                  </a:cubicBezTo>
                  <a:cubicBezTo>
                    <a:pt x="39" y="183"/>
                    <a:pt x="39" y="183"/>
                    <a:pt x="39" y="183"/>
                  </a:cubicBezTo>
                  <a:cubicBezTo>
                    <a:pt x="39" y="183"/>
                    <a:pt x="39" y="183"/>
                    <a:pt x="39" y="183"/>
                  </a:cubicBezTo>
                  <a:cubicBezTo>
                    <a:pt x="39" y="183"/>
                    <a:pt x="39" y="183"/>
                    <a:pt x="39" y="183"/>
                  </a:cubicBezTo>
                  <a:cubicBezTo>
                    <a:pt x="39" y="183"/>
                    <a:pt x="39" y="183"/>
                    <a:pt x="39" y="183"/>
                  </a:cubicBezTo>
                  <a:cubicBezTo>
                    <a:pt x="39" y="182"/>
                    <a:pt x="39" y="182"/>
                    <a:pt x="39" y="182"/>
                  </a:cubicBezTo>
                  <a:cubicBezTo>
                    <a:pt x="39" y="182"/>
                    <a:pt x="39" y="182"/>
                    <a:pt x="39" y="182"/>
                  </a:cubicBezTo>
                  <a:cubicBezTo>
                    <a:pt x="39" y="182"/>
                    <a:pt x="39" y="182"/>
                    <a:pt x="39" y="182"/>
                  </a:cubicBezTo>
                  <a:cubicBezTo>
                    <a:pt x="39" y="182"/>
                    <a:pt x="39" y="182"/>
                    <a:pt x="39" y="182"/>
                  </a:cubicBezTo>
                  <a:cubicBezTo>
                    <a:pt x="38" y="181"/>
                    <a:pt x="38" y="181"/>
                    <a:pt x="38" y="181"/>
                  </a:cubicBezTo>
                  <a:cubicBezTo>
                    <a:pt x="38" y="181"/>
                    <a:pt x="38" y="181"/>
                    <a:pt x="38" y="181"/>
                  </a:cubicBezTo>
                  <a:cubicBezTo>
                    <a:pt x="38" y="181"/>
                    <a:pt x="38" y="181"/>
                    <a:pt x="38" y="181"/>
                  </a:cubicBezTo>
                  <a:cubicBezTo>
                    <a:pt x="38" y="181"/>
                    <a:pt x="38" y="181"/>
                    <a:pt x="38" y="181"/>
                  </a:cubicBezTo>
                  <a:cubicBezTo>
                    <a:pt x="37" y="180"/>
                    <a:pt x="37" y="180"/>
                    <a:pt x="37" y="180"/>
                  </a:cubicBezTo>
                  <a:cubicBezTo>
                    <a:pt x="37" y="180"/>
                    <a:pt x="37" y="180"/>
                    <a:pt x="37" y="180"/>
                  </a:cubicBezTo>
                  <a:cubicBezTo>
                    <a:pt x="37" y="179"/>
                    <a:pt x="37" y="179"/>
                    <a:pt x="37" y="179"/>
                  </a:cubicBezTo>
                  <a:cubicBezTo>
                    <a:pt x="37" y="179"/>
                    <a:pt x="37" y="179"/>
                    <a:pt x="37" y="179"/>
                  </a:cubicBezTo>
                  <a:cubicBezTo>
                    <a:pt x="37" y="179"/>
                    <a:pt x="37" y="179"/>
                    <a:pt x="37" y="179"/>
                  </a:cubicBezTo>
                  <a:cubicBezTo>
                    <a:pt x="37" y="179"/>
                    <a:pt x="37" y="179"/>
                    <a:pt x="37" y="179"/>
                  </a:cubicBezTo>
                  <a:cubicBezTo>
                    <a:pt x="36" y="178"/>
                    <a:pt x="36" y="178"/>
                    <a:pt x="36" y="178"/>
                  </a:cubicBezTo>
                  <a:cubicBezTo>
                    <a:pt x="37" y="178"/>
                    <a:pt x="37" y="178"/>
                    <a:pt x="37" y="178"/>
                  </a:cubicBezTo>
                  <a:cubicBezTo>
                    <a:pt x="37" y="178"/>
                    <a:pt x="37" y="178"/>
                    <a:pt x="37" y="178"/>
                  </a:cubicBezTo>
                  <a:cubicBezTo>
                    <a:pt x="37" y="179"/>
                    <a:pt x="37" y="179"/>
                    <a:pt x="37" y="179"/>
                  </a:cubicBezTo>
                  <a:cubicBezTo>
                    <a:pt x="37" y="179"/>
                    <a:pt x="37" y="179"/>
                    <a:pt x="37" y="179"/>
                  </a:cubicBezTo>
                  <a:cubicBezTo>
                    <a:pt x="37" y="179"/>
                    <a:pt x="37" y="179"/>
                    <a:pt x="37" y="179"/>
                  </a:cubicBezTo>
                  <a:cubicBezTo>
                    <a:pt x="37" y="179"/>
                    <a:pt x="37" y="179"/>
                    <a:pt x="37" y="179"/>
                  </a:cubicBezTo>
                  <a:cubicBezTo>
                    <a:pt x="38" y="179"/>
                    <a:pt x="38" y="179"/>
                    <a:pt x="38" y="179"/>
                  </a:cubicBezTo>
                  <a:cubicBezTo>
                    <a:pt x="38" y="179"/>
                    <a:pt x="38" y="179"/>
                    <a:pt x="38" y="179"/>
                  </a:cubicBezTo>
                  <a:cubicBezTo>
                    <a:pt x="38" y="179"/>
                    <a:pt x="38" y="179"/>
                    <a:pt x="38" y="179"/>
                  </a:cubicBezTo>
                  <a:cubicBezTo>
                    <a:pt x="38" y="178"/>
                    <a:pt x="38" y="178"/>
                    <a:pt x="38" y="178"/>
                  </a:cubicBezTo>
                  <a:cubicBezTo>
                    <a:pt x="38" y="178"/>
                    <a:pt x="37" y="177"/>
                    <a:pt x="37" y="177"/>
                  </a:cubicBezTo>
                  <a:cubicBezTo>
                    <a:pt x="37" y="177"/>
                    <a:pt x="37" y="177"/>
                    <a:pt x="37" y="177"/>
                  </a:cubicBezTo>
                  <a:cubicBezTo>
                    <a:pt x="36" y="176"/>
                    <a:pt x="36" y="176"/>
                    <a:pt x="36" y="176"/>
                  </a:cubicBezTo>
                  <a:cubicBezTo>
                    <a:pt x="36" y="176"/>
                    <a:pt x="36" y="176"/>
                    <a:pt x="36" y="176"/>
                  </a:cubicBezTo>
                  <a:cubicBezTo>
                    <a:pt x="36" y="176"/>
                    <a:pt x="36" y="176"/>
                    <a:pt x="36" y="176"/>
                  </a:cubicBezTo>
                  <a:cubicBezTo>
                    <a:pt x="37" y="176"/>
                    <a:pt x="37" y="176"/>
                    <a:pt x="37" y="176"/>
                  </a:cubicBezTo>
                  <a:cubicBezTo>
                    <a:pt x="37" y="176"/>
                    <a:pt x="37" y="176"/>
                    <a:pt x="37" y="176"/>
                  </a:cubicBezTo>
                  <a:cubicBezTo>
                    <a:pt x="37" y="176"/>
                    <a:pt x="37" y="176"/>
                    <a:pt x="37" y="176"/>
                  </a:cubicBezTo>
                  <a:cubicBezTo>
                    <a:pt x="37" y="176"/>
                    <a:pt x="37" y="176"/>
                    <a:pt x="37" y="176"/>
                  </a:cubicBezTo>
                  <a:cubicBezTo>
                    <a:pt x="37" y="176"/>
                    <a:pt x="37" y="176"/>
                    <a:pt x="37" y="176"/>
                  </a:cubicBezTo>
                  <a:cubicBezTo>
                    <a:pt x="37" y="176"/>
                    <a:pt x="37" y="176"/>
                    <a:pt x="37" y="176"/>
                  </a:cubicBezTo>
                  <a:cubicBezTo>
                    <a:pt x="37" y="176"/>
                    <a:pt x="37" y="176"/>
                    <a:pt x="37" y="176"/>
                  </a:cubicBezTo>
                  <a:cubicBezTo>
                    <a:pt x="37" y="176"/>
                    <a:pt x="37" y="176"/>
                    <a:pt x="37" y="176"/>
                  </a:cubicBezTo>
                  <a:cubicBezTo>
                    <a:pt x="38" y="176"/>
                    <a:pt x="38" y="176"/>
                    <a:pt x="38" y="176"/>
                  </a:cubicBezTo>
                  <a:cubicBezTo>
                    <a:pt x="38" y="177"/>
                    <a:pt x="38" y="177"/>
                    <a:pt x="38" y="177"/>
                  </a:cubicBezTo>
                  <a:cubicBezTo>
                    <a:pt x="38" y="177"/>
                    <a:pt x="38" y="177"/>
                    <a:pt x="38" y="177"/>
                  </a:cubicBezTo>
                  <a:cubicBezTo>
                    <a:pt x="38" y="176"/>
                    <a:pt x="38" y="176"/>
                    <a:pt x="38" y="176"/>
                  </a:cubicBezTo>
                  <a:cubicBezTo>
                    <a:pt x="38" y="176"/>
                    <a:pt x="38" y="176"/>
                    <a:pt x="38" y="176"/>
                  </a:cubicBezTo>
                  <a:cubicBezTo>
                    <a:pt x="39" y="176"/>
                    <a:pt x="39" y="176"/>
                    <a:pt x="39" y="176"/>
                  </a:cubicBezTo>
                  <a:cubicBezTo>
                    <a:pt x="39" y="176"/>
                    <a:pt x="39" y="176"/>
                    <a:pt x="39" y="176"/>
                  </a:cubicBezTo>
                  <a:cubicBezTo>
                    <a:pt x="39" y="176"/>
                    <a:pt x="39" y="176"/>
                    <a:pt x="39" y="176"/>
                  </a:cubicBezTo>
                  <a:cubicBezTo>
                    <a:pt x="39" y="175"/>
                    <a:pt x="39" y="175"/>
                    <a:pt x="39" y="175"/>
                  </a:cubicBezTo>
                  <a:cubicBezTo>
                    <a:pt x="38" y="175"/>
                    <a:pt x="38" y="175"/>
                    <a:pt x="38" y="175"/>
                  </a:cubicBezTo>
                  <a:cubicBezTo>
                    <a:pt x="38" y="175"/>
                    <a:pt x="38" y="175"/>
                    <a:pt x="38" y="175"/>
                  </a:cubicBezTo>
                  <a:cubicBezTo>
                    <a:pt x="38" y="175"/>
                    <a:pt x="38" y="175"/>
                    <a:pt x="38" y="175"/>
                  </a:cubicBezTo>
                  <a:cubicBezTo>
                    <a:pt x="38" y="175"/>
                    <a:pt x="38" y="175"/>
                    <a:pt x="38" y="175"/>
                  </a:cubicBezTo>
                  <a:cubicBezTo>
                    <a:pt x="37" y="175"/>
                    <a:pt x="37" y="175"/>
                    <a:pt x="37" y="175"/>
                  </a:cubicBezTo>
                  <a:cubicBezTo>
                    <a:pt x="37" y="175"/>
                    <a:pt x="37" y="175"/>
                    <a:pt x="37" y="175"/>
                  </a:cubicBezTo>
                  <a:cubicBezTo>
                    <a:pt x="37" y="175"/>
                    <a:pt x="37" y="175"/>
                    <a:pt x="37" y="175"/>
                  </a:cubicBezTo>
                  <a:cubicBezTo>
                    <a:pt x="37" y="175"/>
                    <a:pt x="37" y="175"/>
                    <a:pt x="37" y="175"/>
                  </a:cubicBezTo>
                  <a:cubicBezTo>
                    <a:pt x="36" y="175"/>
                    <a:pt x="36" y="175"/>
                    <a:pt x="36" y="175"/>
                  </a:cubicBezTo>
                  <a:cubicBezTo>
                    <a:pt x="36" y="175"/>
                    <a:pt x="36" y="175"/>
                    <a:pt x="36" y="175"/>
                  </a:cubicBezTo>
                  <a:cubicBezTo>
                    <a:pt x="35" y="175"/>
                    <a:pt x="36" y="176"/>
                    <a:pt x="35" y="175"/>
                  </a:cubicBezTo>
                  <a:cubicBezTo>
                    <a:pt x="35" y="175"/>
                    <a:pt x="35" y="175"/>
                    <a:pt x="34" y="175"/>
                  </a:cubicBezTo>
                  <a:cubicBezTo>
                    <a:pt x="34" y="175"/>
                    <a:pt x="34" y="175"/>
                    <a:pt x="34" y="175"/>
                  </a:cubicBezTo>
                  <a:cubicBezTo>
                    <a:pt x="34" y="174"/>
                    <a:pt x="34" y="174"/>
                    <a:pt x="34" y="174"/>
                  </a:cubicBezTo>
                  <a:cubicBezTo>
                    <a:pt x="34" y="173"/>
                    <a:pt x="34" y="173"/>
                    <a:pt x="34" y="173"/>
                  </a:cubicBezTo>
                  <a:cubicBezTo>
                    <a:pt x="33" y="173"/>
                    <a:pt x="33" y="173"/>
                    <a:pt x="33" y="173"/>
                  </a:cubicBezTo>
                  <a:cubicBezTo>
                    <a:pt x="33" y="173"/>
                    <a:pt x="33" y="173"/>
                    <a:pt x="33" y="173"/>
                  </a:cubicBezTo>
                  <a:cubicBezTo>
                    <a:pt x="33" y="172"/>
                    <a:pt x="33" y="172"/>
                    <a:pt x="33" y="172"/>
                  </a:cubicBezTo>
                  <a:cubicBezTo>
                    <a:pt x="33" y="172"/>
                    <a:pt x="33" y="172"/>
                    <a:pt x="33" y="172"/>
                  </a:cubicBezTo>
                  <a:cubicBezTo>
                    <a:pt x="33" y="172"/>
                    <a:pt x="33" y="172"/>
                    <a:pt x="33" y="172"/>
                  </a:cubicBezTo>
                  <a:cubicBezTo>
                    <a:pt x="33" y="172"/>
                    <a:pt x="33" y="172"/>
                    <a:pt x="33" y="172"/>
                  </a:cubicBezTo>
                  <a:cubicBezTo>
                    <a:pt x="33" y="172"/>
                    <a:pt x="33" y="171"/>
                    <a:pt x="33" y="171"/>
                  </a:cubicBezTo>
                  <a:cubicBezTo>
                    <a:pt x="34" y="171"/>
                    <a:pt x="34" y="171"/>
                    <a:pt x="34" y="171"/>
                  </a:cubicBezTo>
                  <a:cubicBezTo>
                    <a:pt x="34" y="172"/>
                    <a:pt x="34" y="172"/>
                    <a:pt x="34" y="172"/>
                  </a:cubicBezTo>
                  <a:cubicBezTo>
                    <a:pt x="34" y="172"/>
                    <a:pt x="34" y="172"/>
                    <a:pt x="34" y="172"/>
                  </a:cubicBezTo>
                  <a:cubicBezTo>
                    <a:pt x="34" y="172"/>
                    <a:pt x="34" y="172"/>
                    <a:pt x="34" y="172"/>
                  </a:cubicBezTo>
                  <a:cubicBezTo>
                    <a:pt x="35" y="172"/>
                    <a:pt x="35" y="172"/>
                    <a:pt x="35" y="172"/>
                  </a:cubicBezTo>
                  <a:cubicBezTo>
                    <a:pt x="35" y="172"/>
                    <a:pt x="35" y="172"/>
                    <a:pt x="35" y="172"/>
                  </a:cubicBezTo>
                  <a:cubicBezTo>
                    <a:pt x="35" y="171"/>
                    <a:pt x="35" y="171"/>
                    <a:pt x="35" y="171"/>
                  </a:cubicBezTo>
                  <a:cubicBezTo>
                    <a:pt x="35" y="171"/>
                    <a:pt x="35" y="171"/>
                    <a:pt x="35" y="171"/>
                  </a:cubicBezTo>
                  <a:cubicBezTo>
                    <a:pt x="36" y="171"/>
                    <a:pt x="36" y="171"/>
                    <a:pt x="37" y="171"/>
                  </a:cubicBezTo>
                  <a:cubicBezTo>
                    <a:pt x="37" y="171"/>
                    <a:pt x="37" y="171"/>
                    <a:pt x="37" y="171"/>
                  </a:cubicBezTo>
                  <a:cubicBezTo>
                    <a:pt x="37" y="171"/>
                    <a:pt x="37" y="171"/>
                    <a:pt x="37" y="171"/>
                  </a:cubicBezTo>
                  <a:cubicBezTo>
                    <a:pt x="37" y="171"/>
                    <a:pt x="37" y="171"/>
                    <a:pt x="37" y="171"/>
                  </a:cubicBezTo>
                  <a:cubicBezTo>
                    <a:pt x="36" y="171"/>
                    <a:pt x="36" y="171"/>
                    <a:pt x="36" y="171"/>
                  </a:cubicBezTo>
                  <a:cubicBezTo>
                    <a:pt x="36" y="171"/>
                    <a:pt x="36" y="171"/>
                    <a:pt x="36" y="171"/>
                  </a:cubicBezTo>
                  <a:cubicBezTo>
                    <a:pt x="36" y="170"/>
                    <a:pt x="36" y="170"/>
                    <a:pt x="36" y="170"/>
                  </a:cubicBezTo>
                  <a:cubicBezTo>
                    <a:pt x="36" y="170"/>
                    <a:pt x="36" y="170"/>
                    <a:pt x="36" y="170"/>
                  </a:cubicBezTo>
                  <a:cubicBezTo>
                    <a:pt x="36" y="170"/>
                    <a:pt x="36" y="170"/>
                    <a:pt x="36" y="170"/>
                  </a:cubicBezTo>
                  <a:cubicBezTo>
                    <a:pt x="36" y="170"/>
                    <a:pt x="36" y="170"/>
                    <a:pt x="36" y="170"/>
                  </a:cubicBezTo>
                  <a:cubicBezTo>
                    <a:pt x="36" y="170"/>
                    <a:pt x="36" y="170"/>
                    <a:pt x="36" y="170"/>
                  </a:cubicBezTo>
                  <a:cubicBezTo>
                    <a:pt x="35" y="169"/>
                    <a:pt x="35" y="169"/>
                    <a:pt x="35" y="169"/>
                  </a:cubicBezTo>
                  <a:cubicBezTo>
                    <a:pt x="35" y="169"/>
                    <a:pt x="35" y="169"/>
                    <a:pt x="35" y="169"/>
                  </a:cubicBezTo>
                  <a:cubicBezTo>
                    <a:pt x="35" y="168"/>
                    <a:pt x="35" y="168"/>
                    <a:pt x="35" y="168"/>
                  </a:cubicBezTo>
                  <a:cubicBezTo>
                    <a:pt x="35" y="168"/>
                    <a:pt x="35" y="168"/>
                    <a:pt x="35" y="168"/>
                  </a:cubicBezTo>
                  <a:cubicBezTo>
                    <a:pt x="34" y="168"/>
                    <a:pt x="34" y="168"/>
                    <a:pt x="34" y="167"/>
                  </a:cubicBezTo>
                  <a:cubicBezTo>
                    <a:pt x="34" y="167"/>
                    <a:pt x="34" y="167"/>
                    <a:pt x="34" y="167"/>
                  </a:cubicBezTo>
                  <a:cubicBezTo>
                    <a:pt x="33" y="166"/>
                    <a:pt x="33" y="166"/>
                    <a:pt x="33" y="166"/>
                  </a:cubicBezTo>
                  <a:cubicBezTo>
                    <a:pt x="33" y="167"/>
                    <a:pt x="33" y="167"/>
                    <a:pt x="33" y="167"/>
                  </a:cubicBezTo>
                  <a:cubicBezTo>
                    <a:pt x="32" y="166"/>
                    <a:pt x="32" y="166"/>
                    <a:pt x="32" y="166"/>
                  </a:cubicBezTo>
                  <a:cubicBezTo>
                    <a:pt x="32" y="166"/>
                    <a:pt x="32" y="166"/>
                    <a:pt x="32" y="166"/>
                  </a:cubicBezTo>
                  <a:cubicBezTo>
                    <a:pt x="32" y="166"/>
                    <a:pt x="32" y="166"/>
                    <a:pt x="32" y="166"/>
                  </a:cubicBezTo>
                  <a:cubicBezTo>
                    <a:pt x="32" y="166"/>
                    <a:pt x="32" y="166"/>
                    <a:pt x="32" y="166"/>
                  </a:cubicBezTo>
                  <a:cubicBezTo>
                    <a:pt x="31" y="166"/>
                    <a:pt x="32" y="165"/>
                    <a:pt x="31" y="165"/>
                  </a:cubicBezTo>
                  <a:cubicBezTo>
                    <a:pt x="31" y="164"/>
                    <a:pt x="30" y="164"/>
                    <a:pt x="30" y="164"/>
                  </a:cubicBezTo>
                  <a:cubicBezTo>
                    <a:pt x="30" y="163"/>
                    <a:pt x="30" y="163"/>
                    <a:pt x="30" y="163"/>
                  </a:cubicBezTo>
                  <a:cubicBezTo>
                    <a:pt x="30" y="163"/>
                    <a:pt x="30" y="163"/>
                    <a:pt x="30" y="163"/>
                  </a:cubicBezTo>
                  <a:cubicBezTo>
                    <a:pt x="30" y="163"/>
                    <a:pt x="30" y="163"/>
                    <a:pt x="30" y="163"/>
                  </a:cubicBezTo>
                  <a:cubicBezTo>
                    <a:pt x="29" y="163"/>
                    <a:pt x="29" y="163"/>
                    <a:pt x="29" y="162"/>
                  </a:cubicBezTo>
                  <a:cubicBezTo>
                    <a:pt x="29" y="162"/>
                    <a:pt x="29" y="162"/>
                    <a:pt x="29" y="162"/>
                  </a:cubicBezTo>
                  <a:cubicBezTo>
                    <a:pt x="28" y="162"/>
                    <a:pt x="28" y="162"/>
                    <a:pt x="28" y="162"/>
                  </a:cubicBezTo>
                  <a:cubicBezTo>
                    <a:pt x="28" y="162"/>
                    <a:pt x="28" y="162"/>
                    <a:pt x="28" y="162"/>
                  </a:cubicBezTo>
                  <a:cubicBezTo>
                    <a:pt x="28" y="161"/>
                    <a:pt x="28" y="161"/>
                    <a:pt x="28" y="161"/>
                  </a:cubicBezTo>
                  <a:cubicBezTo>
                    <a:pt x="28" y="161"/>
                    <a:pt x="28" y="161"/>
                    <a:pt x="28" y="161"/>
                  </a:cubicBezTo>
                  <a:cubicBezTo>
                    <a:pt x="28" y="161"/>
                    <a:pt x="28" y="161"/>
                    <a:pt x="28" y="161"/>
                  </a:cubicBezTo>
                  <a:cubicBezTo>
                    <a:pt x="28" y="161"/>
                    <a:pt x="28" y="161"/>
                    <a:pt x="28" y="161"/>
                  </a:cubicBezTo>
                  <a:cubicBezTo>
                    <a:pt x="27" y="161"/>
                    <a:pt x="27" y="161"/>
                    <a:pt x="27" y="161"/>
                  </a:cubicBezTo>
                  <a:cubicBezTo>
                    <a:pt x="27" y="160"/>
                    <a:pt x="27" y="160"/>
                    <a:pt x="27" y="160"/>
                  </a:cubicBezTo>
                  <a:cubicBezTo>
                    <a:pt x="27" y="160"/>
                    <a:pt x="27" y="160"/>
                    <a:pt x="27" y="160"/>
                  </a:cubicBezTo>
                  <a:cubicBezTo>
                    <a:pt x="27" y="160"/>
                    <a:pt x="27" y="160"/>
                    <a:pt x="27" y="160"/>
                  </a:cubicBezTo>
                  <a:cubicBezTo>
                    <a:pt x="27" y="160"/>
                    <a:pt x="27" y="160"/>
                    <a:pt x="27" y="160"/>
                  </a:cubicBezTo>
                  <a:cubicBezTo>
                    <a:pt x="27" y="159"/>
                    <a:pt x="27" y="159"/>
                    <a:pt x="27" y="159"/>
                  </a:cubicBezTo>
                  <a:cubicBezTo>
                    <a:pt x="27" y="159"/>
                    <a:pt x="27" y="159"/>
                    <a:pt x="27" y="159"/>
                  </a:cubicBezTo>
                  <a:cubicBezTo>
                    <a:pt x="27" y="159"/>
                    <a:pt x="27" y="159"/>
                    <a:pt x="27" y="159"/>
                  </a:cubicBezTo>
                  <a:cubicBezTo>
                    <a:pt x="27" y="159"/>
                    <a:pt x="27" y="159"/>
                    <a:pt x="27" y="159"/>
                  </a:cubicBezTo>
                  <a:cubicBezTo>
                    <a:pt x="27" y="159"/>
                    <a:pt x="27" y="159"/>
                    <a:pt x="27" y="159"/>
                  </a:cubicBezTo>
                  <a:cubicBezTo>
                    <a:pt x="27" y="158"/>
                    <a:pt x="27" y="158"/>
                    <a:pt x="27" y="158"/>
                  </a:cubicBezTo>
                  <a:cubicBezTo>
                    <a:pt x="27" y="158"/>
                    <a:pt x="27" y="158"/>
                    <a:pt x="27" y="158"/>
                  </a:cubicBezTo>
                  <a:cubicBezTo>
                    <a:pt x="27" y="158"/>
                    <a:pt x="27" y="158"/>
                    <a:pt x="27" y="158"/>
                  </a:cubicBezTo>
                  <a:cubicBezTo>
                    <a:pt x="27" y="157"/>
                    <a:pt x="27" y="157"/>
                    <a:pt x="27" y="157"/>
                  </a:cubicBezTo>
                  <a:cubicBezTo>
                    <a:pt x="27" y="157"/>
                    <a:pt x="27" y="157"/>
                    <a:pt x="27" y="157"/>
                  </a:cubicBezTo>
                  <a:cubicBezTo>
                    <a:pt x="27" y="157"/>
                    <a:pt x="27" y="157"/>
                    <a:pt x="27" y="157"/>
                  </a:cubicBezTo>
                  <a:cubicBezTo>
                    <a:pt x="27" y="157"/>
                    <a:pt x="27" y="157"/>
                    <a:pt x="28" y="157"/>
                  </a:cubicBezTo>
                  <a:cubicBezTo>
                    <a:pt x="27" y="156"/>
                    <a:pt x="27" y="156"/>
                    <a:pt x="27" y="156"/>
                  </a:cubicBezTo>
                  <a:cubicBezTo>
                    <a:pt x="28" y="156"/>
                    <a:pt x="28" y="156"/>
                    <a:pt x="28" y="156"/>
                  </a:cubicBezTo>
                  <a:cubicBezTo>
                    <a:pt x="28" y="155"/>
                    <a:pt x="28" y="155"/>
                    <a:pt x="28" y="155"/>
                  </a:cubicBezTo>
                  <a:cubicBezTo>
                    <a:pt x="28" y="155"/>
                    <a:pt x="28" y="155"/>
                    <a:pt x="28" y="155"/>
                  </a:cubicBezTo>
                  <a:cubicBezTo>
                    <a:pt x="28" y="154"/>
                    <a:pt x="28" y="154"/>
                    <a:pt x="28" y="154"/>
                  </a:cubicBezTo>
                  <a:cubicBezTo>
                    <a:pt x="28" y="154"/>
                    <a:pt x="28" y="154"/>
                    <a:pt x="28" y="154"/>
                  </a:cubicBezTo>
                  <a:cubicBezTo>
                    <a:pt x="29" y="154"/>
                    <a:pt x="29" y="154"/>
                    <a:pt x="29" y="154"/>
                  </a:cubicBezTo>
                  <a:cubicBezTo>
                    <a:pt x="29" y="153"/>
                    <a:pt x="29" y="153"/>
                    <a:pt x="29" y="153"/>
                  </a:cubicBezTo>
                  <a:cubicBezTo>
                    <a:pt x="29" y="154"/>
                    <a:pt x="29" y="154"/>
                    <a:pt x="29" y="154"/>
                  </a:cubicBezTo>
                  <a:cubicBezTo>
                    <a:pt x="28" y="153"/>
                    <a:pt x="28" y="154"/>
                    <a:pt x="28" y="154"/>
                  </a:cubicBezTo>
                  <a:cubicBezTo>
                    <a:pt x="28" y="154"/>
                    <a:pt x="28" y="154"/>
                    <a:pt x="28" y="154"/>
                  </a:cubicBezTo>
                  <a:cubicBezTo>
                    <a:pt x="27" y="154"/>
                    <a:pt x="27" y="154"/>
                    <a:pt x="27" y="154"/>
                  </a:cubicBezTo>
                  <a:cubicBezTo>
                    <a:pt x="27" y="154"/>
                    <a:pt x="27" y="154"/>
                    <a:pt x="27" y="154"/>
                  </a:cubicBezTo>
                  <a:cubicBezTo>
                    <a:pt x="27" y="154"/>
                    <a:pt x="27" y="154"/>
                    <a:pt x="27" y="154"/>
                  </a:cubicBezTo>
                  <a:cubicBezTo>
                    <a:pt x="26" y="154"/>
                    <a:pt x="26" y="154"/>
                    <a:pt x="26" y="154"/>
                  </a:cubicBezTo>
                  <a:cubicBezTo>
                    <a:pt x="26" y="154"/>
                    <a:pt x="26" y="154"/>
                    <a:pt x="26" y="154"/>
                  </a:cubicBezTo>
                  <a:cubicBezTo>
                    <a:pt x="26" y="153"/>
                    <a:pt x="26" y="153"/>
                    <a:pt x="26" y="153"/>
                  </a:cubicBezTo>
                  <a:cubicBezTo>
                    <a:pt x="26" y="154"/>
                    <a:pt x="26" y="154"/>
                    <a:pt x="26" y="154"/>
                  </a:cubicBezTo>
                  <a:cubicBezTo>
                    <a:pt x="26" y="153"/>
                    <a:pt x="26" y="153"/>
                    <a:pt x="26" y="153"/>
                  </a:cubicBezTo>
                  <a:cubicBezTo>
                    <a:pt x="25" y="153"/>
                    <a:pt x="25" y="153"/>
                    <a:pt x="25" y="153"/>
                  </a:cubicBezTo>
                  <a:cubicBezTo>
                    <a:pt x="25" y="153"/>
                    <a:pt x="25" y="153"/>
                    <a:pt x="25" y="153"/>
                  </a:cubicBezTo>
                  <a:cubicBezTo>
                    <a:pt x="24" y="152"/>
                    <a:pt x="24" y="151"/>
                    <a:pt x="23" y="151"/>
                  </a:cubicBezTo>
                  <a:cubicBezTo>
                    <a:pt x="24" y="151"/>
                    <a:pt x="24" y="151"/>
                    <a:pt x="24" y="151"/>
                  </a:cubicBezTo>
                  <a:cubicBezTo>
                    <a:pt x="24" y="150"/>
                    <a:pt x="24" y="150"/>
                    <a:pt x="24" y="150"/>
                  </a:cubicBezTo>
                  <a:cubicBezTo>
                    <a:pt x="24" y="150"/>
                    <a:pt x="24" y="150"/>
                    <a:pt x="24" y="150"/>
                  </a:cubicBezTo>
                  <a:cubicBezTo>
                    <a:pt x="24" y="150"/>
                    <a:pt x="23" y="150"/>
                    <a:pt x="23" y="150"/>
                  </a:cubicBezTo>
                  <a:cubicBezTo>
                    <a:pt x="23" y="149"/>
                    <a:pt x="23" y="149"/>
                    <a:pt x="23" y="149"/>
                  </a:cubicBezTo>
                  <a:cubicBezTo>
                    <a:pt x="22" y="149"/>
                    <a:pt x="22" y="149"/>
                    <a:pt x="22" y="149"/>
                  </a:cubicBezTo>
                  <a:cubicBezTo>
                    <a:pt x="22" y="149"/>
                    <a:pt x="22" y="149"/>
                    <a:pt x="22" y="149"/>
                  </a:cubicBezTo>
                  <a:cubicBezTo>
                    <a:pt x="22" y="148"/>
                    <a:pt x="22" y="148"/>
                    <a:pt x="22" y="148"/>
                  </a:cubicBezTo>
                  <a:cubicBezTo>
                    <a:pt x="22" y="148"/>
                    <a:pt x="22" y="148"/>
                    <a:pt x="22" y="148"/>
                  </a:cubicBezTo>
                  <a:cubicBezTo>
                    <a:pt x="21" y="147"/>
                    <a:pt x="21" y="147"/>
                    <a:pt x="21" y="147"/>
                  </a:cubicBezTo>
                  <a:cubicBezTo>
                    <a:pt x="21" y="147"/>
                    <a:pt x="21" y="147"/>
                    <a:pt x="21" y="147"/>
                  </a:cubicBezTo>
                  <a:cubicBezTo>
                    <a:pt x="21" y="147"/>
                    <a:pt x="21" y="147"/>
                    <a:pt x="21" y="147"/>
                  </a:cubicBezTo>
                  <a:cubicBezTo>
                    <a:pt x="21" y="147"/>
                    <a:pt x="21" y="147"/>
                    <a:pt x="21" y="147"/>
                  </a:cubicBezTo>
                  <a:cubicBezTo>
                    <a:pt x="21" y="147"/>
                    <a:pt x="21" y="147"/>
                    <a:pt x="21" y="147"/>
                  </a:cubicBezTo>
                  <a:cubicBezTo>
                    <a:pt x="21" y="147"/>
                    <a:pt x="21" y="147"/>
                    <a:pt x="21" y="147"/>
                  </a:cubicBezTo>
                  <a:cubicBezTo>
                    <a:pt x="21" y="147"/>
                    <a:pt x="21" y="147"/>
                    <a:pt x="21" y="147"/>
                  </a:cubicBezTo>
                  <a:cubicBezTo>
                    <a:pt x="20" y="147"/>
                    <a:pt x="20" y="147"/>
                    <a:pt x="20" y="147"/>
                  </a:cubicBezTo>
                  <a:cubicBezTo>
                    <a:pt x="20" y="146"/>
                    <a:pt x="20" y="146"/>
                    <a:pt x="20" y="146"/>
                  </a:cubicBezTo>
                  <a:cubicBezTo>
                    <a:pt x="20" y="146"/>
                    <a:pt x="20" y="146"/>
                    <a:pt x="20" y="146"/>
                  </a:cubicBezTo>
                  <a:cubicBezTo>
                    <a:pt x="20" y="146"/>
                    <a:pt x="20" y="146"/>
                    <a:pt x="20" y="146"/>
                  </a:cubicBezTo>
                  <a:cubicBezTo>
                    <a:pt x="20" y="146"/>
                    <a:pt x="20" y="146"/>
                    <a:pt x="20" y="146"/>
                  </a:cubicBezTo>
                  <a:cubicBezTo>
                    <a:pt x="21" y="146"/>
                    <a:pt x="21" y="146"/>
                    <a:pt x="21" y="146"/>
                  </a:cubicBezTo>
                  <a:cubicBezTo>
                    <a:pt x="21" y="145"/>
                    <a:pt x="21" y="145"/>
                    <a:pt x="21" y="145"/>
                  </a:cubicBezTo>
                  <a:cubicBezTo>
                    <a:pt x="21" y="145"/>
                    <a:pt x="21" y="145"/>
                    <a:pt x="21" y="145"/>
                  </a:cubicBezTo>
                  <a:cubicBezTo>
                    <a:pt x="21" y="145"/>
                    <a:pt x="21" y="145"/>
                    <a:pt x="21" y="145"/>
                  </a:cubicBezTo>
                  <a:cubicBezTo>
                    <a:pt x="22" y="144"/>
                    <a:pt x="22" y="144"/>
                    <a:pt x="22" y="144"/>
                  </a:cubicBezTo>
                  <a:cubicBezTo>
                    <a:pt x="21" y="143"/>
                    <a:pt x="21" y="143"/>
                    <a:pt x="20" y="143"/>
                  </a:cubicBezTo>
                  <a:cubicBezTo>
                    <a:pt x="20" y="143"/>
                    <a:pt x="20" y="143"/>
                    <a:pt x="20" y="143"/>
                  </a:cubicBezTo>
                  <a:cubicBezTo>
                    <a:pt x="20" y="143"/>
                    <a:pt x="20" y="143"/>
                    <a:pt x="20" y="143"/>
                  </a:cubicBezTo>
                  <a:cubicBezTo>
                    <a:pt x="19" y="143"/>
                    <a:pt x="19" y="143"/>
                    <a:pt x="19" y="143"/>
                  </a:cubicBezTo>
                  <a:cubicBezTo>
                    <a:pt x="19" y="142"/>
                    <a:pt x="19" y="142"/>
                    <a:pt x="19" y="142"/>
                  </a:cubicBezTo>
                  <a:cubicBezTo>
                    <a:pt x="18" y="143"/>
                    <a:pt x="18" y="143"/>
                    <a:pt x="18" y="143"/>
                  </a:cubicBezTo>
                  <a:cubicBezTo>
                    <a:pt x="18" y="143"/>
                    <a:pt x="18" y="143"/>
                    <a:pt x="18" y="144"/>
                  </a:cubicBezTo>
                  <a:cubicBezTo>
                    <a:pt x="17" y="144"/>
                    <a:pt x="17" y="144"/>
                    <a:pt x="17" y="144"/>
                  </a:cubicBezTo>
                  <a:cubicBezTo>
                    <a:pt x="17" y="144"/>
                    <a:pt x="17" y="144"/>
                    <a:pt x="17" y="144"/>
                  </a:cubicBezTo>
                  <a:cubicBezTo>
                    <a:pt x="17" y="145"/>
                    <a:pt x="17" y="145"/>
                    <a:pt x="17" y="145"/>
                  </a:cubicBezTo>
                  <a:cubicBezTo>
                    <a:pt x="16" y="144"/>
                    <a:pt x="16" y="144"/>
                    <a:pt x="16" y="144"/>
                  </a:cubicBezTo>
                  <a:cubicBezTo>
                    <a:pt x="16" y="144"/>
                    <a:pt x="16" y="144"/>
                    <a:pt x="16" y="144"/>
                  </a:cubicBezTo>
                  <a:cubicBezTo>
                    <a:pt x="15" y="143"/>
                    <a:pt x="15" y="143"/>
                    <a:pt x="15" y="143"/>
                  </a:cubicBezTo>
                  <a:cubicBezTo>
                    <a:pt x="15" y="143"/>
                    <a:pt x="15" y="143"/>
                    <a:pt x="15" y="143"/>
                  </a:cubicBezTo>
                  <a:cubicBezTo>
                    <a:pt x="15" y="142"/>
                    <a:pt x="15" y="142"/>
                    <a:pt x="15" y="142"/>
                  </a:cubicBezTo>
                  <a:cubicBezTo>
                    <a:pt x="15" y="142"/>
                    <a:pt x="15" y="142"/>
                    <a:pt x="15" y="142"/>
                  </a:cubicBezTo>
                  <a:cubicBezTo>
                    <a:pt x="15" y="142"/>
                    <a:pt x="15" y="142"/>
                    <a:pt x="15" y="142"/>
                  </a:cubicBezTo>
                  <a:cubicBezTo>
                    <a:pt x="15" y="142"/>
                    <a:pt x="15" y="142"/>
                    <a:pt x="15" y="142"/>
                  </a:cubicBezTo>
                  <a:cubicBezTo>
                    <a:pt x="15" y="141"/>
                    <a:pt x="14" y="142"/>
                    <a:pt x="14" y="141"/>
                  </a:cubicBezTo>
                  <a:cubicBezTo>
                    <a:pt x="14" y="141"/>
                    <a:pt x="14" y="141"/>
                    <a:pt x="14" y="141"/>
                  </a:cubicBezTo>
                  <a:cubicBezTo>
                    <a:pt x="14" y="140"/>
                    <a:pt x="13" y="140"/>
                    <a:pt x="13" y="139"/>
                  </a:cubicBezTo>
                  <a:cubicBezTo>
                    <a:pt x="13" y="139"/>
                    <a:pt x="13" y="139"/>
                    <a:pt x="13" y="139"/>
                  </a:cubicBezTo>
                  <a:cubicBezTo>
                    <a:pt x="13" y="139"/>
                    <a:pt x="13" y="139"/>
                    <a:pt x="13" y="139"/>
                  </a:cubicBezTo>
                  <a:cubicBezTo>
                    <a:pt x="13" y="139"/>
                    <a:pt x="13" y="139"/>
                    <a:pt x="13" y="139"/>
                  </a:cubicBezTo>
                  <a:cubicBezTo>
                    <a:pt x="13" y="139"/>
                    <a:pt x="13" y="139"/>
                    <a:pt x="13" y="139"/>
                  </a:cubicBezTo>
                  <a:cubicBezTo>
                    <a:pt x="13" y="139"/>
                    <a:pt x="13" y="139"/>
                    <a:pt x="13" y="139"/>
                  </a:cubicBezTo>
                  <a:cubicBezTo>
                    <a:pt x="13" y="139"/>
                    <a:pt x="13" y="139"/>
                    <a:pt x="13" y="139"/>
                  </a:cubicBezTo>
                  <a:cubicBezTo>
                    <a:pt x="13" y="138"/>
                    <a:pt x="13" y="138"/>
                    <a:pt x="13" y="138"/>
                  </a:cubicBezTo>
                  <a:cubicBezTo>
                    <a:pt x="12" y="137"/>
                    <a:pt x="12" y="137"/>
                    <a:pt x="12" y="137"/>
                  </a:cubicBezTo>
                  <a:cubicBezTo>
                    <a:pt x="12" y="137"/>
                    <a:pt x="12" y="137"/>
                    <a:pt x="12" y="137"/>
                  </a:cubicBezTo>
                  <a:cubicBezTo>
                    <a:pt x="12" y="137"/>
                    <a:pt x="12" y="137"/>
                    <a:pt x="12" y="137"/>
                  </a:cubicBezTo>
                  <a:cubicBezTo>
                    <a:pt x="12" y="136"/>
                    <a:pt x="12" y="136"/>
                    <a:pt x="12" y="136"/>
                  </a:cubicBezTo>
                  <a:cubicBezTo>
                    <a:pt x="12" y="136"/>
                    <a:pt x="12" y="136"/>
                    <a:pt x="12" y="136"/>
                  </a:cubicBezTo>
                  <a:cubicBezTo>
                    <a:pt x="12" y="136"/>
                    <a:pt x="12" y="136"/>
                    <a:pt x="12" y="135"/>
                  </a:cubicBezTo>
                  <a:cubicBezTo>
                    <a:pt x="12" y="135"/>
                    <a:pt x="11" y="135"/>
                    <a:pt x="11" y="135"/>
                  </a:cubicBezTo>
                  <a:cubicBezTo>
                    <a:pt x="11" y="135"/>
                    <a:pt x="11" y="135"/>
                    <a:pt x="11" y="135"/>
                  </a:cubicBezTo>
                  <a:cubicBezTo>
                    <a:pt x="11" y="135"/>
                    <a:pt x="11" y="135"/>
                    <a:pt x="11" y="135"/>
                  </a:cubicBezTo>
                  <a:cubicBezTo>
                    <a:pt x="11" y="134"/>
                    <a:pt x="11" y="134"/>
                    <a:pt x="11" y="134"/>
                  </a:cubicBezTo>
                  <a:cubicBezTo>
                    <a:pt x="11" y="134"/>
                    <a:pt x="11" y="134"/>
                    <a:pt x="11" y="134"/>
                  </a:cubicBezTo>
                  <a:cubicBezTo>
                    <a:pt x="11" y="134"/>
                    <a:pt x="11" y="134"/>
                    <a:pt x="11" y="134"/>
                  </a:cubicBezTo>
                  <a:cubicBezTo>
                    <a:pt x="11" y="134"/>
                    <a:pt x="10" y="133"/>
                    <a:pt x="10" y="133"/>
                  </a:cubicBezTo>
                  <a:cubicBezTo>
                    <a:pt x="10" y="133"/>
                    <a:pt x="10" y="133"/>
                    <a:pt x="10" y="133"/>
                  </a:cubicBezTo>
                  <a:cubicBezTo>
                    <a:pt x="11" y="133"/>
                    <a:pt x="11" y="133"/>
                    <a:pt x="11" y="133"/>
                  </a:cubicBezTo>
                  <a:cubicBezTo>
                    <a:pt x="10" y="133"/>
                    <a:pt x="10" y="133"/>
                    <a:pt x="10" y="133"/>
                  </a:cubicBezTo>
                  <a:cubicBezTo>
                    <a:pt x="11" y="132"/>
                    <a:pt x="11" y="132"/>
                    <a:pt x="11" y="132"/>
                  </a:cubicBezTo>
                  <a:cubicBezTo>
                    <a:pt x="11" y="132"/>
                    <a:pt x="11" y="132"/>
                    <a:pt x="11" y="132"/>
                  </a:cubicBezTo>
                  <a:cubicBezTo>
                    <a:pt x="11" y="132"/>
                    <a:pt x="11" y="132"/>
                    <a:pt x="11" y="132"/>
                  </a:cubicBezTo>
                  <a:cubicBezTo>
                    <a:pt x="11" y="131"/>
                    <a:pt x="11" y="131"/>
                    <a:pt x="11" y="131"/>
                  </a:cubicBezTo>
                  <a:cubicBezTo>
                    <a:pt x="11" y="131"/>
                    <a:pt x="11" y="131"/>
                    <a:pt x="11" y="131"/>
                  </a:cubicBezTo>
                  <a:cubicBezTo>
                    <a:pt x="10" y="131"/>
                    <a:pt x="11" y="131"/>
                    <a:pt x="11" y="130"/>
                  </a:cubicBezTo>
                  <a:cubicBezTo>
                    <a:pt x="11" y="130"/>
                    <a:pt x="11" y="130"/>
                    <a:pt x="11" y="129"/>
                  </a:cubicBezTo>
                  <a:cubicBezTo>
                    <a:pt x="11" y="129"/>
                    <a:pt x="11" y="129"/>
                    <a:pt x="11" y="129"/>
                  </a:cubicBezTo>
                  <a:cubicBezTo>
                    <a:pt x="10" y="129"/>
                    <a:pt x="10" y="129"/>
                    <a:pt x="10" y="129"/>
                  </a:cubicBezTo>
                  <a:cubicBezTo>
                    <a:pt x="10" y="129"/>
                    <a:pt x="10" y="129"/>
                    <a:pt x="10" y="129"/>
                  </a:cubicBezTo>
                  <a:cubicBezTo>
                    <a:pt x="10" y="128"/>
                    <a:pt x="10" y="128"/>
                    <a:pt x="10" y="128"/>
                  </a:cubicBezTo>
                  <a:cubicBezTo>
                    <a:pt x="11" y="128"/>
                    <a:pt x="11" y="128"/>
                    <a:pt x="11" y="128"/>
                  </a:cubicBezTo>
                  <a:cubicBezTo>
                    <a:pt x="11" y="128"/>
                    <a:pt x="11" y="128"/>
                    <a:pt x="11" y="128"/>
                  </a:cubicBezTo>
                  <a:cubicBezTo>
                    <a:pt x="10" y="127"/>
                    <a:pt x="10" y="127"/>
                    <a:pt x="10" y="127"/>
                  </a:cubicBezTo>
                  <a:cubicBezTo>
                    <a:pt x="11" y="127"/>
                    <a:pt x="11" y="127"/>
                    <a:pt x="11" y="127"/>
                  </a:cubicBezTo>
                  <a:cubicBezTo>
                    <a:pt x="10" y="126"/>
                    <a:pt x="10" y="126"/>
                    <a:pt x="10" y="126"/>
                  </a:cubicBezTo>
                  <a:cubicBezTo>
                    <a:pt x="10" y="126"/>
                    <a:pt x="10" y="126"/>
                    <a:pt x="10" y="126"/>
                  </a:cubicBezTo>
                  <a:cubicBezTo>
                    <a:pt x="10" y="126"/>
                    <a:pt x="10" y="126"/>
                    <a:pt x="10" y="126"/>
                  </a:cubicBezTo>
                  <a:cubicBezTo>
                    <a:pt x="10" y="125"/>
                    <a:pt x="10" y="125"/>
                    <a:pt x="10" y="125"/>
                  </a:cubicBezTo>
                  <a:cubicBezTo>
                    <a:pt x="10" y="125"/>
                    <a:pt x="10" y="125"/>
                    <a:pt x="10" y="125"/>
                  </a:cubicBezTo>
                  <a:cubicBezTo>
                    <a:pt x="10" y="125"/>
                    <a:pt x="10" y="125"/>
                    <a:pt x="10" y="125"/>
                  </a:cubicBezTo>
                  <a:cubicBezTo>
                    <a:pt x="10" y="125"/>
                    <a:pt x="10" y="125"/>
                    <a:pt x="10" y="125"/>
                  </a:cubicBezTo>
                  <a:cubicBezTo>
                    <a:pt x="10" y="125"/>
                    <a:pt x="10" y="125"/>
                    <a:pt x="10" y="125"/>
                  </a:cubicBezTo>
                  <a:cubicBezTo>
                    <a:pt x="10" y="124"/>
                    <a:pt x="10" y="124"/>
                    <a:pt x="10" y="124"/>
                  </a:cubicBezTo>
                  <a:cubicBezTo>
                    <a:pt x="10" y="124"/>
                    <a:pt x="10" y="124"/>
                    <a:pt x="10" y="124"/>
                  </a:cubicBezTo>
                  <a:cubicBezTo>
                    <a:pt x="10" y="123"/>
                    <a:pt x="10" y="123"/>
                    <a:pt x="10" y="123"/>
                  </a:cubicBezTo>
                  <a:cubicBezTo>
                    <a:pt x="10" y="123"/>
                    <a:pt x="10" y="123"/>
                    <a:pt x="10" y="123"/>
                  </a:cubicBezTo>
                  <a:cubicBezTo>
                    <a:pt x="10" y="123"/>
                    <a:pt x="10" y="123"/>
                    <a:pt x="10" y="123"/>
                  </a:cubicBezTo>
                  <a:cubicBezTo>
                    <a:pt x="10" y="123"/>
                    <a:pt x="10" y="123"/>
                    <a:pt x="10" y="123"/>
                  </a:cubicBezTo>
                  <a:cubicBezTo>
                    <a:pt x="10" y="122"/>
                    <a:pt x="10" y="122"/>
                    <a:pt x="10" y="122"/>
                  </a:cubicBezTo>
                  <a:cubicBezTo>
                    <a:pt x="10" y="122"/>
                    <a:pt x="10" y="122"/>
                    <a:pt x="10" y="122"/>
                  </a:cubicBezTo>
                  <a:cubicBezTo>
                    <a:pt x="11" y="121"/>
                    <a:pt x="11" y="121"/>
                    <a:pt x="11" y="121"/>
                  </a:cubicBezTo>
                  <a:cubicBezTo>
                    <a:pt x="11" y="121"/>
                    <a:pt x="11" y="121"/>
                    <a:pt x="11" y="121"/>
                  </a:cubicBezTo>
                  <a:cubicBezTo>
                    <a:pt x="11" y="120"/>
                    <a:pt x="11" y="120"/>
                    <a:pt x="11" y="120"/>
                  </a:cubicBezTo>
                  <a:cubicBezTo>
                    <a:pt x="11" y="121"/>
                    <a:pt x="11" y="121"/>
                    <a:pt x="10" y="121"/>
                  </a:cubicBezTo>
                  <a:cubicBezTo>
                    <a:pt x="10" y="121"/>
                    <a:pt x="9" y="120"/>
                    <a:pt x="8" y="119"/>
                  </a:cubicBezTo>
                  <a:cubicBezTo>
                    <a:pt x="8" y="119"/>
                    <a:pt x="8" y="119"/>
                    <a:pt x="8" y="119"/>
                  </a:cubicBezTo>
                  <a:cubicBezTo>
                    <a:pt x="8" y="119"/>
                    <a:pt x="8" y="119"/>
                    <a:pt x="8" y="119"/>
                  </a:cubicBezTo>
                  <a:cubicBezTo>
                    <a:pt x="8" y="119"/>
                    <a:pt x="8" y="119"/>
                    <a:pt x="8" y="119"/>
                  </a:cubicBezTo>
                  <a:cubicBezTo>
                    <a:pt x="8" y="119"/>
                    <a:pt x="8" y="119"/>
                    <a:pt x="8" y="119"/>
                  </a:cubicBezTo>
                  <a:cubicBezTo>
                    <a:pt x="8" y="119"/>
                    <a:pt x="8" y="119"/>
                    <a:pt x="8" y="119"/>
                  </a:cubicBezTo>
                  <a:cubicBezTo>
                    <a:pt x="8" y="118"/>
                    <a:pt x="8" y="118"/>
                    <a:pt x="8" y="118"/>
                  </a:cubicBezTo>
                  <a:cubicBezTo>
                    <a:pt x="8" y="118"/>
                    <a:pt x="8" y="118"/>
                    <a:pt x="8" y="118"/>
                  </a:cubicBezTo>
                  <a:cubicBezTo>
                    <a:pt x="8" y="117"/>
                    <a:pt x="8" y="117"/>
                    <a:pt x="8" y="117"/>
                  </a:cubicBezTo>
                  <a:cubicBezTo>
                    <a:pt x="8" y="116"/>
                    <a:pt x="8" y="116"/>
                    <a:pt x="8" y="116"/>
                  </a:cubicBezTo>
                  <a:cubicBezTo>
                    <a:pt x="8" y="116"/>
                    <a:pt x="8" y="116"/>
                    <a:pt x="8" y="116"/>
                  </a:cubicBezTo>
                  <a:cubicBezTo>
                    <a:pt x="8" y="116"/>
                    <a:pt x="8" y="116"/>
                    <a:pt x="8" y="116"/>
                  </a:cubicBezTo>
                  <a:cubicBezTo>
                    <a:pt x="8" y="116"/>
                    <a:pt x="8" y="116"/>
                    <a:pt x="8" y="116"/>
                  </a:cubicBezTo>
                  <a:cubicBezTo>
                    <a:pt x="8" y="115"/>
                    <a:pt x="8" y="115"/>
                    <a:pt x="8" y="115"/>
                  </a:cubicBezTo>
                  <a:cubicBezTo>
                    <a:pt x="8" y="115"/>
                    <a:pt x="8" y="115"/>
                    <a:pt x="8" y="115"/>
                  </a:cubicBezTo>
                  <a:cubicBezTo>
                    <a:pt x="8" y="114"/>
                    <a:pt x="8" y="114"/>
                    <a:pt x="8" y="114"/>
                  </a:cubicBezTo>
                  <a:cubicBezTo>
                    <a:pt x="8" y="114"/>
                    <a:pt x="8" y="114"/>
                    <a:pt x="8" y="114"/>
                  </a:cubicBezTo>
                  <a:cubicBezTo>
                    <a:pt x="8" y="115"/>
                    <a:pt x="8" y="115"/>
                    <a:pt x="8" y="115"/>
                  </a:cubicBezTo>
                  <a:cubicBezTo>
                    <a:pt x="9" y="114"/>
                    <a:pt x="9" y="114"/>
                    <a:pt x="9" y="114"/>
                  </a:cubicBezTo>
                  <a:cubicBezTo>
                    <a:pt x="9" y="114"/>
                    <a:pt x="9" y="114"/>
                    <a:pt x="9" y="114"/>
                  </a:cubicBezTo>
                  <a:cubicBezTo>
                    <a:pt x="9" y="114"/>
                    <a:pt x="9" y="114"/>
                    <a:pt x="9" y="114"/>
                  </a:cubicBezTo>
                  <a:cubicBezTo>
                    <a:pt x="9" y="115"/>
                    <a:pt x="9" y="115"/>
                    <a:pt x="9" y="115"/>
                  </a:cubicBezTo>
                  <a:cubicBezTo>
                    <a:pt x="10" y="114"/>
                    <a:pt x="10" y="114"/>
                    <a:pt x="10" y="114"/>
                  </a:cubicBezTo>
                  <a:cubicBezTo>
                    <a:pt x="10" y="114"/>
                    <a:pt x="10" y="114"/>
                    <a:pt x="10" y="114"/>
                  </a:cubicBezTo>
                  <a:cubicBezTo>
                    <a:pt x="10" y="114"/>
                    <a:pt x="10" y="114"/>
                    <a:pt x="10" y="114"/>
                  </a:cubicBezTo>
                  <a:cubicBezTo>
                    <a:pt x="10" y="115"/>
                    <a:pt x="10" y="115"/>
                    <a:pt x="10" y="115"/>
                  </a:cubicBezTo>
                  <a:cubicBezTo>
                    <a:pt x="10" y="115"/>
                    <a:pt x="10" y="115"/>
                    <a:pt x="10" y="115"/>
                  </a:cubicBezTo>
                  <a:cubicBezTo>
                    <a:pt x="10" y="115"/>
                    <a:pt x="10" y="115"/>
                    <a:pt x="10" y="115"/>
                  </a:cubicBezTo>
                  <a:cubicBezTo>
                    <a:pt x="10" y="115"/>
                    <a:pt x="10" y="115"/>
                    <a:pt x="10" y="115"/>
                  </a:cubicBezTo>
                  <a:cubicBezTo>
                    <a:pt x="10" y="116"/>
                    <a:pt x="10" y="116"/>
                    <a:pt x="10" y="116"/>
                  </a:cubicBezTo>
                  <a:cubicBezTo>
                    <a:pt x="11" y="115"/>
                    <a:pt x="11" y="115"/>
                    <a:pt x="11" y="115"/>
                  </a:cubicBezTo>
                  <a:cubicBezTo>
                    <a:pt x="11" y="116"/>
                    <a:pt x="11" y="116"/>
                    <a:pt x="11" y="116"/>
                  </a:cubicBezTo>
                  <a:cubicBezTo>
                    <a:pt x="11" y="116"/>
                    <a:pt x="11" y="116"/>
                    <a:pt x="11" y="116"/>
                  </a:cubicBezTo>
                  <a:cubicBezTo>
                    <a:pt x="11" y="116"/>
                    <a:pt x="11" y="116"/>
                    <a:pt x="11" y="116"/>
                  </a:cubicBezTo>
                  <a:cubicBezTo>
                    <a:pt x="12" y="116"/>
                    <a:pt x="12" y="116"/>
                    <a:pt x="12" y="116"/>
                  </a:cubicBezTo>
                  <a:cubicBezTo>
                    <a:pt x="12" y="116"/>
                    <a:pt x="12" y="116"/>
                    <a:pt x="12" y="116"/>
                  </a:cubicBezTo>
                  <a:cubicBezTo>
                    <a:pt x="12" y="116"/>
                    <a:pt x="12" y="116"/>
                    <a:pt x="12" y="116"/>
                  </a:cubicBezTo>
                  <a:cubicBezTo>
                    <a:pt x="11" y="116"/>
                    <a:pt x="11" y="116"/>
                    <a:pt x="11" y="116"/>
                  </a:cubicBezTo>
                  <a:cubicBezTo>
                    <a:pt x="11" y="116"/>
                    <a:pt x="11" y="116"/>
                    <a:pt x="11" y="116"/>
                  </a:cubicBezTo>
                  <a:cubicBezTo>
                    <a:pt x="11" y="116"/>
                    <a:pt x="11" y="116"/>
                    <a:pt x="11" y="116"/>
                  </a:cubicBezTo>
                  <a:cubicBezTo>
                    <a:pt x="12" y="115"/>
                    <a:pt x="12" y="115"/>
                    <a:pt x="12" y="115"/>
                  </a:cubicBezTo>
                  <a:cubicBezTo>
                    <a:pt x="13" y="116"/>
                    <a:pt x="13" y="116"/>
                    <a:pt x="13" y="116"/>
                  </a:cubicBezTo>
                  <a:cubicBezTo>
                    <a:pt x="13" y="116"/>
                    <a:pt x="13" y="116"/>
                    <a:pt x="13" y="116"/>
                  </a:cubicBezTo>
                  <a:cubicBezTo>
                    <a:pt x="13" y="116"/>
                    <a:pt x="13" y="116"/>
                    <a:pt x="13" y="116"/>
                  </a:cubicBezTo>
                  <a:cubicBezTo>
                    <a:pt x="13" y="115"/>
                    <a:pt x="13" y="115"/>
                    <a:pt x="13" y="115"/>
                  </a:cubicBezTo>
                  <a:cubicBezTo>
                    <a:pt x="13" y="115"/>
                    <a:pt x="13" y="115"/>
                    <a:pt x="13" y="115"/>
                  </a:cubicBezTo>
                  <a:cubicBezTo>
                    <a:pt x="13" y="115"/>
                    <a:pt x="13" y="115"/>
                    <a:pt x="13" y="115"/>
                  </a:cubicBezTo>
                  <a:cubicBezTo>
                    <a:pt x="13" y="114"/>
                    <a:pt x="13" y="114"/>
                    <a:pt x="13" y="114"/>
                  </a:cubicBezTo>
                  <a:cubicBezTo>
                    <a:pt x="14" y="115"/>
                    <a:pt x="14" y="115"/>
                    <a:pt x="14" y="115"/>
                  </a:cubicBezTo>
                  <a:cubicBezTo>
                    <a:pt x="14" y="115"/>
                    <a:pt x="14" y="115"/>
                    <a:pt x="14" y="115"/>
                  </a:cubicBezTo>
                  <a:cubicBezTo>
                    <a:pt x="14" y="115"/>
                    <a:pt x="14" y="115"/>
                    <a:pt x="14" y="116"/>
                  </a:cubicBezTo>
                  <a:cubicBezTo>
                    <a:pt x="14" y="116"/>
                    <a:pt x="14" y="116"/>
                    <a:pt x="15" y="116"/>
                  </a:cubicBezTo>
                  <a:cubicBezTo>
                    <a:pt x="15" y="117"/>
                    <a:pt x="15" y="117"/>
                    <a:pt x="15" y="117"/>
                  </a:cubicBezTo>
                  <a:cubicBezTo>
                    <a:pt x="15" y="117"/>
                    <a:pt x="15" y="117"/>
                    <a:pt x="15" y="117"/>
                  </a:cubicBezTo>
                  <a:cubicBezTo>
                    <a:pt x="15" y="118"/>
                    <a:pt x="15" y="118"/>
                    <a:pt x="15" y="118"/>
                  </a:cubicBezTo>
                  <a:cubicBezTo>
                    <a:pt x="15" y="118"/>
                    <a:pt x="15" y="118"/>
                    <a:pt x="15" y="118"/>
                  </a:cubicBezTo>
                  <a:cubicBezTo>
                    <a:pt x="15" y="118"/>
                    <a:pt x="15" y="118"/>
                    <a:pt x="15" y="118"/>
                  </a:cubicBezTo>
                  <a:cubicBezTo>
                    <a:pt x="15" y="119"/>
                    <a:pt x="15" y="119"/>
                    <a:pt x="15" y="119"/>
                  </a:cubicBezTo>
                  <a:cubicBezTo>
                    <a:pt x="16" y="120"/>
                    <a:pt x="16" y="120"/>
                    <a:pt x="16" y="120"/>
                  </a:cubicBezTo>
                  <a:cubicBezTo>
                    <a:pt x="15" y="120"/>
                    <a:pt x="15" y="120"/>
                    <a:pt x="15" y="120"/>
                  </a:cubicBezTo>
                  <a:cubicBezTo>
                    <a:pt x="15" y="120"/>
                    <a:pt x="15" y="120"/>
                    <a:pt x="15" y="120"/>
                  </a:cubicBezTo>
                  <a:cubicBezTo>
                    <a:pt x="15" y="121"/>
                    <a:pt x="15" y="121"/>
                    <a:pt x="15" y="121"/>
                  </a:cubicBezTo>
                  <a:cubicBezTo>
                    <a:pt x="15" y="122"/>
                    <a:pt x="15" y="122"/>
                    <a:pt x="15" y="122"/>
                  </a:cubicBezTo>
                  <a:cubicBezTo>
                    <a:pt x="15" y="122"/>
                    <a:pt x="15" y="122"/>
                    <a:pt x="15" y="122"/>
                  </a:cubicBezTo>
                  <a:cubicBezTo>
                    <a:pt x="15" y="123"/>
                    <a:pt x="15" y="123"/>
                    <a:pt x="15" y="123"/>
                  </a:cubicBezTo>
                  <a:cubicBezTo>
                    <a:pt x="16" y="123"/>
                    <a:pt x="16" y="123"/>
                    <a:pt x="16" y="123"/>
                  </a:cubicBezTo>
                  <a:cubicBezTo>
                    <a:pt x="16" y="123"/>
                    <a:pt x="17" y="123"/>
                    <a:pt x="17" y="123"/>
                  </a:cubicBezTo>
                  <a:cubicBezTo>
                    <a:pt x="17" y="124"/>
                    <a:pt x="17" y="124"/>
                    <a:pt x="17" y="124"/>
                  </a:cubicBezTo>
                  <a:cubicBezTo>
                    <a:pt x="17" y="125"/>
                    <a:pt x="17" y="125"/>
                    <a:pt x="17" y="125"/>
                  </a:cubicBezTo>
                  <a:cubicBezTo>
                    <a:pt x="17" y="125"/>
                    <a:pt x="17" y="125"/>
                    <a:pt x="17" y="125"/>
                  </a:cubicBezTo>
                  <a:cubicBezTo>
                    <a:pt x="16" y="125"/>
                    <a:pt x="16" y="125"/>
                    <a:pt x="16" y="125"/>
                  </a:cubicBezTo>
                  <a:cubicBezTo>
                    <a:pt x="16" y="125"/>
                    <a:pt x="16" y="125"/>
                    <a:pt x="16" y="125"/>
                  </a:cubicBezTo>
                  <a:cubicBezTo>
                    <a:pt x="16" y="126"/>
                    <a:pt x="16" y="126"/>
                    <a:pt x="16" y="126"/>
                  </a:cubicBezTo>
                  <a:cubicBezTo>
                    <a:pt x="16" y="126"/>
                    <a:pt x="16" y="126"/>
                    <a:pt x="16" y="126"/>
                  </a:cubicBezTo>
                  <a:cubicBezTo>
                    <a:pt x="16" y="126"/>
                    <a:pt x="16" y="126"/>
                    <a:pt x="16" y="126"/>
                  </a:cubicBezTo>
                  <a:cubicBezTo>
                    <a:pt x="15" y="126"/>
                    <a:pt x="15" y="126"/>
                    <a:pt x="15" y="126"/>
                  </a:cubicBezTo>
                  <a:cubicBezTo>
                    <a:pt x="15" y="126"/>
                    <a:pt x="15" y="126"/>
                    <a:pt x="15" y="126"/>
                  </a:cubicBezTo>
                  <a:cubicBezTo>
                    <a:pt x="16" y="126"/>
                    <a:pt x="16" y="126"/>
                    <a:pt x="16" y="126"/>
                  </a:cubicBezTo>
                  <a:cubicBezTo>
                    <a:pt x="16" y="126"/>
                    <a:pt x="16" y="126"/>
                    <a:pt x="16" y="126"/>
                  </a:cubicBezTo>
                  <a:cubicBezTo>
                    <a:pt x="16" y="126"/>
                    <a:pt x="16" y="126"/>
                    <a:pt x="16" y="126"/>
                  </a:cubicBezTo>
                  <a:cubicBezTo>
                    <a:pt x="16" y="126"/>
                    <a:pt x="16" y="126"/>
                    <a:pt x="16" y="126"/>
                  </a:cubicBezTo>
                  <a:cubicBezTo>
                    <a:pt x="16" y="126"/>
                    <a:pt x="16" y="126"/>
                    <a:pt x="16" y="126"/>
                  </a:cubicBezTo>
                  <a:cubicBezTo>
                    <a:pt x="17" y="126"/>
                    <a:pt x="17" y="126"/>
                    <a:pt x="17" y="126"/>
                  </a:cubicBezTo>
                  <a:cubicBezTo>
                    <a:pt x="17" y="126"/>
                    <a:pt x="17" y="126"/>
                    <a:pt x="17" y="126"/>
                  </a:cubicBezTo>
                  <a:cubicBezTo>
                    <a:pt x="17" y="126"/>
                    <a:pt x="17" y="126"/>
                    <a:pt x="17" y="126"/>
                  </a:cubicBezTo>
                  <a:cubicBezTo>
                    <a:pt x="17" y="126"/>
                    <a:pt x="17" y="126"/>
                    <a:pt x="17" y="126"/>
                  </a:cubicBezTo>
                  <a:cubicBezTo>
                    <a:pt x="17" y="125"/>
                    <a:pt x="17" y="125"/>
                    <a:pt x="17" y="125"/>
                  </a:cubicBezTo>
                  <a:cubicBezTo>
                    <a:pt x="17" y="125"/>
                    <a:pt x="17" y="125"/>
                    <a:pt x="17" y="125"/>
                  </a:cubicBezTo>
                  <a:cubicBezTo>
                    <a:pt x="18" y="125"/>
                    <a:pt x="18" y="125"/>
                    <a:pt x="18" y="125"/>
                  </a:cubicBezTo>
                  <a:cubicBezTo>
                    <a:pt x="18" y="125"/>
                    <a:pt x="18" y="124"/>
                    <a:pt x="19" y="124"/>
                  </a:cubicBezTo>
                  <a:cubicBezTo>
                    <a:pt x="19" y="124"/>
                    <a:pt x="19" y="124"/>
                    <a:pt x="19" y="124"/>
                  </a:cubicBezTo>
                  <a:cubicBezTo>
                    <a:pt x="19" y="124"/>
                    <a:pt x="19" y="124"/>
                    <a:pt x="19" y="124"/>
                  </a:cubicBezTo>
                  <a:cubicBezTo>
                    <a:pt x="19" y="125"/>
                    <a:pt x="19" y="125"/>
                    <a:pt x="19" y="125"/>
                  </a:cubicBezTo>
                  <a:cubicBezTo>
                    <a:pt x="19" y="124"/>
                    <a:pt x="19" y="124"/>
                    <a:pt x="19" y="124"/>
                  </a:cubicBezTo>
                  <a:cubicBezTo>
                    <a:pt x="20" y="125"/>
                    <a:pt x="20" y="125"/>
                    <a:pt x="20" y="125"/>
                  </a:cubicBezTo>
                  <a:cubicBezTo>
                    <a:pt x="20" y="125"/>
                    <a:pt x="20" y="125"/>
                    <a:pt x="20" y="125"/>
                  </a:cubicBezTo>
                  <a:cubicBezTo>
                    <a:pt x="20" y="125"/>
                    <a:pt x="20" y="125"/>
                    <a:pt x="20" y="125"/>
                  </a:cubicBezTo>
                  <a:cubicBezTo>
                    <a:pt x="20" y="125"/>
                    <a:pt x="20" y="125"/>
                    <a:pt x="20" y="125"/>
                  </a:cubicBezTo>
                  <a:cubicBezTo>
                    <a:pt x="20" y="125"/>
                    <a:pt x="20" y="125"/>
                    <a:pt x="20" y="125"/>
                  </a:cubicBezTo>
                  <a:cubicBezTo>
                    <a:pt x="20" y="125"/>
                    <a:pt x="20" y="125"/>
                    <a:pt x="20" y="125"/>
                  </a:cubicBezTo>
                  <a:cubicBezTo>
                    <a:pt x="21" y="125"/>
                    <a:pt x="21" y="125"/>
                    <a:pt x="21" y="125"/>
                  </a:cubicBezTo>
                  <a:cubicBezTo>
                    <a:pt x="21" y="125"/>
                    <a:pt x="21" y="125"/>
                    <a:pt x="21" y="125"/>
                  </a:cubicBezTo>
                  <a:cubicBezTo>
                    <a:pt x="21" y="126"/>
                    <a:pt x="21" y="126"/>
                    <a:pt x="22" y="127"/>
                  </a:cubicBezTo>
                  <a:cubicBezTo>
                    <a:pt x="21" y="127"/>
                    <a:pt x="21" y="127"/>
                    <a:pt x="21" y="127"/>
                  </a:cubicBezTo>
                  <a:cubicBezTo>
                    <a:pt x="22" y="127"/>
                    <a:pt x="22" y="127"/>
                    <a:pt x="22" y="127"/>
                  </a:cubicBezTo>
                  <a:cubicBezTo>
                    <a:pt x="22" y="127"/>
                    <a:pt x="22" y="127"/>
                    <a:pt x="22" y="127"/>
                  </a:cubicBezTo>
                  <a:cubicBezTo>
                    <a:pt x="22" y="128"/>
                    <a:pt x="22" y="128"/>
                    <a:pt x="22" y="128"/>
                  </a:cubicBezTo>
                  <a:cubicBezTo>
                    <a:pt x="22" y="128"/>
                    <a:pt x="22" y="128"/>
                    <a:pt x="22" y="128"/>
                  </a:cubicBezTo>
                  <a:cubicBezTo>
                    <a:pt x="22" y="128"/>
                    <a:pt x="22" y="128"/>
                    <a:pt x="22" y="128"/>
                  </a:cubicBezTo>
                  <a:cubicBezTo>
                    <a:pt x="22" y="128"/>
                    <a:pt x="23" y="128"/>
                    <a:pt x="23" y="129"/>
                  </a:cubicBezTo>
                  <a:cubicBezTo>
                    <a:pt x="23" y="129"/>
                    <a:pt x="23" y="129"/>
                    <a:pt x="23" y="129"/>
                  </a:cubicBezTo>
                  <a:cubicBezTo>
                    <a:pt x="23" y="129"/>
                    <a:pt x="23" y="129"/>
                    <a:pt x="23" y="129"/>
                  </a:cubicBezTo>
                  <a:cubicBezTo>
                    <a:pt x="23" y="129"/>
                    <a:pt x="23" y="129"/>
                    <a:pt x="23" y="129"/>
                  </a:cubicBezTo>
                  <a:cubicBezTo>
                    <a:pt x="23" y="128"/>
                    <a:pt x="23" y="128"/>
                    <a:pt x="23" y="128"/>
                  </a:cubicBezTo>
                  <a:cubicBezTo>
                    <a:pt x="23" y="128"/>
                    <a:pt x="23" y="128"/>
                    <a:pt x="23" y="128"/>
                  </a:cubicBezTo>
                  <a:cubicBezTo>
                    <a:pt x="23" y="127"/>
                    <a:pt x="23" y="127"/>
                    <a:pt x="23" y="127"/>
                  </a:cubicBezTo>
                  <a:cubicBezTo>
                    <a:pt x="22" y="127"/>
                    <a:pt x="22" y="127"/>
                    <a:pt x="22" y="127"/>
                  </a:cubicBezTo>
                  <a:cubicBezTo>
                    <a:pt x="22" y="127"/>
                    <a:pt x="22" y="127"/>
                    <a:pt x="22" y="127"/>
                  </a:cubicBezTo>
                  <a:cubicBezTo>
                    <a:pt x="22" y="127"/>
                    <a:pt x="22" y="127"/>
                    <a:pt x="22" y="127"/>
                  </a:cubicBezTo>
                  <a:cubicBezTo>
                    <a:pt x="22" y="127"/>
                    <a:pt x="22" y="127"/>
                    <a:pt x="22" y="127"/>
                  </a:cubicBezTo>
                  <a:cubicBezTo>
                    <a:pt x="22" y="127"/>
                    <a:pt x="22" y="127"/>
                    <a:pt x="22" y="127"/>
                  </a:cubicBezTo>
                  <a:cubicBezTo>
                    <a:pt x="22" y="127"/>
                    <a:pt x="22" y="127"/>
                    <a:pt x="22" y="127"/>
                  </a:cubicBezTo>
                  <a:cubicBezTo>
                    <a:pt x="22" y="127"/>
                    <a:pt x="22" y="127"/>
                    <a:pt x="22" y="127"/>
                  </a:cubicBezTo>
                  <a:cubicBezTo>
                    <a:pt x="23" y="127"/>
                    <a:pt x="23" y="127"/>
                    <a:pt x="23" y="127"/>
                  </a:cubicBezTo>
                  <a:cubicBezTo>
                    <a:pt x="23" y="127"/>
                    <a:pt x="23" y="127"/>
                    <a:pt x="23" y="127"/>
                  </a:cubicBezTo>
                  <a:cubicBezTo>
                    <a:pt x="23" y="127"/>
                    <a:pt x="23" y="127"/>
                    <a:pt x="23" y="127"/>
                  </a:cubicBezTo>
                  <a:cubicBezTo>
                    <a:pt x="23" y="127"/>
                    <a:pt x="23" y="127"/>
                    <a:pt x="23" y="127"/>
                  </a:cubicBezTo>
                  <a:cubicBezTo>
                    <a:pt x="23" y="126"/>
                    <a:pt x="23" y="126"/>
                    <a:pt x="23" y="126"/>
                  </a:cubicBezTo>
                  <a:cubicBezTo>
                    <a:pt x="22" y="126"/>
                    <a:pt x="22" y="126"/>
                    <a:pt x="22" y="126"/>
                  </a:cubicBezTo>
                  <a:cubicBezTo>
                    <a:pt x="23" y="125"/>
                    <a:pt x="23" y="125"/>
                    <a:pt x="23" y="125"/>
                  </a:cubicBezTo>
                  <a:cubicBezTo>
                    <a:pt x="23" y="125"/>
                    <a:pt x="23" y="125"/>
                    <a:pt x="23" y="125"/>
                  </a:cubicBezTo>
                  <a:cubicBezTo>
                    <a:pt x="23" y="125"/>
                    <a:pt x="23" y="125"/>
                    <a:pt x="23" y="125"/>
                  </a:cubicBezTo>
                  <a:cubicBezTo>
                    <a:pt x="23" y="124"/>
                    <a:pt x="23" y="124"/>
                    <a:pt x="23" y="124"/>
                  </a:cubicBezTo>
                  <a:cubicBezTo>
                    <a:pt x="23" y="124"/>
                    <a:pt x="23" y="124"/>
                    <a:pt x="23" y="124"/>
                  </a:cubicBezTo>
                  <a:cubicBezTo>
                    <a:pt x="23" y="124"/>
                    <a:pt x="23" y="124"/>
                    <a:pt x="23" y="124"/>
                  </a:cubicBezTo>
                  <a:cubicBezTo>
                    <a:pt x="23" y="124"/>
                    <a:pt x="23" y="124"/>
                    <a:pt x="23" y="124"/>
                  </a:cubicBezTo>
                  <a:cubicBezTo>
                    <a:pt x="23" y="124"/>
                    <a:pt x="23" y="124"/>
                    <a:pt x="23" y="124"/>
                  </a:cubicBezTo>
                  <a:cubicBezTo>
                    <a:pt x="24" y="123"/>
                    <a:pt x="24" y="123"/>
                    <a:pt x="24" y="123"/>
                  </a:cubicBezTo>
                  <a:cubicBezTo>
                    <a:pt x="24" y="123"/>
                    <a:pt x="24" y="123"/>
                    <a:pt x="24" y="123"/>
                  </a:cubicBezTo>
                  <a:cubicBezTo>
                    <a:pt x="24" y="123"/>
                    <a:pt x="24" y="123"/>
                    <a:pt x="24" y="123"/>
                  </a:cubicBezTo>
                  <a:cubicBezTo>
                    <a:pt x="23" y="123"/>
                    <a:pt x="23" y="123"/>
                    <a:pt x="23" y="123"/>
                  </a:cubicBezTo>
                  <a:cubicBezTo>
                    <a:pt x="24" y="122"/>
                    <a:pt x="24" y="122"/>
                    <a:pt x="24" y="122"/>
                  </a:cubicBezTo>
                  <a:cubicBezTo>
                    <a:pt x="24" y="122"/>
                    <a:pt x="24" y="122"/>
                    <a:pt x="24" y="122"/>
                  </a:cubicBezTo>
                  <a:cubicBezTo>
                    <a:pt x="24" y="122"/>
                    <a:pt x="24" y="122"/>
                    <a:pt x="24" y="122"/>
                  </a:cubicBezTo>
                  <a:cubicBezTo>
                    <a:pt x="24" y="122"/>
                    <a:pt x="24" y="122"/>
                    <a:pt x="24" y="122"/>
                  </a:cubicBezTo>
                  <a:cubicBezTo>
                    <a:pt x="25" y="122"/>
                    <a:pt x="25" y="122"/>
                    <a:pt x="25" y="122"/>
                  </a:cubicBezTo>
                  <a:cubicBezTo>
                    <a:pt x="25" y="122"/>
                    <a:pt x="25" y="122"/>
                    <a:pt x="25" y="122"/>
                  </a:cubicBezTo>
                  <a:cubicBezTo>
                    <a:pt x="25" y="123"/>
                    <a:pt x="25" y="123"/>
                    <a:pt x="25" y="123"/>
                  </a:cubicBezTo>
                  <a:cubicBezTo>
                    <a:pt x="25" y="123"/>
                    <a:pt x="25" y="123"/>
                    <a:pt x="25" y="123"/>
                  </a:cubicBezTo>
                  <a:cubicBezTo>
                    <a:pt x="25" y="123"/>
                    <a:pt x="25" y="123"/>
                    <a:pt x="25" y="123"/>
                  </a:cubicBezTo>
                  <a:cubicBezTo>
                    <a:pt x="25" y="123"/>
                    <a:pt x="25" y="123"/>
                    <a:pt x="25" y="123"/>
                  </a:cubicBezTo>
                  <a:cubicBezTo>
                    <a:pt x="26" y="124"/>
                    <a:pt x="26" y="124"/>
                    <a:pt x="26" y="124"/>
                  </a:cubicBezTo>
                  <a:cubicBezTo>
                    <a:pt x="25" y="124"/>
                    <a:pt x="25" y="124"/>
                    <a:pt x="25" y="124"/>
                  </a:cubicBezTo>
                  <a:cubicBezTo>
                    <a:pt x="26" y="125"/>
                    <a:pt x="26" y="125"/>
                    <a:pt x="26" y="125"/>
                  </a:cubicBezTo>
                  <a:cubicBezTo>
                    <a:pt x="26" y="125"/>
                    <a:pt x="26" y="125"/>
                    <a:pt x="26" y="125"/>
                  </a:cubicBezTo>
                  <a:cubicBezTo>
                    <a:pt x="26" y="125"/>
                    <a:pt x="26" y="125"/>
                    <a:pt x="26" y="125"/>
                  </a:cubicBezTo>
                  <a:cubicBezTo>
                    <a:pt x="27" y="125"/>
                    <a:pt x="27" y="125"/>
                    <a:pt x="27" y="125"/>
                  </a:cubicBezTo>
                  <a:cubicBezTo>
                    <a:pt x="27" y="125"/>
                    <a:pt x="27" y="125"/>
                    <a:pt x="27" y="125"/>
                  </a:cubicBezTo>
                  <a:cubicBezTo>
                    <a:pt x="27" y="126"/>
                    <a:pt x="27" y="126"/>
                    <a:pt x="27" y="126"/>
                  </a:cubicBezTo>
                  <a:cubicBezTo>
                    <a:pt x="27" y="125"/>
                    <a:pt x="27" y="125"/>
                    <a:pt x="27" y="125"/>
                  </a:cubicBezTo>
                  <a:cubicBezTo>
                    <a:pt x="28" y="126"/>
                    <a:pt x="28" y="126"/>
                    <a:pt x="28" y="126"/>
                  </a:cubicBezTo>
                  <a:cubicBezTo>
                    <a:pt x="28" y="126"/>
                    <a:pt x="28" y="126"/>
                    <a:pt x="28" y="126"/>
                  </a:cubicBezTo>
                  <a:cubicBezTo>
                    <a:pt x="28" y="126"/>
                    <a:pt x="28" y="126"/>
                    <a:pt x="28" y="126"/>
                  </a:cubicBezTo>
                  <a:cubicBezTo>
                    <a:pt x="28" y="126"/>
                    <a:pt x="28" y="126"/>
                    <a:pt x="28" y="126"/>
                  </a:cubicBezTo>
                  <a:cubicBezTo>
                    <a:pt x="28" y="126"/>
                    <a:pt x="28" y="126"/>
                    <a:pt x="28" y="126"/>
                  </a:cubicBezTo>
                  <a:cubicBezTo>
                    <a:pt x="28" y="126"/>
                    <a:pt x="28" y="126"/>
                    <a:pt x="28" y="126"/>
                  </a:cubicBezTo>
                  <a:cubicBezTo>
                    <a:pt x="28" y="126"/>
                    <a:pt x="28" y="126"/>
                    <a:pt x="28" y="126"/>
                  </a:cubicBezTo>
                  <a:cubicBezTo>
                    <a:pt x="29" y="126"/>
                    <a:pt x="29" y="126"/>
                    <a:pt x="29" y="126"/>
                  </a:cubicBezTo>
                  <a:cubicBezTo>
                    <a:pt x="29" y="126"/>
                    <a:pt x="29" y="126"/>
                    <a:pt x="29" y="126"/>
                  </a:cubicBezTo>
                  <a:cubicBezTo>
                    <a:pt x="29" y="126"/>
                    <a:pt x="29" y="126"/>
                    <a:pt x="29" y="126"/>
                  </a:cubicBezTo>
                  <a:cubicBezTo>
                    <a:pt x="30" y="127"/>
                    <a:pt x="30" y="127"/>
                    <a:pt x="30" y="127"/>
                  </a:cubicBezTo>
                  <a:cubicBezTo>
                    <a:pt x="30" y="127"/>
                    <a:pt x="30" y="127"/>
                    <a:pt x="30" y="127"/>
                  </a:cubicBezTo>
                  <a:cubicBezTo>
                    <a:pt x="30" y="127"/>
                    <a:pt x="30" y="127"/>
                    <a:pt x="30" y="127"/>
                  </a:cubicBezTo>
                  <a:cubicBezTo>
                    <a:pt x="30" y="127"/>
                    <a:pt x="30" y="127"/>
                    <a:pt x="30" y="127"/>
                  </a:cubicBezTo>
                  <a:cubicBezTo>
                    <a:pt x="30" y="127"/>
                    <a:pt x="30" y="127"/>
                    <a:pt x="30" y="127"/>
                  </a:cubicBezTo>
                  <a:cubicBezTo>
                    <a:pt x="30" y="127"/>
                    <a:pt x="30" y="127"/>
                    <a:pt x="30" y="127"/>
                  </a:cubicBezTo>
                  <a:cubicBezTo>
                    <a:pt x="30" y="127"/>
                    <a:pt x="30" y="127"/>
                    <a:pt x="30" y="127"/>
                  </a:cubicBezTo>
                  <a:cubicBezTo>
                    <a:pt x="31" y="127"/>
                    <a:pt x="31" y="127"/>
                    <a:pt x="31" y="127"/>
                  </a:cubicBezTo>
                  <a:cubicBezTo>
                    <a:pt x="31" y="127"/>
                    <a:pt x="31" y="127"/>
                    <a:pt x="31" y="127"/>
                  </a:cubicBezTo>
                  <a:cubicBezTo>
                    <a:pt x="31" y="128"/>
                    <a:pt x="31" y="128"/>
                    <a:pt x="31" y="128"/>
                  </a:cubicBezTo>
                  <a:cubicBezTo>
                    <a:pt x="31" y="128"/>
                    <a:pt x="31" y="128"/>
                    <a:pt x="31" y="128"/>
                  </a:cubicBezTo>
                  <a:cubicBezTo>
                    <a:pt x="32" y="127"/>
                    <a:pt x="32" y="127"/>
                    <a:pt x="32" y="127"/>
                  </a:cubicBezTo>
                  <a:cubicBezTo>
                    <a:pt x="32" y="128"/>
                    <a:pt x="32" y="128"/>
                    <a:pt x="32" y="128"/>
                  </a:cubicBezTo>
                  <a:cubicBezTo>
                    <a:pt x="32" y="128"/>
                    <a:pt x="32" y="128"/>
                    <a:pt x="32" y="128"/>
                  </a:cubicBezTo>
                  <a:cubicBezTo>
                    <a:pt x="33" y="128"/>
                    <a:pt x="33" y="128"/>
                    <a:pt x="33" y="128"/>
                  </a:cubicBezTo>
                  <a:cubicBezTo>
                    <a:pt x="33" y="128"/>
                    <a:pt x="33" y="128"/>
                    <a:pt x="33" y="128"/>
                  </a:cubicBezTo>
                  <a:cubicBezTo>
                    <a:pt x="33" y="128"/>
                    <a:pt x="33" y="128"/>
                    <a:pt x="33" y="128"/>
                  </a:cubicBezTo>
                  <a:cubicBezTo>
                    <a:pt x="33" y="128"/>
                    <a:pt x="33" y="128"/>
                    <a:pt x="34" y="128"/>
                  </a:cubicBezTo>
                  <a:cubicBezTo>
                    <a:pt x="34" y="129"/>
                    <a:pt x="34" y="129"/>
                    <a:pt x="34" y="129"/>
                  </a:cubicBezTo>
                  <a:cubicBezTo>
                    <a:pt x="34" y="128"/>
                    <a:pt x="34" y="128"/>
                    <a:pt x="34" y="128"/>
                  </a:cubicBezTo>
                  <a:cubicBezTo>
                    <a:pt x="34" y="129"/>
                    <a:pt x="34" y="129"/>
                    <a:pt x="34" y="129"/>
                  </a:cubicBezTo>
                  <a:cubicBezTo>
                    <a:pt x="34" y="128"/>
                    <a:pt x="34" y="128"/>
                    <a:pt x="34" y="128"/>
                  </a:cubicBezTo>
                  <a:cubicBezTo>
                    <a:pt x="34" y="128"/>
                    <a:pt x="34" y="128"/>
                    <a:pt x="34" y="128"/>
                  </a:cubicBezTo>
                  <a:cubicBezTo>
                    <a:pt x="35" y="129"/>
                    <a:pt x="35" y="129"/>
                    <a:pt x="35" y="129"/>
                  </a:cubicBezTo>
                  <a:cubicBezTo>
                    <a:pt x="36" y="129"/>
                    <a:pt x="36" y="129"/>
                    <a:pt x="36" y="129"/>
                  </a:cubicBezTo>
                  <a:cubicBezTo>
                    <a:pt x="36" y="129"/>
                    <a:pt x="36" y="129"/>
                    <a:pt x="36" y="129"/>
                  </a:cubicBezTo>
                  <a:cubicBezTo>
                    <a:pt x="37" y="129"/>
                    <a:pt x="37" y="129"/>
                    <a:pt x="37" y="128"/>
                  </a:cubicBezTo>
                  <a:cubicBezTo>
                    <a:pt x="38" y="129"/>
                    <a:pt x="38" y="129"/>
                    <a:pt x="38" y="129"/>
                  </a:cubicBezTo>
                  <a:cubicBezTo>
                    <a:pt x="38" y="129"/>
                    <a:pt x="38" y="129"/>
                    <a:pt x="38" y="129"/>
                  </a:cubicBezTo>
                  <a:cubicBezTo>
                    <a:pt x="38" y="130"/>
                    <a:pt x="38" y="130"/>
                    <a:pt x="38" y="130"/>
                  </a:cubicBezTo>
                  <a:cubicBezTo>
                    <a:pt x="37" y="130"/>
                    <a:pt x="37" y="130"/>
                    <a:pt x="37" y="130"/>
                  </a:cubicBezTo>
                  <a:cubicBezTo>
                    <a:pt x="37" y="130"/>
                    <a:pt x="37" y="130"/>
                    <a:pt x="37" y="130"/>
                  </a:cubicBezTo>
                  <a:cubicBezTo>
                    <a:pt x="37" y="130"/>
                    <a:pt x="37" y="130"/>
                    <a:pt x="37" y="130"/>
                  </a:cubicBezTo>
                  <a:cubicBezTo>
                    <a:pt x="37" y="131"/>
                    <a:pt x="37" y="131"/>
                    <a:pt x="37" y="131"/>
                  </a:cubicBezTo>
                  <a:cubicBezTo>
                    <a:pt x="37" y="131"/>
                    <a:pt x="37" y="131"/>
                    <a:pt x="37" y="131"/>
                  </a:cubicBezTo>
                  <a:cubicBezTo>
                    <a:pt x="37" y="131"/>
                    <a:pt x="37" y="131"/>
                    <a:pt x="37" y="131"/>
                  </a:cubicBezTo>
                  <a:cubicBezTo>
                    <a:pt x="37" y="131"/>
                    <a:pt x="37" y="131"/>
                    <a:pt x="37" y="131"/>
                  </a:cubicBezTo>
                  <a:cubicBezTo>
                    <a:pt x="38" y="132"/>
                    <a:pt x="38" y="132"/>
                    <a:pt x="38" y="132"/>
                  </a:cubicBezTo>
                  <a:cubicBezTo>
                    <a:pt x="37" y="132"/>
                    <a:pt x="37" y="132"/>
                    <a:pt x="37" y="132"/>
                  </a:cubicBezTo>
                  <a:cubicBezTo>
                    <a:pt x="38" y="132"/>
                    <a:pt x="38" y="132"/>
                    <a:pt x="38" y="133"/>
                  </a:cubicBezTo>
                  <a:cubicBezTo>
                    <a:pt x="38" y="133"/>
                    <a:pt x="38" y="133"/>
                    <a:pt x="38" y="133"/>
                  </a:cubicBezTo>
                  <a:cubicBezTo>
                    <a:pt x="39" y="133"/>
                    <a:pt x="39" y="133"/>
                    <a:pt x="39" y="133"/>
                  </a:cubicBezTo>
                  <a:cubicBezTo>
                    <a:pt x="39" y="133"/>
                    <a:pt x="39" y="133"/>
                    <a:pt x="39" y="133"/>
                  </a:cubicBezTo>
                  <a:cubicBezTo>
                    <a:pt x="39" y="133"/>
                    <a:pt x="39" y="133"/>
                    <a:pt x="39" y="133"/>
                  </a:cubicBezTo>
                  <a:cubicBezTo>
                    <a:pt x="40" y="133"/>
                    <a:pt x="40" y="133"/>
                    <a:pt x="40" y="133"/>
                  </a:cubicBezTo>
                  <a:cubicBezTo>
                    <a:pt x="40" y="133"/>
                    <a:pt x="40" y="133"/>
                    <a:pt x="40" y="133"/>
                  </a:cubicBezTo>
                  <a:cubicBezTo>
                    <a:pt x="40" y="133"/>
                    <a:pt x="40" y="133"/>
                    <a:pt x="40" y="133"/>
                  </a:cubicBezTo>
                  <a:cubicBezTo>
                    <a:pt x="40" y="133"/>
                    <a:pt x="40" y="133"/>
                    <a:pt x="40" y="133"/>
                  </a:cubicBezTo>
                  <a:cubicBezTo>
                    <a:pt x="41" y="133"/>
                    <a:pt x="41" y="133"/>
                    <a:pt x="41" y="133"/>
                  </a:cubicBezTo>
                  <a:cubicBezTo>
                    <a:pt x="41" y="133"/>
                    <a:pt x="41" y="133"/>
                    <a:pt x="41" y="133"/>
                  </a:cubicBezTo>
                  <a:cubicBezTo>
                    <a:pt x="41" y="133"/>
                    <a:pt x="41" y="133"/>
                    <a:pt x="41" y="133"/>
                  </a:cubicBezTo>
                  <a:cubicBezTo>
                    <a:pt x="42" y="133"/>
                    <a:pt x="42" y="133"/>
                    <a:pt x="42" y="133"/>
                  </a:cubicBezTo>
                  <a:cubicBezTo>
                    <a:pt x="41" y="134"/>
                    <a:pt x="41" y="134"/>
                    <a:pt x="40" y="134"/>
                  </a:cubicBezTo>
                  <a:cubicBezTo>
                    <a:pt x="40" y="134"/>
                    <a:pt x="40" y="134"/>
                    <a:pt x="40" y="134"/>
                  </a:cubicBezTo>
                  <a:cubicBezTo>
                    <a:pt x="40" y="134"/>
                    <a:pt x="40" y="134"/>
                    <a:pt x="40" y="134"/>
                  </a:cubicBezTo>
                  <a:cubicBezTo>
                    <a:pt x="40" y="134"/>
                    <a:pt x="40" y="134"/>
                    <a:pt x="40" y="134"/>
                  </a:cubicBezTo>
                  <a:cubicBezTo>
                    <a:pt x="40" y="134"/>
                    <a:pt x="42" y="135"/>
                    <a:pt x="42" y="135"/>
                  </a:cubicBezTo>
                  <a:cubicBezTo>
                    <a:pt x="42" y="135"/>
                    <a:pt x="42" y="135"/>
                    <a:pt x="42" y="135"/>
                  </a:cubicBezTo>
                  <a:cubicBezTo>
                    <a:pt x="42" y="135"/>
                    <a:pt x="42" y="135"/>
                    <a:pt x="42" y="135"/>
                  </a:cubicBezTo>
                  <a:cubicBezTo>
                    <a:pt x="42" y="135"/>
                    <a:pt x="42" y="135"/>
                    <a:pt x="42" y="135"/>
                  </a:cubicBezTo>
                  <a:cubicBezTo>
                    <a:pt x="43" y="135"/>
                    <a:pt x="43" y="135"/>
                    <a:pt x="43" y="135"/>
                  </a:cubicBezTo>
                  <a:cubicBezTo>
                    <a:pt x="43" y="135"/>
                    <a:pt x="43" y="135"/>
                    <a:pt x="43" y="135"/>
                  </a:cubicBezTo>
                  <a:cubicBezTo>
                    <a:pt x="43" y="136"/>
                    <a:pt x="43" y="136"/>
                    <a:pt x="43" y="136"/>
                  </a:cubicBezTo>
                  <a:cubicBezTo>
                    <a:pt x="43" y="136"/>
                    <a:pt x="43" y="136"/>
                    <a:pt x="43" y="136"/>
                  </a:cubicBezTo>
                  <a:cubicBezTo>
                    <a:pt x="43" y="136"/>
                    <a:pt x="43" y="136"/>
                    <a:pt x="43" y="136"/>
                  </a:cubicBezTo>
                  <a:cubicBezTo>
                    <a:pt x="44" y="136"/>
                    <a:pt x="44" y="136"/>
                    <a:pt x="44" y="136"/>
                  </a:cubicBezTo>
                  <a:cubicBezTo>
                    <a:pt x="44" y="136"/>
                    <a:pt x="44" y="136"/>
                    <a:pt x="44" y="136"/>
                  </a:cubicBezTo>
                  <a:cubicBezTo>
                    <a:pt x="45" y="136"/>
                    <a:pt x="45" y="136"/>
                    <a:pt x="45" y="136"/>
                  </a:cubicBezTo>
                  <a:cubicBezTo>
                    <a:pt x="45" y="136"/>
                    <a:pt x="45" y="136"/>
                    <a:pt x="45" y="136"/>
                  </a:cubicBezTo>
                  <a:cubicBezTo>
                    <a:pt x="46" y="136"/>
                    <a:pt x="46" y="136"/>
                    <a:pt x="46" y="136"/>
                  </a:cubicBezTo>
                  <a:cubicBezTo>
                    <a:pt x="46" y="136"/>
                    <a:pt x="46" y="136"/>
                    <a:pt x="46" y="136"/>
                  </a:cubicBezTo>
                  <a:cubicBezTo>
                    <a:pt x="46" y="136"/>
                    <a:pt x="46" y="136"/>
                    <a:pt x="46" y="136"/>
                  </a:cubicBezTo>
                  <a:cubicBezTo>
                    <a:pt x="46" y="136"/>
                    <a:pt x="46" y="136"/>
                    <a:pt x="46" y="136"/>
                  </a:cubicBezTo>
                  <a:cubicBezTo>
                    <a:pt x="46" y="136"/>
                    <a:pt x="46" y="136"/>
                    <a:pt x="46" y="136"/>
                  </a:cubicBezTo>
                  <a:cubicBezTo>
                    <a:pt x="46" y="136"/>
                    <a:pt x="46" y="136"/>
                    <a:pt x="46" y="136"/>
                  </a:cubicBezTo>
                  <a:cubicBezTo>
                    <a:pt x="46" y="136"/>
                    <a:pt x="46" y="136"/>
                    <a:pt x="46" y="136"/>
                  </a:cubicBezTo>
                  <a:cubicBezTo>
                    <a:pt x="47" y="136"/>
                    <a:pt x="48" y="137"/>
                    <a:pt x="49" y="136"/>
                  </a:cubicBezTo>
                  <a:cubicBezTo>
                    <a:pt x="49" y="136"/>
                    <a:pt x="49" y="136"/>
                    <a:pt x="49" y="136"/>
                  </a:cubicBezTo>
                  <a:cubicBezTo>
                    <a:pt x="49" y="135"/>
                    <a:pt x="49" y="135"/>
                    <a:pt x="49" y="135"/>
                  </a:cubicBezTo>
                  <a:cubicBezTo>
                    <a:pt x="49" y="135"/>
                    <a:pt x="49" y="135"/>
                    <a:pt x="49" y="135"/>
                  </a:cubicBezTo>
                  <a:cubicBezTo>
                    <a:pt x="49" y="135"/>
                    <a:pt x="49" y="135"/>
                    <a:pt x="49" y="135"/>
                  </a:cubicBezTo>
                  <a:cubicBezTo>
                    <a:pt x="48" y="134"/>
                    <a:pt x="48" y="134"/>
                    <a:pt x="48" y="134"/>
                  </a:cubicBezTo>
                  <a:cubicBezTo>
                    <a:pt x="49" y="133"/>
                    <a:pt x="49" y="133"/>
                    <a:pt x="49" y="133"/>
                  </a:cubicBezTo>
                  <a:cubicBezTo>
                    <a:pt x="50" y="134"/>
                    <a:pt x="50" y="134"/>
                    <a:pt x="50" y="134"/>
                  </a:cubicBezTo>
                  <a:cubicBezTo>
                    <a:pt x="51" y="133"/>
                    <a:pt x="51" y="133"/>
                    <a:pt x="51" y="133"/>
                  </a:cubicBezTo>
                  <a:cubicBezTo>
                    <a:pt x="51" y="133"/>
                    <a:pt x="51" y="133"/>
                    <a:pt x="51" y="133"/>
                  </a:cubicBezTo>
                  <a:cubicBezTo>
                    <a:pt x="51" y="133"/>
                    <a:pt x="51" y="133"/>
                    <a:pt x="51" y="132"/>
                  </a:cubicBezTo>
                  <a:cubicBezTo>
                    <a:pt x="51" y="132"/>
                    <a:pt x="51" y="132"/>
                    <a:pt x="51" y="132"/>
                  </a:cubicBezTo>
                  <a:cubicBezTo>
                    <a:pt x="51" y="132"/>
                    <a:pt x="51" y="132"/>
                    <a:pt x="51" y="132"/>
                  </a:cubicBezTo>
                  <a:cubicBezTo>
                    <a:pt x="51" y="131"/>
                    <a:pt x="51" y="131"/>
                    <a:pt x="51" y="131"/>
                  </a:cubicBezTo>
                  <a:cubicBezTo>
                    <a:pt x="52" y="131"/>
                    <a:pt x="52" y="131"/>
                    <a:pt x="52" y="131"/>
                  </a:cubicBezTo>
                  <a:cubicBezTo>
                    <a:pt x="52" y="132"/>
                    <a:pt x="52" y="132"/>
                    <a:pt x="52" y="132"/>
                  </a:cubicBezTo>
                  <a:cubicBezTo>
                    <a:pt x="52" y="132"/>
                    <a:pt x="52" y="132"/>
                    <a:pt x="52" y="132"/>
                  </a:cubicBezTo>
                  <a:cubicBezTo>
                    <a:pt x="53" y="132"/>
                    <a:pt x="53" y="132"/>
                    <a:pt x="53" y="133"/>
                  </a:cubicBezTo>
                  <a:cubicBezTo>
                    <a:pt x="54" y="132"/>
                    <a:pt x="54" y="132"/>
                    <a:pt x="54" y="132"/>
                  </a:cubicBezTo>
                  <a:cubicBezTo>
                    <a:pt x="54" y="132"/>
                    <a:pt x="54" y="132"/>
                    <a:pt x="54" y="132"/>
                  </a:cubicBezTo>
                  <a:cubicBezTo>
                    <a:pt x="55" y="132"/>
                    <a:pt x="55" y="132"/>
                    <a:pt x="55" y="132"/>
                  </a:cubicBezTo>
                  <a:cubicBezTo>
                    <a:pt x="55" y="131"/>
                    <a:pt x="55" y="130"/>
                    <a:pt x="55" y="130"/>
                  </a:cubicBezTo>
                  <a:cubicBezTo>
                    <a:pt x="55" y="130"/>
                    <a:pt x="55" y="130"/>
                    <a:pt x="55" y="130"/>
                  </a:cubicBezTo>
                  <a:cubicBezTo>
                    <a:pt x="56" y="130"/>
                    <a:pt x="56" y="130"/>
                    <a:pt x="56" y="130"/>
                  </a:cubicBezTo>
                  <a:cubicBezTo>
                    <a:pt x="56" y="130"/>
                    <a:pt x="56" y="130"/>
                    <a:pt x="56" y="130"/>
                  </a:cubicBezTo>
                  <a:cubicBezTo>
                    <a:pt x="56" y="130"/>
                    <a:pt x="56" y="130"/>
                    <a:pt x="56" y="130"/>
                  </a:cubicBezTo>
                  <a:cubicBezTo>
                    <a:pt x="57" y="131"/>
                    <a:pt x="57" y="131"/>
                    <a:pt x="57" y="131"/>
                  </a:cubicBezTo>
                  <a:cubicBezTo>
                    <a:pt x="56" y="131"/>
                    <a:pt x="57" y="131"/>
                    <a:pt x="57" y="131"/>
                  </a:cubicBezTo>
                  <a:cubicBezTo>
                    <a:pt x="57" y="132"/>
                    <a:pt x="57" y="132"/>
                    <a:pt x="57" y="132"/>
                  </a:cubicBezTo>
                  <a:cubicBezTo>
                    <a:pt x="58" y="131"/>
                    <a:pt x="58" y="131"/>
                    <a:pt x="58" y="131"/>
                  </a:cubicBezTo>
                  <a:cubicBezTo>
                    <a:pt x="58" y="132"/>
                    <a:pt x="58" y="132"/>
                    <a:pt x="58" y="132"/>
                  </a:cubicBezTo>
                  <a:cubicBezTo>
                    <a:pt x="58" y="132"/>
                    <a:pt x="58" y="132"/>
                    <a:pt x="58" y="132"/>
                  </a:cubicBezTo>
                  <a:cubicBezTo>
                    <a:pt x="58" y="132"/>
                    <a:pt x="58" y="132"/>
                    <a:pt x="58" y="132"/>
                  </a:cubicBezTo>
                  <a:cubicBezTo>
                    <a:pt x="59" y="132"/>
                    <a:pt x="59" y="132"/>
                    <a:pt x="59" y="132"/>
                  </a:cubicBezTo>
                  <a:cubicBezTo>
                    <a:pt x="59" y="132"/>
                    <a:pt x="59" y="132"/>
                    <a:pt x="59" y="132"/>
                  </a:cubicBezTo>
                  <a:cubicBezTo>
                    <a:pt x="59" y="132"/>
                    <a:pt x="59" y="132"/>
                    <a:pt x="59" y="132"/>
                  </a:cubicBezTo>
                  <a:cubicBezTo>
                    <a:pt x="60" y="131"/>
                    <a:pt x="60" y="131"/>
                    <a:pt x="61" y="130"/>
                  </a:cubicBezTo>
                  <a:cubicBezTo>
                    <a:pt x="62" y="131"/>
                    <a:pt x="62" y="131"/>
                    <a:pt x="62" y="131"/>
                  </a:cubicBezTo>
                  <a:cubicBezTo>
                    <a:pt x="62" y="131"/>
                    <a:pt x="62" y="131"/>
                    <a:pt x="62" y="131"/>
                  </a:cubicBezTo>
                  <a:cubicBezTo>
                    <a:pt x="62" y="132"/>
                    <a:pt x="62" y="132"/>
                    <a:pt x="62" y="132"/>
                  </a:cubicBezTo>
                  <a:cubicBezTo>
                    <a:pt x="63" y="131"/>
                    <a:pt x="63" y="131"/>
                    <a:pt x="64" y="130"/>
                  </a:cubicBezTo>
                  <a:cubicBezTo>
                    <a:pt x="64" y="131"/>
                    <a:pt x="65" y="131"/>
                    <a:pt x="65" y="131"/>
                  </a:cubicBezTo>
                  <a:cubicBezTo>
                    <a:pt x="65" y="131"/>
                    <a:pt x="65" y="131"/>
                    <a:pt x="65" y="131"/>
                  </a:cubicBezTo>
                  <a:cubicBezTo>
                    <a:pt x="65" y="131"/>
                    <a:pt x="65" y="131"/>
                    <a:pt x="65" y="131"/>
                  </a:cubicBezTo>
                  <a:cubicBezTo>
                    <a:pt x="66" y="131"/>
                    <a:pt x="66" y="131"/>
                    <a:pt x="66" y="131"/>
                  </a:cubicBezTo>
                  <a:cubicBezTo>
                    <a:pt x="66" y="131"/>
                    <a:pt x="66" y="131"/>
                    <a:pt x="66" y="131"/>
                  </a:cubicBezTo>
                  <a:cubicBezTo>
                    <a:pt x="66" y="131"/>
                    <a:pt x="66" y="131"/>
                    <a:pt x="67" y="131"/>
                  </a:cubicBezTo>
                  <a:cubicBezTo>
                    <a:pt x="66" y="132"/>
                    <a:pt x="66" y="132"/>
                    <a:pt x="66" y="132"/>
                  </a:cubicBezTo>
                  <a:cubicBezTo>
                    <a:pt x="66" y="132"/>
                    <a:pt x="66" y="132"/>
                    <a:pt x="66" y="132"/>
                  </a:cubicBezTo>
                  <a:cubicBezTo>
                    <a:pt x="66" y="132"/>
                    <a:pt x="66" y="132"/>
                    <a:pt x="66" y="132"/>
                  </a:cubicBezTo>
                  <a:cubicBezTo>
                    <a:pt x="65" y="133"/>
                    <a:pt x="65" y="133"/>
                    <a:pt x="65" y="133"/>
                  </a:cubicBezTo>
                  <a:cubicBezTo>
                    <a:pt x="65" y="133"/>
                    <a:pt x="65" y="133"/>
                    <a:pt x="65" y="133"/>
                  </a:cubicBezTo>
                  <a:cubicBezTo>
                    <a:pt x="65" y="133"/>
                    <a:pt x="65" y="133"/>
                    <a:pt x="65" y="133"/>
                  </a:cubicBezTo>
                  <a:cubicBezTo>
                    <a:pt x="65" y="134"/>
                    <a:pt x="65" y="134"/>
                    <a:pt x="65" y="134"/>
                  </a:cubicBezTo>
                  <a:cubicBezTo>
                    <a:pt x="65" y="134"/>
                    <a:pt x="65" y="134"/>
                    <a:pt x="65" y="134"/>
                  </a:cubicBezTo>
                  <a:cubicBezTo>
                    <a:pt x="65" y="134"/>
                    <a:pt x="65" y="134"/>
                    <a:pt x="65" y="134"/>
                  </a:cubicBezTo>
                  <a:cubicBezTo>
                    <a:pt x="64" y="134"/>
                    <a:pt x="64" y="134"/>
                    <a:pt x="64" y="134"/>
                  </a:cubicBezTo>
                  <a:cubicBezTo>
                    <a:pt x="64" y="134"/>
                    <a:pt x="64" y="134"/>
                    <a:pt x="64" y="134"/>
                  </a:cubicBezTo>
                  <a:cubicBezTo>
                    <a:pt x="64" y="135"/>
                    <a:pt x="64" y="135"/>
                    <a:pt x="64" y="135"/>
                  </a:cubicBezTo>
                  <a:cubicBezTo>
                    <a:pt x="64" y="135"/>
                    <a:pt x="64" y="135"/>
                    <a:pt x="64" y="135"/>
                  </a:cubicBezTo>
                  <a:cubicBezTo>
                    <a:pt x="63" y="135"/>
                    <a:pt x="63" y="135"/>
                    <a:pt x="63" y="135"/>
                  </a:cubicBezTo>
                  <a:cubicBezTo>
                    <a:pt x="63" y="136"/>
                    <a:pt x="63" y="136"/>
                    <a:pt x="63" y="136"/>
                  </a:cubicBezTo>
                  <a:cubicBezTo>
                    <a:pt x="62" y="136"/>
                    <a:pt x="62" y="136"/>
                    <a:pt x="62" y="136"/>
                  </a:cubicBezTo>
                  <a:cubicBezTo>
                    <a:pt x="63" y="136"/>
                    <a:pt x="63" y="136"/>
                    <a:pt x="63" y="136"/>
                  </a:cubicBezTo>
                  <a:cubicBezTo>
                    <a:pt x="62" y="137"/>
                    <a:pt x="62" y="137"/>
                    <a:pt x="62" y="137"/>
                  </a:cubicBezTo>
                  <a:cubicBezTo>
                    <a:pt x="62" y="137"/>
                    <a:pt x="62" y="137"/>
                    <a:pt x="62" y="137"/>
                  </a:cubicBezTo>
                  <a:cubicBezTo>
                    <a:pt x="61" y="137"/>
                    <a:pt x="61" y="137"/>
                    <a:pt x="61" y="137"/>
                  </a:cubicBezTo>
                  <a:cubicBezTo>
                    <a:pt x="62" y="137"/>
                    <a:pt x="62" y="137"/>
                    <a:pt x="62" y="137"/>
                  </a:cubicBezTo>
                  <a:cubicBezTo>
                    <a:pt x="61" y="137"/>
                    <a:pt x="61" y="137"/>
                    <a:pt x="61" y="137"/>
                  </a:cubicBezTo>
                  <a:cubicBezTo>
                    <a:pt x="61" y="137"/>
                    <a:pt x="61" y="137"/>
                    <a:pt x="61" y="137"/>
                  </a:cubicBezTo>
                  <a:cubicBezTo>
                    <a:pt x="61" y="138"/>
                    <a:pt x="61" y="138"/>
                    <a:pt x="61" y="138"/>
                  </a:cubicBezTo>
                  <a:cubicBezTo>
                    <a:pt x="61" y="138"/>
                    <a:pt x="61" y="138"/>
                    <a:pt x="61" y="138"/>
                  </a:cubicBezTo>
                  <a:cubicBezTo>
                    <a:pt x="60" y="138"/>
                    <a:pt x="60" y="139"/>
                    <a:pt x="59" y="139"/>
                  </a:cubicBezTo>
                  <a:cubicBezTo>
                    <a:pt x="59" y="139"/>
                    <a:pt x="59" y="139"/>
                    <a:pt x="59" y="139"/>
                  </a:cubicBezTo>
                  <a:cubicBezTo>
                    <a:pt x="59" y="140"/>
                    <a:pt x="59" y="140"/>
                    <a:pt x="59" y="140"/>
                  </a:cubicBezTo>
                  <a:cubicBezTo>
                    <a:pt x="59" y="139"/>
                    <a:pt x="59" y="139"/>
                    <a:pt x="59" y="139"/>
                  </a:cubicBezTo>
                  <a:cubicBezTo>
                    <a:pt x="58" y="140"/>
                    <a:pt x="58" y="140"/>
                    <a:pt x="58" y="140"/>
                  </a:cubicBezTo>
                  <a:cubicBezTo>
                    <a:pt x="58" y="140"/>
                    <a:pt x="58" y="140"/>
                    <a:pt x="58" y="140"/>
                  </a:cubicBezTo>
                  <a:cubicBezTo>
                    <a:pt x="58" y="140"/>
                    <a:pt x="58" y="140"/>
                    <a:pt x="57" y="140"/>
                  </a:cubicBezTo>
                  <a:cubicBezTo>
                    <a:pt x="57" y="140"/>
                    <a:pt x="57" y="140"/>
                    <a:pt x="57" y="140"/>
                  </a:cubicBezTo>
                  <a:cubicBezTo>
                    <a:pt x="56" y="140"/>
                    <a:pt x="56" y="140"/>
                    <a:pt x="56" y="140"/>
                  </a:cubicBezTo>
                  <a:cubicBezTo>
                    <a:pt x="56" y="140"/>
                    <a:pt x="56" y="140"/>
                    <a:pt x="56" y="140"/>
                  </a:cubicBezTo>
                  <a:cubicBezTo>
                    <a:pt x="56" y="140"/>
                    <a:pt x="56" y="140"/>
                    <a:pt x="56" y="140"/>
                  </a:cubicBezTo>
                  <a:cubicBezTo>
                    <a:pt x="56" y="140"/>
                    <a:pt x="55" y="140"/>
                    <a:pt x="55" y="140"/>
                  </a:cubicBezTo>
                  <a:cubicBezTo>
                    <a:pt x="55" y="140"/>
                    <a:pt x="55" y="140"/>
                    <a:pt x="55" y="140"/>
                  </a:cubicBezTo>
                  <a:cubicBezTo>
                    <a:pt x="54" y="140"/>
                    <a:pt x="54" y="140"/>
                    <a:pt x="54" y="140"/>
                  </a:cubicBezTo>
                  <a:cubicBezTo>
                    <a:pt x="54" y="141"/>
                    <a:pt x="54" y="141"/>
                    <a:pt x="54" y="141"/>
                  </a:cubicBezTo>
                  <a:cubicBezTo>
                    <a:pt x="54" y="141"/>
                    <a:pt x="54" y="141"/>
                    <a:pt x="54" y="141"/>
                  </a:cubicBezTo>
                  <a:cubicBezTo>
                    <a:pt x="54" y="141"/>
                    <a:pt x="54" y="141"/>
                    <a:pt x="54" y="141"/>
                  </a:cubicBezTo>
                  <a:cubicBezTo>
                    <a:pt x="53" y="140"/>
                    <a:pt x="53" y="140"/>
                    <a:pt x="53" y="140"/>
                  </a:cubicBezTo>
                  <a:cubicBezTo>
                    <a:pt x="53" y="140"/>
                    <a:pt x="53" y="140"/>
                    <a:pt x="53" y="140"/>
                  </a:cubicBezTo>
                  <a:cubicBezTo>
                    <a:pt x="52" y="140"/>
                    <a:pt x="53" y="140"/>
                    <a:pt x="52" y="139"/>
                  </a:cubicBezTo>
                  <a:cubicBezTo>
                    <a:pt x="51" y="140"/>
                    <a:pt x="51" y="140"/>
                    <a:pt x="51" y="140"/>
                  </a:cubicBezTo>
                  <a:cubicBezTo>
                    <a:pt x="51" y="139"/>
                    <a:pt x="51" y="139"/>
                    <a:pt x="51" y="139"/>
                  </a:cubicBezTo>
                  <a:cubicBezTo>
                    <a:pt x="51" y="139"/>
                    <a:pt x="50" y="139"/>
                    <a:pt x="50" y="139"/>
                  </a:cubicBezTo>
                  <a:cubicBezTo>
                    <a:pt x="50" y="139"/>
                    <a:pt x="50" y="139"/>
                    <a:pt x="50" y="139"/>
                  </a:cubicBezTo>
                  <a:cubicBezTo>
                    <a:pt x="49" y="139"/>
                    <a:pt x="49" y="139"/>
                    <a:pt x="49" y="139"/>
                  </a:cubicBezTo>
                  <a:cubicBezTo>
                    <a:pt x="49" y="139"/>
                    <a:pt x="49" y="139"/>
                    <a:pt x="49" y="139"/>
                  </a:cubicBezTo>
                  <a:cubicBezTo>
                    <a:pt x="49" y="139"/>
                    <a:pt x="48" y="139"/>
                    <a:pt x="48" y="139"/>
                  </a:cubicBezTo>
                  <a:cubicBezTo>
                    <a:pt x="48" y="139"/>
                    <a:pt x="48" y="139"/>
                    <a:pt x="48" y="139"/>
                  </a:cubicBezTo>
                  <a:cubicBezTo>
                    <a:pt x="47" y="139"/>
                    <a:pt x="47" y="139"/>
                    <a:pt x="47" y="139"/>
                  </a:cubicBezTo>
                  <a:cubicBezTo>
                    <a:pt x="47" y="139"/>
                    <a:pt x="47" y="139"/>
                    <a:pt x="47" y="139"/>
                  </a:cubicBezTo>
                  <a:cubicBezTo>
                    <a:pt x="46" y="139"/>
                    <a:pt x="46" y="139"/>
                    <a:pt x="46" y="139"/>
                  </a:cubicBezTo>
                  <a:cubicBezTo>
                    <a:pt x="46" y="139"/>
                    <a:pt x="46" y="139"/>
                    <a:pt x="46" y="139"/>
                  </a:cubicBezTo>
                  <a:cubicBezTo>
                    <a:pt x="46" y="139"/>
                    <a:pt x="46" y="139"/>
                    <a:pt x="46" y="139"/>
                  </a:cubicBezTo>
                  <a:cubicBezTo>
                    <a:pt x="46" y="139"/>
                    <a:pt x="46" y="139"/>
                    <a:pt x="45" y="139"/>
                  </a:cubicBezTo>
                  <a:cubicBezTo>
                    <a:pt x="45" y="139"/>
                    <a:pt x="45" y="139"/>
                    <a:pt x="45" y="139"/>
                  </a:cubicBezTo>
                  <a:cubicBezTo>
                    <a:pt x="44" y="139"/>
                    <a:pt x="44" y="139"/>
                    <a:pt x="44" y="139"/>
                  </a:cubicBezTo>
                  <a:cubicBezTo>
                    <a:pt x="44" y="139"/>
                    <a:pt x="44" y="139"/>
                    <a:pt x="44" y="139"/>
                  </a:cubicBezTo>
                  <a:cubicBezTo>
                    <a:pt x="44" y="139"/>
                    <a:pt x="44" y="139"/>
                    <a:pt x="44" y="139"/>
                  </a:cubicBezTo>
                  <a:cubicBezTo>
                    <a:pt x="44" y="139"/>
                    <a:pt x="44" y="139"/>
                    <a:pt x="44" y="139"/>
                  </a:cubicBezTo>
                  <a:cubicBezTo>
                    <a:pt x="44" y="139"/>
                    <a:pt x="44" y="139"/>
                    <a:pt x="44" y="139"/>
                  </a:cubicBezTo>
                  <a:cubicBezTo>
                    <a:pt x="43" y="139"/>
                    <a:pt x="43" y="139"/>
                    <a:pt x="43" y="139"/>
                  </a:cubicBezTo>
                  <a:cubicBezTo>
                    <a:pt x="43" y="139"/>
                    <a:pt x="43" y="139"/>
                    <a:pt x="43" y="139"/>
                  </a:cubicBezTo>
                  <a:cubicBezTo>
                    <a:pt x="43" y="139"/>
                    <a:pt x="43" y="139"/>
                    <a:pt x="43" y="139"/>
                  </a:cubicBezTo>
                  <a:cubicBezTo>
                    <a:pt x="43" y="139"/>
                    <a:pt x="43" y="139"/>
                    <a:pt x="43" y="139"/>
                  </a:cubicBezTo>
                  <a:cubicBezTo>
                    <a:pt x="43" y="138"/>
                    <a:pt x="43" y="138"/>
                    <a:pt x="43" y="138"/>
                  </a:cubicBezTo>
                  <a:cubicBezTo>
                    <a:pt x="42" y="137"/>
                    <a:pt x="42" y="137"/>
                    <a:pt x="42" y="137"/>
                  </a:cubicBezTo>
                  <a:cubicBezTo>
                    <a:pt x="42" y="138"/>
                    <a:pt x="42" y="138"/>
                    <a:pt x="42" y="138"/>
                  </a:cubicBezTo>
                  <a:cubicBezTo>
                    <a:pt x="41" y="138"/>
                    <a:pt x="41" y="138"/>
                    <a:pt x="41" y="138"/>
                  </a:cubicBezTo>
                  <a:cubicBezTo>
                    <a:pt x="41" y="138"/>
                    <a:pt x="41" y="138"/>
                    <a:pt x="41" y="138"/>
                  </a:cubicBezTo>
                  <a:cubicBezTo>
                    <a:pt x="41" y="138"/>
                    <a:pt x="41" y="138"/>
                    <a:pt x="41" y="138"/>
                  </a:cubicBezTo>
                  <a:cubicBezTo>
                    <a:pt x="40" y="138"/>
                    <a:pt x="40" y="138"/>
                    <a:pt x="40" y="138"/>
                  </a:cubicBezTo>
                  <a:cubicBezTo>
                    <a:pt x="40" y="138"/>
                    <a:pt x="40" y="138"/>
                    <a:pt x="40" y="138"/>
                  </a:cubicBezTo>
                  <a:cubicBezTo>
                    <a:pt x="40" y="138"/>
                    <a:pt x="40" y="138"/>
                    <a:pt x="40" y="138"/>
                  </a:cubicBezTo>
                  <a:cubicBezTo>
                    <a:pt x="40" y="138"/>
                    <a:pt x="40" y="138"/>
                    <a:pt x="40" y="138"/>
                  </a:cubicBezTo>
                  <a:cubicBezTo>
                    <a:pt x="39" y="139"/>
                    <a:pt x="39" y="139"/>
                    <a:pt x="39" y="139"/>
                  </a:cubicBezTo>
                  <a:cubicBezTo>
                    <a:pt x="39" y="139"/>
                    <a:pt x="38" y="139"/>
                    <a:pt x="38" y="139"/>
                  </a:cubicBezTo>
                  <a:cubicBezTo>
                    <a:pt x="37" y="138"/>
                    <a:pt x="37" y="138"/>
                    <a:pt x="37" y="138"/>
                  </a:cubicBezTo>
                  <a:cubicBezTo>
                    <a:pt x="37" y="138"/>
                    <a:pt x="37" y="138"/>
                    <a:pt x="37" y="138"/>
                  </a:cubicBezTo>
                  <a:cubicBezTo>
                    <a:pt x="37" y="138"/>
                    <a:pt x="38" y="139"/>
                    <a:pt x="38" y="140"/>
                  </a:cubicBezTo>
                  <a:cubicBezTo>
                    <a:pt x="38" y="140"/>
                    <a:pt x="38" y="140"/>
                    <a:pt x="38" y="140"/>
                  </a:cubicBezTo>
                  <a:cubicBezTo>
                    <a:pt x="38" y="140"/>
                    <a:pt x="38" y="140"/>
                    <a:pt x="38" y="140"/>
                  </a:cubicBezTo>
                  <a:cubicBezTo>
                    <a:pt x="38" y="140"/>
                    <a:pt x="38" y="140"/>
                    <a:pt x="38" y="140"/>
                  </a:cubicBezTo>
                  <a:cubicBezTo>
                    <a:pt x="38" y="140"/>
                    <a:pt x="38" y="140"/>
                    <a:pt x="38" y="140"/>
                  </a:cubicBezTo>
                  <a:cubicBezTo>
                    <a:pt x="38" y="140"/>
                    <a:pt x="38" y="140"/>
                    <a:pt x="38" y="140"/>
                  </a:cubicBezTo>
                  <a:cubicBezTo>
                    <a:pt x="38" y="140"/>
                    <a:pt x="38" y="140"/>
                    <a:pt x="38" y="140"/>
                  </a:cubicBezTo>
                  <a:cubicBezTo>
                    <a:pt x="39" y="140"/>
                    <a:pt x="39" y="140"/>
                    <a:pt x="39" y="140"/>
                  </a:cubicBezTo>
                  <a:cubicBezTo>
                    <a:pt x="39" y="140"/>
                    <a:pt x="39" y="140"/>
                    <a:pt x="39" y="140"/>
                  </a:cubicBezTo>
                  <a:cubicBezTo>
                    <a:pt x="39" y="140"/>
                    <a:pt x="39" y="140"/>
                    <a:pt x="39" y="140"/>
                  </a:cubicBezTo>
                  <a:cubicBezTo>
                    <a:pt x="39" y="140"/>
                    <a:pt x="39" y="140"/>
                    <a:pt x="39" y="140"/>
                  </a:cubicBezTo>
                  <a:cubicBezTo>
                    <a:pt x="40" y="140"/>
                    <a:pt x="40" y="140"/>
                    <a:pt x="40" y="140"/>
                  </a:cubicBezTo>
                  <a:cubicBezTo>
                    <a:pt x="40" y="139"/>
                    <a:pt x="40" y="139"/>
                    <a:pt x="40" y="139"/>
                  </a:cubicBezTo>
                  <a:cubicBezTo>
                    <a:pt x="40" y="139"/>
                    <a:pt x="40" y="139"/>
                    <a:pt x="40" y="139"/>
                  </a:cubicBezTo>
                  <a:cubicBezTo>
                    <a:pt x="40" y="139"/>
                    <a:pt x="40" y="139"/>
                    <a:pt x="40" y="139"/>
                  </a:cubicBezTo>
                  <a:cubicBezTo>
                    <a:pt x="41" y="139"/>
                    <a:pt x="41" y="139"/>
                    <a:pt x="41" y="139"/>
                  </a:cubicBezTo>
                  <a:cubicBezTo>
                    <a:pt x="41" y="139"/>
                    <a:pt x="41" y="139"/>
                    <a:pt x="41" y="139"/>
                  </a:cubicBezTo>
                  <a:cubicBezTo>
                    <a:pt x="41" y="140"/>
                    <a:pt x="41" y="140"/>
                    <a:pt x="41" y="140"/>
                  </a:cubicBezTo>
                  <a:cubicBezTo>
                    <a:pt x="41" y="140"/>
                    <a:pt x="41" y="140"/>
                    <a:pt x="41" y="140"/>
                  </a:cubicBezTo>
                  <a:cubicBezTo>
                    <a:pt x="41" y="140"/>
                    <a:pt x="41" y="140"/>
                    <a:pt x="41" y="140"/>
                  </a:cubicBezTo>
                  <a:cubicBezTo>
                    <a:pt x="41" y="140"/>
                    <a:pt x="41" y="140"/>
                    <a:pt x="41" y="140"/>
                  </a:cubicBezTo>
                  <a:cubicBezTo>
                    <a:pt x="41" y="141"/>
                    <a:pt x="41" y="141"/>
                    <a:pt x="41" y="141"/>
                  </a:cubicBezTo>
                  <a:cubicBezTo>
                    <a:pt x="41" y="140"/>
                    <a:pt x="41" y="140"/>
                    <a:pt x="41" y="140"/>
                  </a:cubicBezTo>
                  <a:cubicBezTo>
                    <a:pt x="42" y="141"/>
                    <a:pt x="42" y="141"/>
                    <a:pt x="42" y="141"/>
                  </a:cubicBezTo>
                  <a:cubicBezTo>
                    <a:pt x="42" y="141"/>
                    <a:pt x="42" y="141"/>
                    <a:pt x="42" y="141"/>
                  </a:cubicBezTo>
                  <a:cubicBezTo>
                    <a:pt x="43" y="141"/>
                    <a:pt x="43" y="141"/>
                    <a:pt x="43" y="141"/>
                  </a:cubicBezTo>
                  <a:cubicBezTo>
                    <a:pt x="43" y="141"/>
                    <a:pt x="43" y="141"/>
                    <a:pt x="43" y="141"/>
                  </a:cubicBezTo>
                  <a:cubicBezTo>
                    <a:pt x="43" y="141"/>
                    <a:pt x="43" y="141"/>
                    <a:pt x="43" y="141"/>
                  </a:cubicBezTo>
                  <a:cubicBezTo>
                    <a:pt x="44" y="141"/>
                    <a:pt x="44" y="141"/>
                    <a:pt x="44" y="141"/>
                  </a:cubicBezTo>
                  <a:cubicBezTo>
                    <a:pt x="44" y="141"/>
                    <a:pt x="44" y="141"/>
                    <a:pt x="44" y="141"/>
                  </a:cubicBezTo>
                  <a:cubicBezTo>
                    <a:pt x="44" y="141"/>
                    <a:pt x="44" y="141"/>
                    <a:pt x="44" y="141"/>
                  </a:cubicBezTo>
                  <a:cubicBezTo>
                    <a:pt x="44" y="141"/>
                    <a:pt x="44" y="141"/>
                    <a:pt x="44" y="141"/>
                  </a:cubicBezTo>
                  <a:cubicBezTo>
                    <a:pt x="45" y="141"/>
                    <a:pt x="44" y="141"/>
                    <a:pt x="45" y="141"/>
                  </a:cubicBezTo>
                  <a:cubicBezTo>
                    <a:pt x="46" y="141"/>
                    <a:pt x="46" y="141"/>
                    <a:pt x="46" y="141"/>
                  </a:cubicBezTo>
                  <a:cubicBezTo>
                    <a:pt x="45" y="142"/>
                    <a:pt x="45" y="142"/>
                    <a:pt x="45" y="142"/>
                  </a:cubicBezTo>
                  <a:cubicBezTo>
                    <a:pt x="45" y="141"/>
                    <a:pt x="45" y="141"/>
                    <a:pt x="45" y="141"/>
                  </a:cubicBezTo>
                  <a:cubicBezTo>
                    <a:pt x="44" y="142"/>
                    <a:pt x="44" y="142"/>
                    <a:pt x="44" y="142"/>
                  </a:cubicBezTo>
                  <a:cubicBezTo>
                    <a:pt x="44" y="142"/>
                    <a:pt x="44" y="142"/>
                    <a:pt x="44" y="142"/>
                  </a:cubicBezTo>
                  <a:cubicBezTo>
                    <a:pt x="45" y="142"/>
                    <a:pt x="45" y="142"/>
                    <a:pt x="45" y="142"/>
                  </a:cubicBezTo>
                  <a:cubicBezTo>
                    <a:pt x="45" y="143"/>
                    <a:pt x="45" y="142"/>
                    <a:pt x="44" y="143"/>
                  </a:cubicBezTo>
                  <a:cubicBezTo>
                    <a:pt x="44" y="142"/>
                    <a:pt x="44" y="142"/>
                    <a:pt x="44" y="142"/>
                  </a:cubicBezTo>
                  <a:cubicBezTo>
                    <a:pt x="43" y="143"/>
                    <a:pt x="43" y="143"/>
                    <a:pt x="43" y="143"/>
                  </a:cubicBezTo>
                  <a:cubicBezTo>
                    <a:pt x="43" y="143"/>
                    <a:pt x="43" y="143"/>
                    <a:pt x="43" y="143"/>
                  </a:cubicBezTo>
                  <a:cubicBezTo>
                    <a:pt x="44" y="143"/>
                    <a:pt x="44" y="143"/>
                    <a:pt x="44" y="143"/>
                  </a:cubicBezTo>
                  <a:cubicBezTo>
                    <a:pt x="44" y="143"/>
                    <a:pt x="44" y="143"/>
                    <a:pt x="44" y="143"/>
                  </a:cubicBezTo>
                  <a:cubicBezTo>
                    <a:pt x="44" y="143"/>
                    <a:pt x="44" y="143"/>
                    <a:pt x="44" y="143"/>
                  </a:cubicBezTo>
                  <a:cubicBezTo>
                    <a:pt x="44" y="144"/>
                    <a:pt x="44" y="144"/>
                    <a:pt x="44" y="144"/>
                  </a:cubicBezTo>
                  <a:cubicBezTo>
                    <a:pt x="44" y="144"/>
                    <a:pt x="44" y="144"/>
                    <a:pt x="44" y="144"/>
                  </a:cubicBezTo>
                  <a:cubicBezTo>
                    <a:pt x="44" y="145"/>
                    <a:pt x="44" y="145"/>
                    <a:pt x="44" y="145"/>
                  </a:cubicBezTo>
                  <a:cubicBezTo>
                    <a:pt x="45" y="145"/>
                    <a:pt x="45" y="145"/>
                    <a:pt x="45" y="145"/>
                  </a:cubicBezTo>
                  <a:cubicBezTo>
                    <a:pt x="45" y="145"/>
                    <a:pt x="45" y="145"/>
                    <a:pt x="45" y="145"/>
                  </a:cubicBezTo>
                  <a:cubicBezTo>
                    <a:pt x="45" y="145"/>
                    <a:pt x="45" y="145"/>
                    <a:pt x="45" y="145"/>
                  </a:cubicBezTo>
                  <a:cubicBezTo>
                    <a:pt x="45" y="145"/>
                    <a:pt x="45" y="145"/>
                    <a:pt x="45" y="145"/>
                  </a:cubicBezTo>
                  <a:cubicBezTo>
                    <a:pt x="46" y="146"/>
                    <a:pt x="46" y="146"/>
                    <a:pt x="46" y="146"/>
                  </a:cubicBezTo>
                  <a:cubicBezTo>
                    <a:pt x="46" y="146"/>
                    <a:pt x="46" y="146"/>
                    <a:pt x="46" y="146"/>
                  </a:cubicBezTo>
                  <a:cubicBezTo>
                    <a:pt x="46" y="146"/>
                    <a:pt x="46" y="146"/>
                    <a:pt x="46" y="146"/>
                  </a:cubicBezTo>
                  <a:cubicBezTo>
                    <a:pt x="47" y="146"/>
                    <a:pt x="47" y="146"/>
                    <a:pt x="47" y="146"/>
                  </a:cubicBezTo>
                  <a:cubicBezTo>
                    <a:pt x="47" y="147"/>
                    <a:pt x="47" y="147"/>
                    <a:pt x="47" y="147"/>
                  </a:cubicBezTo>
                  <a:cubicBezTo>
                    <a:pt x="47" y="147"/>
                    <a:pt x="47" y="147"/>
                    <a:pt x="47" y="147"/>
                  </a:cubicBezTo>
                  <a:cubicBezTo>
                    <a:pt x="47" y="147"/>
                    <a:pt x="47" y="147"/>
                    <a:pt x="47" y="147"/>
                  </a:cubicBezTo>
                  <a:cubicBezTo>
                    <a:pt x="48" y="147"/>
                    <a:pt x="48" y="147"/>
                    <a:pt x="48" y="147"/>
                  </a:cubicBezTo>
                  <a:cubicBezTo>
                    <a:pt x="48" y="147"/>
                    <a:pt x="48" y="147"/>
                    <a:pt x="48" y="147"/>
                  </a:cubicBezTo>
                  <a:cubicBezTo>
                    <a:pt x="49" y="147"/>
                    <a:pt x="49" y="147"/>
                    <a:pt x="49" y="147"/>
                  </a:cubicBezTo>
                  <a:cubicBezTo>
                    <a:pt x="50" y="147"/>
                    <a:pt x="50" y="147"/>
                    <a:pt x="50" y="147"/>
                  </a:cubicBezTo>
                  <a:cubicBezTo>
                    <a:pt x="50" y="147"/>
                    <a:pt x="50" y="147"/>
                    <a:pt x="50" y="147"/>
                  </a:cubicBezTo>
                  <a:cubicBezTo>
                    <a:pt x="50" y="147"/>
                    <a:pt x="50" y="147"/>
                    <a:pt x="50" y="147"/>
                  </a:cubicBezTo>
                  <a:cubicBezTo>
                    <a:pt x="51" y="147"/>
                    <a:pt x="51" y="147"/>
                    <a:pt x="51" y="147"/>
                  </a:cubicBezTo>
                  <a:cubicBezTo>
                    <a:pt x="51" y="148"/>
                    <a:pt x="51" y="148"/>
                    <a:pt x="51" y="148"/>
                  </a:cubicBezTo>
                  <a:cubicBezTo>
                    <a:pt x="52" y="148"/>
                    <a:pt x="52" y="148"/>
                    <a:pt x="52" y="148"/>
                  </a:cubicBezTo>
                  <a:cubicBezTo>
                    <a:pt x="52" y="147"/>
                    <a:pt x="52" y="147"/>
                    <a:pt x="52" y="147"/>
                  </a:cubicBezTo>
                  <a:cubicBezTo>
                    <a:pt x="52" y="147"/>
                    <a:pt x="52" y="147"/>
                    <a:pt x="52" y="147"/>
                  </a:cubicBezTo>
                  <a:cubicBezTo>
                    <a:pt x="52" y="147"/>
                    <a:pt x="52" y="147"/>
                    <a:pt x="52" y="147"/>
                  </a:cubicBezTo>
                  <a:cubicBezTo>
                    <a:pt x="52" y="147"/>
                    <a:pt x="52" y="147"/>
                    <a:pt x="52" y="147"/>
                  </a:cubicBezTo>
                  <a:cubicBezTo>
                    <a:pt x="52" y="147"/>
                    <a:pt x="52" y="147"/>
                    <a:pt x="52" y="147"/>
                  </a:cubicBezTo>
                  <a:cubicBezTo>
                    <a:pt x="53" y="148"/>
                    <a:pt x="53" y="148"/>
                    <a:pt x="53" y="148"/>
                  </a:cubicBezTo>
                  <a:cubicBezTo>
                    <a:pt x="53" y="147"/>
                    <a:pt x="53" y="147"/>
                    <a:pt x="53" y="147"/>
                  </a:cubicBezTo>
                  <a:cubicBezTo>
                    <a:pt x="53" y="147"/>
                    <a:pt x="53" y="147"/>
                    <a:pt x="53" y="147"/>
                  </a:cubicBezTo>
                  <a:cubicBezTo>
                    <a:pt x="54" y="147"/>
                    <a:pt x="54" y="147"/>
                    <a:pt x="54" y="147"/>
                  </a:cubicBezTo>
                  <a:cubicBezTo>
                    <a:pt x="53" y="146"/>
                    <a:pt x="53" y="146"/>
                    <a:pt x="53" y="146"/>
                  </a:cubicBezTo>
                  <a:cubicBezTo>
                    <a:pt x="53" y="146"/>
                    <a:pt x="53" y="146"/>
                    <a:pt x="53" y="146"/>
                  </a:cubicBezTo>
                  <a:cubicBezTo>
                    <a:pt x="53" y="146"/>
                    <a:pt x="53" y="146"/>
                    <a:pt x="53" y="146"/>
                  </a:cubicBezTo>
                  <a:cubicBezTo>
                    <a:pt x="53" y="145"/>
                    <a:pt x="53" y="145"/>
                    <a:pt x="53" y="145"/>
                  </a:cubicBezTo>
                  <a:cubicBezTo>
                    <a:pt x="53" y="146"/>
                    <a:pt x="53" y="146"/>
                    <a:pt x="53" y="146"/>
                  </a:cubicBezTo>
                  <a:cubicBezTo>
                    <a:pt x="54" y="145"/>
                    <a:pt x="54" y="145"/>
                    <a:pt x="54" y="145"/>
                  </a:cubicBezTo>
                  <a:cubicBezTo>
                    <a:pt x="54" y="146"/>
                    <a:pt x="54" y="146"/>
                    <a:pt x="54" y="146"/>
                  </a:cubicBezTo>
                  <a:cubicBezTo>
                    <a:pt x="54" y="146"/>
                    <a:pt x="54" y="146"/>
                    <a:pt x="54" y="146"/>
                  </a:cubicBezTo>
                  <a:cubicBezTo>
                    <a:pt x="54" y="146"/>
                    <a:pt x="54" y="146"/>
                    <a:pt x="54" y="146"/>
                  </a:cubicBezTo>
                  <a:cubicBezTo>
                    <a:pt x="54" y="146"/>
                    <a:pt x="54" y="146"/>
                    <a:pt x="54" y="146"/>
                  </a:cubicBezTo>
                  <a:cubicBezTo>
                    <a:pt x="54" y="146"/>
                    <a:pt x="54" y="146"/>
                    <a:pt x="54" y="146"/>
                  </a:cubicBezTo>
                  <a:cubicBezTo>
                    <a:pt x="54" y="146"/>
                    <a:pt x="54" y="146"/>
                    <a:pt x="54" y="146"/>
                  </a:cubicBezTo>
                  <a:cubicBezTo>
                    <a:pt x="54" y="147"/>
                    <a:pt x="54" y="147"/>
                    <a:pt x="54" y="147"/>
                  </a:cubicBezTo>
                  <a:cubicBezTo>
                    <a:pt x="55" y="147"/>
                    <a:pt x="55" y="147"/>
                    <a:pt x="55" y="147"/>
                  </a:cubicBezTo>
                  <a:cubicBezTo>
                    <a:pt x="55" y="147"/>
                    <a:pt x="55" y="147"/>
                    <a:pt x="55" y="147"/>
                  </a:cubicBezTo>
                  <a:cubicBezTo>
                    <a:pt x="56" y="147"/>
                    <a:pt x="56" y="147"/>
                    <a:pt x="56" y="148"/>
                  </a:cubicBezTo>
                  <a:cubicBezTo>
                    <a:pt x="56" y="148"/>
                    <a:pt x="56" y="148"/>
                    <a:pt x="56" y="148"/>
                  </a:cubicBezTo>
                  <a:cubicBezTo>
                    <a:pt x="57" y="148"/>
                    <a:pt x="57" y="148"/>
                    <a:pt x="57" y="149"/>
                  </a:cubicBezTo>
                  <a:cubicBezTo>
                    <a:pt x="57" y="148"/>
                    <a:pt x="57" y="148"/>
                    <a:pt x="57" y="148"/>
                  </a:cubicBezTo>
                  <a:cubicBezTo>
                    <a:pt x="57" y="150"/>
                    <a:pt x="57" y="150"/>
                    <a:pt x="57" y="150"/>
                  </a:cubicBezTo>
                  <a:cubicBezTo>
                    <a:pt x="56" y="149"/>
                    <a:pt x="56" y="149"/>
                    <a:pt x="56" y="149"/>
                  </a:cubicBezTo>
                  <a:cubicBezTo>
                    <a:pt x="55" y="149"/>
                    <a:pt x="55" y="149"/>
                    <a:pt x="55" y="149"/>
                  </a:cubicBezTo>
                  <a:cubicBezTo>
                    <a:pt x="55" y="149"/>
                    <a:pt x="55" y="149"/>
                    <a:pt x="55" y="149"/>
                  </a:cubicBezTo>
                  <a:cubicBezTo>
                    <a:pt x="55" y="149"/>
                    <a:pt x="55" y="150"/>
                    <a:pt x="55" y="150"/>
                  </a:cubicBezTo>
                  <a:cubicBezTo>
                    <a:pt x="56" y="150"/>
                    <a:pt x="56" y="150"/>
                    <a:pt x="56" y="150"/>
                  </a:cubicBezTo>
                  <a:cubicBezTo>
                    <a:pt x="56" y="150"/>
                    <a:pt x="56" y="150"/>
                    <a:pt x="56" y="150"/>
                  </a:cubicBezTo>
                  <a:cubicBezTo>
                    <a:pt x="56" y="150"/>
                    <a:pt x="56" y="150"/>
                    <a:pt x="56" y="151"/>
                  </a:cubicBezTo>
                  <a:cubicBezTo>
                    <a:pt x="56" y="151"/>
                    <a:pt x="56" y="151"/>
                    <a:pt x="56" y="151"/>
                  </a:cubicBezTo>
                  <a:cubicBezTo>
                    <a:pt x="57" y="152"/>
                    <a:pt x="57" y="152"/>
                    <a:pt x="57" y="152"/>
                  </a:cubicBezTo>
                  <a:cubicBezTo>
                    <a:pt x="57" y="152"/>
                    <a:pt x="57" y="152"/>
                    <a:pt x="57" y="152"/>
                  </a:cubicBezTo>
                  <a:cubicBezTo>
                    <a:pt x="57" y="152"/>
                    <a:pt x="57" y="153"/>
                    <a:pt x="58" y="153"/>
                  </a:cubicBezTo>
                  <a:cubicBezTo>
                    <a:pt x="58" y="153"/>
                    <a:pt x="58" y="153"/>
                    <a:pt x="58" y="153"/>
                  </a:cubicBezTo>
                  <a:cubicBezTo>
                    <a:pt x="58" y="153"/>
                    <a:pt x="58" y="153"/>
                    <a:pt x="58" y="153"/>
                  </a:cubicBezTo>
                  <a:cubicBezTo>
                    <a:pt x="58" y="153"/>
                    <a:pt x="58" y="153"/>
                    <a:pt x="58" y="153"/>
                  </a:cubicBezTo>
                  <a:cubicBezTo>
                    <a:pt x="59" y="152"/>
                    <a:pt x="59" y="152"/>
                    <a:pt x="59" y="152"/>
                  </a:cubicBezTo>
                  <a:cubicBezTo>
                    <a:pt x="59" y="153"/>
                    <a:pt x="59" y="153"/>
                    <a:pt x="59" y="153"/>
                  </a:cubicBezTo>
                  <a:cubicBezTo>
                    <a:pt x="59" y="153"/>
                    <a:pt x="59" y="153"/>
                    <a:pt x="59" y="153"/>
                  </a:cubicBezTo>
                  <a:cubicBezTo>
                    <a:pt x="59" y="153"/>
                    <a:pt x="59" y="153"/>
                    <a:pt x="59" y="153"/>
                  </a:cubicBezTo>
                  <a:cubicBezTo>
                    <a:pt x="59" y="153"/>
                    <a:pt x="60" y="154"/>
                    <a:pt x="60" y="154"/>
                  </a:cubicBezTo>
                  <a:cubicBezTo>
                    <a:pt x="60" y="154"/>
                    <a:pt x="60" y="154"/>
                    <a:pt x="60" y="154"/>
                  </a:cubicBezTo>
                  <a:cubicBezTo>
                    <a:pt x="60" y="155"/>
                    <a:pt x="60" y="155"/>
                    <a:pt x="60" y="155"/>
                  </a:cubicBezTo>
                  <a:cubicBezTo>
                    <a:pt x="60" y="155"/>
                    <a:pt x="60" y="155"/>
                    <a:pt x="60" y="155"/>
                  </a:cubicBezTo>
                  <a:cubicBezTo>
                    <a:pt x="60" y="155"/>
                    <a:pt x="60" y="155"/>
                    <a:pt x="60" y="155"/>
                  </a:cubicBezTo>
                  <a:cubicBezTo>
                    <a:pt x="60" y="155"/>
                    <a:pt x="60" y="155"/>
                    <a:pt x="60" y="155"/>
                  </a:cubicBezTo>
                  <a:cubicBezTo>
                    <a:pt x="61" y="156"/>
                    <a:pt x="61" y="156"/>
                    <a:pt x="61" y="156"/>
                  </a:cubicBezTo>
                  <a:cubicBezTo>
                    <a:pt x="61" y="156"/>
                    <a:pt x="61" y="156"/>
                    <a:pt x="61" y="156"/>
                  </a:cubicBezTo>
                  <a:cubicBezTo>
                    <a:pt x="61" y="155"/>
                    <a:pt x="61" y="155"/>
                    <a:pt x="61" y="155"/>
                  </a:cubicBezTo>
                  <a:cubicBezTo>
                    <a:pt x="62" y="156"/>
                    <a:pt x="62" y="156"/>
                    <a:pt x="62" y="156"/>
                  </a:cubicBezTo>
                  <a:cubicBezTo>
                    <a:pt x="61" y="156"/>
                    <a:pt x="61" y="156"/>
                    <a:pt x="61" y="156"/>
                  </a:cubicBezTo>
                  <a:cubicBezTo>
                    <a:pt x="61" y="156"/>
                    <a:pt x="61" y="156"/>
                    <a:pt x="61" y="156"/>
                  </a:cubicBezTo>
                  <a:cubicBezTo>
                    <a:pt x="61" y="156"/>
                    <a:pt x="61" y="156"/>
                    <a:pt x="61" y="156"/>
                  </a:cubicBezTo>
                  <a:cubicBezTo>
                    <a:pt x="61" y="157"/>
                    <a:pt x="61" y="157"/>
                    <a:pt x="61" y="157"/>
                  </a:cubicBezTo>
                  <a:cubicBezTo>
                    <a:pt x="61" y="157"/>
                    <a:pt x="61" y="157"/>
                    <a:pt x="61" y="157"/>
                  </a:cubicBezTo>
                  <a:cubicBezTo>
                    <a:pt x="62" y="157"/>
                    <a:pt x="62" y="157"/>
                    <a:pt x="62" y="157"/>
                  </a:cubicBezTo>
                  <a:cubicBezTo>
                    <a:pt x="62" y="158"/>
                    <a:pt x="62" y="158"/>
                    <a:pt x="62" y="158"/>
                  </a:cubicBezTo>
                  <a:cubicBezTo>
                    <a:pt x="62" y="158"/>
                    <a:pt x="62" y="158"/>
                    <a:pt x="62" y="158"/>
                  </a:cubicBezTo>
                  <a:cubicBezTo>
                    <a:pt x="63" y="159"/>
                    <a:pt x="63" y="159"/>
                    <a:pt x="63" y="159"/>
                  </a:cubicBezTo>
                  <a:cubicBezTo>
                    <a:pt x="63" y="159"/>
                    <a:pt x="63" y="159"/>
                    <a:pt x="63" y="159"/>
                  </a:cubicBezTo>
                  <a:cubicBezTo>
                    <a:pt x="63" y="159"/>
                    <a:pt x="63" y="159"/>
                    <a:pt x="63" y="159"/>
                  </a:cubicBezTo>
                  <a:cubicBezTo>
                    <a:pt x="64" y="160"/>
                    <a:pt x="64" y="160"/>
                    <a:pt x="64" y="160"/>
                  </a:cubicBezTo>
                  <a:cubicBezTo>
                    <a:pt x="63" y="160"/>
                    <a:pt x="63" y="160"/>
                    <a:pt x="63" y="160"/>
                  </a:cubicBezTo>
                  <a:cubicBezTo>
                    <a:pt x="63" y="160"/>
                    <a:pt x="63" y="160"/>
                    <a:pt x="63" y="160"/>
                  </a:cubicBezTo>
                  <a:cubicBezTo>
                    <a:pt x="64" y="160"/>
                    <a:pt x="64" y="160"/>
                    <a:pt x="64" y="160"/>
                  </a:cubicBezTo>
                  <a:cubicBezTo>
                    <a:pt x="64" y="160"/>
                    <a:pt x="64" y="160"/>
                    <a:pt x="64" y="160"/>
                  </a:cubicBezTo>
                  <a:cubicBezTo>
                    <a:pt x="64" y="160"/>
                    <a:pt x="64" y="160"/>
                    <a:pt x="64" y="160"/>
                  </a:cubicBezTo>
                  <a:cubicBezTo>
                    <a:pt x="64" y="161"/>
                    <a:pt x="65" y="161"/>
                    <a:pt x="65" y="161"/>
                  </a:cubicBezTo>
                  <a:cubicBezTo>
                    <a:pt x="66" y="161"/>
                    <a:pt x="66" y="161"/>
                    <a:pt x="66" y="161"/>
                  </a:cubicBezTo>
                  <a:cubicBezTo>
                    <a:pt x="66" y="161"/>
                    <a:pt x="66" y="161"/>
                    <a:pt x="66" y="161"/>
                  </a:cubicBezTo>
                  <a:cubicBezTo>
                    <a:pt x="66" y="161"/>
                    <a:pt x="66" y="161"/>
                    <a:pt x="66" y="161"/>
                  </a:cubicBezTo>
                  <a:cubicBezTo>
                    <a:pt x="67" y="161"/>
                    <a:pt x="67" y="161"/>
                    <a:pt x="67" y="161"/>
                  </a:cubicBezTo>
                  <a:cubicBezTo>
                    <a:pt x="67" y="161"/>
                    <a:pt x="67" y="161"/>
                    <a:pt x="67" y="161"/>
                  </a:cubicBezTo>
                  <a:cubicBezTo>
                    <a:pt x="68" y="161"/>
                    <a:pt x="68" y="161"/>
                    <a:pt x="68" y="161"/>
                  </a:cubicBezTo>
                  <a:cubicBezTo>
                    <a:pt x="68" y="161"/>
                    <a:pt x="68" y="161"/>
                    <a:pt x="68" y="161"/>
                  </a:cubicBezTo>
                  <a:cubicBezTo>
                    <a:pt x="68" y="161"/>
                    <a:pt x="68" y="161"/>
                    <a:pt x="68" y="161"/>
                  </a:cubicBezTo>
                  <a:cubicBezTo>
                    <a:pt x="69" y="161"/>
                    <a:pt x="69" y="161"/>
                    <a:pt x="70" y="160"/>
                  </a:cubicBezTo>
                  <a:cubicBezTo>
                    <a:pt x="70" y="161"/>
                    <a:pt x="70" y="161"/>
                    <a:pt x="70" y="161"/>
                  </a:cubicBezTo>
                  <a:cubicBezTo>
                    <a:pt x="70" y="161"/>
                    <a:pt x="70" y="161"/>
                    <a:pt x="70" y="161"/>
                  </a:cubicBezTo>
                  <a:cubicBezTo>
                    <a:pt x="70" y="161"/>
                    <a:pt x="70" y="161"/>
                    <a:pt x="70" y="161"/>
                  </a:cubicBezTo>
                  <a:cubicBezTo>
                    <a:pt x="71" y="161"/>
                    <a:pt x="71" y="161"/>
                    <a:pt x="71" y="161"/>
                  </a:cubicBezTo>
                  <a:cubicBezTo>
                    <a:pt x="71" y="161"/>
                    <a:pt x="71" y="161"/>
                    <a:pt x="71" y="161"/>
                  </a:cubicBezTo>
                  <a:cubicBezTo>
                    <a:pt x="72" y="161"/>
                    <a:pt x="72" y="161"/>
                    <a:pt x="72" y="161"/>
                  </a:cubicBezTo>
                  <a:cubicBezTo>
                    <a:pt x="72" y="161"/>
                    <a:pt x="72" y="161"/>
                    <a:pt x="72" y="161"/>
                  </a:cubicBezTo>
                  <a:cubicBezTo>
                    <a:pt x="72" y="161"/>
                    <a:pt x="72" y="161"/>
                    <a:pt x="72" y="161"/>
                  </a:cubicBezTo>
                  <a:cubicBezTo>
                    <a:pt x="72" y="161"/>
                    <a:pt x="72" y="161"/>
                    <a:pt x="73" y="161"/>
                  </a:cubicBezTo>
                  <a:cubicBezTo>
                    <a:pt x="73" y="161"/>
                    <a:pt x="73" y="161"/>
                    <a:pt x="73" y="161"/>
                  </a:cubicBezTo>
                  <a:cubicBezTo>
                    <a:pt x="73" y="161"/>
                    <a:pt x="73" y="161"/>
                    <a:pt x="73" y="161"/>
                  </a:cubicBezTo>
                  <a:cubicBezTo>
                    <a:pt x="73" y="161"/>
                    <a:pt x="73" y="161"/>
                    <a:pt x="73" y="161"/>
                  </a:cubicBezTo>
                  <a:cubicBezTo>
                    <a:pt x="74" y="162"/>
                    <a:pt x="74" y="162"/>
                    <a:pt x="74" y="162"/>
                  </a:cubicBezTo>
                  <a:cubicBezTo>
                    <a:pt x="74" y="161"/>
                    <a:pt x="74" y="161"/>
                    <a:pt x="74" y="161"/>
                  </a:cubicBezTo>
                  <a:cubicBezTo>
                    <a:pt x="74" y="161"/>
                    <a:pt x="74" y="161"/>
                    <a:pt x="74" y="161"/>
                  </a:cubicBezTo>
                  <a:cubicBezTo>
                    <a:pt x="74" y="161"/>
                    <a:pt x="74" y="161"/>
                    <a:pt x="74" y="161"/>
                  </a:cubicBezTo>
                  <a:cubicBezTo>
                    <a:pt x="75" y="161"/>
                    <a:pt x="75" y="161"/>
                    <a:pt x="75" y="161"/>
                  </a:cubicBezTo>
                  <a:cubicBezTo>
                    <a:pt x="75" y="161"/>
                    <a:pt x="75" y="161"/>
                    <a:pt x="75" y="161"/>
                  </a:cubicBezTo>
                  <a:cubicBezTo>
                    <a:pt x="76" y="161"/>
                    <a:pt x="76" y="161"/>
                    <a:pt x="76" y="161"/>
                  </a:cubicBezTo>
                  <a:cubicBezTo>
                    <a:pt x="76" y="161"/>
                    <a:pt x="76" y="161"/>
                    <a:pt x="76" y="161"/>
                  </a:cubicBezTo>
                  <a:cubicBezTo>
                    <a:pt x="77" y="161"/>
                    <a:pt x="77" y="161"/>
                    <a:pt x="77" y="161"/>
                  </a:cubicBezTo>
                  <a:cubicBezTo>
                    <a:pt x="77" y="161"/>
                    <a:pt x="78" y="161"/>
                    <a:pt x="78" y="161"/>
                  </a:cubicBezTo>
                  <a:cubicBezTo>
                    <a:pt x="78" y="162"/>
                    <a:pt x="78" y="162"/>
                    <a:pt x="78" y="162"/>
                  </a:cubicBezTo>
                  <a:cubicBezTo>
                    <a:pt x="79" y="162"/>
                    <a:pt x="79" y="162"/>
                    <a:pt x="79" y="162"/>
                  </a:cubicBezTo>
                  <a:cubicBezTo>
                    <a:pt x="79" y="162"/>
                    <a:pt x="79" y="162"/>
                    <a:pt x="79"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0" y="162"/>
                    <a:pt x="80" y="162"/>
                    <a:pt x="80" y="162"/>
                  </a:cubicBezTo>
                  <a:cubicBezTo>
                    <a:pt x="81" y="162"/>
                    <a:pt x="81" y="162"/>
                    <a:pt x="81" y="162"/>
                  </a:cubicBezTo>
                  <a:cubicBezTo>
                    <a:pt x="81" y="162"/>
                    <a:pt x="81" y="162"/>
                    <a:pt x="81" y="162"/>
                  </a:cubicBezTo>
                  <a:cubicBezTo>
                    <a:pt x="81" y="162"/>
                    <a:pt x="81" y="162"/>
                    <a:pt x="81" y="162"/>
                  </a:cubicBezTo>
                  <a:cubicBezTo>
                    <a:pt x="81" y="162"/>
                    <a:pt x="81" y="162"/>
                    <a:pt x="81" y="162"/>
                  </a:cubicBezTo>
                  <a:cubicBezTo>
                    <a:pt x="81" y="161"/>
                    <a:pt x="81" y="161"/>
                    <a:pt x="81" y="161"/>
                  </a:cubicBezTo>
                  <a:cubicBezTo>
                    <a:pt x="81" y="161"/>
                    <a:pt x="81" y="161"/>
                    <a:pt x="81" y="161"/>
                  </a:cubicBezTo>
                  <a:cubicBezTo>
                    <a:pt x="81" y="161"/>
                    <a:pt x="80" y="160"/>
                    <a:pt x="80" y="160"/>
                  </a:cubicBezTo>
                  <a:cubicBezTo>
                    <a:pt x="81" y="159"/>
                    <a:pt x="81" y="159"/>
                    <a:pt x="81" y="159"/>
                  </a:cubicBezTo>
                  <a:cubicBezTo>
                    <a:pt x="81" y="159"/>
                    <a:pt x="81" y="159"/>
                    <a:pt x="81" y="159"/>
                  </a:cubicBezTo>
                  <a:cubicBezTo>
                    <a:pt x="82" y="158"/>
                    <a:pt x="82" y="158"/>
                    <a:pt x="82" y="158"/>
                  </a:cubicBezTo>
                  <a:cubicBezTo>
                    <a:pt x="81" y="158"/>
                    <a:pt x="81" y="158"/>
                    <a:pt x="81" y="158"/>
                  </a:cubicBezTo>
                  <a:cubicBezTo>
                    <a:pt x="80" y="158"/>
                    <a:pt x="80" y="158"/>
                    <a:pt x="80" y="158"/>
                  </a:cubicBezTo>
                  <a:cubicBezTo>
                    <a:pt x="80" y="158"/>
                    <a:pt x="80" y="158"/>
                    <a:pt x="80" y="158"/>
                  </a:cubicBezTo>
                  <a:cubicBezTo>
                    <a:pt x="81" y="157"/>
                    <a:pt x="81" y="157"/>
                    <a:pt x="82" y="157"/>
                  </a:cubicBezTo>
                  <a:cubicBezTo>
                    <a:pt x="81" y="157"/>
                    <a:pt x="81" y="157"/>
                    <a:pt x="81" y="157"/>
                  </a:cubicBezTo>
                  <a:cubicBezTo>
                    <a:pt x="81" y="157"/>
                    <a:pt x="81" y="157"/>
                    <a:pt x="81" y="157"/>
                  </a:cubicBezTo>
                  <a:cubicBezTo>
                    <a:pt x="80" y="157"/>
                    <a:pt x="80" y="157"/>
                    <a:pt x="80" y="157"/>
                  </a:cubicBezTo>
                  <a:cubicBezTo>
                    <a:pt x="80" y="157"/>
                    <a:pt x="80" y="157"/>
                    <a:pt x="80" y="157"/>
                  </a:cubicBezTo>
                  <a:cubicBezTo>
                    <a:pt x="80" y="157"/>
                    <a:pt x="80" y="157"/>
                    <a:pt x="80" y="157"/>
                  </a:cubicBezTo>
                  <a:cubicBezTo>
                    <a:pt x="80" y="156"/>
                    <a:pt x="80" y="156"/>
                    <a:pt x="80" y="156"/>
                  </a:cubicBezTo>
                  <a:cubicBezTo>
                    <a:pt x="79" y="157"/>
                    <a:pt x="79" y="157"/>
                    <a:pt x="79" y="157"/>
                  </a:cubicBezTo>
                  <a:cubicBezTo>
                    <a:pt x="79" y="157"/>
                    <a:pt x="79" y="156"/>
                    <a:pt x="78" y="156"/>
                  </a:cubicBezTo>
                  <a:cubicBezTo>
                    <a:pt x="78" y="156"/>
                    <a:pt x="78" y="156"/>
                    <a:pt x="78" y="156"/>
                  </a:cubicBezTo>
                  <a:cubicBezTo>
                    <a:pt x="78" y="155"/>
                    <a:pt x="78" y="155"/>
                    <a:pt x="78" y="155"/>
                  </a:cubicBezTo>
                  <a:cubicBezTo>
                    <a:pt x="79" y="154"/>
                    <a:pt x="79" y="154"/>
                    <a:pt x="79" y="154"/>
                  </a:cubicBezTo>
                  <a:cubicBezTo>
                    <a:pt x="78" y="154"/>
                    <a:pt x="78" y="154"/>
                    <a:pt x="78" y="154"/>
                  </a:cubicBezTo>
                  <a:cubicBezTo>
                    <a:pt x="78" y="153"/>
                    <a:pt x="78" y="153"/>
                    <a:pt x="78" y="153"/>
                  </a:cubicBezTo>
                  <a:cubicBezTo>
                    <a:pt x="79" y="153"/>
                    <a:pt x="79" y="153"/>
                    <a:pt x="79" y="153"/>
                  </a:cubicBezTo>
                  <a:cubicBezTo>
                    <a:pt x="78" y="153"/>
                    <a:pt x="78" y="153"/>
                    <a:pt x="78" y="153"/>
                  </a:cubicBezTo>
                  <a:cubicBezTo>
                    <a:pt x="79" y="153"/>
                    <a:pt x="79" y="153"/>
                    <a:pt x="79" y="153"/>
                  </a:cubicBezTo>
                  <a:cubicBezTo>
                    <a:pt x="78" y="152"/>
                    <a:pt x="78" y="152"/>
                    <a:pt x="78" y="152"/>
                  </a:cubicBezTo>
                  <a:cubicBezTo>
                    <a:pt x="78" y="152"/>
                    <a:pt x="78" y="152"/>
                    <a:pt x="78" y="152"/>
                  </a:cubicBezTo>
                  <a:cubicBezTo>
                    <a:pt x="78" y="152"/>
                    <a:pt x="78" y="152"/>
                    <a:pt x="78" y="152"/>
                  </a:cubicBezTo>
                  <a:cubicBezTo>
                    <a:pt x="78" y="152"/>
                    <a:pt x="78" y="152"/>
                    <a:pt x="78" y="152"/>
                  </a:cubicBezTo>
                  <a:cubicBezTo>
                    <a:pt x="78" y="152"/>
                    <a:pt x="78" y="152"/>
                    <a:pt x="78" y="152"/>
                  </a:cubicBezTo>
                  <a:cubicBezTo>
                    <a:pt x="78" y="152"/>
                    <a:pt x="78" y="152"/>
                    <a:pt x="78" y="152"/>
                  </a:cubicBezTo>
                  <a:cubicBezTo>
                    <a:pt x="78" y="152"/>
                    <a:pt x="78" y="152"/>
                    <a:pt x="78" y="152"/>
                  </a:cubicBezTo>
                  <a:cubicBezTo>
                    <a:pt x="78" y="151"/>
                    <a:pt x="78" y="151"/>
                    <a:pt x="78" y="151"/>
                  </a:cubicBezTo>
                  <a:cubicBezTo>
                    <a:pt x="78" y="151"/>
                    <a:pt x="78" y="151"/>
                    <a:pt x="78" y="151"/>
                  </a:cubicBezTo>
                  <a:cubicBezTo>
                    <a:pt x="78" y="151"/>
                    <a:pt x="78" y="151"/>
                    <a:pt x="78" y="151"/>
                  </a:cubicBezTo>
                  <a:cubicBezTo>
                    <a:pt x="79" y="152"/>
                    <a:pt x="79" y="152"/>
                    <a:pt x="79" y="152"/>
                  </a:cubicBezTo>
                  <a:cubicBezTo>
                    <a:pt x="79" y="152"/>
                    <a:pt x="79" y="152"/>
                    <a:pt x="79" y="152"/>
                  </a:cubicBezTo>
                  <a:cubicBezTo>
                    <a:pt x="79" y="152"/>
                    <a:pt x="79" y="152"/>
                    <a:pt x="79" y="152"/>
                  </a:cubicBezTo>
                  <a:cubicBezTo>
                    <a:pt x="80" y="152"/>
                    <a:pt x="80" y="152"/>
                    <a:pt x="80" y="152"/>
                  </a:cubicBezTo>
                  <a:cubicBezTo>
                    <a:pt x="80" y="152"/>
                    <a:pt x="80" y="152"/>
                    <a:pt x="80" y="152"/>
                  </a:cubicBezTo>
                  <a:cubicBezTo>
                    <a:pt x="80" y="152"/>
                    <a:pt x="80" y="152"/>
                    <a:pt x="80" y="152"/>
                  </a:cubicBezTo>
                  <a:cubicBezTo>
                    <a:pt x="80" y="152"/>
                    <a:pt x="80" y="152"/>
                    <a:pt x="80" y="152"/>
                  </a:cubicBezTo>
                  <a:cubicBezTo>
                    <a:pt x="80" y="152"/>
                    <a:pt x="80" y="152"/>
                    <a:pt x="80" y="152"/>
                  </a:cubicBezTo>
                  <a:cubicBezTo>
                    <a:pt x="80" y="151"/>
                    <a:pt x="80" y="151"/>
                    <a:pt x="80" y="151"/>
                  </a:cubicBezTo>
                  <a:cubicBezTo>
                    <a:pt x="80" y="151"/>
                    <a:pt x="80" y="151"/>
                    <a:pt x="80" y="151"/>
                  </a:cubicBezTo>
                  <a:cubicBezTo>
                    <a:pt x="81" y="151"/>
                    <a:pt x="81" y="151"/>
                    <a:pt x="81" y="151"/>
                  </a:cubicBezTo>
                  <a:cubicBezTo>
                    <a:pt x="81" y="151"/>
                    <a:pt x="81" y="151"/>
                    <a:pt x="81" y="151"/>
                  </a:cubicBezTo>
                  <a:cubicBezTo>
                    <a:pt x="81" y="151"/>
                    <a:pt x="81" y="151"/>
                    <a:pt x="81" y="151"/>
                  </a:cubicBezTo>
                  <a:cubicBezTo>
                    <a:pt x="81" y="151"/>
                    <a:pt x="81" y="151"/>
                    <a:pt x="81" y="151"/>
                  </a:cubicBezTo>
                  <a:cubicBezTo>
                    <a:pt x="82" y="151"/>
                    <a:pt x="82" y="151"/>
                    <a:pt x="82" y="151"/>
                  </a:cubicBezTo>
                  <a:cubicBezTo>
                    <a:pt x="82" y="151"/>
                    <a:pt x="82" y="151"/>
                    <a:pt x="82" y="151"/>
                  </a:cubicBezTo>
                  <a:cubicBezTo>
                    <a:pt x="82" y="151"/>
                    <a:pt x="82" y="151"/>
                    <a:pt x="82" y="151"/>
                  </a:cubicBezTo>
                  <a:cubicBezTo>
                    <a:pt x="82" y="151"/>
                    <a:pt x="82" y="151"/>
                    <a:pt x="82" y="151"/>
                  </a:cubicBezTo>
                  <a:cubicBezTo>
                    <a:pt x="82" y="151"/>
                    <a:pt x="82" y="150"/>
                    <a:pt x="82" y="150"/>
                  </a:cubicBezTo>
                  <a:cubicBezTo>
                    <a:pt x="83" y="150"/>
                    <a:pt x="83" y="150"/>
                    <a:pt x="83" y="150"/>
                  </a:cubicBezTo>
                  <a:cubicBezTo>
                    <a:pt x="83" y="150"/>
                    <a:pt x="83" y="150"/>
                    <a:pt x="83" y="150"/>
                  </a:cubicBezTo>
                  <a:cubicBezTo>
                    <a:pt x="83" y="150"/>
                    <a:pt x="83" y="150"/>
                    <a:pt x="83" y="150"/>
                  </a:cubicBezTo>
                  <a:cubicBezTo>
                    <a:pt x="84" y="150"/>
                    <a:pt x="84" y="150"/>
                    <a:pt x="84" y="150"/>
                  </a:cubicBezTo>
                  <a:cubicBezTo>
                    <a:pt x="84" y="149"/>
                    <a:pt x="84" y="149"/>
                    <a:pt x="84" y="149"/>
                  </a:cubicBezTo>
                  <a:cubicBezTo>
                    <a:pt x="84" y="149"/>
                    <a:pt x="84" y="149"/>
                    <a:pt x="84" y="149"/>
                  </a:cubicBezTo>
                  <a:cubicBezTo>
                    <a:pt x="85" y="149"/>
                    <a:pt x="85" y="149"/>
                    <a:pt x="85" y="149"/>
                  </a:cubicBezTo>
                  <a:cubicBezTo>
                    <a:pt x="85" y="149"/>
                    <a:pt x="85" y="149"/>
                    <a:pt x="85" y="149"/>
                  </a:cubicBezTo>
                  <a:cubicBezTo>
                    <a:pt x="85" y="149"/>
                    <a:pt x="85" y="149"/>
                    <a:pt x="85" y="149"/>
                  </a:cubicBezTo>
                  <a:cubicBezTo>
                    <a:pt x="85" y="149"/>
                    <a:pt x="85" y="149"/>
                    <a:pt x="85" y="149"/>
                  </a:cubicBezTo>
                  <a:cubicBezTo>
                    <a:pt x="85" y="149"/>
                    <a:pt x="85" y="149"/>
                    <a:pt x="85" y="149"/>
                  </a:cubicBezTo>
                  <a:cubicBezTo>
                    <a:pt x="85" y="149"/>
                    <a:pt x="85" y="149"/>
                    <a:pt x="85" y="149"/>
                  </a:cubicBezTo>
                  <a:cubicBezTo>
                    <a:pt x="85" y="149"/>
                    <a:pt x="85" y="149"/>
                    <a:pt x="85" y="149"/>
                  </a:cubicBezTo>
                  <a:cubicBezTo>
                    <a:pt x="86" y="149"/>
                    <a:pt x="86" y="149"/>
                    <a:pt x="86" y="149"/>
                  </a:cubicBezTo>
                  <a:cubicBezTo>
                    <a:pt x="86" y="148"/>
                    <a:pt x="86" y="148"/>
                    <a:pt x="86" y="148"/>
                  </a:cubicBezTo>
                  <a:cubicBezTo>
                    <a:pt x="86" y="148"/>
                    <a:pt x="86" y="148"/>
                    <a:pt x="86" y="148"/>
                  </a:cubicBezTo>
                  <a:cubicBezTo>
                    <a:pt x="86" y="148"/>
                    <a:pt x="86" y="148"/>
                    <a:pt x="86" y="148"/>
                  </a:cubicBezTo>
                  <a:cubicBezTo>
                    <a:pt x="87" y="148"/>
                    <a:pt x="87" y="148"/>
                    <a:pt x="87" y="148"/>
                  </a:cubicBezTo>
                  <a:cubicBezTo>
                    <a:pt x="87" y="148"/>
                    <a:pt x="88" y="148"/>
                    <a:pt x="88" y="148"/>
                  </a:cubicBezTo>
                  <a:cubicBezTo>
                    <a:pt x="88" y="148"/>
                    <a:pt x="88" y="148"/>
                    <a:pt x="88" y="148"/>
                  </a:cubicBezTo>
                  <a:cubicBezTo>
                    <a:pt x="88" y="148"/>
                    <a:pt x="88" y="148"/>
                    <a:pt x="88" y="148"/>
                  </a:cubicBezTo>
                  <a:cubicBezTo>
                    <a:pt x="89" y="148"/>
                    <a:pt x="89" y="148"/>
                    <a:pt x="89" y="148"/>
                  </a:cubicBezTo>
                  <a:cubicBezTo>
                    <a:pt x="89" y="148"/>
                    <a:pt x="89" y="148"/>
                    <a:pt x="89" y="148"/>
                  </a:cubicBezTo>
                  <a:cubicBezTo>
                    <a:pt x="89" y="148"/>
                    <a:pt x="89" y="148"/>
                    <a:pt x="89" y="148"/>
                  </a:cubicBezTo>
                  <a:cubicBezTo>
                    <a:pt x="90" y="148"/>
                    <a:pt x="90" y="148"/>
                    <a:pt x="90" y="148"/>
                  </a:cubicBezTo>
                  <a:cubicBezTo>
                    <a:pt x="90" y="148"/>
                    <a:pt x="90" y="148"/>
                    <a:pt x="90" y="148"/>
                  </a:cubicBezTo>
                  <a:cubicBezTo>
                    <a:pt x="90" y="148"/>
                    <a:pt x="90" y="148"/>
                    <a:pt x="90" y="148"/>
                  </a:cubicBezTo>
                  <a:cubicBezTo>
                    <a:pt x="90" y="148"/>
                    <a:pt x="90" y="148"/>
                    <a:pt x="90" y="148"/>
                  </a:cubicBezTo>
                  <a:cubicBezTo>
                    <a:pt x="90" y="148"/>
                    <a:pt x="90" y="148"/>
                    <a:pt x="90" y="148"/>
                  </a:cubicBezTo>
                  <a:cubicBezTo>
                    <a:pt x="91" y="148"/>
                    <a:pt x="91" y="148"/>
                    <a:pt x="91" y="148"/>
                  </a:cubicBezTo>
                  <a:cubicBezTo>
                    <a:pt x="91" y="148"/>
                    <a:pt x="91" y="148"/>
                    <a:pt x="91" y="148"/>
                  </a:cubicBezTo>
                  <a:cubicBezTo>
                    <a:pt x="91" y="148"/>
                    <a:pt x="91" y="148"/>
                    <a:pt x="91" y="148"/>
                  </a:cubicBezTo>
                  <a:cubicBezTo>
                    <a:pt x="91" y="148"/>
                    <a:pt x="91" y="148"/>
                    <a:pt x="91" y="148"/>
                  </a:cubicBezTo>
                  <a:cubicBezTo>
                    <a:pt x="91" y="148"/>
                    <a:pt x="91" y="148"/>
                    <a:pt x="91" y="148"/>
                  </a:cubicBezTo>
                  <a:cubicBezTo>
                    <a:pt x="91" y="148"/>
                    <a:pt x="91" y="148"/>
                    <a:pt x="91" y="148"/>
                  </a:cubicBezTo>
                  <a:cubicBezTo>
                    <a:pt x="92" y="148"/>
                    <a:pt x="91" y="147"/>
                    <a:pt x="92" y="147"/>
                  </a:cubicBezTo>
                  <a:cubicBezTo>
                    <a:pt x="92" y="148"/>
                    <a:pt x="92" y="148"/>
                    <a:pt x="92" y="148"/>
                  </a:cubicBezTo>
                  <a:cubicBezTo>
                    <a:pt x="92" y="147"/>
                    <a:pt x="92" y="147"/>
                    <a:pt x="92" y="147"/>
                  </a:cubicBezTo>
                  <a:cubicBezTo>
                    <a:pt x="92" y="147"/>
                    <a:pt x="92" y="147"/>
                    <a:pt x="92" y="147"/>
                  </a:cubicBezTo>
                  <a:cubicBezTo>
                    <a:pt x="92" y="147"/>
                    <a:pt x="92" y="147"/>
                    <a:pt x="92" y="147"/>
                  </a:cubicBezTo>
                  <a:cubicBezTo>
                    <a:pt x="93" y="147"/>
                    <a:pt x="93" y="147"/>
                    <a:pt x="93" y="147"/>
                  </a:cubicBezTo>
                  <a:cubicBezTo>
                    <a:pt x="93" y="147"/>
                    <a:pt x="93" y="147"/>
                    <a:pt x="93" y="147"/>
                  </a:cubicBezTo>
                  <a:cubicBezTo>
                    <a:pt x="94" y="147"/>
                    <a:pt x="94" y="147"/>
                    <a:pt x="94" y="147"/>
                  </a:cubicBezTo>
                  <a:cubicBezTo>
                    <a:pt x="94" y="147"/>
                    <a:pt x="94" y="147"/>
                    <a:pt x="94" y="147"/>
                  </a:cubicBezTo>
                  <a:cubicBezTo>
                    <a:pt x="94" y="147"/>
                    <a:pt x="94" y="147"/>
                    <a:pt x="94" y="147"/>
                  </a:cubicBezTo>
                  <a:cubicBezTo>
                    <a:pt x="95" y="147"/>
                    <a:pt x="95" y="147"/>
                    <a:pt x="95" y="147"/>
                  </a:cubicBezTo>
                  <a:cubicBezTo>
                    <a:pt x="95" y="148"/>
                    <a:pt x="95" y="148"/>
                    <a:pt x="95" y="148"/>
                  </a:cubicBezTo>
                  <a:cubicBezTo>
                    <a:pt x="95" y="148"/>
                    <a:pt x="95" y="148"/>
                    <a:pt x="95" y="148"/>
                  </a:cubicBezTo>
                  <a:cubicBezTo>
                    <a:pt x="95" y="148"/>
                    <a:pt x="95" y="148"/>
                    <a:pt x="95" y="148"/>
                  </a:cubicBezTo>
                  <a:cubicBezTo>
                    <a:pt x="95" y="147"/>
                    <a:pt x="95" y="147"/>
                    <a:pt x="95" y="147"/>
                  </a:cubicBezTo>
                  <a:cubicBezTo>
                    <a:pt x="96" y="148"/>
                    <a:pt x="96" y="148"/>
                    <a:pt x="96" y="148"/>
                  </a:cubicBezTo>
                  <a:cubicBezTo>
                    <a:pt x="96" y="147"/>
                    <a:pt x="96" y="147"/>
                    <a:pt x="96" y="147"/>
                  </a:cubicBezTo>
                  <a:cubicBezTo>
                    <a:pt x="96" y="147"/>
                    <a:pt x="96" y="147"/>
                    <a:pt x="96" y="147"/>
                  </a:cubicBezTo>
                  <a:cubicBezTo>
                    <a:pt x="97" y="148"/>
                    <a:pt x="97" y="148"/>
                    <a:pt x="97" y="148"/>
                  </a:cubicBezTo>
                  <a:cubicBezTo>
                    <a:pt x="98" y="147"/>
                    <a:pt x="98" y="148"/>
                    <a:pt x="99" y="147"/>
                  </a:cubicBezTo>
                  <a:cubicBezTo>
                    <a:pt x="99" y="147"/>
                    <a:pt x="99" y="147"/>
                    <a:pt x="99" y="147"/>
                  </a:cubicBezTo>
                  <a:cubicBezTo>
                    <a:pt x="99" y="147"/>
                    <a:pt x="99" y="147"/>
                    <a:pt x="99" y="147"/>
                  </a:cubicBezTo>
                  <a:cubicBezTo>
                    <a:pt x="99" y="148"/>
                    <a:pt x="99" y="148"/>
                    <a:pt x="99" y="148"/>
                  </a:cubicBezTo>
                  <a:cubicBezTo>
                    <a:pt x="100" y="147"/>
                    <a:pt x="100" y="147"/>
                    <a:pt x="100" y="147"/>
                  </a:cubicBezTo>
                  <a:cubicBezTo>
                    <a:pt x="100" y="147"/>
                    <a:pt x="100" y="147"/>
                    <a:pt x="100" y="147"/>
                  </a:cubicBezTo>
                  <a:cubicBezTo>
                    <a:pt x="100" y="147"/>
                    <a:pt x="100" y="147"/>
                    <a:pt x="100" y="147"/>
                  </a:cubicBezTo>
                  <a:cubicBezTo>
                    <a:pt x="100" y="147"/>
                    <a:pt x="100" y="147"/>
                    <a:pt x="100" y="147"/>
                  </a:cubicBezTo>
                  <a:cubicBezTo>
                    <a:pt x="101" y="147"/>
                    <a:pt x="101" y="147"/>
                    <a:pt x="101" y="147"/>
                  </a:cubicBezTo>
                  <a:cubicBezTo>
                    <a:pt x="101" y="148"/>
                    <a:pt x="101" y="148"/>
                    <a:pt x="101" y="148"/>
                  </a:cubicBezTo>
                  <a:cubicBezTo>
                    <a:pt x="101" y="148"/>
                    <a:pt x="101" y="148"/>
                    <a:pt x="101" y="148"/>
                  </a:cubicBezTo>
                  <a:cubicBezTo>
                    <a:pt x="101" y="148"/>
                    <a:pt x="101" y="148"/>
                    <a:pt x="101" y="148"/>
                  </a:cubicBezTo>
                  <a:cubicBezTo>
                    <a:pt x="101" y="147"/>
                    <a:pt x="101" y="147"/>
                    <a:pt x="101" y="147"/>
                  </a:cubicBezTo>
                  <a:cubicBezTo>
                    <a:pt x="102" y="148"/>
                    <a:pt x="102" y="148"/>
                    <a:pt x="102" y="148"/>
                  </a:cubicBezTo>
                  <a:cubicBezTo>
                    <a:pt x="102" y="148"/>
                    <a:pt x="102" y="147"/>
                    <a:pt x="102" y="148"/>
                  </a:cubicBezTo>
                  <a:cubicBezTo>
                    <a:pt x="102" y="148"/>
                    <a:pt x="102" y="148"/>
                    <a:pt x="102" y="148"/>
                  </a:cubicBezTo>
                  <a:cubicBezTo>
                    <a:pt x="102" y="149"/>
                    <a:pt x="102" y="149"/>
                    <a:pt x="102" y="149"/>
                  </a:cubicBezTo>
                  <a:cubicBezTo>
                    <a:pt x="103" y="149"/>
                    <a:pt x="103" y="149"/>
                    <a:pt x="103" y="149"/>
                  </a:cubicBezTo>
                  <a:cubicBezTo>
                    <a:pt x="103" y="149"/>
                    <a:pt x="103" y="149"/>
                    <a:pt x="103" y="149"/>
                  </a:cubicBezTo>
                  <a:cubicBezTo>
                    <a:pt x="103" y="150"/>
                    <a:pt x="103" y="150"/>
                    <a:pt x="103" y="150"/>
                  </a:cubicBezTo>
                  <a:cubicBezTo>
                    <a:pt x="102" y="150"/>
                    <a:pt x="102" y="150"/>
                    <a:pt x="102" y="150"/>
                  </a:cubicBezTo>
                  <a:cubicBezTo>
                    <a:pt x="103" y="151"/>
                    <a:pt x="103" y="151"/>
                    <a:pt x="103" y="151"/>
                  </a:cubicBezTo>
                  <a:cubicBezTo>
                    <a:pt x="102" y="151"/>
                    <a:pt x="102" y="151"/>
                    <a:pt x="102" y="151"/>
                  </a:cubicBezTo>
                  <a:cubicBezTo>
                    <a:pt x="102" y="151"/>
                    <a:pt x="102" y="151"/>
                    <a:pt x="102" y="151"/>
                  </a:cubicBezTo>
                  <a:cubicBezTo>
                    <a:pt x="102" y="151"/>
                    <a:pt x="102" y="151"/>
                    <a:pt x="102" y="151"/>
                  </a:cubicBezTo>
                  <a:cubicBezTo>
                    <a:pt x="103" y="151"/>
                    <a:pt x="103" y="151"/>
                    <a:pt x="103" y="151"/>
                  </a:cubicBezTo>
                  <a:cubicBezTo>
                    <a:pt x="103" y="151"/>
                    <a:pt x="103" y="151"/>
                    <a:pt x="103" y="151"/>
                  </a:cubicBezTo>
                  <a:cubicBezTo>
                    <a:pt x="104" y="151"/>
                    <a:pt x="104" y="151"/>
                    <a:pt x="104" y="151"/>
                  </a:cubicBezTo>
                  <a:cubicBezTo>
                    <a:pt x="104" y="151"/>
                    <a:pt x="104" y="151"/>
                    <a:pt x="104" y="151"/>
                  </a:cubicBezTo>
                  <a:cubicBezTo>
                    <a:pt x="104" y="151"/>
                    <a:pt x="104" y="151"/>
                    <a:pt x="104" y="151"/>
                  </a:cubicBezTo>
                  <a:cubicBezTo>
                    <a:pt x="104" y="151"/>
                    <a:pt x="104" y="151"/>
                    <a:pt x="104" y="151"/>
                  </a:cubicBezTo>
                  <a:cubicBezTo>
                    <a:pt x="105" y="151"/>
                    <a:pt x="105" y="151"/>
                    <a:pt x="105" y="151"/>
                  </a:cubicBezTo>
                  <a:cubicBezTo>
                    <a:pt x="105" y="151"/>
                    <a:pt x="105" y="151"/>
                    <a:pt x="105" y="151"/>
                  </a:cubicBezTo>
                  <a:cubicBezTo>
                    <a:pt x="105" y="151"/>
                    <a:pt x="105" y="151"/>
                    <a:pt x="105" y="151"/>
                  </a:cubicBezTo>
                  <a:cubicBezTo>
                    <a:pt x="106" y="151"/>
                    <a:pt x="106" y="151"/>
                    <a:pt x="106" y="151"/>
                  </a:cubicBezTo>
                  <a:cubicBezTo>
                    <a:pt x="106" y="152"/>
                    <a:pt x="106" y="152"/>
                    <a:pt x="106" y="152"/>
                  </a:cubicBezTo>
                  <a:cubicBezTo>
                    <a:pt x="106" y="151"/>
                    <a:pt x="106" y="151"/>
                    <a:pt x="106" y="151"/>
                  </a:cubicBezTo>
                  <a:cubicBezTo>
                    <a:pt x="107" y="152"/>
                    <a:pt x="107" y="152"/>
                    <a:pt x="107" y="152"/>
                  </a:cubicBezTo>
                  <a:cubicBezTo>
                    <a:pt x="107" y="152"/>
                    <a:pt x="107" y="152"/>
                    <a:pt x="107" y="152"/>
                  </a:cubicBezTo>
                  <a:cubicBezTo>
                    <a:pt x="108" y="152"/>
                    <a:pt x="108" y="152"/>
                    <a:pt x="108" y="151"/>
                  </a:cubicBezTo>
                  <a:cubicBezTo>
                    <a:pt x="109" y="150"/>
                    <a:pt x="109" y="150"/>
                    <a:pt x="109" y="150"/>
                  </a:cubicBezTo>
                  <a:cubicBezTo>
                    <a:pt x="109" y="151"/>
                    <a:pt x="109" y="151"/>
                    <a:pt x="109" y="151"/>
                  </a:cubicBezTo>
                  <a:cubicBezTo>
                    <a:pt x="109" y="151"/>
                    <a:pt x="109" y="151"/>
                    <a:pt x="109" y="151"/>
                  </a:cubicBezTo>
                  <a:cubicBezTo>
                    <a:pt x="110" y="151"/>
                    <a:pt x="110" y="151"/>
                    <a:pt x="110" y="151"/>
                  </a:cubicBezTo>
                  <a:cubicBezTo>
                    <a:pt x="110" y="151"/>
                    <a:pt x="110" y="151"/>
                    <a:pt x="110" y="151"/>
                  </a:cubicBezTo>
                  <a:cubicBezTo>
                    <a:pt x="110" y="151"/>
                    <a:pt x="110" y="151"/>
                    <a:pt x="110" y="151"/>
                  </a:cubicBezTo>
                  <a:cubicBezTo>
                    <a:pt x="110" y="151"/>
                    <a:pt x="110" y="151"/>
                    <a:pt x="110" y="151"/>
                  </a:cubicBezTo>
                  <a:cubicBezTo>
                    <a:pt x="110" y="151"/>
                    <a:pt x="110" y="151"/>
                    <a:pt x="110" y="151"/>
                  </a:cubicBezTo>
                  <a:cubicBezTo>
                    <a:pt x="111" y="151"/>
                    <a:pt x="111" y="151"/>
                    <a:pt x="111" y="151"/>
                  </a:cubicBezTo>
                  <a:cubicBezTo>
                    <a:pt x="111" y="151"/>
                    <a:pt x="111" y="151"/>
                    <a:pt x="111" y="151"/>
                  </a:cubicBezTo>
                  <a:cubicBezTo>
                    <a:pt x="112" y="151"/>
                    <a:pt x="112" y="151"/>
                    <a:pt x="112" y="151"/>
                  </a:cubicBezTo>
                  <a:cubicBezTo>
                    <a:pt x="112" y="151"/>
                    <a:pt x="112" y="151"/>
                    <a:pt x="112" y="151"/>
                  </a:cubicBezTo>
                  <a:cubicBezTo>
                    <a:pt x="112" y="151"/>
                    <a:pt x="112" y="151"/>
                    <a:pt x="112" y="151"/>
                  </a:cubicBezTo>
                  <a:cubicBezTo>
                    <a:pt x="113" y="152"/>
                    <a:pt x="113" y="152"/>
                    <a:pt x="113" y="152"/>
                  </a:cubicBezTo>
                  <a:cubicBezTo>
                    <a:pt x="114" y="151"/>
                    <a:pt x="114" y="151"/>
                    <a:pt x="114" y="151"/>
                  </a:cubicBezTo>
                  <a:cubicBezTo>
                    <a:pt x="114" y="151"/>
                    <a:pt x="114" y="151"/>
                    <a:pt x="114" y="151"/>
                  </a:cubicBezTo>
                  <a:cubicBezTo>
                    <a:pt x="114" y="151"/>
                    <a:pt x="114" y="151"/>
                    <a:pt x="114" y="151"/>
                  </a:cubicBezTo>
                  <a:cubicBezTo>
                    <a:pt x="114" y="151"/>
                    <a:pt x="114" y="151"/>
                    <a:pt x="114" y="151"/>
                  </a:cubicBezTo>
                  <a:cubicBezTo>
                    <a:pt x="114" y="150"/>
                    <a:pt x="114" y="150"/>
                    <a:pt x="114" y="150"/>
                  </a:cubicBezTo>
                  <a:cubicBezTo>
                    <a:pt x="114" y="150"/>
                    <a:pt x="114" y="150"/>
                    <a:pt x="114" y="150"/>
                  </a:cubicBezTo>
                  <a:cubicBezTo>
                    <a:pt x="114" y="149"/>
                    <a:pt x="114" y="149"/>
                    <a:pt x="114" y="149"/>
                  </a:cubicBezTo>
                  <a:cubicBezTo>
                    <a:pt x="114" y="149"/>
                    <a:pt x="114" y="149"/>
                    <a:pt x="114" y="149"/>
                  </a:cubicBezTo>
                  <a:cubicBezTo>
                    <a:pt x="114" y="149"/>
                    <a:pt x="114" y="149"/>
                    <a:pt x="114" y="149"/>
                  </a:cubicBezTo>
                  <a:cubicBezTo>
                    <a:pt x="114" y="149"/>
                    <a:pt x="114" y="149"/>
                    <a:pt x="114" y="149"/>
                  </a:cubicBezTo>
                  <a:cubicBezTo>
                    <a:pt x="114" y="149"/>
                    <a:pt x="114" y="149"/>
                    <a:pt x="114" y="149"/>
                  </a:cubicBezTo>
                  <a:cubicBezTo>
                    <a:pt x="114" y="149"/>
                    <a:pt x="114" y="149"/>
                    <a:pt x="114" y="149"/>
                  </a:cubicBezTo>
                  <a:cubicBezTo>
                    <a:pt x="114" y="149"/>
                    <a:pt x="114" y="149"/>
                    <a:pt x="114" y="149"/>
                  </a:cubicBezTo>
                  <a:cubicBezTo>
                    <a:pt x="114" y="149"/>
                    <a:pt x="114" y="149"/>
                    <a:pt x="114" y="149"/>
                  </a:cubicBezTo>
                  <a:cubicBezTo>
                    <a:pt x="114" y="148"/>
                    <a:pt x="114" y="148"/>
                    <a:pt x="114" y="148"/>
                  </a:cubicBezTo>
                  <a:cubicBezTo>
                    <a:pt x="114" y="148"/>
                    <a:pt x="114" y="148"/>
                    <a:pt x="114" y="148"/>
                  </a:cubicBezTo>
                  <a:cubicBezTo>
                    <a:pt x="115" y="148"/>
                    <a:pt x="115" y="148"/>
                    <a:pt x="115" y="148"/>
                  </a:cubicBezTo>
                  <a:cubicBezTo>
                    <a:pt x="115" y="148"/>
                    <a:pt x="115" y="148"/>
                    <a:pt x="115" y="148"/>
                  </a:cubicBezTo>
                  <a:cubicBezTo>
                    <a:pt x="115" y="147"/>
                    <a:pt x="115" y="147"/>
                    <a:pt x="115" y="147"/>
                  </a:cubicBezTo>
                  <a:cubicBezTo>
                    <a:pt x="115" y="147"/>
                    <a:pt x="115" y="147"/>
                    <a:pt x="115" y="147"/>
                  </a:cubicBezTo>
                  <a:cubicBezTo>
                    <a:pt x="115" y="147"/>
                    <a:pt x="115" y="147"/>
                    <a:pt x="115" y="147"/>
                  </a:cubicBezTo>
                  <a:cubicBezTo>
                    <a:pt x="115" y="147"/>
                    <a:pt x="115" y="147"/>
                    <a:pt x="115" y="147"/>
                  </a:cubicBezTo>
                  <a:cubicBezTo>
                    <a:pt x="115" y="146"/>
                    <a:pt x="115" y="146"/>
                    <a:pt x="115" y="146"/>
                  </a:cubicBezTo>
                  <a:cubicBezTo>
                    <a:pt x="115" y="146"/>
                    <a:pt x="115" y="146"/>
                    <a:pt x="115" y="146"/>
                  </a:cubicBezTo>
                  <a:cubicBezTo>
                    <a:pt x="115" y="146"/>
                    <a:pt x="115" y="146"/>
                    <a:pt x="115" y="146"/>
                  </a:cubicBezTo>
                  <a:cubicBezTo>
                    <a:pt x="116" y="146"/>
                    <a:pt x="116" y="146"/>
                    <a:pt x="116" y="146"/>
                  </a:cubicBezTo>
                  <a:cubicBezTo>
                    <a:pt x="116" y="145"/>
                    <a:pt x="116" y="145"/>
                    <a:pt x="116" y="145"/>
                  </a:cubicBezTo>
                  <a:cubicBezTo>
                    <a:pt x="116" y="145"/>
                    <a:pt x="116" y="145"/>
                    <a:pt x="116" y="145"/>
                  </a:cubicBezTo>
                  <a:cubicBezTo>
                    <a:pt x="116" y="145"/>
                    <a:pt x="116" y="145"/>
                    <a:pt x="116" y="145"/>
                  </a:cubicBezTo>
                  <a:cubicBezTo>
                    <a:pt x="117" y="145"/>
                    <a:pt x="117" y="145"/>
                    <a:pt x="117" y="145"/>
                  </a:cubicBezTo>
                  <a:cubicBezTo>
                    <a:pt x="117" y="145"/>
                    <a:pt x="117" y="145"/>
                    <a:pt x="117" y="145"/>
                  </a:cubicBezTo>
                  <a:cubicBezTo>
                    <a:pt x="117" y="144"/>
                    <a:pt x="118" y="144"/>
                    <a:pt x="118" y="144"/>
                  </a:cubicBezTo>
                  <a:cubicBezTo>
                    <a:pt x="118" y="144"/>
                    <a:pt x="119" y="144"/>
                    <a:pt x="119" y="144"/>
                  </a:cubicBezTo>
                  <a:cubicBezTo>
                    <a:pt x="119" y="144"/>
                    <a:pt x="119" y="144"/>
                    <a:pt x="119" y="144"/>
                  </a:cubicBezTo>
                  <a:cubicBezTo>
                    <a:pt x="120" y="145"/>
                    <a:pt x="120" y="145"/>
                    <a:pt x="120" y="145"/>
                  </a:cubicBezTo>
                  <a:cubicBezTo>
                    <a:pt x="120" y="145"/>
                    <a:pt x="120" y="145"/>
                    <a:pt x="120" y="145"/>
                  </a:cubicBezTo>
                  <a:cubicBezTo>
                    <a:pt x="121" y="145"/>
                    <a:pt x="121" y="145"/>
                    <a:pt x="121" y="145"/>
                  </a:cubicBezTo>
                  <a:cubicBezTo>
                    <a:pt x="121" y="145"/>
                    <a:pt x="121" y="145"/>
                    <a:pt x="121" y="145"/>
                  </a:cubicBezTo>
                  <a:cubicBezTo>
                    <a:pt x="122" y="145"/>
                    <a:pt x="122" y="145"/>
                    <a:pt x="122" y="146"/>
                  </a:cubicBezTo>
                  <a:cubicBezTo>
                    <a:pt x="122" y="146"/>
                    <a:pt x="122" y="146"/>
                    <a:pt x="122" y="146"/>
                  </a:cubicBezTo>
                  <a:cubicBezTo>
                    <a:pt x="122" y="146"/>
                    <a:pt x="122" y="146"/>
                    <a:pt x="122" y="146"/>
                  </a:cubicBezTo>
                  <a:cubicBezTo>
                    <a:pt x="121" y="147"/>
                    <a:pt x="121" y="147"/>
                    <a:pt x="121" y="147"/>
                  </a:cubicBezTo>
                  <a:cubicBezTo>
                    <a:pt x="121" y="146"/>
                    <a:pt x="121" y="146"/>
                    <a:pt x="121" y="146"/>
                  </a:cubicBezTo>
                  <a:cubicBezTo>
                    <a:pt x="121" y="147"/>
                    <a:pt x="121" y="147"/>
                    <a:pt x="121" y="147"/>
                  </a:cubicBezTo>
                  <a:cubicBezTo>
                    <a:pt x="121" y="146"/>
                    <a:pt x="121" y="146"/>
                    <a:pt x="121" y="146"/>
                  </a:cubicBezTo>
                  <a:cubicBezTo>
                    <a:pt x="121" y="147"/>
                    <a:pt x="121" y="147"/>
                    <a:pt x="121" y="147"/>
                  </a:cubicBezTo>
                  <a:cubicBezTo>
                    <a:pt x="121" y="147"/>
                    <a:pt x="121" y="147"/>
                    <a:pt x="121" y="147"/>
                  </a:cubicBezTo>
                  <a:cubicBezTo>
                    <a:pt x="120" y="147"/>
                    <a:pt x="120" y="147"/>
                    <a:pt x="120" y="147"/>
                  </a:cubicBezTo>
                  <a:cubicBezTo>
                    <a:pt x="120" y="147"/>
                    <a:pt x="120" y="147"/>
                    <a:pt x="120" y="147"/>
                  </a:cubicBezTo>
                  <a:cubicBezTo>
                    <a:pt x="119" y="147"/>
                    <a:pt x="119" y="147"/>
                    <a:pt x="119" y="147"/>
                  </a:cubicBezTo>
                  <a:cubicBezTo>
                    <a:pt x="119" y="147"/>
                    <a:pt x="119" y="147"/>
                    <a:pt x="119" y="147"/>
                  </a:cubicBezTo>
                  <a:cubicBezTo>
                    <a:pt x="119" y="147"/>
                    <a:pt x="119" y="147"/>
                    <a:pt x="119" y="147"/>
                  </a:cubicBezTo>
                  <a:cubicBezTo>
                    <a:pt x="119" y="148"/>
                    <a:pt x="119" y="148"/>
                    <a:pt x="119" y="148"/>
                  </a:cubicBezTo>
                  <a:cubicBezTo>
                    <a:pt x="118" y="148"/>
                    <a:pt x="118" y="148"/>
                    <a:pt x="118" y="148"/>
                  </a:cubicBezTo>
                  <a:cubicBezTo>
                    <a:pt x="118" y="148"/>
                    <a:pt x="118" y="148"/>
                    <a:pt x="118" y="148"/>
                  </a:cubicBezTo>
                  <a:cubicBezTo>
                    <a:pt x="118" y="149"/>
                    <a:pt x="118" y="149"/>
                    <a:pt x="118" y="149"/>
                  </a:cubicBezTo>
                  <a:cubicBezTo>
                    <a:pt x="118" y="149"/>
                    <a:pt x="118" y="149"/>
                    <a:pt x="118" y="149"/>
                  </a:cubicBezTo>
                  <a:cubicBezTo>
                    <a:pt x="117" y="149"/>
                    <a:pt x="117" y="149"/>
                    <a:pt x="117" y="149"/>
                  </a:cubicBezTo>
                  <a:cubicBezTo>
                    <a:pt x="117" y="149"/>
                    <a:pt x="117" y="149"/>
                    <a:pt x="117" y="149"/>
                  </a:cubicBezTo>
                  <a:cubicBezTo>
                    <a:pt x="117" y="149"/>
                    <a:pt x="117" y="149"/>
                    <a:pt x="117" y="149"/>
                  </a:cubicBezTo>
                  <a:cubicBezTo>
                    <a:pt x="117" y="150"/>
                    <a:pt x="117" y="150"/>
                    <a:pt x="117" y="150"/>
                  </a:cubicBezTo>
                  <a:cubicBezTo>
                    <a:pt x="117" y="150"/>
                    <a:pt x="117" y="150"/>
                    <a:pt x="117" y="150"/>
                  </a:cubicBezTo>
                  <a:cubicBezTo>
                    <a:pt x="117" y="150"/>
                    <a:pt x="117" y="150"/>
                    <a:pt x="117" y="150"/>
                  </a:cubicBezTo>
                  <a:cubicBezTo>
                    <a:pt x="117" y="151"/>
                    <a:pt x="117" y="151"/>
                    <a:pt x="117" y="151"/>
                  </a:cubicBezTo>
                  <a:cubicBezTo>
                    <a:pt x="117" y="151"/>
                    <a:pt x="117" y="151"/>
                    <a:pt x="117" y="151"/>
                  </a:cubicBezTo>
                  <a:cubicBezTo>
                    <a:pt x="118" y="151"/>
                    <a:pt x="118" y="151"/>
                    <a:pt x="118" y="151"/>
                  </a:cubicBezTo>
                  <a:cubicBezTo>
                    <a:pt x="118" y="151"/>
                    <a:pt x="118" y="151"/>
                    <a:pt x="118" y="151"/>
                  </a:cubicBezTo>
                  <a:cubicBezTo>
                    <a:pt x="118" y="151"/>
                    <a:pt x="118" y="151"/>
                    <a:pt x="118" y="151"/>
                  </a:cubicBezTo>
                  <a:cubicBezTo>
                    <a:pt x="118" y="152"/>
                    <a:pt x="118" y="152"/>
                    <a:pt x="118" y="152"/>
                  </a:cubicBezTo>
                  <a:cubicBezTo>
                    <a:pt x="118" y="152"/>
                    <a:pt x="118" y="152"/>
                    <a:pt x="118" y="152"/>
                  </a:cubicBezTo>
                  <a:cubicBezTo>
                    <a:pt x="117" y="152"/>
                    <a:pt x="117" y="152"/>
                    <a:pt x="117" y="152"/>
                  </a:cubicBezTo>
                  <a:cubicBezTo>
                    <a:pt x="118" y="152"/>
                    <a:pt x="118" y="152"/>
                    <a:pt x="118" y="152"/>
                  </a:cubicBezTo>
                  <a:cubicBezTo>
                    <a:pt x="117" y="153"/>
                    <a:pt x="117" y="153"/>
                    <a:pt x="117" y="153"/>
                  </a:cubicBezTo>
                  <a:cubicBezTo>
                    <a:pt x="117" y="153"/>
                    <a:pt x="117" y="153"/>
                    <a:pt x="117" y="153"/>
                  </a:cubicBezTo>
                  <a:cubicBezTo>
                    <a:pt x="117" y="153"/>
                    <a:pt x="117" y="153"/>
                    <a:pt x="117" y="153"/>
                  </a:cubicBezTo>
                  <a:cubicBezTo>
                    <a:pt x="116" y="153"/>
                    <a:pt x="116" y="153"/>
                    <a:pt x="116" y="153"/>
                  </a:cubicBezTo>
                  <a:cubicBezTo>
                    <a:pt x="116" y="153"/>
                    <a:pt x="116" y="153"/>
                    <a:pt x="116" y="153"/>
                  </a:cubicBezTo>
                  <a:cubicBezTo>
                    <a:pt x="116" y="153"/>
                    <a:pt x="116" y="153"/>
                    <a:pt x="115" y="154"/>
                  </a:cubicBezTo>
                  <a:cubicBezTo>
                    <a:pt x="115" y="154"/>
                    <a:pt x="115" y="154"/>
                    <a:pt x="115" y="154"/>
                  </a:cubicBezTo>
                  <a:cubicBezTo>
                    <a:pt x="115" y="155"/>
                    <a:pt x="115" y="155"/>
                    <a:pt x="115" y="155"/>
                  </a:cubicBezTo>
                  <a:cubicBezTo>
                    <a:pt x="115" y="155"/>
                    <a:pt x="115" y="155"/>
                    <a:pt x="115" y="155"/>
                  </a:cubicBezTo>
                  <a:cubicBezTo>
                    <a:pt x="116" y="155"/>
                    <a:pt x="116" y="155"/>
                    <a:pt x="116" y="155"/>
                  </a:cubicBezTo>
                  <a:cubicBezTo>
                    <a:pt x="116" y="155"/>
                    <a:pt x="116" y="155"/>
                    <a:pt x="116" y="155"/>
                  </a:cubicBezTo>
                  <a:cubicBezTo>
                    <a:pt x="116" y="156"/>
                    <a:pt x="116" y="156"/>
                    <a:pt x="116" y="156"/>
                  </a:cubicBezTo>
                  <a:cubicBezTo>
                    <a:pt x="116" y="156"/>
                    <a:pt x="116" y="156"/>
                    <a:pt x="116" y="156"/>
                  </a:cubicBezTo>
                  <a:cubicBezTo>
                    <a:pt x="116" y="156"/>
                    <a:pt x="116" y="156"/>
                    <a:pt x="116" y="156"/>
                  </a:cubicBezTo>
                  <a:cubicBezTo>
                    <a:pt x="117" y="156"/>
                    <a:pt x="117" y="156"/>
                    <a:pt x="117" y="156"/>
                  </a:cubicBezTo>
                  <a:cubicBezTo>
                    <a:pt x="117" y="156"/>
                    <a:pt x="117" y="156"/>
                    <a:pt x="117" y="156"/>
                  </a:cubicBezTo>
                  <a:cubicBezTo>
                    <a:pt x="117" y="156"/>
                    <a:pt x="117" y="156"/>
                    <a:pt x="117" y="156"/>
                  </a:cubicBezTo>
                  <a:cubicBezTo>
                    <a:pt x="117" y="156"/>
                    <a:pt x="117" y="156"/>
                    <a:pt x="117" y="156"/>
                  </a:cubicBezTo>
                  <a:cubicBezTo>
                    <a:pt x="117" y="157"/>
                    <a:pt x="117" y="157"/>
                    <a:pt x="117" y="157"/>
                  </a:cubicBezTo>
                  <a:cubicBezTo>
                    <a:pt x="117" y="157"/>
                    <a:pt x="117" y="157"/>
                    <a:pt x="117" y="157"/>
                  </a:cubicBezTo>
                  <a:cubicBezTo>
                    <a:pt x="118" y="157"/>
                    <a:pt x="118" y="157"/>
                    <a:pt x="118" y="157"/>
                  </a:cubicBezTo>
                  <a:cubicBezTo>
                    <a:pt x="118" y="157"/>
                    <a:pt x="118" y="157"/>
                    <a:pt x="118" y="157"/>
                  </a:cubicBezTo>
                  <a:cubicBezTo>
                    <a:pt x="119" y="157"/>
                    <a:pt x="119" y="157"/>
                    <a:pt x="119" y="157"/>
                  </a:cubicBezTo>
                  <a:cubicBezTo>
                    <a:pt x="119" y="157"/>
                    <a:pt x="119" y="157"/>
                    <a:pt x="119" y="157"/>
                  </a:cubicBezTo>
                  <a:cubicBezTo>
                    <a:pt x="119" y="157"/>
                    <a:pt x="119" y="157"/>
                    <a:pt x="119" y="157"/>
                  </a:cubicBezTo>
                  <a:cubicBezTo>
                    <a:pt x="119" y="157"/>
                    <a:pt x="119" y="157"/>
                    <a:pt x="119" y="157"/>
                  </a:cubicBezTo>
                  <a:cubicBezTo>
                    <a:pt x="119" y="157"/>
                    <a:pt x="119" y="157"/>
                    <a:pt x="119" y="157"/>
                  </a:cubicBezTo>
                  <a:cubicBezTo>
                    <a:pt x="119" y="157"/>
                    <a:pt x="119" y="157"/>
                    <a:pt x="119" y="157"/>
                  </a:cubicBezTo>
                  <a:cubicBezTo>
                    <a:pt x="120" y="157"/>
                    <a:pt x="120" y="157"/>
                    <a:pt x="120" y="157"/>
                  </a:cubicBezTo>
                  <a:cubicBezTo>
                    <a:pt x="120" y="157"/>
                    <a:pt x="120" y="157"/>
                    <a:pt x="120" y="157"/>
                  </a:cubicBezTo>
                  <a:cubicBezTo>
                    <a:pt x="120" y="157"/>
                    <a:pt x="120" y="157"/>
                    <a:pt x="120" y="157"/>
                  </a:cubicBezTo>
                  <a:cubicBezTo>
                    <a:pt x="120" y="158"/>
                    <a:pt x="120" y="158"/>
                    <a:pt x="120" y="158"/>
                  </a:cubicBezTo>
                  <a:cubicBezTo>
                    <a:pt x="120" y="158"/>
                    <a:pt x="120" y="158"/>
                    <a:pt x="120" y="158"/>
                  </a:cubicBezTo>
                  <a:cubicBezTo>
                    <a:pt x="119" y="158"/>
                    <a:pt x="119" y="158"/>
                    <a:pt x="119" y="158"/>
                  </a:cubicBezTo>
                  <a:cubicBezTo>
                    <a:pt x="119" y="158"/>
                    <a:pt x="119" y="158"/>
                    <a:pt x="119" y="158"/>
                  </a:cubicBezTo>
                  <a:cubicBezTo>
                    <a:pt x="119" y="158"/>
                    <a:pt x="119" y="158"/>
                    <a:pt x="119" y="158"/>
                  </a:cubicBezTo>
                  <a:cubicBezTo>
                    <a:pt x="119" y="158"/>
                    <a:pt x="119" y="158"/>
                    <a:pt x="119" y="158"/>
                  </a:cubicBezTo>
                  <a:cubicBezTo>
                    <a:pt x="119" y="158"/>
                    <a:pt x="119" y="158"/>
                    <a:pt x="119" y="158"/>
                  </a:cubicBezTo>
                  <a:cubicBezTo>
                    <a:pt x="119" y="158"/>
                    <a:pt x="119" y="158"/>
                    <a:pt x="119" y="158"/>
                  </a:cubicBezTo>
                  <a:cubicBezTo>
                    <a:pt x="119" y="158"/>
                    <a:pt x="119" y="158"/>
                    <a:pt x="119" y="158"/>
                  </a:cubicBezTo>
                  <a:cubicBezTo>
                    <a:pt x="119" y="158"/>
                    <a:pt x="119" y="158"/>
                    <a:pt x="119" y="158"/>
                  </a:cubicBezTo>
                  <a:cubicBezTo>
                    <a:pt x="118" y="158"/>
                    <a:pt x="118" y="158"/>
                    <a:pt x="118" y="158"/>
                  </a:cubicBezTo>
                  <a:cubicBezTo>
                    <a:pt x="117" y="158"/>
                    <a:pt x="117" y="158"/>
                    <a:pt x="117" y="158"/>
                  </a:cubicBezTo>
                  <a:cubicBezTo>
                    <a:pt x="117" y="158"/>
                    <a:pt x="117" y="158"/>
                    <a:pt x="117" y="158"/>
                  </a:cubicBezTo>
                  <a:cubicBezTo>
                    <a:pt x="117" y="159"/>
                    <a:pt x="117" y="159"/>
                    <a:pt x="117" y="159"/>
                  </a:cubicBezTo>
                  <a:cubicBezTo>
                    <a:pt x="117" y="159"/>
                    <a:pt x="117" y="159"/>
                    <a:pt x="117" y="159"/>
                  </a:cubicBezTo>
                  <a:cubicBezTo>
                    <a:pt x="116" y="159"/>
                    <a:pt x="116" y="159"/>
                    <a:pt x="116" y="159"/>
                  </a:cubicBezTo>
                  <a:cubicBezTo>
                    <a:pt x="116" y="159"/>
                    <a:pt x="116" y="160"/>
                    <a:pt x="117" y="160"/>
                  </a:cubicBezTo>
                  <a:cubicBezTo>
                    <a:pt x="118" y="160"/>
                    <a:pt x="118" y="160"/>
                    <a:pt x="118" y="160"/>
                  </a:cubicBezTo>
                  <a:cubicBezTo>
                    <a:pt x="118" y="161"/>
                    <a:pt x="118" y="161"/>
                    <a:pt x="118" y="161"/>
                  </a:cubicBezTo>
                  <a:cubicBezTo>
                    <a:pt x="119" y="160"/>
                    <a:pt x="119" y="160"/>
                    <a:pt x="119" y="160"/>
                  </a:cubicBezTo>
                  <a:cubicBezTo>
                    <a:pt x="119" y="160"/>
                    <a:pt x="119" y="160"/>
                    <a:pt x="119" y="160"/>
                  </a:cubicBezTo>
                  <a:cubicBezTo>
                    <a:pt x="120" y="160"/>
                    <a:pt x="120" y="160"/>
                    <a:pt x="120" y="160"/>
                  </a:cubicBezTo>
                  <a:cubicBezTo>
                    <a:pt x="120" y="161"/>
                    <a:pt x="120" y="161"/>
                    <a:pt x="120" y="161"/>
                  </a:cubicBezTo>
                  <a:cubicBezTo>
                    <a:pt x="121" y="161"/>
                    <a:pt x="121" y="161"/>
                    <a:pt x="121" y="161"/>
                  </a:cubicBezTo>
                  <a:cubicBezTo>
                    <a:pt x="121" y="161"/>
                    <a:pt x="121" y="161"/>
                    <a:pt x="121" y="161"/>
                  </a:cubicBezTo>
                  <a:cubicBezTo>
                    <a:pt x="121" y="161"/>
                    <a:pt x="122" y="161"/>
                    <a:pt x="122" y="161"/>
                  </a:cubicBezTo>
                  <a:cubicBezTo>
                    <a:pt x="123" y="162"/>
                    <a:pt x="123" y="162"/>
                    <a:pt x="123" y="162"/>
                  </a:cubicBezTo>
                  <a:cubicBezTo>
                    <a:pt x="123" y="162"/>
                    <a:pt x="123" y="162"/>
                    <a:pt x="124" y="162"/>
                  </a:cubicBezTo>
                  <a:cubicBezTo>
                    <a:pt x="124" y="162"/>
                    <a:pt x="124" y="162"/>
                    <a:pt x="124" y="162"/>
                  </a:cubicBezTo>
                  <a:cubicBezTo>
                    <a:pt x="124" y="162"/>
                    <a:pt x="124" y="162"/>
                    <a:pt x="124" y="162"/>
                  </a:cubicBezTo>
                  <a:cubicBezTo>
                    <a:pt x="124" y="161"/>
                    <a:pt x="124" y="161"/>
                    <a:pt x="124" y="161"/>
                  </a:cubicBezTo>
                  <a:cubicBezTo>
                    <a:pt x="124" y="161"/>
                    <a:pt x="124" y="161"/>
                    <a:pt x="124" y="161"/>
                  </a:cubicBezTo>
                  <a:cubicBezTo>
                    <a:pt x="124" y="161"/>
                    <a:pt x="124" y="161"/>
                    <a:pt x="124" y="161"/>
                  </a:cubicBezTo>
                  <a:cubicBezTo>
                    <a:pt x="124" y="161"/>
                    <a:pt x="124" y="161"/>
                    <a:pt x="124" y="161"/>
                  </a:cubicBezTo>
                  <a:cubicBezTo>
                    <a:pt x="125" y="161"/>
                    <a:pt x="125" y="161"/>
                    <a:pt x="125" y="161"/>
                  </a:cubicBezTo>
                  <a:cubicBezTo>
                    <a:pt x="124" y="161"/>
                    <a:pt x="124" y="161"/>
                    <a:pt x="124" y="161"/>
                  </a:cubicBezTo>
                  <a:cubicBezTo>
                    <a:pt x="125" y="160"/>
                    <a:pt x="125" y="160"/>
                    <a:pt x="125" y="160"/>
                  </a:cubicBezTo>
                  <a:cubicBezTo>
                    <a:pt x="124" y="159"/>
                    <a:pt x="125" y="159"/>
                    <a:pt x="125" y="158"/>
                  </a:cubicBezTo>
                  <a:cubicBezTo>
                    <a:pt x="125" y="158"/>
                    <a:pt x="125" y="158"/>
                    <a:pt x="125" y="158"/>
                  </a:cubicBezTo>
                  <a:cubicBezTo>
                    <a:pt x="125" y="158"/>
                    <a:pt x="125" y="158"/>
                    <a:pt x="125" y="158"/>
                  </a:cubicBezTo>
                  <a:cubicBezTo>
                    <a:pt x="125" y="158"/>
                    <a:pt x="125" y="158"/>
                    <a:pt x="125" y="158"/>
                  </a:cubicBezTo>
                  <a:cubicBezTo>
                    <a:pt x="125" y="158"/>
                    <a:pt x="125" y="158"/>
                    <a:pt x="125" y="158"/>
                  </a:cubicBezTo>
                  <a:cubicBezTo>
                    <a:pt x="124" y="158"/>
                    <a:pt x="124" y="158"/>
                    <a:pt x="124" y="158"/>
                  </a:cubicBezTo>
                  <a:cubicBezTo>
                    <a:pt x="124" y="158"/>
                    <a:pt x="124" y="158"/>
                    <a:pt x="124" y="158"/>
                  </a:cubicBezTo>
                  <a:cubicBezTo>
                    <a:pt x="124" y="158"/>
                    <a:pt x="124" y="158"/>
                    <a:pt x="124" y="158"/>
                  </a:cubicBezTo>
                  <a:cubicBezTo>
                    <a:pt x="123" y="157"/>
                    <a:pt x="123" y="157"/>
                    <a:pt x="123" y="157"/>
                  </a:cubicBezTo>
                  <a:cubicBezTo>
                    <a:pt x="123" y="158"/>
                    <a:pt x="123" y="158"/>
                    <a:pt x="123" y="158"/>
                  </a:cubicBezTo>
                  <a:cubicBezTo>
                    <a:pt x="122" y="156"/>
                    <a:pt x="122" y="156"/>
                    <a:pt x="122" y="156"/>
                  </a:cubicBezTo>
                  <a:cubicBezTo>
                    <a:pt x="122" y="156"/>
                    <a:pt x="122" y="156"/>
                    <a:pt x="122" y="156"/>
                  </a:cubicBezTo>
                  <a:cubicBezTo>
                    <a:pt x="122" y="155"/>
                    <a:pt x="122" y="155"/>
                    <a:pt x="122" y="155"/>
                  </a:cubicBezTo>
                  <a:cubicBezTo>
                    <a:pt x="121" y="155"/>
                    <a:pt x="121" y="155"/>
                    <a:pt x="121" y="154"/>
                  </a:cubicBezTo>
                  <a:cubicBezTo>
                    <a:pt x="121" y="154"/>
                    <a:pt x="121" y="154"/>
                    <a:pt x="122" y="154"/>
                  </a:cubicBezTo>
                  <a:cubicBezTo>
                    <a:pt x="122" y="154"/>
                    <a:pt x="122" y="154"/>
                    <a:pt x="122" y="154"/>
                  </a:cubicBezTo>
                  <a:cubicBezTo>
                    <a:pt x="122" y="154"/>
                    <a:pt x="122" y="154"/>
                    <a:pt x="122" y="154"/>
                  </a:cubicBezTo>
                  <a:cubicBezTo>
                    <a:pt x="122" y="154"/>
                    <a:pt x="122" y="154"/>
                    <a:pt x="122" y="154"/>
                  </a:cubicBezTo>
                  <a:cubicBezTo>
                    <a:pt x="123" y="154"/>
                    <a:pt x="123" y="154"/>
                    <a:pt x="123" y="154"/>
                  </a:cubicBezTo>
                  <a:cubicBezTo>
                    <a:pt x="123" y="155"/>
                    <a:pt x="123" y="155"/>
                    <a:pt x="123" y="155"/>
                  </a:cubicBezTo>
                  <a:cubicBezTo>
                    <a:pt x="124" y="155"/>
                    <a:pt x="124" y="155"/>
                    <a:pt x="124" y="155"/>
                  </a:cubicBezTo>
                  <a:cubicBezTo>
                    <a:pt x="124" y="155"/>
                    <a:pt x="124" y="155"/>
                    <a:pt x="124" y="155"/>
                  </a:cubicBezTo>
                  <a:cubicBezTo>
                    <a:pt x="125" y="155"/>
                    <a:pt x="125" y="155"/>
                    <a:pt x="125" y="155"/>
                  </a:cubicBezTo>
                  <a:cubicBezTo>
                    <a:pt x="125" y="155"/>
                    <a:pt x="125" y="155"/>
                    <a:pt x="125" y="155"/>
                  </a:cubicBezTo>
                  <a:cubicBezTo>
                    <a:pt x="125" y="155"/>
                    <a:pt x="125" y="155"/>
                    <a:pt x="125" y="155"/>
                  </a:cubicBezTo>
                  <a:cubicBezTo>
                    <a:pt x="126" y="156"/>
                    <a:pt x="126" y="156"/>
                    <a:pt x="126" y="156"/>
                  </a:cubicBezTo>
                  <a:cubicBezTo>
                    <a:pt x="126" y="155"/>
                    <a:pt x="126" y="155"/>
                    <a:pt x="126" y="155"/>
                  </a:cubicBezTo>
                  <a:cubicBezTo>
                    <a:pt x="127" y="155"/>
                    <a:pt x="127" y="155"/>
                    <a:pt x="127" y="155"/>
                  </a:cubicBezTo>
                  <a:cubicBezTo>
                    <a:pt x="128" y="155"/>
                    <a:pt x="129" y="154"/>
                    <a:pt x="129" y="153"/>
                  </a:cubicBezTo>
                  <a:cubicBezTo>
                    <a:pt x="130" y="153"/>
                    <a:pt x="130" y="153"/>
                    <a:pt x="130" y="153"/>
                  </a:cubicBezTo>
                  <a:cubicBezTo>
                    <a:pt x="130" y="153"/>
                    <a:pt x="130" y="153"/>
                    <a:pt x="130" y="153"/>
                  </a:cubicBezTo>
                  <a:cubicBezTo>
                    <a:pt x="130" y="153"/>
                    <a:pt x="130" y="153"/>
                    <a:pt x="130" y="153"/>
                  </a:cubicBezTo>
                  <a:cubicBezTo>
                    <a:pt x="129" y="152"/>
                    <a:pt x="129" y="152"/>
                    <a:pt x="129" y="152"/>
                  </a:cubicBezTo>
                  <a:cubicBezTo>
                    <a:pt x="130" y="152"/>
                    <a:pt x="130" y="151"/>
                    <a:pt x="130" y="151"/>
                  </a:cubicBezTo>
                  <a:cubicBezTo>
                    <a:pt x="130" y="151"/>
                    <a:pt x="130" y="151"/>
                    <a:pt x="130" y="151"/>
                  </a:cubicBezTo>
                  <a:cubicBezTo>
                    <a:pt x="130" y="150"/>
                    <a:pt x="130" y="150"/>
                    <a:pt x="130" y="150"/>
                  </a:cubicBezTo>
                  <a:cubicBezTo>
                    <a:pt x="130" y="149"/>
                    <a:pt x="130" y="149"/>
                    <a:pt x="130" y="149"/>
                  </a:cubicBezTo>
                  <a:cubicBezTo>
                    <a:pt x="131" y="149"/>
                    <a:pt x="131" y="149"/>
                    <a:pt x="131" y="149"/>
                  </a:cubicBezTo>
                  <a:cubicBezTo>
                    <a:pt x="131" y="149"/>
                    <a:pt x="131" y="149"/>
                    <a:pt x="131" y="149"/>
                  </a:cubicBezTo>
                  <a:cubicBezTo>
                    <a:pt x="131" y="149"/>
                    <a:pt x="131" y="149"/>
                    <a:pt x="131" y="149"/>
                  </a:cubicBezTo>
                  <a:cubicBezTo>
                    <a:pt x="131" y="150"/>
                    <a:pt x="131" y="150"/>
                    <a:pt x="131" y="150"/>
                  </a:cubicBezTo>
                  <a:cubicBezTo>
                    <a:pt x="131" y="150"/>
                    <a:pt x="131" y="150"/>
                    <a:pt x="131" y="150"/>
                  </a:cubicBezTo>
                  <a:cubicBezTo>
                    <a:pt x="132" y="150"/>
                    <a:pt x="132" y="150"/>
                    <a:pt x="132" y="150"/>
                  </a:cubicBezTo>
                  <a:cubicBezTo>
                    <a:pt x="132" y="150"/>
                    <a:pt x="132" y="150"/>
                    <a:pt x="132" y="150"/>
                  </a:cubicBezTo>
                  <a:cubicBezTo>
                    <a:pt x="132" y="150"/>
                    <a:pt x="132" y="150"/>
                    <a:pt x="132" y="150"/>
                  </a:cubicBezTo>
                  <a:cubicBezTo>
                    <a:pt x="132" y="150"/>
                    <a:pt x="132" y="150"/>
                    <a:pt x="132" y="150"/>
                  </a:cubicBezTo>
                  <a:cubicBezTo>
                    <a:pt x="132" y="149"/>
                    <a:pt x="132" y="149"/>
                    <a:pt x="132" y="149"/>
                  </a:cubicBezTo>
                  <a:cubicBezTo>
                    <a:pt x="131" y="149"/>
                    <a:pt x="131" y="149"/>
                    <a:pt x="131" y="149"/>
                  </a:cubicBezTo>
                  <a:cubicBezTo>
                    <a:pt x="131" y="149"/>
                    <a:pt x="131" y="149"/>
                    <a:pt x="131" y="149"/>
                  </a:cubicBezTo>
                  <a:cubicBezTo>
                    <a:pt x="131" y="149"/>
                    <a:pt x="131" y="149"/>
                    <a:pt x="131" y="149"/>
                  </a:cubicBezTo>
                  <a:cubicBezTo>
                    <a:pt x="131" y="148"/>
                    <a:pt x="131" y="148"/>
                    <a:pt x="131" y="148"/>
                  </a:cubicBezTo>
                  <a:cubicBezTo>
                    <a:pt x="131" y="148"/>
                    <a:pt x="131" y="148"/>
                    <a:pt x="132" y="147"/>
                  </a:cubicBezTo>
                  <a:cubicBezTo>
                    <a:pt x="132" y="148"/>
                    <a:pt x="132" y="148"/>
                    <a:pt x="132" y="148"/>
                  </a:cubicBezTo>
                  <a:cubicBezTo>
                    <a:pt x="133" y="148"/>
                    <a:pt x="133" y="148"/>
                    <a:pt x="133" y="148"/>
                  </a:cubicBezTo>
                  <a:cubicBezTo>
                    <a:pt x="133" y="148"/>
                    <a:pt x="133" y="148"/>
                    <a:pt x="133" y="148"/>
                  </a:cubicBezTo>
                  <a:cubicBezTo>
                    <a:pt x="133" y="147"/>
                    <a:pt x="133" y="147"/>
                    <a:pt x="133" y="147"/>
                  </a:cubicBezTo>
                  <a:cubicBezTo>
                    <a:pt x="133" y="146"/>
                    <a:pt x="133" y="146"/>
                    <a:pt x="133" y="146"/>
                  </a:cubicBezTo>
                  <a:cubicBezTo>
                    <a:pt x="132" y="146"/>
                    <a:pt x="132" y="146"/>
                    <a:pt x="132" y="146"/>
                  </a:cubicBezTo>
                  <a:cubicBezTo>
                    <a:pt x="133" y="146"/>
                    <a:pt x="133" y="146"/>
                    <a:pt x="133" y="146"/>
                  </a:cubicBezTo>
                  <a:cubicBezTo>
                    <a:pt x="133" y="146"/>
                    <a:pt x="133" y="146"/>
                    <a:pt x="133" y="146"/>
                  </a:cubicBezTo>
                  <a:cubicBezTo>
                    <a:pt x="133" y="146"/>
                    <a:pt x="133" y="146"/>
                    <a:pt x="133" y="146"/>
                  </a:cubicBezTo>
                  <a:cubicBezTo>
                    <a:pt x="133" y="146"/>
                    <a:pt x="133" y="146"/>
                    <a:pt x="133" y="146"/>
                  </a:cubicBezTo>
                  <a:cubicBezTo>
                    <a:pt x="133" y="145"/>
                    <a:pt x="133" y="145"/>
                    <a:pt x="133" y="145"/>
                  </a:cubicBezTo>
                  <a:cubicBezTo>
                    <a:pt x="134" y="145"/>
                    <a:pt x="134" y="145"/>
                    <a:pt x="134" y="145"/>
                  </a:cubicBezTo>
                  <a:cubicBezTo>
                    <a:pt x="134" y="145"/>
                    <a:pt x="134" y="145"/>
                    <a:pt x="134" y="145"/>
                  </a:cubicBezTo>
                  <a:cubicBezTo>
                    <a:pt x="134" y="145"/>
                    <a:pt x="134" y="145"/>
                    <a:pt x="134" y="145"/>
                  </a:cubicBezTo>
                  <a:cubicBezTo>
                    <a:pt x="134" y="145"/>
                    <a:pt x="134" y="145"/>
                    <a:pt x="134" y="145"/>
                  </a:cubicBezTo>
                  <a:cubicBezTo>
                    <a:pt x="134" y="146"/>
                    <a:pt x="134" y="146"/>
                    <a:pt x="134" y="146"/>
                  </a:cubicBezTo>
                  <a:cubicBezTo>
                    <a:pt x="135" y="145"/>
                    <a:pt x="135" y="145"/>
                    <a:pt x="135" y="145"/>
                  </a:cubicBezTo>
                  <a:cubicBezTo>
                    <a:pt x="135" y="145"/>
                    <a:pt x="135" y="145"/>
                    <a:pt x="135" y="145"/>
                  </a:cubicBezTo>
                  <a:cubicBezTo>
                    <a:pt x="135" y="145"/>
                    <a:pt x="135" y="145"/>
                    <a:pt x="135" y="145"/>
                  </a:cubicBezTo>
                  <a:cubicBezTo>
                    <a:pt x="135" y="145"/>
                    <a:pt x="135" y="145"/>
                    <a:pt x="136" y="144"/>
                  </a:cubicBezTo>
                  <a:cubicBezTo>
                    <a:pt x="136" y="145"/>
                    <a:pt x="136" y="145"/>
                    <a:pt x="136" y="145"/>
                  </a:cubicBezTo>
                  <a:cubicBezTo>
                    <a:pt x="136" y="145"/>
                    <a:pt x="136" y="145"/>
                    <a:pt x="136" y="145"/>
                  </a:cubicBezTo>
                  <a:cubicBezTo>
                    <a:pt x="136" y="145"/>
                    <a:pt x="136" y="145"/>
                    <a:pt x="136" y="145"/>
                  </a:cubicBezTo>
                  <a:cubicBezTo>
                    <a:pt x="137" y="145"/>
                    <a:pt x="137" y="145"/>
                    <a:pt x="137" y="145"/>
                  </a:cubicBezTo>
                  <a:cubicBezTo>
                    <a:pt x="137" y="145"/>
                    <a:pt x="137" y="145"/>
                    <a:pt x="137" y="145"/>
                  </a:cubicBezTo>
                  <a:cubicBezTo>
                    <a:pt x="137" y="145"/>
                    <a:pt x="137" y="145"/>
                    <a:pt x="137" y="145"/>
                  </a:cubicBezTo>
                  <a:cubicBezTo>
                    <a:pt x="137" y="145"/>
                    <a:pt x="137" y="145"/>
                    <a:pt x="137" y="145"/>
                  </a:cubicBezTo>
                  <a:cubicBezTo>
                    <a:pt x="137" y="145"/>
                    <a:pt x="137" y="145"/>
                    <a:pt x="137" y="145"/>
                  </a:cubicBezTo>
                  <a:cubicBezTo>
                    <a:pt x="138" y="144"/>
                    <a:pt x="138" y="144"/>
                    <a:pt x="138" y="144"/>
                  </a:cubicBezTo>
                  <a:cubicBezTo>
                    <a:pt x="138" y="144"/>
                    <a:pt x="138" y="144"/>
                    <a:pt x="138" y="144"/>
                  </a:cubicBezTo>
                  <a:cubicBezTo>
                    <a:pt x="138" y="144"/>
                    <a:pt x="138" y="144"/>
                    <a:pt x="138" y="144"/>
                  </a:cubicBezTo>
                  <a:cubicBezTo>
                    <a:pt x="139" y="145"/>
                    <a:pt x="139" y="145"/>
                    <a:pt x="139" y="145"/>
                  </a:cubicBezTo>
                  <a:cubicBezTo>
                    <a:pt x="139" y="144"/>
                    <a:pt x="139" y="144"/>
                    <a:pt x="139" y="144"/>
                  </a:cubicBezTo>
                  <a:cubicBezTo>
                    <a:pt x="139" y="145"/>
                    <a:pt x="139" y="145"/>
                    <a:pt x="139" y="145"/>
                  </a:cubicBezTo>
                  <a:cubicBezTo>
                    <a:pt x="140" y="145"/>
                    <a:pt x="140" y="145"/>
                    <a:pt x="140" y="145"/>
                  </a:cubicBezTo>
                  <a:cubicBezTo>
                    <a:pt x="140" y="144"/>
                    <a:pt x="140" y="144"/>
                    <a:pt x="140" y="144"/>
                  </a:cubicBezTo>
                  <a:cubicBezTo>
                    <a:pt x="141" y="145"/>
                    <a:pt x="141" y="145"/>
                    <a:pt x="141" y="145"/>
                  </a:cubicBezTo>
                  <a:cubicBezTo>
                    <a:pt x="141" y="145"/>
                    <a:pt x="141" y="145"/>
                    <a:pt x="141" y="145"/>
                  </a:cubicBezTo>
                  <a:cubicBezTo>
                    <a:pt x="141" y="145"/>
                    <a:pt x="141" y="145"/>
                    <a:pt x="141" y="145"/>
                  </a:cubicBezTo>
                  <a:cubicBezTo>
                    <a:pt x="141" y="144"/>
                    <a:pt x="141" y="144"/>
                    <a:pt x="141" y="144"/>
                  </a:cubicBezTo>
                  <a:cubicBezTo>
                    <a:pt x="141" y="143"/>
                    <a:pt x="141" y="143"/>
                    <a:pt x="141" y="143"/>
                  </a:cubicBezTo>
                  <a:cubicBezTo>
                    <a:pt x="142" y="143"/>
                    <a:pt x="142" y="143"/>
                    <a:pt x="142" y="143"/>
                  </a:cubicBezTo>
                  <a:cubicBezTo>
                    <a:pt x="142" y="143"/>
                    <a:pt x="142" y="143"/>
                    <a:pt x="142" y="143"/>
                  </a:cubicBezTo>
                  <a:cubicBezTo>
                    <a:pt x="142" y="144"/>
                    <a:pt x="142" y="144"/>
                    <a:pt x="142" y="144"/>
                  </a:cubicBezTo>
                  <a:cubicBezTo>
                    <a:pt x="143" y="143"/>
                    <a:pt x="143" y="143"/>
                    <a:pt x="143" y="143"/>
                  </a:cubicBezTo>
                  <a:cubicBezTo>
                    <a:pt x="143" y="144"/>
                    <a:pt x="143" y="144"/>
                    <a:pt x="143" y="144"/>
                  </a:cubicBezTo>
                  <a:cubicBezTo>
                    <a:pt x="143" y="143"/>
                    <a:pt x="143" y="143"/>
                    <a:pt x="143" y="143"/>
                  </a:cubicBezTo>
                  <a:cubicBezTo>
                    <a:pt x="144" y="144"/>
                    <a:pt x="144" y="144"/>
                    <a:pt x="144" y="144"/>
                  </a:cubicBezTo>
                  <a:cubicBezTo>
                    <a:pt x="144" y="144"/>
                    <a:pt x="144" y="144"/>
                    <a:pt x="144" y="144"/>
                  </a:cubicBezTo>
                  <a:cubicBezTo>
                    <a:pt x="144" y="144"/>
                    <a:pt x="144" y="144"/>
                    <a:pt x="145" y="144"/>
                  </a:cubicBezTo>
                  <a:cubicBezTo>
                    <a:pt x="145" y="144"/>
                    <a:pt x="145" y="144"/>
                    <a:pt x="145" y="144"/>
                  </a:cubicBezTo>
                  <a:cubicBezTo>
                    <a:pt x="145" y="144"/>
                    <a:pt x="145" y="144"/>
                    <a:pt x="145" y="144"/>
                  </a:cubicBezTo>
                  <a:cubicBezTo>
                    <a:pt x="145" y="144"/>
                    <a:pt x="145" y="144"/>
                    <a:pt x="145" y="144"/>
                  </a:cubicBezTo>
                  <a:cubicBezTo>
                    <a:pt x="146" y="144"/>
                    <a:pt x="146" y="144"/>
                    <a:pt x="146" y="144"/>
                  </a:cubicBezTo>
                  <a:cubicBezTo>
                    <a:pt x="146" y="144"/>
                    <a:pt x="146" y="144"/>
                    <a:pt x="146" y="144"/>
                  </a:cubicBezTo>
                  <a:cubicBezTo>
                    <a:pt x="146" y="144"/>
                    <a:pt x="146" y="144"/>
                    <a:pt x="146" y="144"/>
                  </a:cubicBezTo>
                  <a:cubicBezTo>
                    <a:pt x="147" y="144"/>
                    <a:pt x="147" y="144"/>
                    <a:pt x="147" y="144"/>
                  </a:cubicBezTo>
                  <a:cubicBezTo>
                    <a:pt x="147" y="145"/>
                    <a:pt x="147" y="145"/>
                    <a:pt x="147" y="145"/>
                  </a:cubicBezTo>
                  <a:cubicBezTo>
                    <a:pt x="147" y="144"/>
                    <a:pt x="147" y="144"/>
                    <a:pt x="147" y="144"/>
                  </a:cubicBezTo>
                  <a:cubicBezTo>
                    <a:pt x="148" y="145"/>
                    <a:pt x="148" y="145"/>
                    <a:pt x="148" y="145"/>
                  </a:cubicBezTo>
                  <a:cubicBezTo>
                    <a:pt x="148" y="144"/>
                    <a:pt x="148" y="144"/>
                    <a:pt x="148" y="144"/>
                  </a:cubicBezTo>
                  <a:cubicBezTo>
                    <a:pt x="149" y="144"/>
                    <a:pt x="149" y="144"/>
                    <a:pt x="149" y="144"/>
                  </a:cubicBezTo>
                  <a:cubicBezTo>
                    <a:pt x="149" y="144"/>
                    <a:pt x="149" y="144"/>
                    <a:pt x="149" y="144"/>
                  </a:cubicBezTo>
                  <a:cubicBezTo>
                    <a:pt x="150" y="145"/>
                    <a:pt x="150" y="145"/>
                    <a:pt x="150" y="145"/>
                  </a:cubicBezTo>
                  <a:cubicBezTo>
                    <a:pt x="150" y="146"/>
                    <a:pt x="150" y="146"/>
                    <a:pt x="150" y="146"/>
                  </a:cubicBezTo>
                  <a:cubicBezTo>
                    <a:pt x="150" y="145"/>
                    <a:pt x="150" y="145"/>
                    <a:pt x="150" y="145"/>
                  </a:cubicBezTo>
                  <a:cubicBezTo>
                    <a:pt x="151" y="146"/>
                    <a:pt x="151" y="146"/>
                    <a:pt x="151" y="146"/>
                  </a:cubicBezTo>
                  <a:cubicBezTo>
                    <a:pt x="151" y="146"/>
                    <a:pt x="151" y="146"/>
                    <a:pt x="151" y="146"/>
                  </a:cubicBezTo>
                  <a:cubicBezTo>
                    <a:pt x="151" y="146"/>
                    <a:pt x="151" y="146"/>
                    <a:pt x="151" y="146"/>
                  </a:cubicBezTo>
                  <a:cubicBezTo>
                    <a:pt x="151" y="146"/>
                    <a:pt x="151" y="146"/>
                    <a:pt x="151" y="146"/>
                  </a:cubicBezTo>
                  <a:cubicBezTo>
                    <a:pt x="151" y="147"/>
                    <a:pt x="151" y="147"/>
                    <a:pt x="151" y="147"/>
                  </a:cubicBezTo>
                  <a:cubicBezTo>
                    <a:pt x="151" y="147"/>
                    <a:pt x="151" y="147"/>
                    <a:pt x="151" y="147"/>
                  </a:cubicBezTo>
                  <a:cubicBezTo>
                    <a:pt x="151" y="147"/>
                    <a:pt x="151" y="147"/>
                    <a:pt x="151" y="147"/>
                  </a:cubicBezTo>
                  <a:cubicBezTo>
                    <a:pt x="151" y="147"/>
                    <a:pt x="151" y="147"/>
                    <a:pt x="151" y="147"/>
                  </a:cubicBezTo>
                  <a:cubicBezTo>
                    <a:pt x="151" y="147"/>
                    <a:pt x="151" y="147"/>
                    <a:pt x="151" y="147"/>
                  </a:cubicBezTo>
                  <a:cubicBezTo>
                    <a:pt x="151" y="147"/>
                    <a:pt x="151" y="147"/>
                    <a:pt x="151" y="147"/>
                  </a:cubicBezTo>
                  <a:cubicBezTo>
                    <a:pt x="151" y="147"/>
                    <a:pt x="151" y="147"/>
                    <a:pt x="151" y="147"/>
                  </a:cubicBezTo>
                  <a:cubicBezTo>
                    <a:pt x="151" y="147"/>
                    <a:pt x="151" y="147"/>
                    <a:pt x="151" y="147"/>
                  </a:cubicBezTo>
                  <a:cubicBezTo>
                    <a:pt x="152" y="147"/>
                    <a:pt x="152" y="147"/>
                    <a:pt x="152" y="147"/>
                  </a:cubicBezTo>
                  <a:cubicBezTo>
                    <a:pt x="153" y="147"/>
                    <a:pt x="153" y="147"/>
                    <a:pt x="153" y="147"/>
                  </a:cubicBezTo>
                  <a:cubicBezTo>
                    <a:pt x="153" y="147"/>
                    <a:pt x="153" y="147"/>
                    <a:pt x="153" y="147"/>
                  </a:cubicBezTo>
                  <a:cubicBezTo>
                    <a:pt x="153" y="147"/>
                    <a:pt x="153" y="147"/>
                    <a:pt x="153" y="147"/>
                  </a:cubicBezTo>
                  <a:cubicBezTo>
                    <a:pt x="153" y="147"/>
                    <a:pt x="153" y="147"/>
                    <a:pt x="153" y="147"/>
                  </a:cubicBezTo>
                  <a:cubicBezTo>
                    <a:pt x="154" y="148"/>
                    <a:pt x="154" y="148"/>
                    <a:pt x="154" y="148"/>
                  </a:cubicBezTo>
                  <a:cubicBezTo>
                    <a:pt x="154" y="148"/>
                    <a:pt x="154" y="148"/>
                    <a:pt x="154" y="148"/>
                  </a:cubicBezTo>
                  <a:cubicBezTo>
                    <a:pt x="154" y="148"/>
                    <a:pt x="154" y="148"/>
                    <a:pt x="154" y="148"/>
                  </a:cubicBezTo>
                  <a:cubicBezTo>
                    <a:pt x="154" y="148"/>
                    <a:pt x="154" y="148"/>
                    <a:pt x="154" y="148"/>
                  </a:cubicBezTo>
                  <a:cubicBezTo>
                    <a:pt x="154" y="148"/>
                    <a:pt x="154" y="148"/>
                    <a:pt x="154" y="148"/>
                  </a:cubicBezTo>
                  <a:cubicBezTo>
                    <a:pt x="154" y="148"/>
                    <a:pt x="154" y="148"/>
                    <a:pt x="154" y="148"/>
                  </a:cubicBezTo>
                  <a:cubicBezTo>
                    <a:pt x="155" y="148"/>
                    <a:pt x="155" y="148"/>
                    <a:pt x="155" y="148"/>
                  </a:cubicBezTo>
                  <a:cubicBezTo>
                    <a:pt x="155" y="149"/>
                    <a:pt x="155" y="149"/>
                    <a:pt x="155" y="149"/>
                  </a:cubicBezTo>
                  <a:cubicBezTo>
                    <a:pt x="155" y="148"/>
                    <a:pt x="155" y="148"/>
                    <a:pt x="155" y="148"/>
                  </a:cubicBezTo>
                  <a:cubicBezTo>
                    <a:pt x="155" y="149"/>
                    <a:pt x="155" y="149"/>
                    <a:pt x="155" y="149"/>
                  </a:cubicBezTo>
                  <a:cubicBezTo>
                    <a:pt x="156" y="148"/>
                    <a:pt x="157" y="149"/>
                    <a:pt x="157" y="149"/>
                  </a:cubicBezTo>
                  <a:cubicBezTo>
                    <a:pt x="157" y="149"/>
                    <a:pt x="157" y="149"/>
                    <a:pt x="157" y="149"/>
                  </a:cubicBezTo>
                  <a:cubicBezTo>
                    <a:pt x="157" y="149"/>
                    <a:pt x="157" y="149"/>
                    <a:pt x="157" y="149"/>
                  </a:cubicBezTo>
                  <a:cubicBezTo>
                    <a:pt x="157" y="149"/>
                    <a:pt x="157" y="149"/>
                    <a:pt x="157" y="149"/>
                  </a:cubicBezTo>
                  <a:cubicBezTo>
                    <a:pt x="158" y="149"/>
                    <a:pt x="158" y="149"/>
                    <a:pt x="158" y="149"/>
                  </a:cubicBezTo>
                  <a:cubicBezTo>
                    <a:pt x="158" y="149"/>
                    <a:pt x="158" y="149"/>
                    <a:pt x="158" y="149"/>
                  </a:cubicBezTo>
                  <a:cubicBezTo>
                    <a:pt x="158" y="149"/>
                    <a:pt x="158" y="149"/>
                    <a:pt x="158" y="149"/>
                  </a:cubicBezTo>
                  <a:cubicBezTo>
                    <a:pt x="158" y="148"/>
                    <a:pt x="158" y="148"/>
                    <a:pt x="158" y="148"/>
                  </a:cubicBezTo>
                  <a:cubicBezTo>
                    <a:pt x="158" y="148"/>
                    <a:pt x="158" y="148"/>
                    <a:pt x="158" y="148"/>
                  </a:cubicBezTo>
                  <a:cubicBezTo>
                    <a:pt x="159" y="149"/>
                    <a:pt x="159" y="149"/>
                    <a:pt x="159" y="149"/>
                  </a:cubicBezTo>
                  <a:cubicBezTo>
                    <a:pt x="158" y="150"/>
                    <a:pt x="158" y="150"/>
                    <a:pt x="158" y="150"/>
                  </a:cubicBezTo>
                  <a:cubicBezTo>
                    <a:pt x="158" y="150"/>
                    <a:pt x="158" y="150"/>
                    <a:pt x="158" y="150"/>
                  </a:cubicBezTo>
                  <a:cubicBezTo>
                    <a:pt x="158" y="150"/>
                    <a:pt x="158" y="150"/>
                    <a:pt x="157" y="151"/>
                  </a:cubicBezTo>
                  <a:cubicBezTo>
                    <a:pt x="157" y="151"/>
                    <a:pt x="157" y="151"/>
                    <a:pt x="157" y="151"/>
                  </a:cubicBezTo>
                  <a:cubicBezTo>
                    <a:pt x="157" y="151"/>
                    <a:pt x="157" y="151"/>
                    <a:pt x="157" y="151"/>
                  </a:cubicBezTo>
                  <a:cubicBezTo>
                    <a:pt x="158" y="151"/>
                    <a:pt x="158" y="151"/>
                    <a:pt x="158" y="151"/>
                  </a:cubicBezTo>
                  <a:cubicBezTo>
                    <a:pt x="157" y="151"/>
                    <a:pt x="157" y="151"/>
                    <a:pt x="157" y="151"/>
                  </a:cubicBezTo>
                  <a:cubicBezTo>
                    <a:pt x="158" y="152"/>
                    <a:pt x="158" y="152"/>
                    <a:pt x="158" y="152"/>
                  </a:cubicBezTo>
                  <a:cubicBezTo>
                    <a:pt x="158" y="152"/>
                    <a:pt x="158" y="152"/>
                    <a:pt x="158" y="152"/>
                  </a:cubicBezTo>
                  <a:cubicBezTo>
                    <a:pt x="158" y="152"/>
                    <a:pt x="158" y="152"/>
                    <a:pt x="158" y="152"/>
                  </a:cubicBezTo>
                  <a:cubicBezTo>
                    <a:pt x="159" y="152"/>
                    <a:pt x="159" y="152"/>
                    <a:pt x="159" y="152"/>
                  </a:cubicBezTo>
                  <a:cubicBezTo>
                    <a:pt x="160" y="152"/>
                    <a:pt x="160" y="152"/>
                    <a:pt x="160" y="152"/>
                  </a:cubicBezTo>
                  <a:cubicBezTo>
                    <a:pt x="161" y="153"/>
                    <a:pt x="161" y="153"/>
                    <a:pt x="161" y="153"/>
                  </a:cubicBezTo>
                  <a:cubicBezTo>
                    <a:pt x="161" y="153"/>
                    <a:pt x="161" y="153"/>
                    <a:pt x="161" y="153"/>
                  </a:cubicBezTo>
                  <a:cubicBezTo>
                    <a:pt x="161" y="153"/>
                    <a:pt x="161" y="153"/>
                    <a:pt x="161" y="153"/>
                  </a:cubicBezTo>
                  <a:cubicBezTo>
                    <a:pt x="162" y="153"/>
                    <a:pt x="162" y="153"/>
                    <a:pt x="162" y="153"/>
                  </a:cubicBezTo>
                  <a:cubicBezTo>
                    <a:pt x="162" y="153"/>
                    <a:pt x="162" y="153"/>
                    <a:pt x="162" y="153"/>
                  </a:cubicBezTo>
                  <a:cubicBezTo>
                    <a:pt x="162" y="153"/>
                    <a:pt x="162" y="153"/>
                    <a:pt x="162" y="153"/>
                  </a:cubicBezTo>
                  <a:cubicBezTo>
                    <a:pt x="162" y="153"/>
                    <a:pt x="162" y="153"/>
                    <a:pt x="162" y="153"/>
                  </a:cubicBezTo>
                  <a:cubicBezTo>
                    <a:pt x="163" y="153"/>
                    <a:pt x="163" y="153"/>
                    <a:pt x="163" y="153"/>
                  </a:cubicBezTo>
                  <a:cubicBezTo>
                    <a:pt x="163" y="153"/>
                    <a:pt x="163" y="153"/>
                    <a:pt x="163" y="153"/>
                  </a:cubicBezTo>
                  <a:cubicBezTo>
                    <a:pt x="163" y="153"/>
                    <a:pt x="163" y="153"/>
                    <a:pt x="163" y="153"/>
                  </a:cubicBezTo>
                  <a:cubicBezTo>
                    <a:pt x="163" y="153"/>
                    <a:pt x="163" y="153"/>
                    <a:pt x="163" y="153"/>
                  </a:cubicBezTo>
                  <a:cubicBezTo>
                    <a:pt x="163" y="153"/>
                    <a:pt x="163" y="153"/>
                    <a:pt x="163" y="153"/>
                  </a:cubicBezTo>
                  <a:cubicBezTo>
                    <a:pt x="164" y="153"/>
                    <a:pt x="164" y="153"/>
                    <a:pt x="164" y="153"/>
                  </a:cubicBezTo>
                  <a:cubicBezTo>
                    <a:pt x="164" y="152"/>
                    <a:pt x="164" y="152"/>
                    <a:pt x="164" y="152"/>
                  </a:cubicBezTo>
                  <a:cubicBezTo>
                    <a:pt x="165" y="152"/>
                    <a:pt x="165" y="152"/>
                    <a:pt x="165" y="152"/>
                  </a:cubicBezTo>
                  <a:cubicBezTo>
                    <a:pt x="165" y="152"/>
                    <a:pt x="165" y="152"/>
                    <a:pt x="165" y="152"/>
                  </a:cubicBezTo>
                  <a:cubicBezTo>
                    <a:pt x="165" y="152"/>
                    <a:pt x="165" y="152"/>
                    <a:pt x="165" y="152"/>
                  </a:cubicBezTo>
                  <a:cubicBezTo>
                    <a:pt x="165" y="152"/>
                    <a:pt x="165" y="152"/>
                    <a:pt x="165" y="152"/>
                  </a:cubicBezTo>
                  <a:cubicBezTo>
                    <a:pt x="165" y="152"/>
                    <a:pt x="165" y="152"/>
                    <a:pt x="165" y="152"/>
                  </a:cubicBezTo>
                  <a:cubicBezTo>
                    <a:pt x="165" y="151"/>
                    <a:pt x="165" y="151"/>
                    <a:pt x="165" y="151"/>
                  </a:cubicBezTo>
                  <a:cubicBezTo>
                    <a:pt x="166" y="151"/>
                    <a:pt x="166" y="151"/>
                    <a:pt x="166" y="151"/>
                  </a:cubicBezTo>
                  <a:cubicBezTo>
                    <a:pt x="165" y="151"/>
                    <a:pt x="165" y="151"/>
                    <a:pt x="165" y="151"/>
                  </a:cubicBezTo>
                  <a:cubicBezTo>
                    <a:pt x="166" y="151"/>
                    <a:pt x="166" y="151"/>
                    <a:pt x="166" y="151"/>
                  </a:cubicBezTo>
                  <a:cubicBezTo>
                    <a:pt x="166" y="150"/>
                    <a:pt x="166" y="150"/>
                    <a:pt x="166" y="150"/>
                  </a:cubicBezTo>
                  <a:cubicBezTo>
                    <a:pt x="166" y="150"/>
                    <a:pt x="166" y="150"/>
                    <a:pt x="166" y="150"/>
                  </a:cubicBezTo>
                  <a:cubicBezTo>
                    <a:pt x="166" y="150"/>
                    <a:pt x="166" y="150"/>
                    <a:pt x="166" y="150"/>
                  </a:cubicBezTo>
                  <a:cubicBezTo>
                    <a:pt x="166" y="150"/>
                    <a:pt x="166" y="150"/>
                    <a:pt x="166" y="150"/>
                  </a:cubicBezTo>
                  <a:cubicBezTo>
                    <a:pt x="166" y="149"/>
                    <a:pt x="166" y="149"/>
                    <a:pt x="166" y="149"/>
                  </a:cubicBezTo>
                  <a:cubicBezTo>
                    <a:pt x="166" y="149"/>
                    <a:pt x="166" y="149"/>
                    <a:pt x="166" y="149"/>
                  </a:cubicBezTo>
                  <a:cubicBezTo>
                    <a:pt x="166" y="149"/>
                    <a:pt x="166" y="149"/>
                    <a:pt x="166" y="149"/>
                  </a:cubicBezTo>
                  <a:cubicBezTo>
                    <a:pt x="166" y="149"/>
                    <a:pt x="166" y="149"/>
                    <a:pt x="166" y="149"/>
                  </a:cubicBezTo>
                  <a:cubicBezTo>
                    <a:pt x="166" y="149"/>
                    <a:pt x="166" y="149"/>
                    <a:pt x="166" y="149"/>
                  </a:cubicBezTo>
                  <a:cubicBezTo>
                    <a:pt x="166" y="148"/>
                    <a:pt x="166" y="148"/>
                    <a:pt x="166" y="148"/>
                  </a:cubicBezTo>
                  <a:cubicBezTo>
                    <a:pt x="166" y="148"/>
                    <a:pt x="166" y="148"/>
                    <a:pt x="166" y="148"/>
                  </a:cubicBezTo>
                  <a:cubicBezTo>
                    <a:pt x="166" y="148"/>
                    <a:pt x="166" y="148"/>
                    <a:pt x="166" y="148"/>
                  </a:cubicBezTo>
                  <a:cubicBezTo>
                    <a:pt x="166" y="148"/>
                    <a:pt x="166" y="148"/>
                    <a:pt x="166" y="148"/>
                  </a:cubicBezTo>
                  <a:cubicBezTo>
                    <a:pt x="166" y="148"/>
                    <a:pt x="166" y="148"/>
                    <a:pt x="166" y="148"/>
                  </a:cubicBezTo>
                  <a:cubicBezTo>
                    <a:pt x="166" y="147"/>
                    <a:pt x="166" y="147"/>
                    <a:pt x="166" y="147"/>
                  </a:cubicBezTo>
                  <a:cubicBezTo>
                    <a:pt x="166" y="147"/>
                    <a:pt x="166" y="147"/>
                    <a:pt x="166" y="147"/>
                  </a:cubicBezTo>
                  <a:cubicBezTo>
                    <a:pt x="166" y="147"/>
                    <a:pt x="166" y="147"/>
                    <a:pt x="166" y="147"/>
                  </a:cubicBezTo>
                  <a:cubicBezTo>
                    <a:pt x="166" y="147"/>
                    <a:pt x="166" y="147"/>
                    <a:pt x="166" y="147"/>
                  </a:cubicBezTo>
                  <a:cubicBezTo>
                    <a:pt x="166" y="147"/>
                    <a:pt x="166" y="147"/>
                    <a:pt x="166" y="147"/>
                  </a:cubicBezTo>
                  <a:cubicBezTo>
                    <a:pt x="167" y="147"/>
                    <a:pt x="167" y="147"/>
                    <a:pt x="167" y="147"/>
                  </a:cubicBezTo>
                  <a:cubicBezTo>
                    <a:pt x="166" y="146"/>
                    <a:pt x="166" y="146"/>
                    <a:pt x="166" y="146"/>
                  </a:cubicBezTo>
                  <a:cubicBezTo>
                    <a:pt x="166" y="146"/>
                    <a:pt x="166" y="146"/>
                    <a:pt x="166" y="146"/>
                  </a:cubicBezTo>
                  <a:cubicBezTo>
                    <a:pt x="167" y="145"/>
                    <a:pt x="167" y="145"/>
                    <a:pt x="167" y="145"/>
                  </a:cubicBezTo>
                  <a:cubicBezTo>
                    <a:pt x="167" y="145"/>
                    <a:pt x="167" y="145"/>
                    <a:pt x="167" y="144"/>
                  </a:cubicBezTo>
                  <a:cubicBezTo>
                    <a:pt x="167" y="144"/>
                    <a:pt x="167" y="144"/>
                    <a:pt x="167" y="144"/>
                  </a:cubicBezTo>
                  <a:cubicBezTo>
                    <a:pt x="167" y="144"/>
                    <a:pt x="167" y="144"/>
                    <a:pt x="167" y="144"/>
                  </a:cubicBezTo>
                  <a:cubicBezTo>
                    <a:pt x="168" y="144"/>
                    <a:pt x="168" y="144"/>
                    <a:pt x="168" y="144"/>
                  </a:cubicBezTo>
                  <a:cubicBezTo>
                    <a:pt x="168" y="143"/>
                    <a:pt x="168" y="143"/>
                    <a:pt x="168" y="143"/>
                  </a:cubicBezTo>
                  <a:cubicBezTo>
                    <a:pt x="168" y="143"/>
                    <a:pt x="168" y="143"/>
                    <a:pt x="168" y="143"/>
                  </a:cubicBezTo>
                  <a:cubicBezTo>
                    <a:pt x="168" y="142"/>
                    <a:pt x="168" y="142"/>
                    <a:pt x="168" y="142"/>
                  </a:cubicBezTo>
                  <a:cubicBezTo>
                    <a:pt x="169" y="142"/>
                    <a:pt x="169" y="142"/>
                    <a:pt x="169" y="142"/>
                  </a:cubicBezTo>
                  <a:cubicBezTo>
                    <a:pt x="169" y="142"/>
                    <a:pt x="169" y="142"/>
                    <a:pt x="169" y="142"/>
                  </a:cubicBezTo>
                  <a:cubicBezTo>
                    <a:pt x="169" y="141"/>
                    <a:pt x="169" y="141"/>
                    <a:pt x="169" y="141"/>
                  </a:cubicBezTo>
                  <a:cubicBezTo>
                    <a:pt x="169" y="141"/>
                    <a:pt x="169" y="141"/>
                    <a:pt x="169" y="141"/>
                  </a:cubicBezTo>
                  <a:cubicBezTo>
                    <a:pt x="169" y="141"/>
                    <a:pt x="169" y="141"/>
                    <a:pt x="169" y="141"/>
                  </a:cubicBezTo>
                  <a:cubicBezTo>
                    <a:pt x="169" y="141"/>
                    <a:pt x="169" y="141"/>
                    <a:pt x="169" y="141"/>
                  </a:cubicBezTo>
                  <a:cubicBezTo>
                    <a:pt x="170" y="140"/>
                    <a:pt x="170" y="140"/>
                    <a:pt x="170" y="140"/>
                  </a:cubicBezTo>
                  <a:cubicBezTo>
                    <a:pt x="170" y="141"/>
                    <a:pt x="170" y="141"/>
                    <a:pt x="170" y="140"/>
                  </a:cubicBezTo>
                  <a:cubicBezTo>
                    <a:pt x="171" y="140"/>
                    <a:pt x="171" y="140"/>
                    <a:pt x="171" y="140"/>
                  </a:cubicBezTo>
                  <a:cubicBezTo>
                    <a:pt x="171" y="140"/>
                    <a:pt x="171" y="140"/>
                    <a:pt x="171" y="140"/>
                  </a:cubicBezTo>
                  <a:cubicBezTo>
                    <a:pt x="172" y="140"/>
                    <a:pt x="172" y="140"/>
                    <a:pt x="172" y="140"/>
                  </a:cubicBezTo>
                  <a:cubicBezTo>
                    <a:pt x="172" y="140"/>
                    <a:pt x="172" y="140"/>
                    <a:pt x="172" y="140"/>
                  </a:cubicBezTo>
                  <a:cubicBezTo>
                    <a:pt x="173" y="140"/>
                    <a:pt x="173" y="140"/>
                    <a:pt x="173" y="140"/>
                  </a:cubicBezTo>
                  <a:cubicBezTo>
                    <a:pt x="173" y="140"/>
                    <a:pt x="173" y="140"/>
                    <a:pt x="173" y="140"/>
                  </a:cubicBezTo>
                  <a:cubicBezTo>
                    <a:pt x="173" y="140"/>
                    <a:pt x="173" y="140"/>
                    <a:pt x="173" y="140"/>
                  </a:cubicBezTo>
                  <a:cubicBezTo>
                    <a:pt x="174" y="140"/>
                    <a:pt x="174" y="140"/>
                    <a:pt x="174" y="140"/>
                  </a:cubicBezTo>
                  <a:cubicBezTo>
                    <a:pt x="174" y="140"/>
                    <a:pt x="174" y="140"/>
                    <a:pt x="174" y="140"/>
                  </a:cubicBezTo>
                  <a:cubicBezTo>
                    <a:pt x="174" y="140"/>
                    <a:pt x="174" y="140"/>
                    <a:pt x="174" y="140"/>
                  </a:cubicBezTo>
                  <a:cubicBezTo>
                    <a:pt x="174" y="140"/>
                    <a:pt x="174" y="140"/>
                    <a:pt x="174" y="140"/>
                  </a:cubicBezTo>
                  <a:cubicBezTo>
                    <a:pt x="174" y="140"/>
                    <a:pt x="174" y="140"/>
                    <a:pt x="174" y="140"/>
                  </a:cubicBezTo>
                  <a:cubicBezTo>
                    <a:pt x="174" y="140"/>
                    <a:pt x="174" y="140"/>
                    <a:pt x="174" y="140"/>
                  </a:cubicBezTo>
                  <a:cubicBezTo>
                    <a:pt x="175" y="140"/>
                    <a:pt x="175" y="140"/>
                    <a:pt x="175" y="140"/>
                  </a:cubicBezTo>
                  <a:cubicBezTo>
                    <a:pt x="175" y="140"/>
                    <a:pt x="175" y="140"/>
                    <a:pt x="175" y="140"/>
                  </a:cubicBezTo>
                  <a:cubicBezTo>
                    <a:pt x="175" y="140"/>
                    <a:pt x="175" y="140"/>
                    <a:pt x="175" y="140"/>
                  </a:cubicBezTo>
                  <a:cubicBezTo>
                    <a:pt x="175" y="141"/>
                    <a:pt x="175" y="141"/>
                    <a:pt x="175" y="141"/>
                  </a:cubicBezTo>
                  <a:cubicBezTo>
                    <a:pt x="175" y="141"/>
                    <a:pt x="175" y="141"/>
                    <a:pt x="175" y="141"/>
                  </a:cubicBezTo>
                  <a:cubicBezTo>
                    <a:pt x="176" y="141"/>
                    <a:pt x="176" y="141"/>
                    <a:pt x="176" y="141"/>
                  </a:cubicBezTo>
                  <a:cubicBezTo>
                    <a:pt x="176" y="141"/>
                    <a:pt x="176" y="141"/>
                    <a:pt x="176" y="141"/>
                  </a:cubicBezTo>
                  <a:cubicBezTo>
                    <a:pt x="176" y="141"/>
                    <a:pt x="176" y="141"/>
                    <a:pt x="176" y="141"/>
                  </a:cubicBezTo>
                  <a:cubicBezTo>
                    <a:pt x="176" y="141"/>
                    <a:pt x="176" y="141"/>
                    <a:pt x="176" y="141"/>
                  </a:cubicBezTo>
                  <a:cubicBezTo>
                    <a:pt x="176" y="141"/>
                    <a:pt x="176" y="141"/>
                    <a:pt x="176" y="141"/>
                  </a:cubicBezTo>
                  <a:cubicBezTo>
                    <a:pt x="176" y="141"/>
                    <a:pt x="176" y="141"/>
                    <a:pt x="176" y="141"/>
                  </a:cubicBezTo>
                  <a:cubicBezTo>
                    <a:pt x="177" y="142"/>
                    <a:pt x="177" y="142"/>
                    <a:pt x="177" y="142"/>
                  </a:cubicBezTo>
                  <a:cubicBezTo>
                    <a:pt x="176" y="142"/>
                    <a:pt x="176" y="142"/>
                    <a:pt x="176" y="142"/>
                  </a:cubicBezTo>
                  <a:cubicBezTo>
                    <a:pt x="177" y="143"/>
                    <a:pt x="177" y="143"/>
                    <a:pt x="177" y="143"/>
                  </a:cubicBezTo>
                  <a:cubicBezTo>
                    <a:pt x="177" y="143"/>
                    <a:pt x="177" y="143"/>
                    <a:pt x="177" y="143"/>
                  </a:cubicBezTo>
                  <a:cubicBezTo>
                    <a:pt x="177" y="142"/>
                    <a:pt x="177" y="142"/>
                    <a:pt x="177" y="141"/>
                  </a:cubicBezTo>
                  <a:cubicBezTo>
                    <a:pt x="177" y="141"/>
                    <a:pt x="177" y="141"/>
                    <a:pt x="177" y="141"/>
                  </a:cubicBezTo>
                  <a:cubicBezTo>
                    <a:pt x="177" y="141"/>
                    <a:pt x="177" y="141"/>
                    <a:pt x="177" y="141"/>
                  </a:cubicBezTo>
                  <a:cubicBezTo>
                    <a:pt x="177" y="141"/>
                    <a:pt x="177" y="141"/>
                    <a:pt x="177" y="141"/>
                  </a:cubicBezTo>
                  <a:cubicBezTo>
                    <a:pt x="177" y="142"/>
                    <a:pt x="177" y="142"/>
                    <a:pt x="177" y="142"/>
                  </a:cubicBezTo>
                  <a:cubicBezTo>
                    <a:pt x="177" y="142"/>
                    <a:pt x="177" y="142"/>
                    <a:pt x="177" y="142"/>
                  </a:cubicBezTo>
                  <a:cubicBezTo>
                    <a:pt x="177" y="142"/>
                    <a:pt x="177" y="142"/>
                    <a:pt x="177" y="142"/>
                  </a:cubicBezTo>
                  <a:cubicBezTo>
                    <a:pt x="177" y="142"/>
                    <a:pt x="177" y="142"/>
                    <a:pt x="177" y="142"/>
                  </a:cubicBezTo>
                  <a:cubicBezTo>
                    <a:pt x="177" y="142"/>
                    <a:pt x="177" y="142"/>
                    <a:pt x="177" y="142"/>
                  </a:cubicBezTo>
                  <a:cubicBezTo>
                    <a:pt x="177" y="142"/>
                    <a:pt x="177" y="142"/>
                    <a:pt x="177" y="142"/>
                  </a:cubicBezTo>
                  <a:cubicBezTo>
                    <a:pt x="178" y="141"/>
                    <a:pt x="178" y="141"/>
                    <a:pt x="178" y="141"/>
                  </a:cubicBezTo>
                  <a:cubicBezTo>
                    <a:pt x="178" y="141"/>
                    <a:pt x="178" y="141"/>
                    <a:pt x="178" y="141"/>
                  </a:cubicBezTo>
                  <a:cubicBezTo>
                    <a:pt x="178" y="141"/>
                    <a:pt x="178" y="141"/>
                    <a:pt x="178" y="141"/>
                  </a:cubicBezTo>
                  <a:cubicBezTo>
                    <a:pt x="178" y="141"/>
                    <a:pt x="178" y="141"/>
                    <a:pt x="178" y="141"/>
                  </a:cubicBezTo>
                  <a:cubicBezTo>
                    <a:pt x="178" y="141"/>
                    <a:pt x="178" y="141"/>
                    <a:pt x="178" y="141"/>
                  </a:cubicBezTo>
                  <a:cubicBezTo>
                    <a:pt x="179" y="141"/>
                    <a:pt x="179" y="141"/>
                    <a:pt x="179" y="141"/>
                  </a:cubicBezTo>
                  <a:cubicBezTo>
                    <a:pt x="179" y="141"/>
                    <a:pt x="180" y="141"/>
                    <a:pt x="180" y="141"/>
                  </a:cubicBezTo>
                  <a:cubicBezTo>
                    <a:pt x="180" y="142"/>
                    <a:pt x="180" y="142"/>
                    <a:pt x="180" y="142"/>
                  </a:cubicBezTo>
                  <a:cubicBezTo>
                    <a:pt x="180" y="142"/>
                    <a:pt x="180" y="142"/>
                    <a:pt x="180" y="142"/>
                  </a:cubicBezTo>
                  <a:cubicBezTo>
                    <a:pt x="179" y="143"/>
                    <a:pt x="179" y="143"/>
                    <a:pt x="179" y="143"/>
                  </a:cubicBezTo>
                  <a:cubicBezTo>
                    <a:pt x="179" y="143"/>
                    <a:pt x="179" y="143"/>
                    <a:pt x="179" y="143"/>
                  </a:cubicBezTo>
                  <a:cubicBezTo>
                    <a:pt x="179" y="143"/>
                    <a:pt x="179" y="143"/>
                    <a:pt x="179" y="143"/>
                  </a:cubicBezTo>
                  <a:cubicBezTo>
                    <a:pt x="178" y="143"/>
                    <a:pt x="178" y="143"/>
                    <a:pt x="178" y="143"/>
                  </a:cubicBezTo>
                  <a:cubicBezTo>
                    <a:pt x="178" y="143"/>
                    <a:pt x="178" y="144"/>
                    <a:pt x="178" y="144"/>
                  </a:cubicBezTo>
                  <a:cubicBezTo>
                    <a:pt x="178" y="144"/>
                    <a:pt x="178" y="144"/>
                    <a:pt x="178" y="144"/>
                  </a:cubicBezTo>
                  <a:cubicBezTo>
                    <a:pt x="178" y="144"/>
                    <a:pt x="178" y="144"/>
                    <a:pt x="178" y="144"/>
                  </a:cubicBezTo>
                  <a:cubicBezTo>
                    <a:pt x="178" y="145"/>
                    <a:pt x="178" y="145"/>
                    <a:pt x="178" y="145"/>
                  </a:cubicBezTo>
                  <a:cubicBezTo>
                    <a:pt x="178" y="145"/>
                    <a:pt x="178" y="145"/>
                    <a:pt x="178" y="145"/>
                  </a:cubicBezTo>
                  <a:cubicBezTo>
                    <a:pt x="178" y="145"/>
                    <a:pt x="178" y="145"/>
                    <a:pt x="178" y="145"/>
                  </a:cubicBezTo>
                  <a:cubicBezTo>
                    <a:pt x="178" y="146"/>
                    <a:pt x="178" y="146"/>
                    <a:pt x="178" y="146"/>
                  </a:cubicBezTo>
                  <a:cubicBezTo>
                    <a:pt x="178" y="146"/>
                    <a:pt x="178" y="146"/>
                    <a:pt x="178" y="146"/>
                  </a:cubicBezTo>
                  <a:cubicBezTo>
                    <a:pt x="178" y="147"/>
                    <a:pt x="178" y="147"/>
                    <a:pt x="177" y="148"/>
                  </a:cubicBezTo>
                  <a:cubicBezTo>
                    <a:pt x="178" y="148"/>
                    <a:pt x="178" y="148"/>
                    <a:pt x="178" y="148"/>
                  </a:cubicBezTo>
                  <a:cubicBezTo>
                    <a:pt x="177" y="148"/>
                    <a:pt x="177" y="148"/>
                    <a:pt x="177" y="148"/>
                  </a:cubicBezTo>
                  <a:cubicBezTo>
                    <a:pt x="177" y="149"/>
                    <a:pt x="177" y="149"/>
                    <a:pt x="177" y="150"/>
                  </a:cubicBezTo>
                  <a:cubicBezTo>
                    <a:pt x="177" y="150"/>
                    <a:pt x="177" y="150"/>
                    <a:pt x="177" y="150"/>
                  </a:cubicBezTo>
                  <a:cubicBezTo>
                    <a:pt x="178" y="150"/>
                    <a:pt x="178" y="150"/>
                    <a:pt x="178" y="150"/>
                  </a:cubicBezTo>
                  <a:cubicBezTo>
                    <a:pt x="177" y="151"/>
                    <a:pt x="177" y="151"/>
                    <a:pt x="177" y="151"/>
                  </a:cubicBezTo>
                  <a:cubicBezTo>
                    <a:pt x="177" y="151"/>
                    <a:pt x="177" y="151"/>
                    <a:pt x="177" y="151"/>
                  </a:cubicBezTo>
                  <a:cubicBezTo>
                    <a:pt x="177" y="152"/>
                    <a:pt x="177" y="152"/>
                    <a:pt x="177" y="152"/>
                  </a:cubicBezTo>
                  <a:cubicBezTo>
                    <a:pt x="177" y="152"/>
                    <a:pt x="177" y="152"/>
                    <a:pt x="177" y="152"/>
                  </a:cubicBezTo>
                  <a:cubicBezTo>
                    <a:pt x="177" y="152"/>
                    <a:pt x="177" y="152"/>
                    <a:pt x="177" y="152"/>
                  </a:cubicBezTo>
                  <a:cubicBezTo>
                    <a:pt x="178" y="152"/>
                    <a:pt x="178" y="152"/>
                    <a:pt x="178" y="152"/>
                  </a:cubicBezTo>
                  <a:cubicBezTo>
                    <a:pt x="178" y="152"/>
                    <a:pt x="178" y="152"/>
                    <a:pt x="178" y="152"/>
                  </a:cubicBezTo>
                  <a:cubicBezTo>
                    <a:pt x="178" y="152"/>
                    <a:pt x="178" y="152"/>
                    <a:pt x="178" y="152"/>
                  </a:cubicBezTo>
                  <a:cubicBezTo>
                    <a:pt x="178" y="152"/>
                    <a:pt x="178" y="152"/>
                    <a:pt x="178" y="152"/>
                  </a:cubicBezTo>
                  <a:cubicBezTo>
                    <a:pt x="179" y="151"/>
                    <a:pt x="179" y="151"/>
                    <a:pt x="179" y="151"/>
                  </a:cubicBezTo>
                  <a:cubicBezTo>
                    <a:pt x="180" y="151"/>
                    <a:pt x="180" y="151"/>
                    <a:pt x="180" y="151"/>
                  </a:cubicBezTo>
                  <a:cubicBezTo>
                    <a:pt x="180" y="151"/>
                    <a:pt x="180" y="151"/>
                    <a:pt x="180" y="151"/>
                  </a:cubicBezTo>
                  <a:cubicBezTo>
                    <a:pt x="180" y="150"/>
                    <a:pt x="180" y="150"/>
                    <a:pt x="180" y="150"/>
                  </a:cubicBezTo>
                  <a:cubicBezTo>
                    <a:pt x="180" y="151"/>
                    <a:pt x="180" y="151"/>
                    <a:pt x="180" y="151"/>
                  </a:cubicBezTo>
                  <a:cubicBezTo>
                    <a:pt x="181" y="150"/>
                    <a:pt x="181" y="150"/>
                    <a:pt x="181" y="150"/>
                  </a:cubicBezTo>
                  <a:cubicBezTo>
                    <a:pt x="181" y="150"/>
                    <a:pt x="181" y="150"/>
                    <a:pt x="181" y="150"/>
                  </a:cubicBezTo>
                  <a:cubicBezTo>
                    <a:pt x="182" y="150"/>
                    <a:pt x="182" y="150"/>
                    <a:pt x="182" y="150"/>
                  </a:cubicBezTo>
                  <a:cubicBezTo>
                    <a:pt x="182" y="150"/>
                    <a:pt x="182" y="150"/>
                    <a:pt x="182" y="150"/>
                  </a:cubicBezTo>
                  <a:cubicBezTo>
                    <a:pt x="182" y="150"/>
                    <a:pt x="182" y="150"/>
                    <a:pt x="182" y="150"/>
                  </a:cubicBezTo>
                  <a:cubicBezTo>
                    <a:pt x="182" y="150"/>
                    <a:pt x="182" y="150"/>
                    <a:pt x="182" y="150"/>
                  </a:cubicBezTo>
                  <a:cubicBezTo>
                    <a:pt x="183" y="149"/>
                    <a:pt x="183" y="149"/>
                    <a:pt x="183" y="149"/>
                  </a:cubicBezTo>
                  <a:cubicBezTo>
                    <a:pt x="183" y="149"/>
                    <a:pt x="183" y="149"/>
                    <a:pt x="183" y="149"/>
                  </a:cubicBezTo>
                  <a:cubicBezTo>
                    <a:pt x="183" y="149"/>
                    <a:pt x="183" y="149"/>
                    <a:pt x="183" y="149"/>
                  </a:cubicBezTo>
                  <a:cubicBezTo>
                    <a:pt x="183" y="149"/>
                    <a:pt x="183" y="149"/>
                    <a:pt x="183" y="149"/>
                  </a:cubicBezTo>
                  <a:cubicBezTo>
                    <a:pt x="184" y="149"/>
                    <a:pt x="184" y="148"/>
                    <a:pt x="184" y="148"/>
                  </a:cubicBezTo>
                  <a:cubicBezTo>
                    <a:pt x="184" y="148"/>
                    <a:pt x="184" y="148"/>
                    <a:pt x="184" y="148"/>
                  </a:cubicBezTo>
                  <a:cubicBezTo>
                    <a:pt x="184" y="148"/>
                    <a:pt x="184" y="148"/>
                    <a:pt x="184" y="148"/>
                  </a:cubicBezTo>
                  <a:cubicBezTo>
                    <a:pt x="184" y="147"/>
                    <a:pt x="184" y="147"/>
                    <a:pt x="185" y="147"/>
                  </a:cubicBezTo>
                  <a:cubicBezTo>
                    <a:pt x="184" y="147"/>
                    <a:pt x="184" y="147"/>
                    <a:pt x="184" y="147"/>
                  </a:cubicBezTo>
                  <a:cubicBezTo>
                    <a:pt x="185" y="146"/>
                    <a:pt x="186" y="145"/>
                    <a:pt x="185" y="144"/>
                  </a:cubicBezTo>
                  <a:cubicBezTo>
                    <a:pt x="185" y="144"/>
                    <a:pt x="185" y="144"/>
                    <a:pt x="185" y="144"/>
                  </a:cubicBezTo>
                  <a:cubicBezTo>
                    <a:pt x="185" y="144"/>
                    <a:pt x="185" y="144"/>
                    <a:pt x="185" y="144"/>
                  </a:cubicBezTo>
                  <a:cubicBezTo>
                    <a:pt x="185" y="144"/>
                    <a:pt x="185" y="143"/>
                    <a:pt x="185" y="143"/>
                  </a:cubicBezTo>
                  <a:cubicBezTo>
                    <a:pt x="185" y="143"/>
                    <a:pt x="185" y="143"/>
                    <a:pt x="185" y="143"/>
                  </a:cubicBezTo>
                  <a:cubicBezTo>
                    <a:pt x="186" y="142"/>
                    <a:pt x="186" y="142"/>
                    <a:pt x="186" y="142"/>
                  </a:cubicBezTo>
                  <a:cubicBezTo>
                    <a:pt x="185" y="142"/>
                    <a:pt x="185" y="142"/>
                    <a:pt x="185" y="142"/>
                  </a:cubicBezTo>
                  <a:cubicBezTo>
                    <a:pt x="186" y="142"/>
                    <a:pt x="186" y="142"/>
                    <a:pt x="186" y="142"/>
                  </a:cubicBezTo>
                  <a:cubicBezTo>
                    <a:pt x="186" y="141"/>
                    <a:pt x="186" y="141"/>
                    <a:pt x="186" y="141"/>
                  </a:cubicBezTo>
                  <a:cubicBezTo>
                    <a:pt x="186" y="141"/>
                    <a:pt x="186" y="141"/>
                    <a:pt x="186" y="141"/>
                  </a:cubicBezTo>
                  <a:cubicBezTo>
                    <a:pt x="186" y="141"/>
                    <a:pt x="186" y="141"/>
                    <a:pt x="186" y="141"/>
                  </a:cubicBezTo>
                  <a:cubicBezTo>
                    <a:pt x="186" y="141"/>
                    <a:pt x="186" y="141"/>
                    <a:pt x="186" y="141"/>
                  </a:cubicBezTo>
                  <a:cubicBezTo>
                    <a:pt x="186" y="141"/>
                    <a:pt x="186" y="141"/>
                    <a:pt x="186" y="141"/>
                  </a:cubicBezTo>
                  <a:cubicBezTo>
                    <a:pt x="186" y="140"/>
                    <a:pt x="186" y="140"/>
                    <a:pt x="186" y="140"/>
                  </a:cubicBezTo>
                  <a:cubicBezTo>
                    <a:pt x="186" y="139"/>
                    <a:pt x="186" y="139"/>
                    <a:pt x="186" y="139"/>
                  </a:cubicBezTo>
                  <a:cubicBezTo>
                    <a:pt x="186" y="139"/>
                    <a:pt x="186" y="139"/>
                    <a:pt x="186" y="139"/>
                  </a:cubicBezTo>
                  <a:cubicBezTo>
                    <a:pt x="186" y="139"/>
                    <a:pt x="186" y="139"/>
                    <a:pt x="186" y="139"/>
                  </a:cubicBezTo>
                  <a:cubicBezTo>
                    <a:pt x="187" y="139"/>
                    <a:pt x="187" y="139"/>
                    <a:pt x="187" y="139"/>
                  </a:cubicBezTo>
                  <a:cubicBezTo>
                    <a:pt x="186" y="139"/>
                    <a:pt x="186" y="139"/>
                    <a:pt x="186" y="139"/>
                  </a:cubicBezTo>
                  <a:cubicBezTo>
                    <a:pt x="187" y="138"/>
                    <a:pt x="187" y="138"/>
                    <a:pt x="187" y="138"/>
                  </a:cubicBezTo>
                  <a:cubicBezTo>
                    <a:pt x="187" y="138"/>
                    <a:pt x="187" y="138"/>
                    <a:pt x="187" y="138"/>
                  </a:cubicBezTo>
                  <a:cubicBezTo>
                    <a:pt x="187" y="138"/>
                    <a:pt x="187" y="138"/>
                    <a:pt x="187" y="138"/>
                  </a:cubicBezTo>
                  <a:cubicBezTo>
                    <a:pt x="188" y="138"/>
                    <a:pt x="188" y="137"/>
                    <a:pt x="189" y="137"/>
                  </a:cubicBezTo>
                  <a:cubicBezTo>
                    <a:pt x="189" y="137"/>
                    <a:pt x="189" y="137"/>
                    <a:pt x="189" y="137"/>
                  </a:cubicBezTo>
                  <a:cubicBezTo>
                    <a:pt x="189" y="137"/>
                    <a:pt x="189" y="137"/>
                    <a:pt x="189" y="137"/>
                  </a:cubicBezTo>
                  <a:cubicBezTo>
                    <a:pt x="189" y="136"/>
                    <a:pt x="189" y="136"/>
                    <a:pt x="189" y="136"/>
                  </a:cubicBezTo>
                  <a:cubicBezTo>
                    <a:pt x="189" y="136"/>
                    <a:pt x="189" y="136"/>
                    <a:pt x="189" y="136"/>
                  </a:cubicBezTo>
                  <a:cubicBezTo>
                    <a:pt x="189" y="136"/>
                    <a:pt x="189" y="136"/>
                    <a:pt x="189" y="136"/>
                  </a:cubicBezTo>
                  <a:cubicBezTo>
                    <a:pt x="189" y="135"/>
                    <a:pt x="189" y="135"/>
                    <a:pt x="189" y="135"/>
                  </a:cubicBezTo>
                  <a:cubicBezTo>
                    <a:pt x="189" y="135"/>
                    <a:pt x="189" y="135"/>
                    <a:pt x="189" y="135"/>
                  </a:cubicBezTo>
                  <a:cubicBezTo>
                    <a:pt x="190" y="135"/>
                    <a:pt x="190" y="135"/>
                    <a:pt x="190" y="135"/>
                  </a:cubicBezTo>
                  <a:cubicBezTo>
                    <a:pt x="190" y="135"/>
                    <a:pt x="190" y="135"/>
                    <a:pt x="190" y="135"/>
                  </a:cubicBezTo>
                  <a:cubicBezTo>
                    <a:pt x="191" y="135"/>
                    <a:pt x="191" y="135"/>
                    <a:pt x="191" y="135"/>
                  </a:cubicBezTo>
                  <a:cubicBezTo>
                    <a:pt x="191" y="136"/>
                    <a:pt x="191" y="136"/>
                    <a:pt x="191" y="136"/>
                  </a:cubicBezTo>
                  <a:cubicBezTo>
                    <a:pt x="191" y="136"/>
                    <a:pt x="191" y="136"/>
                    <a:pt x="191" y="136"/>
                  </a:cubicBezTo>
                  <a:cubicBezTo>
                    <a:pt x="191" y="136"/>
                    <a:pt x="191" y="136"/>
                    <a:pt x="191" y="136"/>
                  </a:cubicBezTo>
                  <a:cubicBezTo>
                    <a:pt x="191" y="136"/>
                    <a:pt x="191" y="136"/>
                    <a:pt x="191" y="136"/>
                  </a:cubicBezTo>
                  <a:cubicBezTo>
                    <a:pt x="191" y="136"/>
                    <a:pt x="191" y="136"/>
                    <a:pt x="191" y="136"/>
                  </a:cubicBezTo>
                  <a:cubicBezTo>
                    <a:pt x="191" y="137"/>
                    <a:pt x="191" y="137"/>
                    <a:pt x="191" y="137"/>
                  </a:cubicBezTo>
                  <a:cubicBezTo>
                    <a:pt x="191" y="137"/>
                    <a:pt x="191" y="137"/>
                    <a:pt x="191" y="137"/>
                  </a:cubicBezTo>
                  <a:cubicBezTo>
                    <a:pt x="191" y="137"/>
                    <a:pt x="191" y="137"/>
                    <a:pt x="191" y="137"/>
                  </a:cubicBezTo>
                  <a:cubicBezTo>
                    <a:pt x="191" y="137"/>
                    <a:pt x="191" y="137"/>
                    <a:pt x="191" y="137"/>
                  </a:cubicBezTo>
                  <a:cubicBezTo>
                    <a:pt x="191" y="139"/>
                    <a:pt x="191" y="139"/>
                    <a:pt x="191" y="139"/>
                  </a:cubicBezTo>
                  <a:cubicBezTo>
                    <a:pt x="190" y="140"/>
                    <a:pt x="190" y="140"/>
                    <a:pt x="190" y="140"/>
                  </a:cubicBezTo>
                  <a:cubicBezTo>
                    <a:pt x="191" y="140"/>
                    <a:pt x="191" y="140"/>
                    <a:pt x="191" y="140"/>
                  </a:cubicBezTo>
                  <a:cubicBezTo>
                    <a:pt x="190" y="140"/>
                    <a:pt x="190" y="140"/>
                    <a:pt x="190" y="140"/>
                  </a:cubicBezTo>
                  <a:cubicBezTo>
                    <a:pt x="190" y="141"/>
                    <a:pt x="190" y="141"/>
                    <a:pt x="190" y="141"/>
                  </a:cubicBezTo>
                  <a:cubicBezTo>
                    <a:pt x="190" y="141"/>
                    <a:pt x="190" y="141"/>
                    <a:pt x="189" y="142"/>
                  </a:cubicBezTo>
                  <a:cubicBezTo>
                    <a:pt x="189" y="142"/>
                    <a:pt x="189" y="142"/>
                    <a:pt x="189" y="142"/>
                  </a:cubicBezTo>
                  <a:cubicBezTo>
                    <a:pt x="189" y="142"/>
                    <a:pt x="189" y="142"/>
                    <a:pt x="189" y="142"/>
                  </a:cubicBezTo>
                  <a:cubicBezTo>
                    <a:pt x="189" y="142"/>
                    <a:pt x="189" y="142"/>
                    <a:pt x="189" y="142"/>
                  </a:cubicBezTo>
                  <a:cubicBezTo>
                    <a:pt x="189" y="142"/>
                    <a:pt x="189" y="142"/>
                    <a:pt x="189" y="142"/>
                  </a:cubicBezTo>
                  <a:cubicBezTo>
                    <a:pt x="189" y="142"/>
                    <a:pt x="189" y="142"/>
                    <a:pt x="189" y="142"/>
                  </a:cubicBezTo>
                  <a:cubicBezTo>
                    <a:pt x="188" y="143"/>
                    <a:pt x="188" y="143"/>
                    <a:pt x="188" y="143"/>
                  </a:cubicBezTo>
                  <a:cubicBezTo>
                    <a:pt x="188" y="143"/>
                    <a:pt x="188" y="143"/>
                    <a:pt x="188" y="143"/>
                  </a:cubicBezTo>
                  <a:cubicBezTo>
                    <a:pt x="188" y="143"/>
                    <a:pt x="188" y="143"/>
                    <a:pt x="188" y="143"/>
                  </a:cubicBezTo>
                  <a:cubicBezTo>
                    <a:pt x="188" y="143"/>
                    <a:pt x="188" y="143"/>
                    <a:pt x="188" y="143"/>
                  </a:cubicBezTo>
                  <a:cubicBezTo>
                    <a:pt x="188" y="143"/>
                    <a:pt x="188" y="143"/>
                    <a:pt x="188" y="143"/>
                  </a:cubicBezTo>
                  <a:cubicBezTo>
                    <a:pt x="188" y="144"/>
                    <a:pt x="188" y="144"/>
                    <a:pt x="188" y="144"/>
                  </a:cubicBezTo>
                  <a:cubicBezTo>
                    <a:pt x="188" y="144"/>
                    <a:pt x="188" y="144"/>
                    <a:pt x="188" y="144"/>
                  </a:cubicBezTo>
                  <a:cubicBezTo>
                    <a:pt x="188" y="144"/>
                    <a:pt x="188" y="144"/>
                    <a:pt x="188" y="144"/>
                  </a:cubicBezTo>
                  <a:cubicBezTo>
                    <a:pt x="187" y="144"/>
                    <a:pt x="187" y="145"/>
                    <a:pt x="187" y="145"/>
                  </a:cubicBezTo>
                  <a:cubicBezTo>
                    <a:pt x="187" y="145"/>
                    <a:pt x="187" y="145"/>
                    <a:pt x="187" y="145"/>
                  </a:cubicBezTo>
                  <a:cubicBezTo>
                    <a:pt x="186" y="146"/>
                    <a:pt x="186" y="146"/>
                    <a:pt x="186" y="146"/>
                  </a:cubicBezTo>
                  <a:cubicBezTo>
                    <a:pt x="186" y="146"/>
                    <a:pt x="186" y="146"/>
                    <a:pt x="186" y="146"/>
                  </a:cubicBezTo>
                  <a:cubicBezTo>
                    <a:pt x="186" y="147"/>
                    <a:pt x="186" y="147"/>
                    <a:pt x="186" y="147"/>
                  </a:cubicBezTo>
                  <a:cubicBezTo>
                    <a:pt x="186" y="147"/>
                    <a:pt x="186" y="148"/>
                    <a:pt x="186" y="148"/>
                  </a:cubicBezTo>
                  <a:cubicBezTo>
                    <a:pt x="186" y="148"/>
                    <a:pt x="186" y="148"/>
                    <a:pt x="186" y="148"/>
                  </a:cubicBezTo>
                  <a:cubicBezTo>
                    <a:pt x="186" y="149"/>
                    <a:pt x="186" y="149"/>
                    <a:pt x="186" y="149"/>
                  </a:cubicBezTo>
                  <a:cubicBezTo>
                    <a:pt x="185" y="149"/>
                    <a:pt x="185" y="149"/>
                    <a:pt x="185" y="149"/>
                  </a:cubicBezTo>
                  <a:cubicBezTo>
                    <a:pt x="185" y="149"/>
                    <a:pt x="185" y="149"/>
                    <a:pt x="185" y="149"/>
                  </a:cubicBezTo>
                  <a:cubicBezTo>
                    <a:pt x="184" y="150"/>
                    <a:pt x="184" y="150"/>
                    <a:pt x="184" y="150"/>
                  </a:cubicBezTo>
                  <a:cubicBezTo>
                    <a:pt x="184" y="150"/>
                    <a:pt x="184" y="150"/>
                    <a:pt x="184" y="150"/>
                  </a:cubicBezTo>
                  <a:cubicBezTo>
                    <a:pt x="183" y="150"/>
                    <a:pt x="183" y="150"/>
                    <a:pt x="183" y="150"/>
                  </a:cubicBezTo>
                  <a:cubicBezTo>
                    <a:pt x="183" y="150"/>
                    <a:pt x="183" y="150"/>
                    <a:pt x="183" y="150"/>
                  </a:cubicBezTo>
                  <a:cubicBezTo>
                    <a:pt x="183" y="151"/>
                    <a:pt x="183" y="151"/>
                    <a:pt x="183" y="151"/>
                  </a:cubicBezTo>
                  <a:cubicBezTo>
                    <a:pt x="183" y="151"/>
                    <a:pt x="183" y="151"/>
                    <a:pt x="183" y="151"/>
                  </a:cubicBezTo>
                  <a:cubicBezTo>
                    <a:pt x="182" y="151"/>
                    <a:pt x="182" y="151"/>
                    <a:pt x="182" y="151"/>
                  </a:cubicBezTo>
                  <a:cubicBezTo>
                    <a:pt x="182" y="151"/>
                    <a:pt x="182" y="151"/>
                    <a:pt x="182" y="151"/>
                  </a:cubicBezTo>
                  <a:cubicBezTo>
                    <a:pt x="181" y="151"/>
                    <a:pt x="181" y="151"/>
                    <a:pt x="181" y="151"/>
                  </a:cubicBezTo>
                  <a:cubicBezTo>
                    <a:pt x="181" y="151"/>
                    <a:pt x="181" y="151"/>
                    <a:pt x="181" y="151"/>
                  </a:cubicBezTo>
                  <a:cubicBezTo>
                    <a:pt x="181" y="152"/>
                    <a:pt x="181" y="152"/>
                    <a:pt x="181" y="152"/>
                  </a:cubicBezTo>
                  <a:cubicBezTo>
                    <a:pt x="181" y="152"/>
                    <a:pt x="181" y="152"/>
                    <a:pt x="181" y="152"/>
                  </a:cubicBezTo>
                  <a:cubicBezTo>
                    <a:pt x="181" y="152"/>
                    <a:pt x="181" y="152"/>
                    <a:pt x="181" y="152"/>
                  </a:cubicBezTo>
                  <a:cubicBezTo>
                    <a:pt x="181" y="153"/>
                    <a:pt x="181" y="153"/>
                    <a:pt x="181" y="153"/>
                  </a:cubicBezTo>
                  <a:cubicBezTo>
                    <a:pt x="181" y="153"/>
                    <a:pt x="180" y="153"/>
                    <a:pt x="180" y="153"/>
                  </a:cubicBezTo>
                  <a:cubicBezTo>
                    <a:pt x="180" y="153"/>
                    <a:pt x="180" y="153"/>
                    <a:pt x="180" y="153"/>
                  </a:cubicBezTo>
                  <a:cubicBezTo>
                    <a:pt x="180" y="153"/>
                    <a:pt x="180" y="153"/>
                    <a:pt x="180" y="153"/>
                  </a:cubicBezTo>
                  <a:cubicBezTo>
                    <a:pt x="180" y="153"/>
                    <a:pt x="180" y="153"/>
                    <a:pt x="180" y="153"/>
                  </a:cubicBezTo>
                  <a:cubicBezTo>
                    <a:pt x="179" y="154"/>
                    <a:pt x="179" y="154"/>
                    <a:pt x="179" y="154"/>
                  </a:cubicBezTo>
                  <a:cubicBezTo>
                    <a:pt x="179" y="154"/>
                    <a:pt x="179" y="154"/>
                    <a:pt x="179" y="154"/>
                  </a:cubicBezTo>
                  <a:cubicBezTo>
                    <a:pt x="179" y="155"/>
                    <a:pt x="179" y="155"/>
                    <a:pt x="179" y="155"/>
                  </a:cubicBezTo>
                  <a:cubicBezTo>
                    <a:pt x="179" y="155"/>
                    <a:pt x="179" y="155"/>
                    <a:pt x="179" y="155"/>
                  </a:cubicBezTo>
                  <a:cubicBezTo>
                    <a:pt x="178" y="155"/>
                    <a:pt x="178" y="155"/>
                    <a:pt x="178" y="155"/>
                  </a:cubicBezTo>
                  <a:cubicBezTo>
                    <a:pt x="178" y="156"/>
                    <a:pt x="178" y="156"/>
                    <a:pt x="178" y="156"/>
                  </a:cubicBezTo>
                  <a:cubicBezTo>
                    <a:pt x="178" y="156"/>
                    <a:pt x="178" y="156"/>
                    <a:pt x="178" y="156"/>
                  </a:cubicBezTo>
                  <a:cubicBezTo>
                    <a:pt x="178" y="156"/>
                    <a:pt x="178" y="156"/>
                    <a:pt x="178" y="156"/>
                  </a:cubicBezTo>
                  <a:cubicBezTo>
                    <a:pt x="178" y="156"/>
                    <a:pt x="178" y="156"/>
                    <a:pt x="178" y="156"/>
                  </a:cubicBezTo>
                  <a:cubicBezTo>
                    <a:pt x="178" y="156"/>
                    <a:pt x="178" y="156"/>
                    <a:pt x="178" y="156"/>
                  </a:cubicBezTo>
                  <a:cubicBezTo>
                    <a:pt x="177" y="157"/>
                    <a:pt x="177" y="157"/>
                    <a:pt x="177" y="157"/>
                  </a:cubicBezTo>
                  <a:cubicBezTo>
                    <a:pt x="177" y="157"/>
                    <a:pt x="177" y="157"/>
                    <a:pt x="177" y="157"/>
                  </a:cubicBezTo>
                  <a:cubicBezTo>
                    <a:pt x="177" y="157"/>
                    <a:pt x="177" y="157"/>
                    <a:pt x="177" y="157"/>
                  </a:cubicBezTo>
                  <a:cubicBezTo>
                    <a:pt x="177" y="157"/>
                    <a:pt x="177" y="157"/>
                    <a:pt x="177" y="157"/>
                  </a:cubicBezTo>
                  <a:cubicBezTo>
                    <a:pt x="177" y="158"/>
                    <a:pt x="177" y="158"/>
                    <a:pt x="177" y="158"/>
                  </a:cubicBezTo>
                  <a:cubicBezTo>
                    <a:pt x="177" y="158"/>
                    <a:pt x="177" y="158"/>
                    <a:pt x="177" y="158"/>
                  </a:cubicBezTo>
                  <a:cubicBezTo>
                    <a:pt x="177" y="158"/>
                    <a:pt x="177" y="158"/>
                    <a:pt x="176" y="158"/>
                  </a:cubicBezTo>
                  <a:cubicBezTo>
                    <a:pt x="176" y="158"/>
                    <a:pt x="176" y="159"/>
                    <a:pt x="176" y="159"/>
                  </a:cubicBezTo>
                  <a:cubicBezTo>
                    <a:pt x="176" y="159"/>
                    <a:pt x="176" y="159"/>
                    <a:pt x="176" y="159"/>
                  </a:cubicBezTo>
                  <a:cubicBezTo>
                    <a:pt x="176" y="159"/>
                    <a:pt x="176" y="159"/>
                    <a:pt x="176" y="159"/>
                  </a:cubicBezTo>
                  <a:cubicBezTo>
                    <a:pt x="176" y="159"/>
                    <a:pt x="176" y="159"/>
                    <a:pt x="176" y="159"/>
                  </a:cubicBezTo>
                  <a:cubicBezTo>
                    <a:pt x="176" y="159"/>
                    <a:pt x="176" y="159"/>
                    <a:pt x="176" y="159"/>
                  </a:cubicBezTo>
                  <a:cubicBezTo>
                    <a:pt x="176" y="159"/>
                    <a:pt x="176" y="159"/>
                    <a:pt x="176" y="159"/>
                  </a:cubicBezTo>
                  <a:cubicBezTo>
                    <a:pt x="176" y="160"/>
                    <a:pt x="176" y="160"/>
                    <a:pt x="176" y="160"/>
                  </a:cubicBezTo>
                  <a:cubicBezTo>
                    <a:pt x="176" y="160"/>
                    <a:pt x="176" y="160"/>
                    <a:pt x="176" y="160"/>
                  </a:cubicBezTo>
                  <a:cubicBezTo>
                    <a:pt x="176" y="160"/>
                    <a:pt x="176" y="160"/>
                    <a:pt x="176" y="160"/>
                  </a:cubicBezTo>
                  <a:cubicBezTo>
                    <a:pt x="176" y="160"/>
                    <a:pt x="176" y="160"/>
                    <a:pt x="176" y="160"/>
                  </a:cubicBezTo>
                  <a:cubicBezTo>
                    <a:pt x="176" y="161"/>
                    <a:pt x="176" y="161"/>
                    <a:pt x="176" y="161"/>
                  </a:cubicBezTo>
                  <a:cubicBezTo>
                    <a:pt x="176" y="161"/>
                    <a:pt x="176" y="161"/>
                    <a:pt x="176" y="161"/>
                  </a:cubicBezTo>
                  <a:cubicBezTo>
                    <a:pt x="176" y="161"/>
                    <a:pt x="177" y="161"/>
                    <a:pt x="177" y="160"/>
                  </a:cubicBezTo>
                  <a:cubicBezTo>
                    <a:pt x="178" y="161"/>
                    <a:pt x="178" y="161"/>
                    <a:pt x="178" y="161"/>
                  </a:cubicBezTo>
                  <a:cubicBezTo>
                    <a:pt x="178" y="161"/>
                    <a:pt x="178" y="161"/>
                    <a:pt x="178" y="161"/>
                  </a:cubicBezTo>
                  <a:cubicBezTo>
                    <a:pt x="178" y="161"/>
                    <a:pt x="178" y="161"/>
                    <a:pt x="178" y="161"/>
                  </a:cubicBezTo>
                  <a:cubicBezTo>
                    <a:pt x="178" y="161"/>
                    <a:pt x="178" y="161"/>
                    <a:pt x="178" y="161"/>
                  </a:cubicBezTo>
                  <a:cubicBezTo>
                    <a:pt x="179" y="161"/>
                    <a:pt x="179" y="161"/>
                    <a:pt x="179" y="161"/>
                  </a:cubicBezTo>
                  <a:cubicBezTo>
                    <a:pt x="179" y="162"/>
                    <a:pt x="179" y="162"/>
                    <a:pt x="179" y="162"/>
                  </a:cubicBezTo>
                  <a:cubicBezTo>
                    <a:pt x="179" y="162"/>
                    <a:pt x="179" y="162"/>
                    <a:pt x="179" y="162"/>
                  </a:cubicBezTo>
                  <a:cubicBezTo>
                    <a:pt x="179" y="162"/>
                    <a:pt x="179" y="162"/>
                    <a:pt x="179" y="162"/>
                  </a:cubicBezTo>
                  <a:cubicBezTo>
                    <a:pt x="179" y="163"/>
                    <a:pt x="179" y="163"/>
                    <a:pt x="179" y="163"/>
                  </a:cubicBezTo>
                  <a:cubicBezTo>
                    <a:pt x="179" y="163"/>
                    <a:pt x="179" y="163"/>
                    <a:pt x="179" y="163"/>
                  </a:cubicBezTo>
                  <a:cubicBezTo>
                    <a:pt x="178" y="163"/>
                    <a:pt x="178" y="163"/>
                    <a:pt x="178" y="163"/>
                  </a:cubicBezTo>
                  <a:cubicBezTo>
                    <a:pt x="178" y="163"/>
                    <a:pt x="178" y="163"/>
                    <a:pt x="178" y="163"/>
                  </a:cubicBezTo>
                  <a:cubicBezTo>
                    <a:pt x="178" y="163"/>
                    <a:pt x="178" y="163"/>
                    <a:pt x="178" y="163"/>
                  </a:cubicBezTo>
                  <a:cubicBezTo>
                    <a:pt x="178" y="163"/>
                    <a:pt x="178" y="163"/>
                    <a:pt x="178" y="163"/>
                  </a:cubicBezTo>
                  <a:cubicBezTo>
                    <a:pt x="178" y="163"/>
                    <a:pt x="178" y="163"/>
                    <a:pt x="178" y="163"/>
                  </a:cubicBezTo>
                  <a:cubicBezTo>
                    <a:pt x="178" y="163"/>
                    <a:pt x="178" y="163"/>
                    <a:pt x="178" y="163"/>
                  </a:cubicBezTo>
                  <a:cubicBezTo>
                    <a:pt x="177" y="164"/>
                    <a:pt x="177" y="164"/>
                    <a:pt x="177" y="164"/>
                  </a:cubicBezTo>
                  <a:cubicBezTo>
                    <a:pt x="177" y="164"/>
                    <a:pt x="177" y="164"/>
                    <a:pt x="177" y="164"/>
                  </a:cubicBezTo>
                  <a:cubicBezTo>
                    <a:pt x="176" y="164"/>
                    <a:pt x="176" y="164"/>
                    <a:pt x="176" y="164"/>
                  </a:cubicBezTo>
                  <a:cubicBezTo>
                    <a:pt x="177" y="164"/>
                    <a:pt x="177" y="164"/>
                    <a:pt x="177" y="164"/>
                  </a:cubicBezTo>
                  <a:cubicBezTo>
                    <a:pt x="176" y="164"/>
                    <a:pt x="176" y="164"/>
                    <a:pt x="176" y="164"/>
                  </a:cubicBezTo>
                  <a:cubicBezTo>
                    <a:pt x="176" y="165"/>
                    <a:pt x="176" y="165"/>
                    <a:pt x="176" y="165"/>
                  </a:cubicBezTo>
                  <a:cubicBezTo>
                    <a:pt x="176" y="165"/>
                    <a:pt x="176" y="165"/>
                    <a:pt x="176" y="165"/>
                  </a:cubicBezTo>
                  <a:cubicBezTo>
                    <a:pt x="175" y="166"/>
                    <a:pt x="175" y="166"/>
                    <a:pt x="175" y="166"/>
                  </a:cubicBezTo>
                  <a:cubicBezTo>
                    <a:pt x="175" y="166"/>
                    <a:pt x="175" y="166"/>
                    <a:pt x="175" y="166"/>
                  </a:cubicBezTo>
                  <a:cubicBezTo>
                    <a:pt x="175" y="166"/>
                    <a:pt x="175" y="166"/>
                    <a:pt x="175" y="166"/>
                  </a:cubicBezTo>
                  <a:cubicBezTo>
                    <a:pt x="175" y="167"/>
                    <a:pt x="175" y="167"/>
                    <a:pt x="175" y="167"/>
                  </a:cubicBezTo>
                  <a:cubicBezTo>
                    <a:pt x="175" y="167"/>
                    <a:pt x="175" y="167"/>
                    <a:pt x="174" y="168"/>
                  </a:cubicBezTo>
                  <a:cubicBezTo>
                    <a:pt x="175" y="168"/>
                    <a:pt x="175" y="168"/>
                    <a:pt x="175" y="168"/>
                  </a:cubicBezTo>
                  <a:cubicBezTo>
                    <a:pt x="175" y="168"/>
                    <a:pt x="175" y="168"/>
                    <a:pt x="175" y="168"/>
                  </a:cubicBezTo>
                  <a:cubicBezTo>
                    <a:pt x="175" y="168"/>
                    <a:pt x="175" y="168"/>
                    <a:pt x="175" y="168"/>
                  </a:cubicBezTo>
                  <a:cubicBezTo>
                    <a:pt x="175" y="168"/>
                    <a:pt x="175" y="168"/>
                    <a:pt x="175" y="168"/>
                  </a:cubicBezTo>
                  <a:cubicBezTo>
                    <a:pt x="175" y="168"/>
                    <a:pt x="175" y="168"/>
                    <a:pt x="175" y="168"/>
                  </a:cubicBezTo>
                  <a:cubicBezTo>
                    <a:pt x="175" y="168"/>
                    <a:pt x="175" y="168"/>
                    <a:pt x="175" y="168"/>
                  </a:cubicBezTo>
                  <a:cubicBezTo>
                    <a:pt x="175" y="168"/>
                    <a:pt x="175" y="168"/>
                    <a:pt x="175" y="168"/>
                  </a:cubicBezTo>
                  <a:cubicBezTo>
                    <a:pt x="175" y="169"/>
                    <a:pt x="175" y="169"/>
                    <a:pt x="175" y="169"/>
                  </a:cubicBezTo>
                  <a:cubicBezTo>
                    <a:pt x="175" y="169"/>
                    <a:pt x="175" y="169"/>
                    <a:pt x="175" y="169"/>
                  </a:cubicBezTo>
                  <a:cubicBezTo>
                    <a:pt x="175" y="169"/>
                    <a:pt x="175" y="169"/>
                    <a:pt x="175" y="169"/>
                  </a:cubicBezTo>
                  <a:cubicBezTo>
                    <a:pt x="175" y="169"/>
                    <a:pt x="175" y="169"/>
                    <a:pt x="175" y="169"/>
                  </a:cubicBezTo>
                  <a:cubicBezTo>
                    <a:pt x="175" y="169"/>
                    <a:pt x="175" y="169"/>
                    <a:pt x="175" y="169"/>
                  </a:cubicBezTo>
                  <a:cubicBezTo>
                    <a:pt x="175" y="170"/>
                    <a:pt x="175" y="170"/>
                    <a:pt x="175" y="170"/>
                  </a:cubicBezTo>
                  <a:cubicBezTo>
                    <a:pt x="175" y="170"/>
                    <a:pt x="175" y="170"/>
                    <a:pt x="175" y="170"/>
                  </a:cubicBezTo>
                  <a:cubicBezTo>
                    <a:pt x="175" y="170"/>
                    <a:pt x="175" y="170"/>
                    <a:pt x="175" y="170"/>
                  </a:cubicBezTo>
                  <a:cubicBezTo>
                    <a:pt x="175" y="170"/>
                    <a:pt x="175" y="170"/>
                    <a:pt x="175" y="170"/>
                  </a:cubicBezTo>
                  <a:cubicBezTo>
                    <a:pt x="174" y="171"/>
                    <a:pt x="173" y="171"/>
                    <a:pt x="173" y="171"/>
                  </a:cubicBezTo>
                  <a:cubicBezTo>
                    <a:pt x="173" y="172"/>
                    <a:pt x="173" y="172"/>
                    <a:pt x="173" y="172"/>
                  </a:cubicBezTo>
                  <a:cubicBezTo>
                    <a:pt x="173" y="172"/>
                    <a:pt x="173" y="172"/>
                    <a:pt x="173" y="172"/>
                  </a:cubicBezTo>
                  <a:cubicBezTo>
                    <a:pt x="173" y="172"/>
                    <a:pt x="173" y="172"/>
                    <a:pt x="173" y="172"/>
                  </a:cubicBezTo>
                  <a:cubicBezTo>
                    <a:pt x="173" y="173"/>
                    <a:pt x="173" y="173"/>
                    <a:pt x="173" y="173"/>
                  </a:cubicBezTo>
                  <a:cubicBezTo>
                    <a:pt x="173" y="173"/>
                    <a:pt x="173" y="173"/>
                    <a:pt x="173" y="173"/>
                  </a:cubicBezTo>
                  <a:cubicBezTo>
                    <a:pt x="173" y="173"/>
                    <a:pt x="173" y="173"/>
                    <a:pt x="173" y="173"/>
                  </a:cubicBezTo>
                  <a:cubicBezTo>
                    <a:pt x="173" y="174"/>
                    <a:pt x="173" y="174"/>
                    <a:pt x="173" y="174"/>
                  </a:cubicBezTo>
                  <a:cubicBezTo>
                    <a:pt x="173" y="174"/>
                    <a:pt x="173" y="174"/>
                    <a:pt x="173" y="174"/>
                  </a:cubicBezTo>
                  <a:cubicBezTo>
                    <a:pt x="173" y="175"/>
                    <a:pt x="173" y="175"/>
                    <a:pt x="173" y="175"/>
                  </a:cubicBezTo>
                  <a:cubicBezTo>
                    <a:pt x="173" y="175"/>
                    <a:pt x="173" y="175"/>
                    <a:pt x="173" y="175"/>
                  </a:cubicBezTo>
                  <a:cubicBezTo>
                    <a:pt x="173" y="175"/>
                    <a:pt x="173" y="175"/>
                    <a:pt x="173" y="175"/>
                  </a:cubicBezTo>
                  <a:cubicBezTo>
                    <a:pt x="173" y="174"/>
                    <a:pt x="173" y="174"/>
                    <a:pt x="173" y="174"/>
                  </a:cubicBezTo>
                  <a:cubicBezTo>
                    <a:pt x="173" y="174"/>
                    <a:pt x="173" y="174"/>
                    <a:pt x="173" y="174"/>
                  </a:cubicBezTo>
                  <a:cubicBezTo>
                    <a:pt x="174" y="174"/>
                    <a:pt x="174" y="174"/>
                    <a:pt x="174" y="174"/>
                  </a:cubicBezTo>
                  <a:cubicBezTo>
                    <a:pt x="174" y="174"/>
                    <a:pt x="174" y="174"/>
                    <a:pt x="174" y="174"/>
                  </a:cubicBezTo>
                  <a:cubicBezTo>
                    <a:pt x="175" y="173"/>
                    <a:pt x="175" y="173"/>
                    <a:pt x="175" y="173"/>
                  </a:cubicBezTo>
                  <a:cubicBezTo>
                    <a:pt x="175" y="173"/>
                    <a:pt x="175" y="173"/>
                    <a:pt x="175" y="173"/>
                  </a:cubicBezTo>
                  <a:cubicBezTo>
                    <a:pt x="175" y="174"/>
                    <a:pt x="175" y="174"/>
                    <a:pt x="175" y="174"/>
                  </a:cubicBezTo>
                  <a:cubicBezTo>
                    <a:pt x="176" y="174"/>
                    <a:pt x="176" y="174"/>
                    <a:pt x="176" y="174"/>
                  </a:cubicBezTo>
                  <a:cubicBezTo>
                    <a:pt x="176" y="174"/>
                    <a:pt x="176" y="174"/>
                    <a:pt x="176" y="174"/>
                  </a:cubicBezTo>
                  <a:cubicBezTo>
                    <a:pt x="176" y="174"/>
                    <a:pt x="176" y="174"/>
                    <a:pt x="176" y="174"/>
                  </a:cubicBezTo>
                  <a:cubicBezTo>
                    <a:pt x="176" y="174"/>
                    <a:pt x="176" y="174"/>
                    <a:pt x="176" y="174"/>
                  </a:cubicBezTo>
                  <a:cubicBezTo>
                    <a:pt x="176" y="174"/>
                    <a:pt x="176" y="174"/>
                    <a:pt x="176" y="174"/>
                  </a:cubicBezTo>
                  <a:cubicBezTo>
                    <a:pt x="177" y="174"/>
                    <a:pt x="177" y="174"/>
                    <a:pt x="177" y="175"/>
                  </a:cubicBezTo>
                  <a:cubicBezTo>
                    <a:pt x="177" y="175"/>
                    <a:pt x="177" y="175"/>
                    <a:pt x="177" y="175"/>
                  </a:cubicBezTo>
                  <a:cubicBezTo>
                    <a:pt x="178" y="176"/>
                    <a:pt x="178" y="176"/>
                    <a:pt x="178" y="176"/>
                  </a:cubicBezTo>
                  <a:cubicBezTo>
                    <a:pt x="177" y="176"/>
                    <a:pt x="177" y="176"/>
                    <a:pt x="177" y="176"/>
                  </a:cubicBezTo>
                  <a:cubicBezTo>
                    <a:pt x="177" y="176"/>
                    <a:pt x="177" y="176"/>
                    <a:pt x="177" y="176"/>
                  </a:cubicBezTo>
                  <a:cubicBezTo>
                    <a:pt x="178" y="176"/>
                    <a:pt x="178" y="176"/>
                    <a:pt x="178" y="176"/>
                  </a:cubicBezTo>
                  <a:cubicBezTo>
                    <a:pt x="178" y="176"/>
                    <a:pt x="178" y="176"/>
                    <a:pt x="178" y="176"/>
                  </a:cubicBezTo>
                  <a:cubicBezTo>
                    <a:pt x="179" y="176"/>
                    <a:pt x="179" y="176"/>
                    <a:pt x="179" y="176"/>
                  </a:cubicBezTo>
                  <a:cubicBezTo>
                    <a:pt x="179" y="176"/>
                    <a:pt x="179" y="176"/>
                    <a:pt x="179" y="176"/>
                  </a:cubicBezTo>
                  <a:cubicBezTo>
                    <a:pt x="179" y="176"/>
                    <a:pt x="179" y="176"/>
                    <a:pt x="179" y="176"/>
                  </a:cubicBezTo>
                  <a:cubicBezTo>
                    <a:pt x="179" y="176"/>
                    <a:pt x="179" y="176"/>
                    <a:pt x="179" y="176"/>
                  </a:cubicBezTo>
                  <a:cubicBezTo>
                    <a:pt x="179" y="176"/>
                    <a:pt x="179" y="176"/>
                    <a:pt x="179" y="176"/>
                  </a:cubicBezTo>
                  <a:cubicBezTo>
                    <a:pt x="179" y="176"/>
                    <a:pt x="179" y="176"/>
                    <a:pt x="179" y="176"/>
                  </a:cubicBezTo>
                  <a:cubicBezTo>
                    <a:pt x="180" y="176"/>
                    <a:pt x="180" y="176"/>
                    <a:pt x="180" y="176"/>
                  </a:cubicBezTo>
                  <a:cubicBezTo>
                    <a:pt x="180" y="176"/>
                    <a:pt x="180" y="176"/>
                    <a:pt x="180" y="176"/>
                  </a:cubicBezTo>
                  <a:cubicBezTo>
                    <a:pt x="180" y="176"/>
                    <a:pt x="180" y="176"/>
                    <a:pt x="180" y="176"/>
                  </a:cubicBezTo>
                  <a:cubicBezTo>
                    <a:pt x="180" y="176"/>
                    <a:pt x="180" y="176"/>
                    <a:pt x="180" y="176"/>
                  </a:cubicBezTo>
                  <a:cubicBezTo>
                    <a:pt x="181" y="176"/>
                    <a:pt x="181" y="176"/>
                    <a:pt x="181" y="176"/>
                  </a:cubicBezTo>
                  <a:cubicBezTo>
                    <a:pt x="181" y="176"/>
                    <a:pt x="181" y="176"/>
                    <a:pt x="181" y="176"/>
                  </a:cubicBezTo>
                  <a:cubicBezTo>
                    <a:pt x="182" y="176"/>
                    <a:pt x="182" y="176"/>
                    <a:pt x="182" y="176"/>
                  </a:cubicBezTo>
                  <a:cubicBezTo>
                    <a:pt x="182" y="176"/>
                    <a:pt x="182" y="176"/>
                    <a:pt x="182" y="176"/>
                  </a:cubicBezTo>
                  <a:cubicBezTo>
                    <a:pt x="182" y="176"/>
                    <a:pt x="182" y="176"/>
                    <a:pt x="182" y="176"/>
                  </a:cubicBezTo>
                  <a:cubicBezTo>
                    <a:pt x="183" y="176"/>
                    <a:pt x="183" y="176"/>
                    <a:pt x="183" y="176"/>
                  </a:cubicBezTo>
                  <a:cubicBezTo>
                    <a:pt x="183" y="177"/>
                    <a:pt x="183" y="177"/>
                    <a:pt x="183" y="177"/>
                  </a:cubicBezTo>
                  <a:cubicBezTo>
                    <a:pt x="183" y="177"/>
                    <a:pt x="183" y="177"/>
                    <a:pt x="183" y="177"/>
                  </a:cubicBezTo>
                  <a:cubicBezTo>
                    <a:pt x="183" y="177"/>
                    <a:pt x="183" y="177"/>
                    <a:pt x="183" y="177"/>
                  </a:cubicBezTo>
                  <a:cubicBezTo>
                    <a:pt x="183" y="177"/>
                    <a:pt x="183" y="177"/>
                    <a:pt x="183" y="177"/>
                  </a:cubicBezTo>
                  <a:cubicBezTo>
                    <a:pt x="184" y="176"/>
                    <a:pt x="184" y="176"/>
                    <a:pt x="184" y="176"/>
                  </a:cubicBezTo>
                  <a:cubicBezTo>
                    <a:pt x="184" y="177"/>
                    <a:pt x="184" y="177"/>
                    <a:pt x="184" y="177"/>
                  </a:cubicBezTo>
                  <a:cubicBezTo>
                    <a:pt x="184" y="177"/>
                    <a:pt x="184" y="177"/>
                    <a:pt x="185" y="177"/>
                  </a:cubicBezTo>
                  <a:cubicBezTo>
                    <a:pt x="185" y="177"/>
                    <a:pt x="185" y="177"/>
                    <a:pt x="185" y="177"/>
                  </a:cubicBezTo>
                  <a:cubicBezTo>
                    <a:pt x="185" y="176"/>
                    <a:pt x="186" y="177"/>
                    <a:pt x="187" y="176"/>
                  </a:cubicBezTo>
                  <a:cubicBezTo>
                    <a:pt x="188" y="177"/>
                    <a:pt x="188" y="177"/>
                    <a:pt x="188" y="177"/>
                  </a:cubicBezTo>
                  <a:cubicBezTo>
                    <a:pt x="188" y="177"/>
                    <a:pt x="188" y="177"/>
                    <a:pt x="188" y="177"/>
                  </a:cubicBezTo>
                  <a:cubicBezTo>
                    <a:pt x="189" y="178"/>
                    <a:pt x="189" y="178"/>
                    <a:pt x="189" y="178"/>
                  </a:cubicBezTo>
                  <a:cubicBezTo>
                    <a:pt x="189" y="178"/>
                    <a:pt x="189" y="178"/>
                    <a:pt x="189" y="178"/>
                  </a:cubicBezTo>
                  <a:cubicBezTo>
                    <a:pt x="189" y="178"/>
                    <a:pt x="189" y="178"/>
                    <a:pt x="189" y="178"/>
                  </a:cubicBezTo>
                  <a:cubicBezTo>
                    <a:pt x="189" y="178"/>
                    <a:pt x="189" y="178"/>
                    <a:pt x="189" y="178"/>
                  </a:cubicBezTo>
                  <a:cubicBezTo>
                    <a:pt x="189" y="178"/>
                    <a:pt x="189" y="178"/>
                    <a:pt x="189" y="178"/>
                  </a:cubicBezTo>
                  <a:cubicBezTo>
                    <a:pt x="189" y="178"/>
                    <a:pt x="189" y="178"/>
                    <a:pt x="189" y="178"/>
                  </a:cubicBezTo>
                  <a:cubicBezTo>
                    <a:pt x="190" y="178"/>
                    <a:pt x="190" y="178"/>
                    <a:pt x="190" y="178"/>
                  </a:cubicBezTo>
                  <a:cubicBezTo>
                    <a:pt x="190" y="178"/>
                    <a:pt x="190" y="178"/>
                    <a:pt x="190" y="178"/>
                  </a:cubicBezTo>
                  <a:cubicBezTo>
                    <a:pt x="190" y="178"/>
                    <a:pt x="190" y="178"/>
                    <a:pt x="190" y="178"/>
                  </a:cubicBezTo>
                  <a:cubicBezTo>
                    <a:pt x="190" y="178"/>
                    <a:pt x="190" y="178"/>
                    <a:pt x="190" y="178"/>
                  </a:cubicBezTo>
                  <a:cubicBezTo>
                    <a:pt x="190" y="177"/>
                    <a:pt x="190" y="177"/>
                    <a:pt x="190" y="177"/>
                  </a:cubicBezTo>
                  <a:cubicBezTo>
                    <a:pt x="191" y="177"/>
                    <a:pt x="191" y="177"/>
                    <a:pt x="191" y="177"/>
                  </a:cubicBezTo>
                  <a:cubicBezTo>
                    <a:pt x="192" y="178"/>
                    <a:pt x="192" y="178"/>
                    <a:pt x="192" y="178"/>
                  </a:cubicBezTo>
                  <a:cubicBezTo>
                    <a:pt x="192" y="178"/>
                    <a:pt x="192" y="178"/>
                    <a:pt x="192" y="178"/>
                  </a:cubicBezTo>
                  <a:cubicBezTo>
                    <a:pt x="193" y="179"/>
                    <a:pt x="193" y="179"/>
                    <a:pt x="193" y="179"/>
                  </a:cubicBezTo>
                  <a:cubicBezTo>
                    <a:pt x="193" y="179"/>
                    <a:pt x="193" y="179"/>
                    <a:pt x="193" y="179"/>
                  </a:cubicBezTo>
                  <a:cubicBezTo>
                    <a:pt x="194" y="179"/>
                    <a:pt x="194" y="179"/>
                    <a:pt x="194" y="179"/>
                  </a:cubicBezTo>
                  <a:cubicBezTo>
                    <a:pt x="194" y="178"/>
                    <a:pt x="194" y="178"/>
                    <a:pt x="194" y="178"/>
                  </a:cubicBezTo>
                  <a:cubicBezTo>
                    <a:pt x="195" y="178"/>
                    <a:pt x="194" y="178"/>
                    <a:pt x="195" y="178"/>
                  </a:cubicBezTo>
                  <a:cubicBezTo>
                    <a:pt x="195" y="178"/>
                    <a:pt x="195" y="178"/>
                    <a:pt x="195" y="178"/>
                  </a:cubicBezTo>
                  <a:cubicBezTo>
                    <a:pt x="195" y="178"/>
                    <a:pt x="195" y="178"/>
                    <a:pt x="195" y="178"/>
                  </a:cubicBezTo>
                  <a:cubicBezTo>
                    <a:pt x="195" y="178"/>
                    <a:pt x="195" y="178"/>
                    <a:pt x="195" y="178"/>
                  </a:cubicBezTo>
                  <a:cubicBezTo>
                    <a:pt x="196" y="177"/>
                    <a:pt x="196" y="177"/>
                    <a:pt x="197" y="177"/>
                  </a:cubicBezTo>
                  <a:cubicBezTo>
                    <a:pt x="197" y="176"/>
                    <a:pt x="198" y="175"/>
                    <a:pt x="198" y="175"/>
                  </a:cubicBezTo>
                  <a:cubicBezTo>
                    <a:pt x="198" y="175"/>
                    <a:pt x="198" y="175"/>
                    <a:pt x="198" y="175"/>
                  </a:cubicBezTo>
                  <a:cubicBezTo>
                    <a:pt x="199" y="175"/>
                    <a:pt x="199" y="175"/>
                    <a:pt x="199" y="175"/>
                  </a:cubicBezTo>
                  <a:cubicBezTo>
                    <a:pt x="199" y="175"/>
                    <a:pt x="199" y="175"/>
                    <a:pt x="199" y="175"/>
                  </a:cubicBezTo>
                  <a:cubicBezTo>
                    <a:pt x="200" y="175"/>
                    <a:pt x="200" y="175"/>
                    <a:pt x="200" y="174"/>
                  </a:cubicBezTo>
                  <a:cubicBezTo>
                    <a:pt x="200" y="174"/>
                    <a:pt x="200" y="174"/>
                    <a:pt x="200" y="174"/>
                  </a:cubicBezTo>
                  <a:cubicBezTo>
                    <a:pt x="200" y="174"/>
                    <a:pt x="200" y="174"/>
                    <a:pt x="200" y="174"/>
                  </a:cubicBezTo>
                  <a:cubicBezTo>
                    <a:pt x="200" y="174"/>
                    <a:pt x="200" y="174"/>
                    <a:pt x="200" y="174"/>
                  </a:cubicBezTo>
                  <a:cubicBezTo>
                    <a:pt x="201" y="174"/>
                    <a:pt x="201" y="174"/>
                    <a:pt x="201" y="174"/>
                  </a:cubicBezTo>
                  <a:cubicBezTo>
                    <a:pt x="201" y="174"/>
                    <a:pt x="201" y="174"/>
                    <a:pt x="201" y="174"/>
                  </a:cubicBezTo>
                  <a:cubicBezTo>
                    <a:pt x="201" y="173"/>
                    <a:pt x="201" y="173"/>
                    <a:pt x="201" y="173"/>
                  </a:cubicBezTo>
                  <a:cubicBezTo>
                    <a:pt x="201" y="173"/>
                    <a:pt x="201" y="173"/>
                    <a:pt x="201" y="173"/>
                  </a:cubicBezTo>
                  <a:cubicBezTo>
                    <a:pt x="202" y="173"/>
                    <a:pt x="202" y="173"/>
                    <a:pt x="202" y="173"/>
                  </a:cubicBezTo>
                  <a:cubicBezTo>
                    <a:pt x="202" y="173"/>
                    <a:pt x="202" y="173"/>
                    <a:pt x="202" y="173"/>
                  </a:cubicBezTo>
                  <a:cubicBezTo>
                    <a:pt x="202" y="173"/>
                    <a:pt x="202" y="173"/>
                    <a:pt x="202" y="173"/>
                  </a:cubicBezTo>
                  <a:cubicBezTo>
                    <a:pt x="202" y="173"/>
                    <a:pt x="202" y="173"/>
                    <a:pt x="202" y="173"/>
                  </a:cubicBezTo>
                  <a:cubicBezTo>
                    <a:pt x="203" y="173"/>
                    <a:pt x="203" y="173"/>
                    <a:pt x="203" y="173"/>
                  </a:cubicBezTo>
                  <a:cubicBezTo>
                    <a:pt x="203" y="173"/>
                    <a:pt x="203" y="173"/>
                    <a:pt x="203" y="173"/>
                  </a:cubicBezTo>
                  <a:cubicBezTo>
                    <a:pt x="203" y="173"/>
                    <a:pt x="203" y="173"/>
                    <a:pt x="203" y="173"/>
                  </a:cubicBezTo>
                  <a:cubicBezTo>
                    <a:pt x="204" y="173"/>
                    <a:pt x="204" y="173"/>
                    <a:pt x="204" y="173"/>
                  </a:cubicBezTo>
                  <a:cubicBezTo>
                    <a:pt x="204" y="173"/>
                    <a:pt x="204" y="173"/>
                    <a:pt x="204" y="173"/>
                  </a:cubicBezTo>
                  <a:cubicBezTo>
                    <a:pt x="204" y="173"/>
                    <a:pt x="204" y="173"/>
                    <a:pt x="204" y="173"/>
                  </a:cubicBezTo>
                  <a:cubicBezTo>
                    <a:pt x="204" y="173"/>
                    <a:pt x="204" y="173"/>
                    <a:pt x="204" y="173"/>
                  </a:cubicBezTo>
                  <a:cubicBezTo>
                    <a:pt x="205" y="173"/>
                    <a:pt x="205" y="173"/>
                    <a:pt x="205" y="173"/>
                  </a:cubicBezTo>
                  <a:cubicBezTo>
                    <a:pt x="205" y="173"/>
                    <a:pt x="205" y="173"/>
                    <a:pt x="205" y="173"/>
                  </a:cubicBezTo>
                  <a:cubicBezTo>
                    <a:pt x="206" y="173"/>
                    <a:pt x="206" y="173"/>
                    <a:pt x="206" y="173"/>
                  </a:cubicBezTo>
                  <a:cubicBezTo>
                    <a:pt x="206" y="173"/>
                    <a:pt x="206" y="173"/>
                    <a:pt x="206" y="173"/>
                  </a:cubicBezTo>
                  <a:cubicBezTo>
                    <a:pt x="207" y="174"/>
                    <a:pt x="207" y="174"/>
                    <a:pt x="207" y="174"/>
                  </a:cubicBezTo>
                  <a:cubicBezTo>
                    <a:pt x="207" y="174"/>
                    <a:pt x="207" y="174"/>
                    <a:pt x="207" y="174"/>
                  </a:cubicBezTo>
                  <a:cubicBezTo>
                    <a:pt x="207" y="174"/>
                    <a:pt x="207" y="174"/>
                    <a:pt x="207" y="174"/>
                  </a:cubicBezTo>
                  <a:cubicBezTo>
                    <a:pt x="207" y="174"/>
                    <a:pt x="207" y="174"/>
                    <a:pt x="207" y="174"/>
                  </a:cubicBezTo>
                  <a:cubicBezTo>
                    <a:pt x="206" y="174"/>
                    <a:pt x="206" y="174"/>
                    <a:pt x="206" y="174"/>
                  </a:cubicBezTo>
                  <a:cubicBezTo>
                    <a:pt x="206" y="174"/>
                    <a:pt x="206" y="174"/>
                    <a:pt x="206" y="174"/>
                  </a:cubicBezTo>
                  <a:cubicBezTo>
                    <a:pt x="206" y="175"/>
                    <a:pt x="206" y="175"/>
                    <a:pt x="206" y="175"/>
                  </a:cubicBezTo>
                  <a:cubicBezTo>
                    <a:pt x="206" y="175"/>
                    <a:pt x="206" y="175"/>
                    <a:pt x="206" y="175"/>
                  </a:cubicBezTo>
                  <a:cubicBezTo>
                    <a:pt x="206" y="175"/>
                    <a:pt x="206" y="175"/>
                    <a:pt x="206" y="175"/>
                  </a:cubicBezTo>
                  <a:cubicBezTo>
                    <a:pt x="206" y="175"/>
                    <a:pt x="206" y="175"/>
                    <a:pt x="206" y="175"/>
                  </a:cubicBezTo>
                  <a:cubicBezTo>
                    <a:pt x="206" y="175"/>
                    <a:pt x="206" y="175"/>
                    <a:pt x="206" y="175"/>
                  </a:cubicBezTo>
                  <a:cubicBezTo>
                    <a:pt x="206" y="175"/>
                    <a:pt x="206" y="175"/>
                    <a:pt x="206" y="175"/>
                  </a:cubicBezTo>
                  <a:cubicBezTo>
                    <a:pt x="206" y="176"/>
                    <a:pt x="206" y="176"/>
                    <a:pt x="206" y="176"/>
                  </a:cubicBezTo>
                  <a:cubicBezTo>
                    <a:pt x="206" y="176"/>
                    <a:pt x="206" y="176"/>
                    <a:pt x="206" y="176"/>
                  </a:cubicBezTo>
                  <a:cubicBezTo>
                    <a:pt x="206" y="176"/>
                    <a:pt x="206" y="176"/>
                    <a:pt x="206" y="176"/>
                  </a:cubicBezTo>
                  <a:cubicBezTo>
                    <a:pt x="206" y="176"/>
                    <a:pt x="206" y="176"/>
                    <a:pt x="206" y="176"/>
                  </a:cubicBezTo>
                  <a:cubicBezTo>
                    <a:pt x="206" y="177"/>
                    <a:pt x="206" y="177"/>
                    <a:pt x="206" y="177"/>
                  </a:cubicBezTo>
                  <a:cubicBezTo>
                    <a:pt x="206" y="177"/>
                    <a:pt x="206" y="177"/>
                    <a:pt x="206" y="177"/>
                  </a:cubicBezTo>
                  <a:cubicBezTo>
                    <a:pt x="205" y="177"/>
                    <a:pt x="205" y="177"/>
                    <a:pt x="205" y="177"/>
                  </a:cubicBezTo>
                  <a:cubicBezTo>
                    <a:pt x="205" y="176"/>
                    <a:pt x="205" y="176"/>
                    <a:pt x="205" y="176"/>
                  </a:cubicBezTo>
                  <a:cubicBezTo>
                    <a:pt x="205" y="177"/>
                    <a:pt x="205" y="177"/>
                    <a:pt x="205" y="177"/>
                  </a:cubicBezTo>
                  <a:cubicBezTo>
                    <a:pt x="205" y="177"/>
                    <a:pt x="205" y="177"/>
                    <a:pt x="205" y="177"/>
                  </a:cubicBezTo>
                  <a:cubicBezTo>
                    <a:pt x="205" y="177"/>
                    <a:pt x="205" y="177"/>
                    <a:pt x="205" y="177"/>
                  </a:cubicBezTo>
                  <a:cubicBezTo>
                    <a:pt x="205" y="177"/>
                    <a:pt x="205" y="177"/>
                    <a:pt x="205" y="177"/>
                  </a:cubicBezTo>
                  <a:cubicBezTo>
                    <a:pt x="205" y="178"/>
                    <a:pt x="205" y="178"/>
                    <a:pt x="205" y="178"/>
                  </a:cubicBezTo>
                  <a:cubicBezTo>
                    <a:pt x="205" y="178"/>
                    <a:pt x="205" y="178"/>
                    <a:pt x="205" y="178"/>
                  </a:cubicBezTo>
                  <a:cubicBezTo>
                    <a:pt x="204" y="179"/>
                    <a:pt x="204" y="179"/>
                    <a:pt x="204" y="179"/>
                  </a:cubicBezTo>
                  <a:cubicBezTo>
                    <a:pt x="204" y="179"/>
                    <a:pt x="204" y="179"/>
                    <a:pt x="204" y="179"/>
                  </a:cubicBezTo>
                  <a:cubicBezTo>
                    <a:pt x="204" y="179"/>
                    <a:pt x="204" y="179"/>
                    <a:pt x="204" y="179"/>
                  </a:cubicBezTo>
                  <a:cubicBezTo>
                    <a:pt x="204" y="180"/>
                    <a:pt x="204" y="180"/>
                    <a:pt x="204" y="180"/>
                  </a:cubicBezTo>
                  <a:cubicBezTo>
                    <a:pt x="204" y="180"/>
                    <a:pt x="204" y="180"/>
                    <a:pt x="204" y="180"/>
                  </a:cubicBezTo>
                  <a:cubicBezTo>
                    <a:pt x="204" y="180"/>
                    <a:pt x="204" y="180"/>
                    <a:pt x="204" y="180"/>
                  </a:cubicBezTo>
                  <a:cubicBezTo>
                    <a:pt x="203" y="180"/>
                    <a:pt x="203" y="180"/>
                    <a:pt x="203" y="180"/>
                  </a:cubicBezTo>
                  <a:cubicBezTo>
                    <a:pt x="203" y="181"/>
                    <a:pt x="203" y="181"/>
                    <a:pt x="203" y="181"/>
                  </a:cubicBezTo>
                  <a:cubicBezTo>
                    <a:pt x="203" y="181"/>
                    <a:pt x="203" y="181"/>
                    <a:pt x="203" y="181"/>
                  </a:cubicBezTo>
                  <a:cubicBezTo>
                    <a:pt x="203" y="181"/>
                    <a:pt x="203" y="181"/>
                    <a:pt x="203" y="181"/>
                  </a:cubicBezTo>
                  <a:cubicBezTo>
                    <a:pt x="203" y="182"/>
                    <a:pt x="203" y="182"/>
                    <a:pt x="203" y="182"/>
                  </a:cubicBezTo>
                  <a:cubicBezTo>
                    <a:pt x="203" y="182"/>
                    <a:pt x="203" y="182"/>
                    <a:pt x="203" y="182"/>
                  </a:cubicBezTo>
                  <a:cubicBezTo>
                    <a:pt x="203" y="182"/>
                    <a:pt x="203" y="182"/>
                    <a:pt x="203" y="182"/>
                  </a:cubicBezTo>
                  <a:cubicBezTo>
                    <a:pt x="203" y="182"/>
                    <a:pt x="203" y="182"/>
                    <a:pt x="203" y="182"/>
                  </a:cubicBezTo>
                  <a:cubicBezTo>
                    <a:pt x="203" y="182"/>
                    <a:pt x="203" y="182"/>
                    <a:pt x="203" y="182"/>
                  </a:cubicBezTo>
                  <a:cubicBezTo>
                    <a:pt x="203" y="182"/>
                    <a:pt x="203" y="182"/>
                    <a:pt x="203" y="182"/>
                  </a:cubicBezTo>
                  <a:cubicBezTo>
                    <a:pt x="202" y="183"/>
                    <a:pt x="202" y="183"/>
                    <a:pt x="202" y="183"/>
                  </a:cubicBezTo>
                  <a:cubicBezTo>
                    <a:pt x="202" y="183"/>
                    <a:pt x="202" y="183"/>
                    <a:pt x="202" y="183"/>
                  </a:cubicBezTo>
                  <a:cubicBezTo>
                    <a:pt x="201" y="184"/>
                    <a:pt x="201" y="184"/>
                    <a:pt x="201" y="184"/>
                  </a:cubicBezTo>
                  <a:cubicBezTo>
                    <a:pt x="201" y="184"/>
                    <a:pt x="201" y="184"/>
                    <a:pt x="201" y="184"/>
                  </a:cubicBezTo>
                  <a:cubicBezTo>
                    <a:pt x="201" y="184"/>
                    <a:pt x="201" y="184"/>
                    <a:pt x="201" y="184"/>
                  </a:cubicBezTo>
                  <a:cubicBezTo>
                    <a:pt x="201" y="184"/>
                    <a:pt x="201" y="184"/>
                    <a:pt x="201" y="184"/>
                  </a:cubicBezTo>
                  <a:cubicBezTo>
                    <a:pt x="201" y="184"/>
                    <a:pt x="201" y="184"/>
                    <a:pt x="201" y="184"/>
                  </a:cubicBezTo>
                  <a:cubicBezTo>
                    <a:pt x="201" y="184"/>
                    <a:pt x="201" y="184"/>
                    <a:pt x="201" y="184"/>
                  </a:cubicBezTo>
                  <a:cubicBezTo>
                    <a:pt x="201" y="185"/>
                    <a:pt x="201" y="185"/>
                    <a:pt x="201" y="185"/>
                  </a:cubicBezTo>
                  <a:cubicBezTo>
                    <a:pt x="201" y="185"/>
                    <a:pt x="201" y="185"/>
                    <a:pt x="201" y="185"/>
                  </a:cubicBezTo>
                  <a:cubicBezTo>
                    <a:pt x="200" y="185"/>
                    <a:pt x="200" y="185"/>
                    <a:pt x="200" y="185"/>
                  </a:cubicBezTo>
                  <a:cubicBezTo>
                    <a:pt x="200" y="185"/>
                    <a:pt x="200" y="185"/>
                    <a:pt x="200" y="185"/>
                  </a:cubicBezTo>
                  <a:cubicBezTo>
                    <a:pt x="200" y="185"/>
                    <a:pt x="200" y="185"/>
                    <a:pt x="200" y="185"/>
                  </a:cubicBezTo>
                  <a:cubicBezTo>
                    <a:pt x="200" y="185"/>
                    <a:pt x="200" y="185"/>
                    <a:pt x="200" y="185"/>
                  </a:cubicBezTo>
                  <a:cubicBezTo>
                    <a:pt x="200" y="185"/>
                    <a:pt x="200" y="185"/>
                    <a:pt x="200" y="185"/>
                  </a:cubicBezTo>
                  <a:cubicBezTo>
                    <a:pt x="200" y="185"/>
                    <a:pt x="200" y="185"/>
                    <a:pt x="200" y="185"/>
                  </a:cubicBezTo>
                  <a:cubicBezTo>
                    <a:pt x="200" y="186"/>
                    <a:pt x="200" y="186"/>
                    <a:pt x="200" y="186"/>
                  </a:cubicBezTo>
                  <a:cubicBezTo>
                    <a:pt x="200" y="186"/>
                    <a:pt x="200" y="186"/>
                    <a:pt x="200" y="186"/>
                  </a:cubicBezTo>
                  <a:cubicBezTo>
                    <a:pt x="200" y="186"/>
                    <a:pt x="200" y="186"/>
                    <a:pt x="200" y="186"/>
                  </a:cubicBezTo>
                  <a:cubicBezTo>
                    <a:pt x="200" y="186"/>
                    <a:pt x="200" y="186"/>
                    <a:pt x="200" y="186"/>
                  </a:cubicBezTo>
                  <a:cubicBezTo>
                    <a:pt x="200" y="186"/>
                    <a:pt x="200" y="186"/>
                    <a:pt x="200" y="186"/>
                  </a:cubicBezTo>
                  <a:cubicBezTo>
                    <a:pt x="200" y="187"/>
                    <a:pt x="200" y="187"/>
                    <a:pt x="200" y="187"/>
                  </a:cubicBezTo>
                  <a:cubicBezTo>
                    <a:pt x="199" y="187"/>
                    <a:pt x="199" y="187"/>
                    <a:pt x="199" y="187"/>
                  </a:cubicBezTo>
                  <a:cubicBezTo>
                    <a:pt x="199" y="187"/>
                    <a:pt x="199" y="187"/>
                    <a:pt x="199" y="187"/>
                  </a:cubicBezTo>
                  <a:cubicBezTo>
                    <a:pt x="199" y="187"/>
                    <a:pt x="199" y="187"/>
                    <a:pt x="199" y="187"/>
                  </a:cubicBezTo>
                  <a:cubicBezTo>
                    <a:pt x="199" y="187"/>
                    <a:pt x="199" y="187"/>
                    <a:pt x="199" y="187"/>
                  </a:cubicBezTo>
                  <a:cubicBezTo>
                    <a:pt x="198" y="188"/>
                    <a:pt x="198" y="188"/>
                    <a:pt x="198" y="188"/>
                  </a:cubicBezTo>
                  <a:cubicBezTo>
                    <a:pt x="199" y="188"/>
                    <a:pt x="199" y="188"/>
                    <a:pt x="199" y="188"/>
                  </a:cubicBezTo>
                  <a:cubicBezTo>
                    <a:pt x="198" y="188"/>
                    <a:pt x="198" y="188"/>
                    <a:pt x="198" y="188"/>
                  </a:cubicBezTo>
                  <a:cubicBezTo>
                    <a:pt x="198" y="188"/>
                    <a:pt x="198" y="188"/>
                    <a:pt x="198" y="188"/>
                  </a:cubicBezTo>
                  <a:cubicBezTo>
                    <a:pt x="198" y="189"/>
                    <a:pt x="198" y="189"/>
                    <a:pt x="198" y="189"/>
                  </a:cubicBezTo>
                  <a:cubicBezTo>
                    <a:pt x="198" y="189"/>
                    <a:pt x="198" y="189"/>
                    <a:pt x="198" y="189"/>
                  </a:cubicBezTo>
                  <a:cubicBezTo>
                    <a:pt x="198" y="189"/>
                    <a:pt x="198" y="189"/>
                    <a:pt x="198" y="189"/>
                  </a:cubicBezTo>
                  <a:cubicBezTo>
                    <a:pt x="198" y="189"/>
                    <a:pt x="198" y="189"/>
                    <a:pt x="198" y="189"/>
                  </a:cubicBezTo>
                  <a:cubicBezTo>
                    <a:pt x="198" y="189"/>
                    <a:pt x="198" y="189"/>
                    <a:pt x="198" y="189"/>
                  </a:cubicBezTo>
                  <a:cubicBezTo>
                    <a:pt x="197" y="189"/>
                    <a:pt x="197" y="189"/>
                    <a:pt x="197" y="189"/>
                  </a:cubicBezTo>
                  <a:cubicBezTo>
                    <a:pt x="198" y="189"/>
                    <a:pt x="198" y="189"/>
                    <a:pt x="198" y="189"/>
                  </a:cubicBezTo>
                  <a:cubicBezTo>
                    <a:pt x="197" y="189"/>
                    <a:pt x="197" y="189"/>
                    <a:pt x="197" y="189"/>
                  </a:cubicBezTo>
                  <a:cubicBezTo>
                    <a:pt x="197" y="189"/>
                    <a:pt x="197" y="189"/>
                    <a:pt x="197" y="189"/>
                  </a:cubicBezTo>
                  <a:cubicBezTo>
                    <a:pt x="197" y="190"/>
                    <a:pt x="197" y="190"/>
                    <a:pt x="197" y="190"/>
                  </a:cubicBezTo>
                  <a:cubicBezTo>
                    <a:pt x="197" y="190"/>
                    <a:pt x="197" y="190"/>
                    <a:pt x="197" y="190"/>
                  </a:cubicBezTo>
                  <a:cubicBezTo>
                    <a:pt x="196" y="190"/>
                    <a:pt x="196" y="190"/>
                    <a:pt x="196" y="190"/>
                  </a:cubicBezTo>
                  <a:cubicBezTo>
                    <a:pt x="197" y="190"/>
                    <a:pt x="197" y="190"/>
                    <a:pt x="197" y="190"/>
                  </a:cubicBezTo>
                  <a:cubicBezTo>
                    <a:pt x="196" y="191"/>
                    <a:pt x="196" y="191"/>
                    <a:pt x="196" y="191"/>
                  </a:cubicBezTo>
                  <a:cubicBezTo>
                    <a:pt x="196" y="190"/>
                    <a:pt x="196" y="190"/>
                    <a:pt x="196" y="190"/>
                  </a:cubicBezTo>
                  <a:cubicBezTo>
                    <a:pt x="196" y="191"/>
                    <a:pt x="196" y="191"/>
                    <a:pt x="196" y="191"/>
                  </a:cubicBezTo>
                  <a:cubicBezTo>
                    <a:pt x="196" y="191"/>
                    <a:pt x="196" y="191"/>
                    <a:pt x="196" y="191"/>
                  </a:cubicBezTo>
                  <a:cubicBezTo>
                    <a:pt x="195" y="191"/>
                    <a:pt x="195" y="191"/>
                    <a:pt x="195" y="191"/>
                  </a:cubicBezTo>
                  <a:cubicBezTo>
                    <a:pt x="195" y="192"/>
                    <a:pt x="195" y="192"/>
                    <a:pt x="195" y="192"/>
                  </a:cubicBezTo>
                  <a:cubicBezTo>
                    <a:pt x="195" y="192"/>
                    <a:pt x="195" y="192"/>
                    <a:pt x="195" y="192"/>
                  </a:cubicBezTo>
                  <a:cubicBezTo>
                    <a:pt x="195" y="192"/>
                    <a:pt x="195" y="192"/>
                    <a:pt x="195" y="192"/>
                  </a:cubicBezTo>
                  <a:cubicBezTo>
                    <a:pt x="195" y="192"/>
                    <a:pt x="195" y="192"/>
                    <a:pt x="195" y="192"/>
                  </a:cubicBezTo>
                  <a:cubicBezTo>
                    <a:pt x="194" y="192"/>
                    <a:pt x="194" y="193"/>
                    <a:pt x="194" y="193"/>
                  </a:cubicBezTo>
                  <a:cubicBezTo>
                    <a:pt x="194" y="193"/>
                    <a:pt x="194" y="193"/>
                    <a:pt x="194" y="193"/>
                  </a:cubicBezTo>
                  <a:cubicBezTo>
                    <a:pt x="193" y="193"/>
                    <a:pt x="193" y="193"/>
                    <a:pt x="193" y="193"/>
                  </a:cubicBezTo>
                  <a:cubicBezTo>
                    <a:pt x="193" y="193"/>
                    <a:pt x="193" y="193"/>
                    <a:pt x="193" y="193"/>
                  </a:cubicBezTo>
                  <a:cubicBezTo>
                    <a:pt x="193" y="193"/>
                    <a:pt x="193" y="193"/>
                    <a:pt x="193" y="193"/>
                  </a:cubicBezTo>
                  <a:cubicBezTo>
                    <a:pt x="193" y="193"/>
                    <a:pt x="193" y="193"/>
                    <a:pt x="193" y="193"/>
                  </a:cubicBezTo>
                  <a:cubicBezTo>
                    <a:pt x="193" y="193"/>
                    <a:pt x="193" y="193"/>
                    <a:pt x="193" y="193"/>
                  </a:cubicBezTo>
                  <a:cubicBezTo>
                    <a:pt x="193" y="194"/>
                    <a:pt x="193" y="194"/>
                    <a:pt x="193" y="194"/>
                  </a:cubicBezTo>
                  <a:cubicBezTo>
                    <a:pt x="192" y="194"/>
                    <a:pt x="192" y="194"/>
                    <a:pt x="192" y="194"/>
                  </a:cubicBezTo>
                  <a:cubicBezTo>
                    <a:pt x="192" y="194"/>
                    <a:pt x="192" y="194"/>
                    <a:pt x="192" y="194"/>
                  </a:cubicBezTo>
                  <a:cubicBezTo>
                    <a:pt x="192" y="195"/>
                    <a:pt x="192" y="195"/>
                    <a:pt x="192" y="195"/>
                  </a:cubicBezTo>
                  <a:cubicBezTo>
                    <a:pt x="191" y="195"/>
                    <a:pt x="191" y="195"/>
                    <a:pt x="191" y="195"/>
                  </a:cubicBezTo>
                  <a:cubicBezTo>
                    <a:pt x="192" y="195"/>
                    <a:pt x="192" y="195"/>
                    <a:pt x="192" y="195"/>
                  </a:cubicBezTo>
                  <a:cubicBezTo>
                    <a:pt x="191" y="195"/>
                    <a:pt x="191" y="195"/>
                    <a:pt x="191" y="195"/>
                  </a:cubicBezTo>
                  <a:cubicBezTo>
                    <a:pt x="191" y="195"/>
                    <a:pt x="191" y="195"/>
                    <a:pt x="191" y="195"/>
                  </a:cubicBezTo>
                  <a:cubicBezTo>
                    <a:pt x="192" y="195"/>
                    <a:pt x="192" y="195"/>
                    <a:pt x="192" y="195"/>
                  </a:cubicBezTo>
                  <a:cubicBezTo>
                    <a:pt x="192" y="195"/>
                    <a:pt x="192" y="195"/>
                    <a:pt x="192" y="195"/>
                  </a:cubicBezTo>
                  <a:cubicBezTo>
                    <a:pt x="193" y="194"/>
                    <a:pt x="193" y="194"/>
                    <a:pt x="193" y="194"/>
                  </a:cubicBezTo>
                  <a:cubicBezTo>
                    <a:pt x="194" y="194"/>
                    <a:pt x="194" y="194"/>
                    <a:pt x="194" y="194"/>
                  </a:cubicBezTo>
                  <a:cubicBezTo>
                    <a:pt x="194" y="194"/>
                    <a:pt x="194" y="194"/>
                    <a:pt x="194" y="194"/>
                  </a:cubicBezTo>
                  <a:cubicBezTo>
                    <a:pt x="194" y="195"/>
                    <a:pt x="194" y="195"/>
                    <a:pt x="194" y="195"/>
                  </a:cubicBezTo>
                  <a:cubicBezTo>
                    <a:pt x="194" y="194"/>
                    <a:pt x="194" y="194"/>
                    <a:pt x="194" y="194"/>
                  </a:cubicBezTo>
                  <a:cubicBezTo>
                    <a:pt x="195" y="195"/>
                    <a:pt x="195" y="195"/>
                    <a:pt x="195" y="195"/>
                  </a:cubicBezTo>
                  <a:cubicBezTo>
                    <a:pt x="195" y="195"/>
                    <a:pt x="195" y="195"/>
                    <a:pt x="195" y="195"/>
                  </a:cubicBezTo>
                  <a:cubicBezTo>
                    <a:pt x="196" y="195"/>
                    <a:pt x="196" y="195"/>
                    <a:pt x="196" y="195"/>
                  </a:cubicBezTo>
                  <a:cubicBezTo>
                    <a:pt x="195" y="196"/>
                    <a:pt x="196" y="198"/>
                    <a:pt x="195" y="199"/>
                  </a:cubicBezTo>
                  <a:cubicBezTo>
                    <a:pt x="195" y="199"/>
                    <a:pt x="195" y="199"/>
                    <a:pt x="195" y="199"/>
                  </a:cubicBezTo>
                  <a:cubicBezTo>
                    <a:pt x="194" y="199"/>
                    <a:pt x="194" y="199"/>
                    <a:pt x="194" y="199"/>
                  </a:cubicBezTo>
                  <a:cubicBezTo>
                    <a:pt x="194" y="198"/>
                    <a:pt x="194" y="198"/>
                    <a:pt x="194" y="198"/>
                  </a:cubicBezTo>
                  <a:cubicBezTo>
                    <a:pt x="194" y="198"/>
                    <a:pt x="194" y="198"/>
                    <a:pt x="194" y="198"/>
                  </a:cubicBezTo>
                  <a:cubicBezTo>
                    <a:pt x="194" y="198"/>
                    <a:pt x="194" y="198"/>
                    <a:pt x="194" y="198"/>
                  </a:cubicBezTo>
                  <a:cubicBezTo>
                    <a:pt x="194" y="198"/>
                    <a:pt x="194" y="198"/>
                    <a:pt x="194" y="198"/>
                  </a:cubicBezTo>
                  <a:cubicBezTo>
                    <a:pt x="193" y="198"/>
                    <a:pt x="193" y="198"/>
                    <a:pt x="193" y="198"/>
                  </a:cubicBezTo>
                  <a:cubicBezTo>
                    <a:pt x="193" y="198"/>
                    <a:pt x="193" y="198"/>
                    <a:pt x="193" y="198"/>
                  </a:cubicBezTo>
                  <a:cubicBezTo>
                    <a:pt x="193" y="198"/>
                    <a:pt x="193" y="198"/>
                    <a:pt x="192" y="198"/>
                  </a:cubicBezTo>
                  <a:cubicBezTo>
                    <a:pt x="192" y="198"/>
                    <a:pt x="192" y="198"/>
                    <a:pt x="191" y="198"/>
                  </a:cubicBezTo>
                  <a:cubicBezTo>
                    <a:pt x="192" y="198"/>
                    <a:pt x="192" y="198"/>
                    <a:pt x="192" y="198"/>
                  </a:cubicBezTo>
                  <a:cubicBezTo>
                    <a:pt x="192" y="198"/>
                    <a:pt x="192" y="198"/>
                    <a:pt x="192" y="198"/>
                  </a:cubicBezTo>
                  <a:cubicBezTo>
                    <a:pt x="192" y="198"/>
                    <a:pt x="192" y="198"/>
                    <a:pt x="192" y="198"/>
                  </a:cubicBezTo>
                  <a:cubicBezTo>
                    <a:pt x="192" y="198"/>
                    <a:pt x="192" y="198"/>
                    <a:pt x="192" y="198"/>
                  </a:cubicBezTo>
                  <a:cubicBezTo>
                    <a:pt x="192" y="198"/>
                    <a:pt x="192" y="198"/>
                    <a:pt x="192" y="198"/>
                  </a:cubicBezTo>
                  <a:cubicBezTo>
                    <a:pt x="193" y="198"/>
                    <a:pt x="193" y="198"/>
                    <a:pt x="193" y="198"/>
                  </a:cubicBezTo>
                  <a:cubicBezTo>
                    <a:pt x="194" y="199"/>
                    <a:pt x="194" y="199"/>
                    <a:pt x="194" y="199"/>
                  </a:cubicBezTo>
                  <a:cubicBezTo>
                    <a:pt x="194" y="201"/>
                    <a:pt x="194" y="201"/>
                    <a:pt x="194" y="201"/>
                  </a:cubicBezTo>
                  <a:cubicBezTo>
                    <a:pt x="193" y="201"/>
                    <a:pt x="193" y="201"/>
                    <a:pt x="193" y="201"/>
                  </a:cubicBezTo>
                  <a:cubicBezTo>
                    <a:pt x="193" y="201"/>
                    <a:pt x="193" y="201"/>
                    <a:pt x="193" y="201"/>
                  </a:cubicBezTo>
                  <a:cubicBezTo>
                    <a:pt x="193" y="201"/>
                    <a:pt x="193" y="201"/>
                    <a:pt x="193" y="201"/>
                  </a:cubicBezTo>
                  <a:cubicBezTo>
                    <a:pt x="193" y="202"/>
                    <a:pt x="193" y="202"/>
                    <a:pt x="193" y="202"/>
                  </a:cubicBezTo>
                  <a:cubicBezTo>
                    <a:pt x="193" y="202"/>
                    <a:pt x="193" y="202"/>
                    <a:pt x="193" y="202"/>
                  </a:cubicBezTo>
                  <a:cubicBezTo>
                    <a:pt x="193" y="202"/>
                    <a:pt x="193" y="202"/>
                    <a:pt x="193" y="202"/>
                  </a:cubicBezTo>
                  <a:cubicBezTo>
                    <a:pt x="193" y="202"/>
                    <a:pt x="193" y="202"/>
                    <a:pt x="193" y="202"/>
                  </a:cubicBezTo>
                  <a:cubicBezTo>
                    <a:pt x="193" y="203"/>
                    <a:pt x="193" y="203"/>
                    <a:pt x="193" y="203"/>
                  </a:cubicBezTo>
                  <a:cubicBezTo>
                    <a:pt x="193" y="203"/>
                    <a:pt x="193" y="203"/>
                    <a:pt x="193" y="203"/>
                  </a:cubicBezTo>
                  <a:cubicBezTo>
                    <a:pt x="194" y="203"/>
                    <a:pt x="194" y="203"/>
                    <a:pt x="194" y="203"/>
                  </a:cubicBezTo>
                  <a:cubicBezTo>
                    <a:pt x="193" y="204"/>
                    <a:pt x="193" y="204"/>
                    <a:pt x="193" y="204"/>
                  </a:cubicBezTo>
                  <a:cubicBezTo>
                    <a:pt x="193" y="204"/>
                    <a:pt x="193" y="204"/>
                    <a:pt x="193" y="204"/>
                  </a:cubicBezTo>
                  <a:cubicBezTo>
                    <a:pt x="193" y="204"/>
                    <a:pt x="193" y="204"/>
                    <a:pt x="193" y="204"/>
                  </a:cubicBezTo>
                  <a:cubicBezTo>
                    <a:pt x="193" y="204"/>
                    <a:pt x="193" y="204"/>
                    <a:pt x="193" y="204"/>
                  </a:cubicBezTo>
                  <a:cubicBezTo>
                    <a:pt x="193" y="204"/>
                    <a:pt x="193" y="204"/>
                    <a:pt x="193" y="204"/>
                  </a:cubicBezTo>
                  <a:cubicBezTo>
                    <a:pt x="193" y="205"/>
                    <a:pt x="193" y="205"/>
                    <a:pt x="193" y="205"/>
                  </a:cubicBezTo>
                  <a:cubicBezTo>
                    <a:pt x="193" y="205"/>
                    <a:pt x="193" y="205"/>
                    <a:pt x="193" y="205"/>
                  </a:cubicBezTo>
                  <a:cubicBezTo>
                    <a:pt x="193" y="205"/>
                    <a:pt x="193" y="205"/>
                    <a:pt x="193" y="205"/>
                  </a:cubicBezTo>
                  <a:cubicBezTo>
                    <a:pt x="193" y="206"/>
                    <a:pt x="193" y="206"/>
                    <a:pt x="193" y="206"/>
                  </a:cubicBezTo>
                  <a:cubicBezTo>
                    <a:pt x="193" y="206"/>
                    <a:pt x="193" y="206"/>
                    <a:pt x="193" y="206"/>
                  </a:cubicBezTo>
                  <a:cubicBezTo>
                    <a:pt x="192" y="206"/>
                    <a:pt x="192" y="206"/>
                    <a:pt x="192" y="206"/>
                  </a:cubicBezTo>
                  <a:cubicBezTo>
                    <a:pt x="193" y="207"/>
                    <a:pt x="193" y="207"/>
                    <a:pt x="193" y="207"/>
                  </a:cubicBezTo>
                  <a:cubicBezTo>
                    <a:pt x="194" y="207"/>
                    <a:pt x="194" y="207"/>
                    <a:pt x="194" y="207"/>
                  </a:cubicBezTo>
                  <a:cubicBezTo>
                    <a:pt x="194" y="207"/>
                    <a:pt x="194" y="207"/>
                    <a:pt x="194" y="207"/>
                  </a:cubicBezTo>
                  <a:cubicBezTo>
                    <a:pt x="194" y="208"/>
                    <a:pt x="194" y="208"/>
                    <a:pt x="194" y="208"/>
                  </a:cubicBezTo>
                  <a:cubicBezTo>
                    <a:pt x="194" y="208"/>
                    <a:pt x="194" y="208"/>
                    <a:pt x="194" y="208"/>
                  </a:cubicBezTo>
                  <a:cubicBezTo>
                    <a:pt x="194" y="208"/>
                    <a:pt x="194" y="208"/>
                    <a:pt x="194" y="208"/>
                  </a:cubicBezTo>
                  <a:cubicBezTo>
                    <a:pt x="194" y="208"/>
                    <a:pt x="194" y="208"/>
                    <a:pt x="194" y="208"/>
                  </a:cubicBezTo>
                  <a:cubicBezTo>
                    <a:pt x="195" y="208"/>
                    <a:pt x="195" y="208"/>
                    <a:pt x="195" y="208"/>
                  </a:cubicBezTo>
                  <a:cubicBezTo>
                    <a:pt x="195" y="208"/>
                    <a:pt x="195" y="208"/>
                    <a:pt x="195" y="208"/>
                  </a:cubicBezTo>
                  <a:cubicBezTo>
                    <a:pt x="195" y="209"/>
                    <a:pt x="195" y="209"/>
                    <a:pt x="196" y="209"/>
                  </a:cubicBezTo>
                  <a:cubicBezTo>
                    <a:pt x="196" y="209"/>
                    <a:pt x="196" y="209"/>
                    <a:pt x="196" y="209"/>
                  </a:cubicBezTo>
                  <a:cubicBezTo>
                    <a:pt x="197" y="210"/>
                    <a:pt x="197" y="210"/>
                    <a:pt x="197" y="210"/>
                  </a:cubicBezTo>
                  <a:cubicBezTo>
                    <a:pt x="196" y="210"/>
                    <a:pt x="196" y="210"/>
                    <a:pt x="196" y="210"/>
                  </a:cubicBezTo>
                  <a:cubicBezTo>
                    <a:pt x="197" y="210"/>
                    <a:pt x="197" y="210"/>
                    <a:pt x="197" y="210"/>
                  </a:cubicBezTo>
                  <a:cubicBezTo>
                    <a:pt x="197" y="210"/>
                    <a:pt x="197" y="210"/>
                    <a:pt x="197" y="210"/>
                  </a:cubicBezTo>
                  <a:cubicBezTo>
                    <a:pt x="197" y="211"/>
                    <a:pt x="197" y="211"/>
                    <a:pt x="197" y="211"/>
                  </a:cubicBezTo>
                  <a:cubicBezTo>
                    <a:pt x="198" y="211"/>
                    <a:pt x="198" y="211"/>
                    <a:pt x="198" y="211"/>
                  </a:cubicBezTo>
                  <a:cubicBezTo>
                    <a:pt x="198" y="211"/>
                    <a:pt x="198" y="211"/>
                    <a:pt x="198" y="211"/>
                  </a:cubicBezTo>
                  <a:cubicBezTo>
                    <a:pt x="198" y="211"/>
                    <a:pt x="198" y="211"/>
                    <a:pt x="198" y="211"/>
                  </a:cubicBezTo>
                  <a:cubicBezTo>
                    <a:pt x="198" y="212"/>
                    <a:pt x="198" y="212"/>
                    <a:pt x="198" y="212"/>
                  </a:cubicBezTo>
                  <a:cubicBezTo>
                    <a:pt x="198" y="212"/>
                    <a:pt x="198" y="212"/>
                    <a:pt x="198" y="212"/>
                  </a:cubicBezTo>
                  <a:cubicBezTo>
                    <a:pt x="198" y="213"/>
                    <a:pt x="198" y="213"/>
                    <a:pt x="198" y="213"/>
                  </a:cubicBezTo>
                  <a:cubicBezTo>
                    <a:pt x="198" y="213"/>
                    <a:pt x="198" y="213"/>
                    <a:pt x="198" y="213"/>
                  </a:cubicBezTo>
                  <a:cubicBezTo>
                    <a:pt x="199" y="213"/>
                    <a:pt x="199" y="213"/>
                    <a:pt x="199" y="213"/>
                  </a:cubicBezTo>
                  <a:cubicBezTo>
                    <a:pt x="199" y="214"/>
                    <a:pt x="199" y="214"/>
                    <a:pt x="199" y="214"/>
                  </a:cubicBezTo>
                  <a:cubicBezTo>
                    <a:pt x="199" y="214"/>
                    <a:pt x="199" y="214"/>
                    <a:pt x="199" y="214"/>
                  </a:cubicBezTo>
                  <a:cubicBezTo>
                    <a:pt x="200" y="215"/>
                    <a:pt x="200" y="215"/>
                    <a:pt x="200" y="215"/>
                  </a:cubicBezTo>
                  <a:cubicBezTo>
                    <a:pt x="200" y="216"/>
                    <a:pt x="201" y="216"/>
                    <a:pt x="200" y="217"/>
                  </a:cubicBezTo>
                  <a:cubicBezTo>
                    <a:pt x="200" y="217"/>
                    <a:pt x="200" y="217"/>
                    <a:pt x="200" y="217"/>
                  </a:cubicBezTo>
                  <a:cubicBezTo>
                    <a:pt x="200" y="218"/>
                    <a:pt x="200" y="218"/>
                    <a:pt x="200" y="218"/>
                  </a:cubicBezTo>
                  <a:cubicBezTo>
                    <a:pt x="200" y="218"/>
                    <a:pt x="200" y="218"/>
                    <a:pt x="200" y="218"/>
                  </a:cubicBezTo>
                  <a:cubicBezTo>
                    <a:pt x="200" y="218"/>
                    <a:pt x="200" y="218"/>
                    <a:pt x="200" y="218"/>
                  </a:cubicBezTo>
                  <a:cubicBezTo>
                    <a:pt x="200" y="218"/>
                    <a:pt x="200" y="218"/>
                    <a:pt x="200" y="218"/>
                  </a:cubicBezTo>
                  <a:cubicBezTo>
                    <a:pt x="199" y="218"/>
                    <a:pt x="199" y="218"/>
                    <a:pt x="199" y="218"/>
                  </a:cubicBezTo>
                  <a:cubicBezTo>
                    <a:pt x="200" y="218"/>
                    <a:pt x="200" y="218"/>
                    <a:pt x="200" y="218"/>
                  </a:cubicBezTo>
                  <a:cubicBezTo>
                    <a:pt x="199" y="219"/>
                    <a:pt x="199" y="219"/>
                    <a:pt x="199" y="219"/>
                  </a:cubicBezTo>
                  <a:cubicBezTo>
                    <a:pt x="200" y="219"/>
                    <a:pt x="200" y="219"/>
                    <a:pt x="200" y="219"/>
                  </a:cubicBezTo>
                  <a:cubicBezTo>
                    <a:pt x="199" y="219"/>
                    <a:pt x="199" y="219"/>
                    <a:pt x="199" y="219"/>
                  </a:cubicBezTo>
                  <a:cubicBezTo>
                    <a:pt x="200" y="220"/>
                    <a:pt x="200" y="220"/>
                    <a:pt x="200" y="220"/>
                  </a:cubicBezTo>
                  <a:cubicBezTo>
                    <a:pt x="200" y="220"/>
                    <a:pt x="200" y="220"/>
                    <a:pt x="200" y="220"/>
                  </a:cubicBezTo>
                  <a:cubicBezTo>
                    <a:pt x="201" y="220"/>
                    <a:pt x="201" y="220"/>
                    <a:pt x="201" y="220"/>
                  </a:cubicBezTo>
                  <a:cubicBezTo>
                    <a:pt x="201" y="220"/>
                    <a:pt x="201" y="220"/>
                    <a:pt x="201" y="220"/>
                  </a:cubicBezTo>
                  <a:cubicBezTo>
                    <a:pt x="201" y="220"/>
                    <a:pt x="201" y="220"/>
                    <a:pt x="201" y="220"/>
                  </a:cubicBezTo>
                  <a:cubicBezTo>
                    <a:pt x="201" y="220"/>
                    <a:pt x="201" y="220"/>
                    <a:pt x="201" y="220"/>
                  </a:cubicBezTo>
                  <a:cubicBezTo>
                    <a:pt x="201" y="220"/>
                    <a:pt x="201" y="220"/>
                    <a:pt x="201" y="220"/>
                  </a:cubicBezTo>
                  <a:cubicBezTo>
                    <a:pt x="202" y="221"/>
                    <a:pt x="202" y="221"/>
                    <a:pt x="202" y="221"/>
                  </a:cubicBezTo>
                  <a:cubicBezTo>
                    <a:pt x="202" y="220"/>
                    <a:pt x="202" y="220"/>
                    <a:pt x="202" y="220"/>
                  </a:cubicBezTo>
                  <a:cubicBezTo>
                    <a:pt x="202" y="221"/>
                    <a:pt x="202" y="221"/>
                    <a:pt x="203" y="221"/>
                  </a:cubicBezTo>
                  <a:cubicBezTo>
                    <a:pt x="203" y="221"/>
                    <a:pt x="203" y="221"/>
                    <a:pt x="203" y="221"/>
                  </a:cubicBezTo>
                  <a:cubicBezTo>
                    <a:pt x="203" y="222"/>
                    <a:pt x="203" y="222"/>
                    <a:pt x="203" y="222"/>
                  </a:cubicBezTo>
                  <a:cubicBezTo>
                    <a:pt x="203" y="222"/>
                    <a:pt x="203" y="222"/>
                    <a:pt x="203" y="222"/>
                  </a:cubicBezTo>
                  <a:cubicBezTo>
                    <a:pt x="203" y="222"/>
                    <a:pt x="203" y="222"/>
                    <a:pt x="203" y="222"/>
                  </a:cubicBezTo>
                  <a:cubicBezTo>
                    <a:pt x="203" y="222"/>
                    <a:pt x="203" y="222"/>
                    <a:pt x="203" y="222"/>
                  </a:cubicBezTo>
                  <a:cubicBezTo>
                    <a:pt x="203" y="223"/>
                    <a:pt x="203" y="223"/>
                    <a:pt x="203" y="223"/>
                  </a:cubicBezTo>
                  <a:cubicBezTo>
                    <a:pt x="203" y="224"/>
                    <a:pt x="203" y="224"/>
                    <a:pt x="203" y="224"/>
                  </a:cubicBezTo>
                  <a:cubicBezTo>
                    <a:pt x="203" y="224"/>
                    <a:pt x="204" y="224"/>
                    <a:pt x="203" y="225"/>
                  </a:cubicBezTo>
                  <a:cubicBezTo>
                    <a:pt x="203" y="225"/>
                    <a:pt x="203" y="225"/>
                    <a:pt x="203" y="225"/>
                  </a:cubicBezTo>
                  <a:cubicBezTo>
                    <a:pt x="203" y="226"/>
                    <a:pt x="203" y="226"/>
                    <a:pt x="203" y="226"/>
                  </a:cubicBezTo>
                  <a:cubicBezTo>
                    <a:pt x="203" y="226"/>
                    <a:pt x="203" y="226"/>
                    <a:pt x="203" y="226"/>
                  </a:cubicBezTo>
                  <a:cubicBezTo>
                    <a:pt x="203" y="226"/>
                    <a:pt x="203" y="226"/>
                    <a:pt x="203" y="226"/>
                  </a:cubicBezTo>
                  <a:cubicBezTo>
                    <a:pt x="203" y="226"/>
                    <a:pt x="203" y="226"/>
                    <a:pt x="203" y="226"/>
                  </a:cubicBezTo>
                  <a:cubicBezTo>
                    <a:pt x="203" y="227"/>
                    <a:pt x="203" y="227"/>
                    <a:pt x="203" y="227"/>
                  </a:cubicBezTo>
                  <a:cubicBezTo>
                    <a:pt x="202" y="227"/>
                    <a:pt x="202" y="227"/>
                    <a:pt x="202" y="227"/>
                  </a:cubicBezTo>
                  <a:cubicBezTo>
                    <a:pt x="202" y="228"/>
                    <a:pt x="202" y="228"/>
                    <a:pt x="202" y="228"/>
                  </a:cubicBezTo>
                  <a:cubicBezTo>
                    <a:pt x="202" y="228"/>
                    <a:pt x="202" y="228"/>
                    <a:pt x="202" y="228"/>
                  </a:cubicBezTo>
                  <a:cubicBezTo>
                    <a:pt x="202" y="228"/>
                    <a:pt x="202" y="228"/>
                    <a:pt x="202" y="228"/>
                  </a:cubicBezTo>
                  <a:cubicBezTo>
                    <a:pt x="202" y="228"/>
                    <a:pt x="202" y="228"/>
                    <a:pt x="202" y="228"/>
                  </a:cubicBezTo>
                  <a:cubicBezTo>
                    <a:pt x="202" y="229"/>
                    <a:pt x="202" y="229"/>
                    <a:pt x="202" y="229"/>
                  </a:cubicBezTo>
                  <a:cubicBezTo>
                    <a:pt x="201" y="229"/>
                    <a:pt x="201" y="229"/>
                    <a:pt x="201" y="229"/>
                  </a:cubicBezTo>
                  <a:cubicBezTo>
                    <a:pt x="201" y="229"/>
                    <a:pt x="201" y="229"/>
                    <a:pt x="201" y="229"/>
                  </a:cubicBezTo>
                  <a:cubicBezTo>
                    <a:pt x="201" y="230"/>
                    <a:pt x="201" y="230"/>
                    <a:pt x="201" y="230"/>
                  </a:cubicBezTo>
                  <a:cubicBezTo>
                    <a:pt x="201" y="230"/>
                    <a:pt x="201" y="230"/>
                    <a:pt x="201" y="230"/>
                  </a:cubicBezTo>
                  <a:cubicBezTo>
                    <a:pt x="201" y="231"/>
                    <a:pt x="201" y="231"/>
                    <a:pt x="201" y="231"/>
                  </a:cubicBezTo>
                  <a:cubicBezTo>
                    <a:pt x="202" y="231"/>
                    <a:pt x="202" y="231"/>
                    <a:pt x="202" y="231"/>
                  </a:cubicBezTo>
                  <a:cubicBezTo>
                    <a:pt x="202" y="232"/>
                    <a:pt x="202" y="232"/>
                    <a:pt x="202" y="232"/>
                  </a:cubicBezTo>
                  <a:cubicBezTo>
                    <a:pt x="202" y="232"/>
                    <a:pt x="202" y="232"/>
                    <a:pt x="202" y="232"/>
                  </a:cubicBezTo>
                  <a:cubicBezTo>
                    <a:pt x="203" y="233"/>
                    <a:pt x="203" y="233"/>
                    <a:pt x="203" y="233"/>
                  </a:cubicBezTo>
                  <a:cubicBezTo>
                    <a:pt x="202" y="233"/>
                    <a:pt x="202" y="233"/>
                    <a:pt x="202" y="233"/>
                  </a:cubicBezTo>
                  <a:cubicBezTo>
                    <a:pt x="203" y="233"/>
                    <a:pt x="203" y="233"/>
                    <a:pt x="203" y="233"/>
                  </a:cubicBezTo>
                  <a:cubicBezTo>
                    <a:pt x="203" y="233"/>
                    <a:pt x="203" y="233"/>
                    <a:pt x="203" y="233"/>
                  </a:cubicBezTo>
                  <a:cubicBezTo>
                    <a:pt x="203" y="233"/>
                    <a:pt x="203" y="233"/>
                    <a:pt x="203" y="233"/>
                  </a:cubicBezTo>
                  <a:cubicBezTo>
                    <a:pt x="203" y="233"/>
                    <a:pt x="203" y="233"/>
                    <a:pt x="203" y="233"/>
                  </a:cubicBezTo>
                  <a:cubicBezTo>
                    <a:pt x="203" y="233"/>
                    <a:pt x="203" y="233"/>
                    <a:pt x="203" y="233"/>
                  </a:cubicBezTo>
                  <a:cubicBezTo>
                    <a:pt x="203" y="232"/>
                    <a:pt x="203" y="232"/>
                    <a:pt x="203" y="232"/>
                  </a:cubicBezTo>
                  <a:cubicBezTo>
                    <a:pt x="203" y="232"/>
                    <a:pt x="203" y="232"/>
                    <a:pt x="203" y="232"/>
                  </a:cubicBezTo>
                  <a:cubicBezTo>
                    <a:pt x="203" y="232"/>
                    <a:pt x="203" y="232"/>
                    <a:pt x="203" y="232"/>
                  </a:cubicBezTo>
                  <a:cubicBezTo>
                    <a:pt x="203" y="232"/>
                    <a:pt x="203" y="232"/>
                    <a:pt x="203" y="232"/>
                  </a:cubicBezTo>
                  <a:cubicBezTo>
                    <a:pt x="203" y="233"/>
                    <a:pt x="203" y="233"/>
                    <a:pt x="203" y="233"/>
                  </a:cubicBezTo>
                  <a:cubicBezTo>
                    <a:pt x="204" y="232"/>
                    <a:pt x="204" y="232"/>
                    <a:pt x="204" y="232"/>
                  </a:cubicBezTo>
                  <a:cubicBezTo>
                    <a:pt x="204" y="232"/>
                    <a:pt x="204" y="232"/>
                    <a:pt x="204" y="232"/>
                  </a:cubicBezTo>
                  <a:cubicBezTo>
                    <a:pt x="205" y="232"/>
                    <a:pt x="205" y="232"/>
                    <a:pt x="205" y="232"/>
                  </a:cubicBezTo>
                  <a:cubicBezTo>
                    <a:pt x="204" y="232"/>
                    <a:pt x="204" y="232"/>
                    <a:pt x="204" y="232"/>
                  </a:cubicBezTo>
                  <a:cubicBezTo>
                    <a:pt x="205" y="231"/>
                    <a:pt x="205" y="231"/>
                    <a:pt x="205" y="231"/>
                  </a:cubicBezTo>
                  <a:cubicBezTo>
                    <a:pt x="205" y="231"/>
                    <a:pt x="205" y="231"/>
                    <a:pt x="205" y="231"/>
                  </a:cubicBezTo>
                  <a:cubicBezTo>
                    <a:pt x="205" y="231"/>
                    <a:pt x="205" y="231"/>
                    <a:pt x="205" y="231"/>
                  </a:cubicBezTo>
                  <a:cubicBezTo>
                    <a:pt x="205" y="231"/>
                    <a:pt x="205" y="231"/>
                    <a:pt x="205" y="231"/>
                  </a:cubicBezTo>
                  <a:cubicBezTo>
                    <a:pt x="205" y="231"/>
                    <a:pt x="205" y="231"/>
                    <a:pt x="205" y="231"/>
                  </a:cubicBezTo>
                  <a:cubicBezTo>
                    <a:pt x="205" y="230"/>
                    <a:pt x="205" y="230"/>
                    <a:pt x="205" y="230"/>
                  </a:cubicBezTo>
                  <a:cubicBezTo>
                    <a:pt x="205" y="230"/>
                    <a:pt x="205" y="230"/>
                    <a:pt x="205" y="230"/>
                  </a:cubicBezTo>
                  <a:cubicBezTo>
                    <a:pt x="205" y="230"/>
                    <a:pt x="205" y="230"/>
                    <a:pt x="206" y="229"/>
                  </a:cubicBezTo>
                  <a:cubicBezTo>
                    <a:pt x="205" y="229"/>
                    <a:pt x="206" y="229"/>
                    <a:pt x="206" y="229"/>
                  </a:cubicBezTo>
                  <a:cubicBezTo>
                    <a:pt x="206" y="229"/>
                    <a:pt x="206" y="229"/>
                    <a:pt x="206" y="229"/>
                  </a:cubicBezTo>
                  <a:cubicBezTo>
                    <a:pt x="206" y="228"/>
                    <a:pt x="206" y="228"/>
                    <a:pt x="206" y="228"/>
                  </a:cubicBezTo>
                  <a:cubicBezTo>
                    <a:pt x="206" y="228"/>
                    <a:pt x="206" y="228"/>
                    <a:pt x="206" y="228"/>
                  </a:cubicBezTo>
                  <a:cubicBezTo>
                    <a:pt x="206" y="228"/>
                    <a:pt x="206" y="228"/>
                    <a:pt x="206" y="227"/>
                  </a:cubicBezTo>
                  <a:cubicBezTo>
                    <a:pt x="206" y="227"/>
                    <a:pt x="206" y="227"/>
                    <a:pt x="206" y="226"/>
                  </a:cubicBezTo>
                  <a:cubicBezTo>
                    <a:pt x="207" y="226"/>
                    <a:pt x="207" y="225"/>
                    <a:pt x="208" y="225"/>
                  </a:cubicBezTo>
                  <a:cubicBezTo>
                    <a:pt x="208" y="225"/>
                    <a:pt x="208" y="225"/>
                    <a:pt x="208" y="225"/>
                  </a:cubicBezTo>
                  <a:cubicBezTo>
                    <a:pt x="208" y="224"/>
                    <a:pt x="208" y="224"/>
                    <a:pt x="208" y="224"/>
                  </a:cubicBezTo>
                  <a:cubicBezTo>
                    <a:pt x="208" y="225"/>
                    <a:pt x="208" y="225"/>
                    <a:pt x="208" y="225"/>
                  </a:cubicBezTo>
                  <a:cubicBezTo>
                    <a:pt x="207" y="225"/>
                    <a:pt x="207" y="225"/>
                    <a:pt x="207" y="225"/>
                  </a:cubicBezTo>
                  <a:cubicBezTo>
                    <a:pt x="207" y="224"/>
                    <a:pt x="207" y="224"/>
                    <a:pt x="207" y="224"/>
                  </a:cubicBezTo>
                  <a:cubicBezTo>
                    <a:pt x="206" y="225"/>
                    <a:pt x="206" y="225"/>
                    <a:pt x="206" y="225"/>
                  </a:cubicBezTo>
                  <a:cubicBezTo>
                    <a:pt x="206" y="224"/>
                    <a:pt x="206" y="224"/>
                    <a:pt x="206" y="224"/>
                  </a:cubicBezTo>
                  <a:cubicBezTo>
                    <a:pt x="206" y="224"/>
                    <a:pt x="206" y="224"/>
                    <a:pt x="206" y="224"/>
                  </a:cubicBezTo>
                  <a:cubicBezTo>
                    <a:pt x="207" y="224"/>
                    <a:pt x="207" y="224"/>
                    <a:pt x="207" y="224"/>
                  </a:cubicBezTo>
                  <a:cubicBezTo>
                    <a:pt x="207" y="224"/>
                    <a:pt x="207" y="224"/>
                    <a:pt x="207" y="224"/>
                  </a:cubicBezTo>
                  <a:cubicBezTo>
                    <a:pt x="207" y="223"/>
                    <a:pt x="207" y="223"/>
                    <a:pt x="207" y="223"/>
                  </a:cubicBezTo>
                  <a:cubicBezTo>
                    <a:pt x="207" y="223"/>
                    <a:pt x="207" y="223"/>
                    <a:pt x="207" y="223"/>
                  </a:cubicBezTo>
                  <a:cubicBezTo>
                    <a:pt x="208" y="223"/>
                    <a:pt x="208" y="223"/>
                    <a:pt x="208" y="223"/>
                  </a:cubicBezTo>
                  <a:cubicBezTo>
                    <a:pt x="208" y="222"/>
                    <a:pt x="208" y="222"/>
                    <a:pt x="208" y="222"/>
                  </a:cubicBezTo>
                  <a:cubicBezTo>
                    <a:pt x="208" y="221"/>
                    <a:pt x="208" y="221"/>
                    <a:pt x="208" y="221"/>
                  </a:cubicBezTo>
                  <a:cubicBezTo>
                    <a:pt x="207" y="221"/>
                    <a:pt x="207" y="221"/>
                    <a:pt x="207" y="221"/>
                  </a:cubicBezTo>
                  <a:cubicBezTo>
                    <a:pt x="207" y="221"/>
                    <a:pt x="207" y="221"/>
                    <a:pt x="207" y="220"/>
                  </a:cubicBezTo>
                  <a:cubicBezTo>
                    <a:pt x="207" y="220"/>
                    <a:pt x="207" y="220"/>
                    <a:pt x="207" y="220"/>
                  </a:cubicBezTo>
                  <a:cubicBezTo>
                    <a:pt x="206" y="219"/>
                    <a:pt x="206" y="219"/>
                    <a:pt x="206" y="219"/>
                  </a:cubicBezTo>
                  <a:cubicBezTo>
                    <a:pt x="206" y="220"/>
                    <a:pt x="206" y="220"/>
                    <a:pt x="206" y="220"/>
                  </a:cubicBezTo>
                  <a:cubicBezTo>
                    <a:pt x="206" y="219"/>
                    <a:pt x="206" y="219"/>
                    <a:pt x="206" y="219"/>
                  </a:cubicBezTo>
                  <a:cubicBezTo>
                    <a:pt x="205" y="219"/>
                    <a:pt x="205" y="219"/>
                    <a:pt x="205" y="219"/>
                  </a:cubicBezTo>
                  <a:cubicBezTo>
                    <a:pt x="205" y="219"/>
                    <a:pt x="205" y="219"/>
                    <a:pt x="205" y="219"/>
                  </a:cubicBezTo>
                  <a:cubicBezTo>
                    <a:pt x="204" y="219"/>
                    <a:pt x="204" y="219"/>
                    <a:pt x="204" y="219"/>
                  </a:cubicBezTo>
                  <a:cubicBezTo>
                    <a:pt x="204" y="219"/>
                    <a:pt x="204" y="219"/>
                    <a:pt x="204" y="219"/>
                  </a:cubicBezTo>
                  <a:cubicBezTo>
                    <a:pt x="204" y="219"/>
                    <a:pt x="204" y="219"/>
                    <a:pt x="204" y="219"/>
                  </a:cubicBezTo>
                  <a:cubicBezTo>
                    <a:pt x="204" y="219"/>
                    <a:pt x="204" y="219"/>
                    <a:pt x="204" y="219"/>
                  </a:cubicBezTo>
                  <a:cubicBezTo>
                    <a:pt x="203" y="219"/>
                    <a:pt x="203" y="219"/>
                    <a:pt x="203" y="219"/>
                  </a:cubicBezTo>
                  <a:cubicBezTo>
                    <a:pt x="203" y="219"/>
                    <a:pt x="202" y="219"/>
                    <a:pt x="202" y="219"/>
                  </a:cubicBezTo>
                  <a:cubicBezTo>
                    <a:pt x="202" y="219"/>
                    <a:pt x="202" y="219"/>
                    <a:pt x="201" y="219"/>
                  </a:cubicBezTo>
                  <a:cubicBezTo>
                    <a:pt x="203" y="217"/>
                    <a:pt x="203" y="217"/>
                    <a:pt x="203" y="217"/>
                  </a:cubicBezTo>
                  <a:cubicBezTo>
                    <a:pt x="203" y="217"/>
                    <a:pt x="203" y="217"/>
                    <a:pt x="203" y="217"/>
                  </a:cubicBezTo>
                  <a:cubicBezTo>
                    <a:pt x="203" y="217"/>
                    <a:pt x="203" y="217"/>
                    <a:pt x="203" y="217"/>
                  </a:cubicBezTo>
                  <a:cubicBezTo>
                    <a:pt x="203" y="217"/>
                    <a:pt x="203" y="217"/>
                    <a:pt x="203" y="217"/>
                  </a:cubicBezTo>
                  <a:cubicBezTo>
                    <a:pt x="203" y="216"/>
                    <a:pt x="203" y="216"/>
                    <a:pt x="203" y="216"/>
                  </a:cubicBezTo>
                  <a:cubicBezTo>
                    <a:pt x="203" y="216"/>
                    <a:pt x="203" y="216"/>
                    <a:pt x="203" y="216"/>
                  </a:cubicBezTo>
                  <a:cubicBezTo>
                    <a:pt x="203" y="216"/>
                    <a:pt x="203" y="216"/>
                    <a:pt x="203" y="216"/>
                  </a:cubicBezTo>
                  <a:cubicBezTo>
                    <a:pt x="203" y="216"/>
                    <a:pt x="203" y="216"/>
                    <a:pt x="203" y="216"/>
                  </a:cubicBezTo>
                  <a:cubicBezTo>
                    <a:pt x="203" y="216"/>
                    <a:pt x="203" y="216"/>
                    <a:pt x="203" y="216"/>
                  </a:cubicBezTo>
                  <a:cubicBezTo>
                    <a:pt x="203" y="215"/>
                    <a:pt x="203" y="215"/>
                    <a:pt x="203" y="215"/>
                  </a:cubicBezTo>
                  <a:cubicBezTo>
                    <a:pt x="203" y="215"/>
                    <a:pt x="203" y="215"/>
                    <a:pt x="203" y="215"/>
                  </a:cubicBezTo>
                  <a:cubicBezTo>
                    <a:pt x="203" y="214"/>
                    <a:pt x="203" y="214"/>
                    <a:pt x="203" y="214"/>
                  </a:cubicBezTo>
                  <a:cubicBezTo>
                    <a:pt x="203" y="214"/>
                    <a:pt x="203" y="214"/>
                    <a:pt x="203" y="214"/>
                  </a:cubicBezTo>
                  <a:cubicBezTo>
                    <a:pt x="203" y="214"/>
                    <a:pt x="203" y="214"/>
                    <a:pt x="203" y="214"/>
                  </a:cubicBezTo>
                  <a:cubicBezTo>
                    <a:pt x="203" y="214"/>
                    <a:pt x="203" y="214"/>
                    <a:pt x="203" y="214"/>
                  </a:cubicBezTo>
                  <a:cubicBezTo>
                    <a:pt x="202" y="213"/>
                    <a:pt x="202" y="213"/>
                    <a:pt x="202" y="213"/>
                  </a:cubicBezTo>
                  <a:cubicBezTo>
                    <a:pt x="203" y="212"/>
                    <a:pt x="203" y="212"/>
                    <a:pt x="203" y="212"/>
                  </a:cubicBezTo>
                  <a:cubicBezTo>
                    <a:pt x="202" y="212"/>
                    <a:pt x="202" y="212"/>
                    <a:pt x="202" y="212"/>
                  </a:cubicBezTo>
                  <a:cubicBezTo>
                    <a:pt x="203" y="212"/>
                    <a:pt x="203" y="212"/>
                    <a:pt x="203" y="212"/>
                  </a:cubicBezTo>
                  <a:cubicBezTo>
                    <a:pt x="203" y="211"/>
                    <a:pt x="203" y="211"/>
                    <a:pt x="203" y="211"/>
                  </a:cubicBezTo>
                  <a:cubicBezTo>
                    <a:pt x="203" y="211"/>
                    <a:pt x="203" y="211"/>
                    <a:pt x="203" y="211"/>
                  </a:cubicBezTo>
                  <a:cubicBezTo>
                    <a:pt x="203" y="211"/>
                    <a:pt x="203" y="211"/>
                    <a:pt x="203" y="211"/>
                  </a:cubicBezTo>
                  <a:cubicBezTo>
                    <a:pt x="203" y="210"/>
                    <a:pt x="203" y="210"/>
                    <a:pt x="203" y="210"/>
                  </a:cubicBezTo>
                  <a:cubicBezTo>
                    <a:pt x="203" y="210"/>
                    <a:pt x="203" y="210"/>
                    <a:pt x="203" y="210"/>
                  </a:cubicBezTo>
                  <a:cubicBezTo>
                    <a:pt x="203" y="210"/>
                    <a:pt x="203" y="210"/>
                    <a:pt x="204" y="210"/>
                  </a:cubicBezTo>
                  <a:cubicBezTo>
                    <a:pt x="204" y="210"/>
                    <a:pt x="204" y="210"/>
                    <a:pt x="204" y="210"/>
                  </a:cubicBezTo>
                  <a:cubicBezTo>
                    <a:pt x="204" y="210"/>
                    <a:pt x="204" y="210"/>
                    <a:pt x="204" y="210"/>
                  </a:cubicBezTo>
                  <a:cubicBezTo>
                    <a:pt x="204" y="210"/>
                    <a:pt x="204" y="210"/>
                    <a:pt x="204" y="210"/>
                  </a:cubicBezTo>
                  <a:cubicBezTo>
                    <a:pt x="205" y="210"/>
                    <a:pt x="205" y="210"/>
                    <a:pt x="205" y="210"/>
                  </a:cubicBezTo>
                  <a:cubicBezTo>
                    <a:pt x="205" y="210"/>
                    <a:pt x="205" y="210"/>
                    <a:pt x="205" y="210"/>
                  </a:cubicBezTo>
                  <a:cubicBezTo>
                    <a:pt x="205" y="210"/>
                    <a:pt x="205" y="210"/>
                    <a:pt x="205" y="210"/>
                  </a:cubicBezTo>
                  <a:cubicBezTo>
                    <a:pt x="205" y="210"/>
                    <a:pt x="205" y="210"/>
                    <a:pt x="205" y="210"/>
                  </a:cubicBezTo>
                  <a:cubicBezTo>
                    <a:pt x="206" y="210"/>
                    <a:pt x="206" y="210"/>
                    <a:pt x="206" y="210"/>
                  </a:cubicBezTo>
                  <a:cubicBezTo>
                    <a:pt x="206" y="209"/>
                    <a:pt x="206" y="209"/>
                    <a:pt x="206" y="209"/>
                  </a:cubicBezTo>
                  <a:cubicBezTo>
                    <a:pt x="207" y="209"/>
                    <a:pt x="207" y="209"/>
                    <a:pt x="207" y="209"/>
                  </a:cubicBezTo>
                  <a:cubicBezTo>
                    <a:pt x="207" y="209"/>
                    <a:pt x="207" y="209"/>
                    <a:pt x="208" y="209"/>
                  </a:cubicBezTo>
                  <a:cubicBezTo>
                    <a:pt x="208" y="209"/>
                    <a:pt x="208" y="209"/>
                    <a:pt x="208" y="209"/>
                  </a:cubicBezTo>
                  <a:cubicBezTo>
                    <a:pt x="208" y="209"/>
                    <a:pt x="208" y="209"/>
                    <a:pt x="208" y="209"/>
                  </a:cubicBezTo>
                  <a:cubicBezTo>
                    <a:pt x="208" y="209"/>
                    <a:pt x="208" y="209"/>
                    <a:pt x="208" y="209"/>
                  </a:cubicBezTo>
                  <a:cubicBezTo>
                    <a:pt x="208" y="209"/>
                    <a:pt x="208" y="209"/>
                    <a:pt x="208" y="209"/>
                  </a:cubicBezTo>
                  <a:cubicBezTo>
                    <a:pt x="208" y="209"/>
                    <a:pt x="208" y="209"/>
                    <a:pt x="208" y="209"/>
                  </a:cubicBezTo>
                  <a:cubicBezTo>
                    <a:pt x="209" y="209"/>
                    <a:pt x="209" y="209"/>
                    <a:pt x="209" y="209"/>
                  </a:cubicBezTo>
                  <a:cubicBezTo>
                    <a:pt x="209" y="209"/>
                    <a:pt x="209" y="209"/>
                    <a:pt x="209" y="209"/>
                  </a:cubicBezTo>
                  <a:cubicBezTo>
                    <a:pt x="210" y="209"/>
                    <a:pt x="210" y="209"/>
                    <a:pt x="210" y="209"/>
                  </a:cubicBezTo>
                  <a:cubicBezTo>
                    <a:pt x="210" y="208"/>
                    <a:pt x="210" y="208"/>
                    <a:pt x="210" y="208"/>
                  </a:cubicBezTo>
                  <a:cubicBezTo>
                    <a:pt x="210" y="208"/>
                    <a:pt x="210" y="208"/>
                    <a:pt x="210" y="208"/>
                  </a:cubicBezTo>
                  <a:cubicBezTo>
                    <a:pt x="211" y="209"/>
                    <a:pt x="211" y="209"/>
                    <a:pt x="211" y="209"/>
                  </a:cubicBezTo>
                  <a:cubicBezTo>
                    <a:pt x="211" y="209"/>
                    <a:pt x="211" y="209"/>
                    <a:pt x="211" y="209"/>
                  </a:cubicBezTo>
                  <a:cubicBezTo>
                    <a:pt x="212" y="209"/>
                    <a:pt x="212" y="209"/>
                    <a:pt x="212" y="209"/>
                  </a:cubicBezTo>
                  <a:cubicBezTo>
                    <a:pt x="212" y="209"/>
                    <a:pt x="212" y="209"/>
                    <a:pt x="212" y="209"/>
                  </a:cubicBezTo>
                  <a:cubicBezTo>
                    <a:pt x="212" y="209"/>
                    <a:pt x="212" y="209"/>
                    <a:pt x="212" y="209"/>
                  </a:cubicBezTo>
                  <a:cubicBezTo>
                    <a:pt x="212" y="209"/>
                    <a:pt x="212" y="209"/>
                    <a:pt x="213" y="209"/>
                  </a:cubicBezTo>
                  <a:cubicBezTo>
                    <a:pt x="213" y="209"/>
                    <a:pt x="213" y="210"/>
                    <a:pt x="214" y="210"/>
                  </a:cubicBezTo>
                  <a:cubicBezTo>
                    <a:pt x="214" y="210"/>
                    <a:pt x="214" y="210"/>
                    <a:pt x="214" y="210"/>
                  </a:cubicBezTo>
                  <a:cubicBezTo>
                    <a:pt x="214" y="210"/>
                    <a:pt x="214" y="210"/>
                    <a:pt x="214" y="210"/>
                  </a:cubicBezTo>
                  <a:cubicBezTo>
                    <a:pt x="215" y="210"/>
                    <a:pt x="215" y="210"/>
                    <a:pt x="215" y="210"/>
                  </a:cubicBezTo>
                  <a:cubicBezTo>
                    <a:pt x="215" y="210"/>
                    <a:pt x="215" y="210"/>
                    <a:pt x="215" y="210"/>
                  </a:cubicBezTo>
                  <a:cubicBezTo>
                    <a:pt x="215" y="210"/>
                    <a:pt x="215" y="210"/>
                    <a:pt x="215" y="210"/>
                  </a:cubicBezTo>
                  <a:cubicBezTo>
                    <a:pt x="215" y="210"/>
                    <a:pt x="215" y="210"/>
                    <a:pt x="215" y="210"/>
                  </a:cubicBezTo>
                  <a:cubicBezTo>
                    <a:pt x="215" y="210"/>
                    <a:pt x="215" y="210"/>
                    <a:pt x="215" y="210"/>
                  </a:cubicBezTo>
                  <a:cubicBezTo>
                    <a:pt x="216" y="210"/>
                    <a:pt x="216" y="210"/>
                    <a:pt x="216" y="210"/>
                  </a:cubicBezTo>
                  <a:cubicBezTo>
                    <a:pt x="216" y="210"/>
                    <a:pt x="216" y="210"/>
                    <a:pt x="216" y="210"/>
                  </a:cubicBezTo>
                  <a:cubicBezTo>
                    <a:pt x="216" y="211"/>
                    <a:pt x="216" y="211"/>
                    <a:pt x="216" y="211"/>
                  </a:cubicBezTo>
                  <a:cubicBezTo>
                    <a:pt x="217" y="211"/>
                    <a:pt x="217" y="211"/>
                    <a:pt x="217" y="211"/>
                  </a:cubicBezTo>
                  <a:cubicBezTo>
                    <a:pt x="217" y="211"/>
                    <a:pt x="217" y="211"/>
                    <a:pt x="217" y="211"/>
                  </a:cubicBezTo>
                  <a:cubicBezTo>
                    <a:pt x="218" y="211"/>
                    <a:pt x="218" y="211"/>
                    <a:pt x="218" y="211"/>
                  </a:cubicBezTo>
                  <a:cubicBezTo>
                    <a:pt x="218" y="212"/>
                    <a:pt x="218" y="212"/>
                    <a:pt x="218" y="212"/>
                  </a:cubicBezTo>
                  <a:cubicBezTo>
                    <a:pt x="218" y="212"/>
                    <a:pt x="218" y="212"/>
                    <a:pt x="218" y="212"/>
                  </a:cubicBezTo>
                  <a:cubicBezTo>
                    <a:pt x="218" y="212"/>
                    <a:pt x="218" y="212"/>
                    <a:pt x="218" y="212"/>
                  </a:cubicBezTo>
                  <a:cubicBezTo>
                    <a:pt x="219" y="212"/>
                    <a:pt x="219" y="212"/>
                    <a:pt x="219" y="212"/>
                  </a:cubicBezTo>
                  <a:cubicBezTo>
                    <a:pt x="219" y="212"/>
                    <a:pt x="219" y="212"/>
                    <a:pt x="219" y="212"/>
                  </a:cubicBezTo>
                  <a:cubicBezTo>
                    <a:pt x="219" y="212"/>
                    <a:pt x="219" y="212"/>
                    <a:pt x="219" y="212"/>
                  </a:cubicBezTo>
                  <a:cubicBezTo>
                    <a:pt x="219" y="212"/>
                    <a:pt x="219" y="212"/>
                    <a:pt x="219" y="212"/>
                  </a:cubicBezTo>
                  <a:cubicBezTo>
                    <a:pt x="219" y="212"/>
                    <a:pt x="219" y="212"/>
                    <a:pt x="219" y="212"/>
                  </a:cubicBezTo>
                  <a:cubicBezTo>
                    <a:pt x="219" y="212"/>
                    <a:pt x="219" y="212"/>
                    <a:pt x="219" y="212"/>
                  </a:cubicBezTo>
                  <a:cubicBezTo>
                    <a:pt x="219" y="211"/>
                    <a:pt x="219" y="211"/>
                    <a:pt x="219" y="211"/>
                  </a:cubicBezTo>
                  <a:cubicBezTo>
                    <a:pt x="220" y="211"/>
                    <a:pt x="220" y="211"/>
                    <a:pt x="220" y="211"/>
                  </a:cubicBezTo>
                  <a:cubicBezTo>
                    <a:pt x="220" y="211"/>
                    <a:pt x="220" y="211"/>
                    <a:pt x="220" y="211"/>
                  </a:cubicBezTo>
                  <a:cubicBezTo>
                    <a:pt x="220" y="212"/>
                    <a:pt x="220" y="212"/>
                    <a:pt x="220" y="212"/>
                  </a:cubicBezTo>
                  <a:cubicBezTo>
                    <a:pt x="220" y="211"/>
                    <a:pt x="221" y="212"/>
                    <a:pt x="221" y="212"/>
                  </a:cubicBezTo>
                  <a:cubicBezTo>
                    <a:pt x="222" y="212"/>
                    <a:pt x="222" y="212"/>
                    <a:pt x="222" y="212"/>
                  </a:cubicBezTo>
                  <a:cubicBezTo>
                    <a:pt x="222" y="212"/>
                    <a:pt x="222" y="212"/>
                    <a:pt x="222" y="212"/>
                  </a:cubicBezTo>
                  <a:cubicBezTo>
                    <a:pt x="222" y="212"/>
                    <a:pt x="222" y="212"/>
                    <a:pt x="222" y="212"/>
                  </a:cubicBezTo>
                  <a:cubicBezTo>
                    <a:pt x="222" y="212"/>
                    <a:pt x="222" y="212"/>
                    <a:pt x="222" y="212"/>
                  </a:cubicBezTo>
                  <a:cubicBezTo>
                    <a:pt x="222" y="212"/>
                    <a:pt x="222" y="212"/>
                    <a:pt x="222" y="212"/>
                  </a:cubicBezTo>
                  <a:cubicBezTo>
                    <a:pt x="223" y="212"/>
                    <a:pt x="223" y="212"/>
                    <a:pt x="223" y="212"/>
                  </a:cubicBezTo>
                  <a:cubicBezTo>
                    <a:pt x="223" y="212"/>
                    <a:pt x="223" y="212"/>
                    <a:pt x="223" y="212"/>
                  </a:cubicBezTo>
                  <a:cubicBezTo>
                    <a:pt x="223" y="212"/>
                    <a:pt x="223" y="212"/>
                    <a:pt x="223" y="212"/>
                  </a:cubicBezTo>
                  <a:cubicBezTo>
                    <a:pt x="223" y="213"/>
                    <a:pt x="223" y="213"/>
                    <a:pt x="223" y="213"/>
                  </a:cubicBezTo>
                  <a:cubicBezTo>
                    <a:pt x="223" y="213"/>
                    <a:pt x="223" y="213"/>
                    <a:pt x="223" y="213"/>
                  </a:cubicBezTo>
                  <a:cubicBezTo>
                    <a:pt x="224" y="213"/>
                    <a:pt x="224" y="213"/>
                    <a:pt x="224" y="213"/>
                  </a:cubicBezTo>
                  <a:cubicBezTo>
                    <a:pt x="224" y="213"/>
                    <a:pt x="224" y="213"/>
                    <a:pt x="224" y="213"/>
                  </a:cubicBezTo>
                  <a:cubicBezTo>
                    <a:pt x="224" y="213"/>
                    <a:pt x="224" y="213"/>
                    <a:pt x="224" y="213"/>
                  </a:cubicBezTo>
                  <a:cubicBezTo>
                    <a:pt x="224" y="213"/>
                    <a:pt x="224" y="213"/>
                    <a:pt x="224" y="213"/>
                  </a:cubicBezTo>
                  <a:cubicBezTo>
                    <a:pt x="224" y="213"/>
                    <a:pt x="224" y="213"/>
                    <a:pt x="224" y="213"/>
                  </a:cubicBezTo>
                  <a:cubicBezTo>
                    <a:pt x="225" y="213"/>
                    <a:pt x="225" y="213"/>
                    <a:pt x="225" y="213"/>
                  </a:cubicBezTo>
                  <a:cubicBezTo>
                    <a:pt x="225" y="213"/>
                    <a:pt x="225" y="214"/>
                    <a:pt x="226" y="213"/>
                  </a:cubicBezTo>
                  <a:cubicBezTo>
                    <a:pt x="226" y="214"/>
                    <a:pt x="226" y="214"/>
                    <a:pt x="226" y="214"/>
                  </a:cubicBezTo>
                  <a:cubicBezTo>
                    <a:pt x="226" y="214"/>
                    <a:pt x="226" y="214"/>
                    <a:pt x="226" y="214"/>
                  </a:cubicBezTo>
                  <a:cubicBezTo>
                    <a:pt x="226" y="214"/>
                    <a:pt x="226" y="214"/>
                    <a:pt x="226" y="214"/>
                  </a:cubicBezTo>
                  <a:cubicBezTo>
                    <a:pt x="227" y="215"/>
                    <a:pt x="227" y="215"/>
                    <a:pt x="227" y="215"/>
                  </a:cubicBezTo>
                  <a:cubicBezTo>
                    <a:pt x="227" y="214"/>
                    <a:pt x="227" y="214"/>
                    <a:pt x="227" y="214"/>
                  </a:cubicBezTo>
                  <a:cubicBezTo>
                    <a:pt x="227" y="215"/>
                    <a:pt x="227" y="215"/>
                    <a:pt x="227" y="215"/>
                  </a:cubicBezTo>
                  <a:cubicBezTo>
                    <a:pt x="227" y="215"/>
                    <a:pt x="227" y="215"/>
                    <a:pt x="227" y="215"/>
                  </a:cubicBezTo>
                  <a:cubicBezTo>
                    <a:pt x="228" y="215"/>
                    <a:pt x="228" y="215"/>
                    <a:pt x="228" y="215"/>
                  </a:cubicBezTo>
                  <a:cubicBezTo>
                    <a:pt x="228" y="215"/>
                    <a:pt x="228" y="215"/>
                    <a:pt x="228" y="215"/>
                  </a:cubicBezTo>
                  <a:cubicBezTo>
                    <a:pt x="228" y="215"/>
                    <a:pt x="228" y="215"/>
                    <a:pt x="228" y="215"/>
                  </a:cubicBezTo>
                  <a:cubicBezTo>
                    <a:pt x="228" y="215"/>
                    <a:pt x="228" y="215"/>
                    <a:pt x="228" y="215"/>
                  </a:cubicBezTo>
                  <a:cubicBezTo>
                    <a:pt x="229" y="215"/>
                    <a:pt x="229" y="215"/>
                    <a:pt x="229" y="215"/>
                  </a:cubicBezTo>
                  <a:cubicBezTo>
                    <a:pt x="229" y="215"/>
                    <a:pt x="229" y="215"/>
                    <a:pt x="229" y="215"/>
                  </a:cubicBezTo>
                  <a:cubicBezTo>
                    <a:pt x="229" y="216"/>
                    <a:pt x="229" y="216"/>
                    <a:pt x="229" y="216"/>
                  </a:cubicBezTo>
                  <a:cubicBezTo>
                    <a:pt x="229" y="216"/>
                    <a:pt x="229" y="216"/>
                    <a:pt x="229" y="216"/>
                  </a:cubicBezTo>
                  <a:cubicBezTo>
                    <a:pt x="230" y="216"/>
                    <a:pt x="230" y="216"/>
                    <a:pt x="230" y="216"/>
                  </a:cubicBezTo>
                  <a:cubicBezTo>
                    <a:pt x="231" y="216"/>
                    <a:pt x="231" y="216"/>
                    <a:pt x="231" y="216"/>
                  </a:cubicBezTo>
                  <a:cubicBezTo>
                    <a:pt x="231" y="217"/>
                    <a:pt x="231" y="217"/>
                    <a:pt x="231" y="217"/>
                  </a:cubicBezTo>
                  <a:cubicBezTo>
                    <a:pt x="231" y="216"/>
                    <a:pt x="231" y="216"/>
                    <a:pt x="231" y="216"/>
                  </a:cubicBezTo>
                  <a:cubicBezTo>
                    <a:pt x="231" y="217"/>
                    <a:pt x="231" y="217"/>
                    <a:pt x="231" y="217"/>
                  </a:cubicBezTo>
                  <a:cubicBezTo>
                    <a:pt x="231" y="217"/>
                    <a:pt x="231" y="217"/>
                    <a:pt x="231" y="217"/>
                  </a:cubicBezTo>
                  <a:cubicBezTo>
                    <a:pt x="232" y="217"/>
                    <a:pt x="232" y="218"/>
                    <a:pt x="232" y="218"/>
                  </a:cubicBezTo>
                  <a:cubicBezTo>
                    <a:pt x="232" y="219"/>
                    <a:pt x="232" y="219"/>
                    <a:pt x="232" y="219"/>
                  </a:cubicBezTo>
                  <a:cubicBezTo>
                    <a:pt x="232" y="219"/>
                    <a:pt x="232" y="219"/>
                    <a:pt x="232" y="219"/>
                  </a:cubicBezTo>
                  <a:cubicBezTo>
                    <a:pt x="231" y="220"/>
                    <a:pt x="231" y="220"/>
                    <a:pt x="231" y="220"/>
                  </a:cubicBezTo>
                  <a:cubicBezTo>
                    <a:pt x="231" y="220"/>
                    <a:pt x="231" y="220"/>
                    <a:pt x="231" y="220"/>
                  </a:cubicBezTo>
                  <a:cubicBezTo>
                    <a:pt x="231" y="220"/>
                    <a:pt x="231" y="220"/>
                    <a:pt x="231" y="220"/>
                  </a:cubicBezTo>
                  <a:cubicBezTo>
                    <a:pt x="231" y="220"/>
                    <a:pt x="231" y="220"/>
                    <a:pt x="231" y="220"/>
                  </a:cubicBezTo>
                  <a:cubicBezTo>
                    <a:pt x="230" y="221"/>
                    <a:pt x="230" y="221"/>
                    <a:pt x="230" y="221"/>
                  </a:cubicBezTo>
                  <a:cubicBezTo>
                    <a:pt x="230" y="221"/>
                    <a:pt x="230" y="221"/>
                    <a:pt x="230" y="221"/>
                  </a:cubicBezTo>
                  <a:cubicBezTo>
                    <a:pt x="230" y="221"/>
                    <a:pt x="230" y="221"/>
                    <a:pt x="230" y="221"/>
                  </a:cubicBezTo>
                  <a:cubicBezTo>
                    <a:pt x="230" y="221"/>
                    <a:pt x="230" y="221"/>
                    <a:pt x="230" y="221"/>
                  </a:cubicBezTo>
                  <a:cubicBezTo>
                    <a:pt x="230" y="222"/>
                    <a:pt x="230" y="222"/>
                    <a:pt x="230" y="222"/>
                  </a:cubicBezTo>
                  <a:cubicBezTo>
                    <a:pt x="230" y="222"/>
                    <a:pt x="230" y="222"/>
                    <a:pt x="230" y="222"/>
                  </a:cubicBezTo>
                  <a:cubicBezTo>
                    <a:pt x="229" y="222"/>
                    <a:pt x="229" y="222"/>
                    <a:pt x="229" y="222"/>
                  </a:cubicBezTo>
                  <a:cubicBezTo>
                    <a:pt x="229" y="222"/>
                    <a:pt x="229" y="222"/>
                    <a:pt x="229" y="222"/>
                  </a:cubicBezTo>
                  <a:cubicBezTo>
                    <a:pt x="229" y="223"/>
                    <a:pt x="229" y="223"/>
                    <a:pt x="229" y="223"/>
                  </a:cubicBezTo>
                  <a:cubicBezTo>
                    <a:pt x="229" y="223"/>
                    <a:pt x="229" y="223"/>
                    <a:pt x="229" y="223"/>
                  </a:cubicBezTo>
                  <a:cubicBezTo>
                    <a:pt x="229" y="223"/>
                    <a:pt x="229" y="223"/>
                    <a:pt x="229" y="223"/>
                  </a:cubicBezTo>
                  <a:cubicBezTo>
                    <a:pt x="227" y="224"/>
                    <a:pt x="227" y="224"/>
                    <a:pt x="227" y="224"/>
                  </a:cubicBezTo>
                  <a:cubicBezTo>
                    <a:pt x="227" y="224"/>
                    <a:pt x="227" y="224"/>
                    <a:pt x="227" y="224"/>
                  </a:cubicBezTo>
                  <a:cubicBezTo>
                    <a:pt x="227" y="224"/>
                    <a:pt x="227" y="224"/>
                    <a:pt x="227" y="224"/>
                  </a:cubicBezTo>
                  <a:cubicBezTo>
                    <a:pt x="227" y="225"/>
                    <a:pt x="227" y="225"/>
                    <a:pt x="227" y="225"/>
                  </a:cubicBezTo>
                  <a:cubicBezTo>
                    <a:pt x="227" y="225"/>
                    <a:pt x="227" y="225"/>
                    <a:pt x="227" y="225"/>
                  </a:cubicBezTo>
                  <a:cubicBezTo>
                    <a:pt x="227" y="225"/>
                    <a:pt x="227" y="225"/>
                    <a:pt x="227" y="225"/>
                  </a:cubicBezTo>
                  <a:cubicBezTo>
                    <a:pt x="227" y="226"/>
                    <a:pt x="227" y="226"/>
                    <a:pt x="227" y="226"/>
                  </a:cubicBezTo>
                  <a:cubicBezTo>
                    <a:pt x="227" y="226"/>
                    <a:pt x="227" y="226"/>
                    <a:pt x="227" y="226"/>
                  </a:cubicBezTo>
                  <a:cubicBezTo>
                    <a:pt x="227" y="226"/>
                    <a:pt x="227" y="226"/>
                    <a:pt x="227" y="226"/>
                  </a:cubicBezTo>
                  <a:cubicBezTo>
                    <a:pt x="227" y="226"/>
                    <a:pt x="227" y="226"/>
                    <a:pt x="227" y="226"/>
                  </a:cubicBezTo>
                  <a:cubicBezTo>
                    <a:pt x="227" y="227"/>
                    <a:pt x="226" y="227"/>
                    <a:pt x="226" y="227"/>
                  </a:cubicBezTo>
                  <a:cubicBezTo>
                    <a:pt x="226" y="228"/>
                    <a:pt x="226" y="228"/>
                    <a:pt x="226" y="228"/>
                  </a:cubicBezTo>
                  <a:cubicBezTo>
                    <a:pt x="226" y="228"/>
                    <a:pt x="226" y="228"/>
                    <a:pt x="226" y="228"/>
                  </a:cubicBezTo>
                  <a:cubicBezTo>
                    <a:pt x="225" y="228"/>
                    <a:pt x="225" y="228"/>
                    <a:pt x="225" y="228"/>
                  </a:cubicBezTo>
                  <a:cubicBezTo>
                    <a:pt x="226" y="228"/>
                    <a:pt x="226" y="228"/>
                    <a:pt x="226" y="228"/>
                  </a:cubicBezTo>
                  <a:cubicBezTo>
                    <a:pt x="225" y="229"/>
                    <a:pt x="225" y="229"/>
                    <a:pt x="225" y="229"/>
                  </a:cubicBezTo>
                  <a:cubicBezTo>
                    <a:pt x="225" y="229"/>
                    <a:pt x="225" y="229"/>
                    <a:pt x="225" y="229"/>
                  </a:cubicBezTo>
                  <a:cubicBezTo>
                    <a:pt x="225" y="229"/>
                    <a:pt x="225" y="229"/>
                    <a:pt x="225" y="229"/>
                  </a:cubicBezTo>
                  <a:cubicBezTo>
                    <a:pt x="225" y="229"/>
                    <a:pt x="225" y="229"/>
                    <a:pt x="225" y="229"/>
                  </a:cubicBezTo>
                  <a:cubicBezTo>
                    <a:pt x="225" y="230"/>
                    <a:pt x="225" y="230"/>
                    <a:pt x="225" y="230"/>
                  </a:cubicBezTo>
                  <a:cubicBezTo>
                    <a:pt x="225" y="230"/>
                    <a:pt x="225" y="230"/>
                    <a:pt x="225" y="230"/>
                  </a:cubicBezTo>
                  <a:cubicBezTo>
                    <a:pt x="225" y="230"/>
                    <a:pt x="225" y="230"/>
                    <a:pt x="225" y="230"/>
                  </a:cubicBezTo>
                  <a:cubicBezTo>
                    <a:pt x="225" y="230"/>
                    <a:pt x="225" y="230"/>
                    <a:pt x="225" y="230"/>
                  </a:cubicBezTo>
                  <a:cubicBezTo>
                    <a:pt x="225" y="230"/>
                    <a:pt x="225" y="230"/>
                    <a:pt x="225" y="230"/>
                  </a:cubicBezTo>
                  <a:cubicBezTo>
                    <a:pt x="226" y="230"/>
                    <a:pt x="226" y="230"/>
                    <a:pt x="226" y="230"/>
                  </a:cubicBezTo>
                  <a:cubicBezTo>
                    <a:pt x="225" y="231"/>
                    <a:pt x="225" y="231"/>
                    <a:pt x="225" y="231"/>
                  </a:cubicBezTo>
                  <a:cubicBezTo>
                    <a:pt x="226" y="231"/>
                    <a:pt x="226" y="231"/>
                    <a:pt x="226" y="231"/>
                  </a:cubicBezTo>
                  <a:cubicBezTo>
                    <a:pt x="225" y="231"/>
                    <a:pt x="225" y="231"/>
                    <a:pt x="225" y="231"/>
                  </a:cubicBezTo>
                  <a:cubicBezTo>
                    <a:pt x="225" y="231"/>
                    <a:pt x="225" y="231"/>
                    <a:pt x="225" y="231"/>
                  </a:cubicBezTo>
                  <a:cubicBezTo>
                    <a:pt x="225" y="232"/>
                    <a:pt x="225" y="232"/>
                    <a:pt x="225" y="232"/>
                  </a:cubicBezTo>
                  <a:cubicBezTo>
                    <a:pt x="225" y="232"/>
                    <a:pt x="225" y="232"/>
                    <a:pt x="225" y="232"/>
                  </a:cubicBezTo>
                  <a:cubicBezTo>
                    <a:pt x="225" y="233"/>
                    <a:pt x="225" y="233"/>
                    <a:pt x="225" y="233"/>
                  </a:cubicBezTo>
                  <a:cubicBezTo>
                    <a:pt x="225" y="233"/>
                    <a:pt x="225" y="233"/>
                    <a:pt x="225" y="233"/>
                  </a:cubicBezTo>
                  <a:cubicBezTo>
                    <a:pt x="224" y="234"/>
                    <a:pt x="224" y="234"/>
                    <a:pt x="224" y="234"/>
                  </a:cubicBezTo>
                  <a:cubicBezTo>
                    <a:pt x="224" y="234"/>
                    <a:pt x="224" y="234"/>
                    <a:pt x="224" y="234"/>
                  </a:cubicBezTo>
                  <a:cubicBezTo>
                    <a:pt x="224" y="234"/>
                    <a:pt x="224" y="234"/>
                    <a:pt x="224" y="234"/>
                  </a:cubicBezTo>
                  <a:cubicBezTo>
                    <a:pt x="224" y="234"/>
                    <a:pt x="224" y="234"/>
                    <a:pt x="224" y="234"/>
                  </a:cubicBezTo>
                  <a:cubicBezTo>
                    <a:pt x="224" y="234"/>
                    <a:pt x="223" y="235"/>
                    <a:pt x="223" y="235"/>
                  </a:cubicBezTo>
                  <a:cubicBezTo>
                    <a:pt x="223" y="234"/>
                    <a:pt x="223" y="234"/>
                    <a:pt x="223" y="234"/>
                  </a:cubicBezTo>
                  <a:cubicBezTo>
                    <a:pt x="222" y="235"/>
                    <a:pt x="222" y="235"/>
                    <a:pt x="222" y="235"/>
                  </a:cubicBezTo>
                  <a:cubicBezTo>
                    <a:pt x="221" y="236"/>
                    <a:pt x="221" y="236"/>
                    <a:pt x="221" y="236"/>
                  </a:cubicBezTo>
                  <a:cubicBezTo>
                    <a:pt x="221" y="236"/>
                    <a:pt x="221" y="236"/>
                    <a:pt x="221" y="236"/>
                  </a:cubicBezTo>
                  <a:cubicBezTo>
                    <a:pt x="221" y="236"/>
                    <a:pt x="221" y="236"/>
                    <a:pt x="221" y="236"/>
                  </a:cubicBezTo>
                  <a:cubicBezTo>
                    <a:pt x="221" y="236"/>
                    <a:pt x="221" y="236"/>
                    <a:pt x="221" y="236"/>
                  </a:cubicBezTo>
                  <a:cubicBezTo>
                    <a:pt x="221" y="236"/>
                    <a:pt x="221" y="236"/>
                    <a:pt x="221" y="236"/>
                  </a:cubicBezTo>
                  <a:cubicBezTo>
                    <a:pt x="221" y="237"/>
                    <a:pt x="221" y="237"/>
                    <a:pt x="221" y="237"/>
                  </a:cubicBezTo>
                  <a:cubicBezTo>
                    <a:pt x="221" y="237"/>
                    <a:pt x="221" y="237"/>
                    <a:pt x="221" y="237"/>
                  </a:cubicBezTo>
                  <a:cubicBezTo>
                    <a:pt x="221" y="237"/>
                    <a:pt x="221" y="237"/>
                    <a:pt x="221" y="237"/>
                  </a:cubicBezTo>
                  <a:cubicBezTo>
                    <a:pt x="221" y="237"/>
                    <a:pt x="221" y="237"/>
                    <a:pt x="221" y="237"/>
                  </a:cubicBezTo>
                  <a:cubicBezTo>
                    <a:pt x="221" y="238"/>
                    <a:pt x="221" y="238"/>
                    <a:pt x="221" y="238"/>
                  </a:cubicBezTo>
                  <a:cubicBezTo>
                    <a:pt x="221" y="239"/>
                    <a:pt x="221" y="239"/>
                    <a:pt x="221" y="239"/>
                  </a:cubicBezTo>
                  <a:cubicBezTo>
                    <a:pt x="221" y="239"/>
                    <a:pt x="221" y="239"/>
                    <a:pt x="221" y="239"/>
                  </a:cubicBezTo>
                  <a:cubicBezTo>
                    <a:pt x="220" y="239"/>
                    <a:pt x="220" y="239"/>
                    <a:pt x="220" y="239"/>
                  </a:cubicBezTo>
                  <a:cubicBezTo>
                    <a:pt x="220" y="240"/>
                    <a:pt x="220" y="240"/>
                    <a:pt x="220" y="240"/>
                  </a:cubicBezTo>
                  <a:cubicBezTo>
                    <a:pt x="220" y="240"/>
                    <a:pt x="220" y="240"/>
                    <a:pt x="220" y="240"/>
                  </a:cubicBezTo>
                  <a:cubicBezTo>
                    <a:pt x="220" y="241"/>
                    <a:pt x="220" y="241"/>
                    <a:pt x="220" y="241"/>
                  </a:cubicBezTo>
                  <a:cubicBezTo>
                    <a:pt x="220" y="241"/>
                    <a:pt x="220" y="241"/>
                    <a:pt x="220" y="241"/>
                  </a:cubicBezTo>
                  <a:cubicBezTo>
                    <a:pt x="219" y="241"/>
                    <a:pt x="219" y="241"/>
                    <a:pt x="219" y="241"/>
                  </a:cubicBezTo>
                  <a:cubicBezTo>
                    <a:pt x="220" y="242"/>
                    <a:pt x="220" y="242"/>
                    <a:pt x="220" y="242"/>
                  </a:cubicBezTo>
                  <a:cubicBezTo>
                    <a:pt x="219" y="242"/>
                    <a:pt x="219" y="242"/>
                    <a:pt x="219" y="242"/>
                  </a:cubicBezTo>
                  <a:cubicBezTo>
                    <a:pt x="219" y="242"/>
                    <a:pt x="219" y="242"/>
                    <a:pt x="219" y="242"/>
                  </a:cubicBezTo>
                  <a:cubicBezTo>
                    <a:pt x="219" y="243"/>
                    <a:pt x="219" y="243"/>
                    <a:pt x="219" y="243"/>
                  </a:cubicBezTo>
                  <a:cubicBezTo>
                    <a:pt x="219" y="243"/>
                    <a:pt x="219" y="243"/>
                    <a:pt x="219" y="243"/>
                  </a:cubicBezTo>
                  <a:cubicBezTo>
                    <a:pt x="219" y="244"/>
                    <a:pt x="219" y="244"/>
                    <a:pt x="219" y="244"/>
                  </a:cubicBezTo>
                  <a:cubicBezTo>
                    <a:pt x="219" y="244"/>
                    <a:pt x="219" y="244"/>
                    <a:pt x="219" y="244"/>
                  </a:cubicBezTo>
                  <a:cubicBezTo>
                    <a:pt x="219" y="244"/>
                    <a:pt x="219" y="244"/>
                    <a:pt x="219" y="244"/>
                  </a:cubicBezTo>
                  <a:cubicBezTo>
                    <a:pt x="219" y="244"/>
                    <a:pt x="219" y="244"/>
                    <a:pt x="219" y="244"/>
                  </a:cubicBezTo>
                  <a:cubicBezTo>
                    <a:pt x="218" y="245"/>
                    <a:pt x="218" y="245"/>
                    <a:pt x="218" y="245"/>
                  </a:cubicBezTo>
                  <a:cubicBezTo>
                    <a:pt x="218" y="245"/>
                    <a:pt x="218" y="245"/>
                    <a:pt x="218" y="245"/>
                  </a:cubicBezTo>
                  <a:cubicBezTo>
                    <a:pt x="218" y="245"/>
                    <a:pt x="218" y="245"/>
                    <a:pt x="218" y="245"/>
                  </a:cubicBezTo>
                  <a:cubicBezTo>
                    <a:pt x="218" y="245"/>
                    <a:pt x="218" y="245"/>
                    <a:pt x="218" y="245"/>
                  </a:cubicBezTo>
                  <a:cubicBezTo>
                    <a:pt x="219" y="246"/>
                    <a:pt x="219" y="246"/>
                    <a:pt x="219" y="246"/>
                  </a:cubicBezTo>
                  <a:cubicBezTo>
                    <a:pt x="218" y="247"/>
                    <a:pt x="218" y="247"/>
                    <a:pt x="218" y="247"/>
                  </a:cubicBezTo>
                  <a:cubicBezTo>
                    <a:pt x="218" y="247"/>
                    <a:pt x="218" y="247"/>
                    <a:pt x="218" y="247"/>
                  </a:cubicBezTo>
                  <a:cubicBezTo>
                    <a:pt x="218" y="247"/>
                    <a:pt x="218" y="247"/>
                    <a:pt x="218" y="247"/>
                  </a:cubicBezTo>
                  <a:cubicBezTo>
                    <a:pt x="218" y="247"/>
                    <a:pt x="218" y="247"/>
                    <a:pt x="218" y="247"/>
                  </a:cubicBezTo>
                  <a:cubicBezTo>
                    <a:pt x="219" y="246"/>
                    <a:pt x="219" y="246"/>
                    <a:pt x="219" y="246"/>
                  </a:cubicBezTo>
                  <a:cubicBezTo>
                    <a:pt x="220" y="247"/>
                    <a:pt x="220" y="247"/>
                    <a:pt x="220" y="247"/>
                  </a:cubicBezTo>
                  <a:cubicBezTo>
                    <a:pt x="219" y="248"/>
                    <a:pt x="219" y="248"/>
                    <a:pt x="219" y="248"/>
                  </a:cubicBezTo>
                  <a:cubicBezTo>
                    <a:pt x="219" y="248"/>
                    <a:pt x="219" y="248"/>
                    <a:pt x="219" y="248"/>
                  </a:cubicBezTo>
                  <a:cubicBezTo>
                    <a:pt x="219" y="248"/>
                    <a:pt x="219" y="248"/>
                    <a:pt x="219" y="248"/>
                  </a:cubicBezTo>
                  <a:cubicBezTo>
                    <a:pt x="219" y="248"/>
                    <a:pt x="219" y="248"/>
                    <a:pt x="219" y="248"/>
                  </a:cubicBezTo>
                  <a:cubicBezTo>
                    <a:pt x="219" y="249"/>
                    <a:pt x="219" y="249"/>
                    <a:pt x="219" y="249"/>
                  </a:cubicBezTo>
                  <a:cubicBezTo>
                    <a:pt x="219" y="249"/>
                    <a:pt x="219" y="249"/>
                    <a:pt x="219" y="249"/>
                  </a:cubicBezTo>
                  <a:cubicBezTo>
                    <a:pt x="219" y="249"/>
                    <a:pt x="219" y="249"/>
                    <a:pt x="219" y="249"/>
                  </a:cubicBezTo>
                  <a:cubicBezTo>
                    <a:pt x="219" y="249"/>
                    <a:pt x="219" y="249"/>
                    <a:pt x="219" y="249"/>
                  </a:cubicBezTo>
                  <a:cubicBezTo>
                    <a:pt x="219" y="250"/>
                    <a:pt x="219" y="250"/>
                    <a:pt x="219" y="250"/>
                  </a:cubicBezTo>
                  <a:cubicBezTo>
                    <a:pt x="219" y="250"/>
                    <a:pt x="219" y="250"/>
                    <a:pt x="219" y="250"/>
                  </a:cubicBezTo>
                  <a:cubicBezTo>
                    <a:pt x="219" y="250"/>
                    <a:pt x="219" y="250"/>
                    <a:pt x="219" y="250"/>
                  </a:cubicBezTo>
                  <a:cubicBezTo>
                    <a:pt x="219" y="250"/>
                    <a:pt x="219" y="250"/>
                    <a:pt x="219" y="250"/>
                  </a:cubicBezTo>
                  <a:cubicBezTo>
                    <a:pt x="220" y="249"/>
                    <a:pt x="220" y="249"/>
                    <a:pt x="220" y="249"/>
                  </a:cubicBezTo>
                  <a:cubicBezTo>
                    <a:pt x="220" y="249"/>
                    <a:pt x="220" y="249"/>
                    <a:pt x="220" y="249"/>
                  </a:cubicBezTo>
                  <a:cubicBezTo>
                    <a:pt x="220" y="248"/>
                    <a:pt x="220" y="248"/>
                    <a:pt x="220" y="248"/>
                  </a:cubicBezTo>
                  <a:cubicBezTo>
                    <a:pt x="220" y="248"/>
                    <a:pt x="220" y="248"/>
                    <a:pt x="220" y="248"/>
                  </a:cubicBezTo>
                  <a:cubicBezTo>
                    <a:pt x="220" y="248"/>
                    <a:pt x="220" y="248"/>
                    <a:pt x="220" y="248"/>
                  </a:cubicBezTo>
                  <a:cubicBezTo>
                    <a:pt x="220" y="247"/>
                    <a:pt x="220" y="247"/>
                    <a:pt x="220" y="247"/>
                  </a:cubicBezTo>
                  <a:cubicBezTo>
                    <a:pt x="220" y="247"/>
                    <a:pt x="220" y="247"/>
                    <a:pt x="220" y="247"/>
                  </a:cubicBezTo>
                  <a:cubicBezTo>
                    <a:pt x="221" y="247"/>
                    <a:pt x="221" y="247"/>
                    <a:pt x="221" y="247"/>
                  </a:cubicBezTo>
                  <a:cubicBezTo>
                    <a:pt x="221" y="246"/>
                    <a:pt x="221" y="246"/>
                    <a:pt x="221" y="246"/>
                  </a:cubicBezTo>
                  <a:cubicBezTo>
                    <a:pt x="221" y="246"/>
                    <a:pt x="221" y="245"/>
                    <a:pt x="222" y="244"/>
                  </a:cubicBezTo>
                  <a:cubicBezTo>
                    <a:pt x="222" y="244"/>
                    <a:pt x="222" y="244"/>
                    <a:pt x="222" y="244"/>
                  </a:cubicBezTo>
                  <a:cubicBezTo>
                    <a:pt x="222" y="243"/>
                    <a:pt x="222" y="243"/>
                    <a:pt x="222" y="243"/>
                  </a:cubicBezTo>
                  <a:cubicBezTo>
                    <a:pt x="222" y="243"/>
                    <a:pt x="222" y="243"/>
                    <a:pt x="222" y="243"/>
                  </a:cubicBezTo>
                  <a:cubicBezTo>
                    <a:pt x="223" y="242"/>
                    <a:pt x="223" y="242"/>
                    <a:pt x="223" y="242"/>
                  </a:cubicBezTo>
                  <a:cubicBezTo>
                    <a:pt x="222" y="242"/>
                    <a:pt x="222" y="242"/>
                    <a:pt x="222" y="242"/>
                  </a:cubicBezTo>
                  <a:cubicBezTo>
                    <a:pt x="223" y="242"/>
                    <a:pt x="223" y="242"/>
                    <a:pt x="223" y="242"/>
                  </a:cubicBezTo>
                  <a:cubicBezTo>
                    <a:pt x="223" y="242"/>
                    <a:pt x="223" y="242"/>
                    <a:pt x="223" y="242"/>
                  </a:cubicBezTo>
                  <a:cubicBezTo>
                    <a:pt x="223" y="242"/>
                    <a:pt x="223" y="242"/>
                    <a:pt x="223" y="242"/>
                  </a:cubicBezTo>
                  <a:cubicBezTo>
                    <a:pt x="223" y="242"/>
                    <a:pt x="223" y="242"/>
                    <a:pt x="223" y="242"/>
                  </a:cubicBezTo>
                  <a:cubicBezTo>
                    <a:pt x="223" y="241"/>
                    <a:pt x="223" y="241"/>
                    <a:pt x="223" y="241"/>
                  </a:cubicBezTo>
                  <a:cubicBezTo>
                    <a:pt x="223" y="241"/>
                    <a:pt x="223" y="241"/>
                    <a:pt x="223" y="241"/>
                  </a:cubicBezTo>
                  <a:cubicBezTo>
                    <a:pt x="223" y="241"/>
                    <a:pt x="223" y="241"/>
                    <a:pt x="223" y="241"/>
                  </a:cubicBezTo>
                  <a:cubicBezTo>
                    <a:pt x="223" y="241"/>
                    <a:pt x="223" y="241"/>
                    <a:pt x="223" y="241"/>
                  </a:cubicBezTo>
                  <a:cubicBezTo>
                    <a:pt x="223" y="240"/>
                    <a:pt x="223" y="240"/>
                    <a:pt x="223" y="240"/>
                  </a:cubicBezTo>
                  <a:cubicBezTo>
                    <a:pt x="224" y="241"/>
                    <a:pt x="224" y="241"/>
                    <a:pt x="224" y="241"/>
                  </a:cubicBezTo>
                  <a:cubicBezTo>
                    <a:pt x="224" y="240"/>
                    <a:pt x="224" y="240"/>
                    <a:pt x="225" y="240"/>
                  </a:cubicBezTo>
                  <a:cubicBezTo>
                    <a:pt x="224" y="239"/>
                    <a:pt x="224" y="239"/>
                    <a:pt x="224" y="239"/>
                  </a:cubicBezTo>
                  <a:cubicBezTo>
                    <a:pt x="225" y="239"/>
                    <a:pt x="225" y="239"/>
                    <a:pt x="225" y="239"/>
                  </a:cubicBezTo>
                  <a:cubicBezTo>
                    <a:pt x="225" y="239"/>
                    <a:pt x="225" y="239"/>
                    <a:pt x="225" y="239"/>
                  </a:cubicBezTo>
                  <a:cubicBezTo>
                    <a:pt x="225" y="239"/>
                    <a:pt x="225" y="239"/>
                    <a:pt x="225" y="239"/>
                  </a:cubicBezTo>
                  <a:cubicBezTo>
                    <a:pt x="225" y="238"/>
                    <a:pt x="225" y="238"/>
                    <a:pt x="225" y="238"/>
                  </a:cubicBezTo>
                  <a:cubicBezTo>
                    <a:pt x="225" y="238"/>
                    <a:pt x="225" y="238"/>
                    <a:pt x="225" y="238"/>
                  </a:cubicBezTo>
                  <a:cubicBezTo>
                    <a:pt x="225" y="237"/>
                    <a:pt x="225" y="237"/>
                    <a:pt x="225" y="237"/>
                  </a:cubicBezTo>
                  <a:cubicBezTo>
                    <a:pt x="225" y="237"/>
                    <a:pt x="225" y="237"/>
                    <a:pt x="225" y="237"/>
                  </a:cubicBezTo>
                  <a:cubicBezTo>
                    <a:pt x="225" y="237"/>
                    <a:pt x="225" y="237"/>
                    <a:pt x="225" y="237"/>
                  </a:cubicBezTo>
                  <a:cubicBezTo>
                    <a:pt x="225" y="237"/>
                    <a:pt x="225" y="237"/>
                    <a:pt x="225" y="237"/>
                  </a:cubicBezTo>
                  <a:cubicBezTo>
                    <a:pt x="225" y="237"/>
                    <a:pt x="225" y="237"/>
                    <a:pt x="225" y="237"/>
                  </a:cubicBezTo>
                  <a:cubicBezTo>
                    <a:pt x="225" y="236"/>
                    <a:pt x="225" y="236"/>
                    <a:pt x="225" y="236"/>
                  </a:cubicBezTo>
                  <a:cubicBezTo>
                    <a:pt x="225" y="236"/>
                    <a:pt x="225" y="236"/>
                    <a:pt x="225" y="236"/>
                  </a:cubicBezTo>
                  <a:cubicBezTo>
                    <a:pt x="226" y="236"/>
                    <a:pt x="226" y="236"/>
                    <a:pt x="226" y="236"/>
                  </a:cubicBezTo>
                  <a:cubicBezTo>
                    <a:pt x="226" y="235"/>
                    <a:pt x="226" y="235"/>
                    <a:pt x="226" y="235"/>
                  </a:cubicBezTo>
                  <a:cubicBezTo>
                    <a:pt x="226" y="235"/>
                    <a:pt x="226" y="235"/>
                    <a:pt x="226" y="235"/>
                  </a:cubicBezTo>
                  <a:cubicBezTo>
                    <a:pt x="226" y="235"/>
                    <a:pt x="226" y="235"/>
                    <a:pt x="226" y="235"/>
                  </a:cubicBezTo>
                  <a:cubicBezTo>
                    <a:pt x="226" y="235"/>
                    <a:pt x="226" y="235"/>
                    <a:pt x="226" y="235"/>
                  </a:cubicBezTo>
                  <a:cubicBezTo>
                    <a:pt x="226" y="235"/>
                    <a:pt x="226" y="235"/>
                    <a:pt x="226" y="235"/>
                  </a:cubicBezTo>
                  <a:cubicBezTo>
                    <a:pt x="226" y="235"/>
                    <a:pt x="226" y="235"/>
                    <a:pt x="226" y="235"/>
                  </a:cubicBezTo>
                  <a:cubicBezTo>
                    <a:pt x="226" y="235"/>
                    <a:pt x="226" y="235"/>
                    <a:pt x="226" y="235"/>
                  </a:cubicBezTo>
                  <a:cubicBezTo>
                    <a:pt x="227" y="235"/>
                    <a:pt x="227" y="235"/>
                    <a:pt x="227" y="235"/>
                  </a:cubicBezTo>
                  <a:cubicBezTo>
                    <a:pt x="227" y="234"/>
                    <a:pt x="227" y="234"/>
                    <a:pt x="227" y="234"/>
                  </a:cubicBezTo>
                  <a:cubicBezTo>
                    <a:pt x="228" y="234"/>
                    <a:pt x="228" y="234"/>
                    <a:pt x="228" y="234"/>
                  </a:cubicBezTo>
                  <a:cubicBezTo>
                    <a:pt x="228" y="234"/>
                    <a:pt x="228" y="234"/>
                    <a:pt x="228" y="234"/>
                  </a:cubicBezTo>
                  <a:cubicBezTo>
                    <a:pt x="228" y="234"/>
                    <a:pt x="228" y="234"/>
                    <a:pt x="228" y="234"/>
                  </a:cubicBezTo>
                  <a:cubicBezTo>
                    <a:pt x="229" y="233"/>
                    <a:pt x="229" y="233"/>
                    <a:pt x="229" y="233"/>
                  </a:cubicBezTo>
                  <a:cubicBezTo>
                    <a:pt x="229" y="233"/>
                    <a:pt x="229" y="233"/>
                    <a:pt x="229" y="233"/>
                  </a:cubicBezTo>
                  <a:cubicBezTo>
                    <a:pt x="229" y="232"/>
                    <a:pt x="229" y="232"/>
                    <a:pt x="229" y="232"/>
                  </a:cubicBezTo>
                  <a:cubicBezTo>
                    <a:pt x="229" y="231"/>
                    <a:pt x="229" y="231"/>
                    <a:pt x="229" y="230"/>
                  </a:cubicBezTo>
                  <a:cubicBezTo>
                    <a:pt x="229" y="230"/>
                    <a:pt x="229" y="230"/>
                    <a:pt x="229" y="230"/>
                  </a:cubicBezTo>
                  <a:cubicBezTo>
                    <a:pt x="229" y="230"/>
                    <a:pt x="229" y="230"/>
                    <a:pt x="229" y="230"/>
                  </a:cubicBezTo>
                  <a:cubicBezTo>
                    <a:pt x="230" y="229"/>
                    <a:pt x="230" y="229"/>
                    <a:pt x="230" y="229"/>
                  </a:cubicBezTo>
                  <a:cubicBezTo>
                    <a:pt x="229" y="229"/>
                    <a:pt x="229" y="229"/>
                    <a:pt x="229" y="229"/>
                  </a:cubicBezTo>
                  <a:cubicBezTo>
                    <a:pt x="230" y="229"/>
                    <a:pt x="230" y="229"/>
                    <a:pt x="230" y="229"/>
                  </a:cubicBezTo>
                  <a:cubicBezTo>
                    <a:pt x="230" y="229"/>
                    <a:pt x="230" y="229"/>
                    <a:pt x="230" y="229"/>
                  </a:cubicBezTo>
                  <a:cubicBezTo>
                    <a:pt x="230" y="229"/>
                    <a:pt x="230" y="229"/>
                    <a:pt x="230" y="229"/>
                  </a:cubicBezTo>
                  <a:cubicBezTo>
                    <a:pt x="230" y="229"/>
                    <a:pt x="230" y="229"/>
                    <a:pt x="230" y="229"/>
                  </a:cubicBezTo>
                  <a:cubicBezTo>
                    <a:pt x="230" y="228"/>
                    <a:pt x="230" y="228"/>
                    <a:pt x="230" y="228"/>
                  </a:cubicBezTo>
                  <a:cubicBezTo>
                    <a:pt x="230" y="228"/>
                    <a:pt x="230" y="228"/>
                    <a:pt x="230" y="228"/>
                  </a:cubicBezTo>
                  <a:cubicBezTo>
                    <a:pt x="230" y="228"/>
                    <a:pt x="230" y="228"/>
                    <a:pt x="230" y="228"/>
                  </a:cubicBezTo>
                  <a:cubicBezTo>
                    <a:pt x="230" y="228"/>
                    <a:pt x="230" y="228"/>
                    <a:pt x="230" y="228"/>
                  </a:cubicBezTo>
                  <a:cubicBezTo>
                    <a:pt x="231" y="227"/>
                    <a:pt x="231" y="227"/>
                    <a:pt x="231" y="227"/>
                  </a:cubicBezTo>
                  <a:cubicBezTo>
                    <a:pt x="231" y="227"/>
                    <a:pt x="232" y="227"/>
                    <a:pt x="232" y="226"/>
                  </a:cubicBezTo>
                  <a:cubicBezTo>
                    <a:pt x="232" y="226"/>
                    <a:pt x="232" y="226"/>
                    <a:pt x="232" y="226"/>
                  </a:cubicBezTo>
                  <a:cubicBezTo>
                    <a:pt x="232" y="226"/>
                    <a:pt x="232" y="226"/>
                    <a:pt x="232" y="226"/>
                  </a:cubicBezTo>
                  <a:cubicBezTo>
                    <a:pt x="232" y="226"/>
                    <a:pt x="232" y="226"/>
                    <a:pt x="232" y="226"/>
                  </a:cubicBezTo>
                  <a:cubicBezTo>
                    <a:pt x="232" y="226"/>
                    <a:pt x="232" y="226"/>
                    <a:pt x="232" y="226"/>
                  </a:cubicBezTo>
                  <a:cubicBezTo>
                    <a:pt x="232" y="225"/>
                    <a:pt x="232" y="225"/>
                    <a:pt x="232" y="225"/>
                  </a:cubicBezTo>
                  <a:cubicBezTo>
                    <a:pt x="232" y="224"/>
                    <a:pt x="232" y="224"/>
                    <a:pt x="232" y="224"/>
                  </a:cubicBezTo>
                  <a:cubicBezTo>
                    <a:pt x="232" y="224"/>
                    <a:pt x="232" y="224"/>
                    <a:pt x="232" y="224"/>
                  </a:cubicBezTo>
                  <a:cubicBezTo>
                    <a:pt x="232" y="224"/>
                    <a:pt x="232" y="224"/>
                    <a:pt x="232" y="224"/>
                  </a:cubicBezTo>
                  <a:cubicBezTo>
                    <a:pt x="232" y="223"/>
                    <a:pt x="232" y="223"/>
                    <a:pt x="232" y="223"/>
                  </a:cubicBezTo>
                  <a:cubicBezTo>
                    <a:pt x="232" y="223"/>
                    <a:pt x="232" y="223"/>
                    <a:pt x="232" y="222"/>
                  </a:cubicBezTo>
                  <a:cubicBezTo>
                    <a:pt x="232" y="222"/>
                    <a:pt x="232" y="222"/>
                    <a:pt x="232" y="222"/>
                  </a:cubicBezTo>
                  <a:cubicBezTo>
                    <a:pt x="232" y="221"/>
                    <a:pt x="232" y="221"/>
                    <a:pt x="232" y="221"/>
                  </a:cubicBezTo>
                  <a:cubicBezTo>
                    <a:pt x="232" y="221"/>
                    <a:pt x="232" y="221"/>
                    <a:pt x="232" y="221"/>
                  </a:cubicBezTo>
                  <a:cubicBezTo>
                    <a:pt x="232" y="221"/>
                    <a:pt x="232" y="221"/>
                    <a:pt x="232" y="221"/>
                  </a:cubicBezTo>
                  <a:cubicBezTo>
                    <a:pt x="233" y="220"/>
                    <a:pt x="233" y="220"/>
                    <a:pt x="233" y="220"/>
                  </a:cubicBezTo>
                  <a:cubicBezTo>
                    <a:pt x="232" y="220"/>
                    <a:pt x="233" y="219"/>
                    <a:pt x="233" y="219"/>
                  </a:cubicBezTo>
                  <a:cubicBezTo>
                    <a:pt x="233" y="219"/>
                    <a:pt x="233" y="219"/>
                    <a:pt x="233" y="219"/>
                  </a:cubicBezTo>
                  <a:cubicBezTo>
                    <a:pt x="233" y="218"/>
                    <a:pt x="233" y="218"/>
                    <a:pt x="233" y="218"/>
                  </a:cubicBezTo>
                  <a:cubicBezTo>
                    <a:pt x="233" y="218"/>
                    <a:pt x="233" y="218"/>
                    <a:pt x="233" y="218"/>
                  </a:cubicBezTo>
                  <a:cubicBezTo>
                    <a:pt x="233" y="218"/>
                    <a:pt x="233" y="218"/>
                    <a:pt x="233" y="218"/>
                  </a:cubicBezTo>
                  <a:cubicBezTo>
                    <a:pt x="233" y="218"/>
                    <a:pt x="233" y="218"/>
                    <a:pt x="233" y="218"/>
                  </a:cubicBezTo>
                  <a:cubicBezTo>
                    <a:pt x="233" y="218"/>
                    <a:pt x="233" y="218"/>
                    <a:pt x="233" y="218"/>
                  </a:cubicBezTo>
                  <a:cubicBezTo>
                    <a:pt x="234" y="218"/>
                    <a:pt x="234" y="218"/>
                    <a:pt x="234" y="218"/>
                  </a:cubicBezTo>
                  <a:cubicBezTo>
                    <a:pt x="234" y="218"/>
                    <a:pt x="234" y="218"/>
                    <a:pt x="234" y="218"/>
                  </a:cubicBezTo>
                  <a:cubicBezTo>
                    <a:pt x="234" y="218"/>
                    <a:pt x="234" y="218"/>
                    <a:pt x="234" y="218"/>
                  </a:cubicBezTo>
                  <a:cubicBezTo>
                    <a:pt x="234" y="218"/>
                    <a:pt x="234" y="218"/>
                    <a:pt x="234" y="218"/>
                  </a:cubicBezTo>
                  <a:cubicBezTo>
                    <a:pt x="234" y="217"/>
                    <a:pt x="234" y="217"/>
                    <a:pt x="234" y="217"/>
                  </a:cubicBezTo>
                  <a:cubicBezTo>
                    <a:pt x="235" y="217"/>
                    <a:pt x="235" y="217"/>
                    <a:pt x="235" y="217"/>
                  </a:cubicBezTo>
                  <a:cubicBezTo>
                    <a:pt x="235" y="216"/>
                    <a:pt x="235" y="216"/>
                    <a:pt x="235" y="216"/>
                  </a:cubicBezTo>
                  <a:cubicBezTo>
                    <a:pt x="235" y="216"/>
                    <a:pt x="235" y="216"/>
                    <a:pt x="235" y="216"/>
                  </a:cubicBezTo>
                  <a:cubicBezTo>
                    <a:pt x="235" y="215"/>
                    <a:pt x="235" y="215"/>
                    <a:pt x="235" y="215"/>
                  </a:cubicBezTo>
                  <a:cubicBezTo>
                    <a:pt x="235" y="215"/>
                    <a:pt x="235" y="215"/>
                    <a:pt x="235" y="215"/>
                  </a:cubicBezTo>
                  <a:cubicBezTo>
                    <a:pt x="235" y="215"/>
                    <a:pt x="235" y="215"/>
                    <a:pt x="235" y="215"/>
                  </a:cubicBezTo>
                  <a:cubicBezTo>
                    <a:pt x="235" y="215"/>
                    <a:pt x="235" y="215"/>
                    <a:pt x="235" y="215"/>
                  </a:cubicBezTo>
                  <a:cubicBezTo>
                    <a:pt x="235" y="215"/>
                    <a:pt x="235" y="215"/>
                    <a:pt x="235" y="215"/>
                  </a:cubicBezTo>
                  <a:cubicBezTo>
                    <a:pt x="235" y="215"/>
                    <a:pt x="235" y="215"/>
                    <a:pt x="235" y="215"/>
                  </a:cubicBezTo>
                  <a:cubicBezTo>
                    <a:pt x="234" y="214"/>
                    <a:pt x="234" y="214"/>
                    <a:pt x="234" y="214"/>
                  </a:cubicBezTo>
                  <a:cubicBezTo>
                    <a:pt x="234" y="214"/>
                    <a:pt x="233" y="213"/>
                    <a:pt x="233" y="213"/>
                  </a:cubicBezTo>
                  <a:cubicBezTo>
                    <a:pt x="233" y="213"/>
                    <a:pt x="233" y="212"/>
                    <a:pt x="232" y="212"/>
                  </a:cubicBezTo>
                  <a:cubicBezTo>
                    <a:pt x="232" y="212"/>
                    <a:pt x="232" y="212"/>
                    <a:pt x="232" y="212"/>
                  </a:cubicBezTo>
                  <a:cubicBezTo>
                    <a:pt x="232" y="212"/>
                    <a:pt x="232" y="212"/>
                    <a:pt x="232" y="212"/>
                  </a:cubicBezTo>
                  <a:cubicBezTo>
                    <a:pt x="232" y="212"/>
                    <a:pt x="232" y="212"/>
                    <a:pt x="232" y="212"/>
                  </a:cubicBezTo>
                  <a:cubicBezTo>
                    <a:pt x="232" y="212"/>
                    <a:pt x="232" y="212"/>
                    <a:pt x="232" y="212"/>
                  </a:cubicBezTo>
                  <a:cubicBezTo>
                    <a:pt x="232" y="212"/>
                    <a:pt x="232" y="212"/>
                    <a:pt x="232" y="212"/>
                  </a:cubicBezTo>
                  <a:cubicBezTo>
                    <a:pt x="232" y="212"/>
                    <a:pt x="232" y="212"/>
                    <a:pt x="232" y="212"/>
                  </a:cubicBezTo>
                  <a:cubicBezTo>
                    <a:pt x="231" y="212"/>
                    <a:pt x="231" y="212"/>
                    <a:pt x="231" y="212"/>
                  </a:cubicBezTo>
                  <a:cubicBezTo>
                    <a:pt x="231" y="211"/>
                    <a:pt x="231" y="211"/>
                    <a:pt x="231" y="211"/>
                  </a:cubicBezTo>
                  <a:cubicBezTo>
                    <a:pt x="231" y="211"/>
                    <a:pt x="231" y="211"/>
                    <a:pt x="231" y="211"/>
                  </a:cubicBezTo>
                  <a:cubicBezTo>
                    <a:pt x="230" y="211"/>
                    <a:pt x="230" y="211"/>
                    <a:pt x="230" y="211"/>
                  </a:cubicBezTo>
                  <a:cubicBezTo>
                    <a:pt x="230" y="211"/>
                    <a:pt x="230" y="211"/>
                    <a:pt x="230" y="211"/>
                  </a:cubicBezTo>
                  <a:cubicBezTo>
                    <a:pt x="230" y="211"/>
                    <a:pt x="230" y="211"/>
                    <a:pt x="230" y="211"/>
                  </a:cubicBezTo>
                  <a:cubicBezTo>
                    <a:pt x="230" y="211"/>
                    <a:pt x="230" y="211"/>
                    <a:pt x="230" y="211"/>
                  </a:cubicBezTo>
                  <a:cubicBezTo>
                    <a:pt x="229" y="210"/>
                    <a:pt x="229" y="210"/>
                    <a:pt x="229" y="209"/>
                  </a:cubicBezTo>
                  <a:cubicBezTo>
                    <a:pt x="229" y="210"/>
                    <a:pt x="229" y="210"/>
                    <a:pt x="229" y="210"/>
                  </a:cubicBezTo>
                  <a:cubicBezTo>
                    <a:pt x="228" y="209"/>
                    <a:pt x="228" y="209"/>
                    <a:pt x="228" y="209"/>
                  </a:cubicBezTo>
                  <a:cubicBezTo>
                    <a:pt x="228" y="209"/>
                    <a:pt x="228" y="209"/>
                    <a:pt x="228" y="209"/>
                  </a:cubicBezTo>
                  <a:cubicBezTo>
                    <a:pt x="228" y="209"/>
                    <a:pt x="228" y="209"/>
                    <a:pt x="228" y="209"/>
                  </a:cubicBezTo>
                  <a:cubicBezTo>
                    <a:pt x="228" y="209"/>
                    <a:pt x="228" y="209"/>
                    <a:pt x="228" y="209"/>
                  </a:cubicBezTo>
                  <a:cubicBezTo>
                    <a:pt x="228" y="209"/>
                    <a:pt x="228" y="209"/>
                    <a:pt x="228" y="209"/>
                  </a:cubicBezTo>
                  <a:cubicBezTo>
                    <a:pt x="227" y="209"/>
                    <a:pt x="227" y="209"/>
                    <a:pt x="227" y="209"/>
                  </a:cubicBezTo>
                  <a:cubicBezTo>
                    <a:pt x="227" y="209"/>
                    <a:pt x="227" y="209"/>
                    <a:pt x="227" y="209"/>
                  </a:cubicBezTo>
                  <a:cubicBezTo>
                    <a:pt x="227" y="209"/>
                    <a:pt x="227" y="209"/>
                    <a:pt x="227" y="209"/>
                  </a:cubicBezTo>
                  <a:cubicBezTo>
                    <a:pt x="227" y="208"/>
                    <a:pt x="227" y="208"/>
                    <a:pt x="227" y="208"/>
                  </a:cubicBezTo>
                  <a:cubicBezTo>
                    <a:pt x="227" y="208"/>
                    <a:pt x="227" y="208"/>
                    <a:pt x="227" y="208"/>
                  </a:cubicBezTo>
                  <a:cubicBezTo>
                    <a:pt x="227" y="208"/>
                    <a:pt x="227" y="208"/>
                    <a:pt x="227" y="208"/>
                  </a:cubicBezTo>
                  <a:cubicBezTo>
                    <a:pt x="227" y="208"/>
                    <a:pt x="227" y="208"/>
                    <a:pt x="227" y="208"/>
                  </a:cubicBezTo>
                  <a:cubicBezTo>
                    <a:pt x="228" y="207"/>
                    <a:pt x="228" y="207"/>
                    <a:pt x="228" y="207"/>
                  </a:cubicBezTo>
                  <a:cubicBezTo>
                    <a:pt x="228" y="207"/>
                    <a:pt x="228" y="207"/>
                    <a:pt x="228" y="207"/>
                  </a:cubicBezTo>
                  <a:cubicBezTo>
                    <a:pt x="229" y="207"/>
                    <a:pt x="229" y="207"/>
                    <a:pt x="229" y="207"/>
                  </a:cubicBezTo>
                  <a:cubicBezTo>
                    <a:pt x="229" y="207"/>
                    <a:pt x="229" y="207"/>
                    <a:pt x="229" y="207"/>
                  </a:cubicBezTo>
                  <a:cubicBezTo>
                    <a:pt x="229" y="207"/>
                    <a:pt x="229" y="207"/>
                    <a:pt x="229" y="207"/>
                  </a:cubicBezTo>
                  <a:cubicBezTo>
                    <a:pt x="229" y="207"/>
                    <a:pt x="229" y="207"/>
                    <a:pt x="229" y="207"/>
                  </a:cubicBezTo>
                  <a:cubicBezTo>
                    <a:pt x="230" y="206"/>
                    <a:pt x="230" y="206"/>
                    <a:pt x="230" y="206"/>
                  </a:cubicBezTo>
                  <a:cubicBezTo>
                    <a:pt x="230" y="206"/>
                    <a:pt x="230" y="206"/>
                    <a:pt x="230" y="206"/>
                  </a:cubicBezTo>
                  <a:cubicBezTo>
                    <a:pt x="231" y="206"/>
                    <a:pt x="231" y="206"/>
                    <a:pt x="231" y="206"/>
                  </a:cubicBezTo>
                  <a:cubicBezTo>
                    <a:pt x="231" y="206"/>
                    <a:pt x="231" y="206"/>
                    <a:pt x="231" y="206"/>
                  </a:cubicBezTo>
                  <a:cubicBezTo>
                    <a:pt x="232" y="205"/>
                    <a:pt x="232" y="205"/>
                    <a:pt x="232" y="205"/>
                  </a:cubicBezTo>
                  <a:cubicBezTo>
                    <a:pt x="232" y="206"/>
                    <a:pt x="232" y="206"/>
                    <a:pt x="232" y="206"/>
                  </a:cubicBezTo>
                  <a:cubicBezTo>
                    <a:pt x="232" y="205"/>
                    <a:pt x="232" y="205"/>
                    <a:pt x="232" y="205"/>
                  </a:cubicBezTo>
                  <a:cubicBezTo>
                    <a:pt x="233" y="206"/>
                    <a:pt x="233" y="206"/>
                    <a:pt x="233" y="206"/>
                  </a:cubicBezTo>
                  <a:cubicBezTo>
                    <a:pt x="234" y="205"/>
                    <a:pt x="234" y="205"/>
                    <a:pt x="234" y="205"/>
                  </a:cubicBezTo>
                  <a:cubicBezTo>
                    <a:pt x="234" y="205"/>
                    <a:pt x="234" y="205"/>
                    <a:pt x="234" y="205"/>
                  </a:cubicBezTo>
                  <a:cubicBezTo>
                    <a:pt x="235" y="205"/>
                    <a:pt x="235" y="205"/>
                    <a:pt x="235" y="205"/>
                  </a:cubicBezTo>
                  <a:cubicBezTo>
                    <a:pt x="235" y="205"/>
                    <a:pt x="235" y="205"/>
                    <a:pt x="235" y="205"/>
                  </a:cubicBezTo>
                  <a:cubicBezTo>
                    <a:pt x="235" y="205"/>
                    <a:pt x="235" y="205"/>
                    <a:pt x="235" y="205"/>
                  </a:cubicBezTo>
                  <a:cubicBezTo>
                    <a:pt x="235" y="205"/>
                    <a:pt x="235" y="205"/>
                    <a:pt x="235" y="205"/>
                  </a:cubicBezTo>
                  <a:cubicBezTo>
                    <a:pt x="236" y="204"/>
                    <a:pt x="236" y="204"/>
                    <a:pt x="236" y="204"/>
                  </a:cubicBezTo>
                  <a:cubicBezTo>
                    <a:pt x="236" y="205"/>
                    <a:pt x="236" y="205"/>
                    <a:pt x="236" y="205"/>
                  </a:cubicBezTo>
                  <a:cubicBezTo>
                    <a:pt x="237" y="204"/>
                    <a:pt x="237" y="204"/>
                    <a:pt x="237" y="204"/>
                  </a:cubicBezTo>
                  <a:cubicBezTo>
                    <a:pt x="237" y="204"/>
                    <a:pt x="237" y="204"/>
                    <a:pt x="237" y="204"/>
                  </a:cubicBezTo>
                  <a:cubicBezTo>
                    <a:pt x="238" y="204"/>
                    <a:pt x="238" y="204"/>
                    <a:pt x="238" y="204"/>
                  </a:cubicBezTo>
                  <a:cubicBezTo>
                    <a:pt x="238" y="204"/>
                    <a:pt x="238" y="204"/>
                    <a:pt x="238" y="204"/>
                  </a:cubicBezTo>
                  <a:cubicBezTo>
                    <a:pt x="239" y="204"/>
                    <a:pt x="239" y="204"/>
                    <a:pt x="239" y="204"/>
                  </a:cubicBezTo>
                  <a:cubicBezTo>
                    <a:pt x="239" y="204"/>
                    <a:pt x="239" y="204"/>
                    <a:pt x="239" y="204"/>
                  </a:cubicBezTo>
                  <a:cubicBezTo>
                    <a:pt x="239" y="204"/>
                    <a:pt x="239" y="204"/>
                    <a:pt x="239" y="204"/>
                  </a:cubicBezTo>
                  <a:cubicBezTo>
                    <a:pt x="239" y="204"/>
                    <a:pt x="239" y="204"/>
                    <a:pt x="239" y="204"/>
                  </a:cubicBezTo>
                  <a:cubicBezTo>
                    <a:pt x="239" y="204"/>
                    <a:pt x="239" y="204"/>
                    <a:pt x="239" y="204"/>
                  </a:cubicBezTo>
                  <a:cubicBezTo>
                    <a:pt x="240" y="204"/>
                    <a:pt x="240" y="204"/>
                    <a:pt x="240" y="204"/>
                  </a:cubicBezTo>
                  <a:cubicBezTo>
                    <a:pt x="240" y="204"/>
                    <a:pt x="240" y="203"/>
                    <a:pt x="240" y="203"/>
                  </a:cubicBezTo>
                  <a:cubicBezTo>
                    <a:pt x="240" y="203"/>
                    <a:pt x="240" y="203"/>
                    <a:pt x="240" y="203"/>
                  </a:cubicBezTo>
                  <a:cubicBezTo>
                    <a:pt x="241" y="204"/>
                    <a:pt x="241" y="204"/>
                    <a:pt x="241" y="204"/>
                  </a:cubicBezTo>
                  <a:cubicBezTo>
                    <a:pt x="241" y="204"/>
                    <a:pt x="241" y="204"/>
                    <a:pt x="241" y="204"/>
                  </a:cubicBezTo>
                  <a:cubicBezTo>
                    <a:pt x="242" y="203"/>
                    <a:pt x="242" y="203"/>
                    <a:pt x="242" y="203"/>
                  </a:cubicBezTo>
                  <a:cubicBezTo>
                    <a:pt x="243" y="204"/>
                    <a:pt x="243" y="204"/>
                    <a:pt x="243" y="204"/>
                  </a:cubicBezTo>
                  <a:cubicBezTo>
                    <a:pt x="243" y="203"/>
                    <a:pt x="243" y="203"/>
                    <a:pt x="243" y="203"/>
                  </a:cubicBezTo>
                  <a:cubicBezTo>
                    <a:pt x="243" y="204"/>
                    <a:pt x="243" y="204"/>
                    <a:pt x="243" y="204"/>
                  </a:cubicBezTo>
                  <a:cubicBezTo>
                    <a:pt x="243" y="204"/>
                    <a:pt x="243" y="204"/>
                    <a:pt x="243" y="204"/>
                  </a:cubicBezTo>
                  <a:cubicBezTo>
                    <a:pt x="244" y="204"/>
                    <a:pt x="245" y="204"/>
                    <a:pt x="245" y="204"/>
                  </a:cubicBezTo>
                  <a:cubicBezTo>
                    <a:pt x="246" y="204"/>
                    <a:pt x="246" y="204"/>
                    <a:pt x="246" y="204"/>
                  </a:cubicBezTo>
                  <a:cubicBezTo>
                    <a:pt x="246" y="204"/>
                    <a:pt x="246" y="204"/>
                    <a:pt x="246" y="204"/>
                  </a:cubicBezTo>
                  <a:cubicBezTo>
                    <a:pt x="246" y="204"/>
                    <a:pt x="246" y="204"/>
                    <a:pt x="246" y="204"/>
                  </a:cubicBezTo>
                  <a:cubicBezTo>
                    <a:pt x="246" y="204"/>
                    <a:pt x="246" y="204"/>
                    <a:pt x="246" y="204"/>
                  </a:cubicBezTo>
                  <a:cubicBezTo>
                    <a:pt x="247" y="204"/>
                    <a:pt x="247" y="204"/>
                    <a:pt x="247" y="204"/>
                  </a:cubicBezTo>
                  <a:cubicBezTo>
                    <a:pt x="247" y="204"/>
                    <a:pt x="247" y="204"/>
                    <a:pt x="247" y="204"/>
                  </a:cubicBezTo>
                  <a:cubicBezTo>
                    <a:pt x="247" y="204"/>
                    <a:pt x="247" y="204"/>
                    <a:pt x="247" y="204"/>
                  </a:cubicBezTo>
                  <a:cubicBezTo>
                    <a:pt x="247" y="205"/>
                    <a:pt x="247" y="205"/>
                    <a:pt x="247" y="205"/>
                  </a:cubicBezTo>
                  <a:cubicBezTo>
                    <a:pt x="248" y="204"/>
                    <a:pt x="248" y="204"/>
                    <a:pt x="248" y="204"/>
                  </a:cubicBezTo>
                  <a:cubicBezTo>
                    <a:pt x="248" y="205"/>
                    <a:pt x="248" y="205"/>
                    <a:pt x="248" y="205"/>
                  </a:cubicBezTo>
                  <a:cubicBezTo>
                    <a:pt x="248" y="204"/>
                    <a:pt x="248" y="204"/>
                    <a:pt x="248" y="204"/>
                  </a:cubicBezTo>
                  <a:cubicBezTo>
                    <a:pt x="248" y="205"/>
                    <a:pt x="248" y="205"/>
                    <a:pt x="248" y="205"/>
                  </a:cubicBezTo>
                  <a:cubicBezTo>
                    <a:pt x="249" y="205"/>
                    <a:pt x="249" y="205"/>
                    <a:pt x="249" y="205"/>
                  </a:cubicBezTo>
                  <a:cubicBezTo>
                    <a:pt x="249" y="205"/>
                    <a:pt x="249" y="205"/>
                    <a:pt x="249" y="205"/>
                  </a:cubicBezTo>
                  <a:cubicBezTo>
                    <a:pt x="249" y="205"/>
                    <a:pt x="249" y="205"/>
                    <a:pt x="249" y="205"/>
                  </a:cubicBezTo>
                  <a:cubicBezTo>
                    <a:pt x="250" y="205"/>
                    <a:pt x="250" y="205"/>
                    <a:pt x="250" y="205"/>
                  </a:cubicBezTo>
                  <a:cubicBezTo>
                    <a:pt x="250" y="205"/>
                    <a:pt x="250" y="205"/>
                    <a:pt x="250" y="205"/>
                  </a:cubicBezTo>
                  <a:cubicBezTo>
                    <a:pt x="251" y="205"/>
                    <a:pt x="251" y="205"/>
                    <a:pt x="251" y="205"/>
                  </a:cubicBezTo>
                  <a:cubicBezTo>
                    <a:pt x="251" y="205"/>
                    <a:pt x="251" y="205"/>
                    <a:pt x="251" y="205"/>
                  </a:cubicBezTo>
                  <a:cubicBezTo>
                    <a:pt x="251" y="205"/>
                    <a:pt x="251" y="205"/>
                    <a:pt x="251" y="205"/>
                  </a:cubicBezTo>
                  <a:cubicBezTo>
                    <a:pt x="252" y="205"/>
                    <a:pt x="252" y="205"/>
                    <a:pt x="252" y="205"/>
                  </a:cubicBezTo>
                  <a:cubicBezTo>
                    <a:pt x="252" y="205"/>
                    <a:pt x="252" y="205"/>
                    <a:pt x="252" y="205"/>
                  </a:cubicBezTo>
                  <a:cubicBezTo>
                    <a:pt x="252" y="205"/>
                    <a:pt x="252" y="205"/>
                    <a:pt x="252" y="205"/>
                  </a:cubicBezTo>
                  <a:cubicBezTo>
                    <a:pt x="252" y="205"/>
                    <a:pt x="252" y="205"/>
                    <a:pt x="252" y="205"/>
                  </a:cubicBezTo>
                  <a:cubicBezTo>
                    <a:pt x="253" y="205"/>
                    <a:pt x="253" y="205"/>
                    <a:pt x="253" y="205"/>
                  </a:cubicBezTo>
                  <a:cubicBezTo>
                    <a:pt x="253" y="204"/>
                    <a:pt x="253" y="204"/>
                    <a:pt x="253" y="204"/>
                  </a:cubicBezTo>
                  <a:cubicBezTo>
                    <a:pt x="254" y="204"/>
                    <a:pt x="254" y="204"/>
                    <a:pt x="254" y="204"/>
                  </a:cubicBezTo>
                  <a:cubicBezTo>
                    <a:pt x="254" y="204"/>
                    <a:pt x="254" y="204"/>
                    <a:pt x="254" y="204"/>
                  </a:cubicBezTo>
                  <a:cubicBezTo>
                    <a:pt x="254" y="204"/>
                    <a:pt x="254" y="204"/>
                    <a:pt x="254" y="204"/>
                  </a:cubicBezTo>
                  <a:cubicBezTo>
                    <a:pt x="255" y="204"/>
                    <a:pt x="255" y="204"/>
                    <a:pt x="255" y="204"/>
                  </a:cubicBezTo>
                  <a:cubicBezTo>
                    <a:pt x="255" y="204"/>
                    <a:pt x="255" y="204"/>
                    <a:pt x="255" y="204"/>
                  </a:cubicBezTo>
                  <a:cubicBezTo>
                    <a:pt x="255" y="204"/>
                    <a:pt x="255" y="204"/>
                    <a:pt x="255" y="204"/>
                  </a:cubicBezTo>
                  <a:cubicBezTo>
                    <a:pt x="255" y="204"/>
                    <a:pt x="255" y="204"/>
                    <a:pt x="255" y="204"/>
                  </a:cubicBezTo>
                  <a:cubicBezTo>
                    <a:pt x="256" y="204"/>
                    <a:pt x="256" y="204"/>
                    <a:pt x="256" y="204"/>
                  </a:cubicBezTo>
                  <a:cubicBezTo>
                    <a:pt x="256" y="204"/>
                    <a:pt x="256" y="204"/>
                    <a:pt x="256" y="204"/>
                  </a:cubicBezTo>
                  <a:cubicBezTo>
                    <a:pt x="257" y="204"/>
                    <a:pt x="257" y="204"/>
                    <a:pt x="257" y="204"/>
                  </a:cubicBezTo>
                  <a:cubicBezTo>
                    <a:pt x="257" y="205"/>
                    <a:pt x="257" y="205"/>
                    <a:pt x="257" y="205"/>
                  </a:cubicBezTo>
                  <a:cubicBezTo>
                    <a:pt x="257" y="205"/>
                    <a:pt x="258" y="205"/>
                    <a:pt x="259" y="204"/>
                  </a:cubicBezTo>
                  <a:cubicBezTo>
                    <a:pt x="259" y="205"/>
                    <a:pt x="259" y="205"/>
                    <a:pt x="259" y="205"/>
                  </a:cubicBezTo>
                  <a:cubicBezTo>
                    <a:pt x="259" y="204"/>
                    <a:pt x="259" y="204"/>
                    <a:pt x="259" y="204"/>
                  </a:cubicBezTo>
                  <a:cubicBezTo>
                    <a:pt x="259" y="204"/>
                    <a:pt x="259" y="204"/>
                    <a:pt x="259" y="204"/>
                  </a:cubicBezTo>
                  <a:cubicBezTo>
                    <a:pt x="260" y="204"/>
                    <a:pt x="260" y="204"/>
                    <a:pt x="260" y="204"/>
                  </a:cubicBezTo>
                  <a:cubicBezTo>
                    <a:pt x="260" y="204"/>
                    <a:pt x="260" y="204"/>
                    <a:pt x="260" y="204"/>
                  </a:cubicBezTo>
                  <a:cubicBezTo>
                    <a:pt x="260" y="204"/>
                    <a:pt x="260" y="204"/>
                    <a:pt x="260" y="204"/>
                  </a:cubicBezTo>
                  <a:cubicBezTo>
                    <a:pt x="260" y="204"/>
                    <a:pt x="260" y="204"/>
                    <a:pt x="260" y="204"/>
                  </a:cubicBezTo>
                  <a:cubicBezTo>
                    <a:pt x="261" y="203"/>
                    <a:pt x="261" y="203"/>
                    <a:pt x="261" y="203"/>
                  </a:cubicBezTo>
                  <a:cubicBezTo>
                    <a:pt x="261" y="204"/>
                    <a:pt x="261" y="204"/>
                    <a:pt x="261" y="204"/>
                  </a:cubicBezTo>
                  <a:cubicBezTo>
                    <a:pt x="262" y="203"/>
                    <a:pt x="262" y="203"/>
                    <a:pt x="262" y="203"/>
                  </a:cubicBezTo>
                  <a:cubicBezTo>
                    <a:pt x="262" y="203"/>
                    <a:pt x="262" y="203"/>
                    <a:pt x="262" y="203"/>
                  </a:cubicBezTo>
                  <a:cubicBezTo>
                    <a:pt x="262" y="203"/>
                    <a:pt x="262" y="203"/>
                    <a:pt x="262" y="203"/>
                  </a:cubicBezTo>
                  <a:cubicBezTo>
                    <a:pt x="262" y="203"/>
                    <a:pt x="262" y="203"/>
                    <a:pt x="262" y="203"/>
                  </a:cubicBezTo>
                  <a:cubicBezTo>
                    <a:pt x="263" y="203"/>
                    <a:pt x="263" y="203"/>
                    <a:pt x="263" y="203"/>
                  </a:cubicBezTo>
                  <a:cubicBezTo>
                    <a:pt x="263" y="203"/>
                    <a:pt x="263" y="203"/>
                    <a:pt x="263" y="203"/>
                  </a:cubicBezTo>
                  <a:cubicBezTo>
                    <a:pt x="263" y="203"/>
                    <a:pt x="263" y="203"/>
                    <a:pt x="263" y="203"/>
                  </a:cubicBezTo>
                  <a:cubicBezTo>
                    <a:pt x="263" y="203"/>
                    <a:pt x="263" y="203"/>
                    <a:pt x="263" y="203"/>
                  </a:cubicBezTo>
                  <a:cubicBezTo>
                    <a:pt x="263" y="203"/>
                    <a:pt x="263" y="203"/>
                    <a:pt x="263" y="203"/>
                  </a:cubicBezTo>
                  <a:cubicBezTo>
                    <a:pt x="264" y="202"/>
                    <a:pt x="264" y="202"/>
                    <a:pt x="264" y="202"/>
                  </a:cubicBezTo>
                  <a:cubicBezTo>
                    <a:pt x="264" y="202"/>
                    <a:pt x="264" y="202"/>
                    <a:pt x="264" y="202"/>
                  </a:cubicBezTo>
                  <a:cubicBezTo>
                    <a:pt x="264" y="201"/>
                    <a:pt x="264" y="201"/>
                    <a:pt x="264" y="201"/>
                  </a:cubicBezTo>
                  <a:cubicBezTo>
                    <a:pt x="264" y="201"/>
                    <a:pt x="264" y="201"/>
                    <a:pt x="264" y="201"/>
                  </a:cubicBezTo>
                  <a:cubicBezTo>
                    <a:pt x="264" y="201"/>
                    <a:pt x="264" y="201"/>
                    <a:pt x="264" y="201"/>
                  </a:cubicBezTo>
                  <a:cubicBezTo>
                    <a:pt x="264" y="200"/>
                    <a:pt x="264" y="200"/>
                    <a:pt x="264" y="200"/>
                  </a:cubicBezTo>
                  <a:cubicBezTo>
                    <a:pt x="264" y="200"/>
                    <a:pt x="266" y="200"/>
                    <a:pt x="266" y="199"/>
                  </a:cubicBezTo>
                  <a:cubicBezTo>
                    <a:pt x="266" y="199"/>
                    <a:pt x="266" y="199"/>
                    <a:pt x="266" y="199"/>
                  </a:cubicBezTo>
                  <a:cubicBezTo>
                    <a:pt x="267" y="199"/>
                    <a:pt x="267" y="199"/>
                    <a:pt x="267" y="199"/>
                  </a:cubicBezTo>
                  <a:cubicBezTo>
                    <a:pt x="267" y="199"/>
                    <a:pt x="267" y="199"/>
                    <a:pt x="267" y="199"/>
                  </a:cubicBezTo>
                  <a:cubicBezTo>
                    <a:pt x="267" y="198"/>
                    <a:pt x="267" y="198"/>
                    <a:pt x="267" y="198"/>
                  </a:cubicBezTo>
                  <a:cubicBezTo>
                    <a:pt x="267" y="198"/>
                    <a:pt x="267" y="198"/>
                    <a:pt x="267" y="198"/>
                  </a:cubicBezTo>
                  <a:cubicBezTo>
                    <a:pt x="268" y="197"/>
                    <a:pt x="268" y="197"/>
                    <a:pt x="268" y="197"/>
                  </a:cubicBezTo>
                  <a:cubicBezTo>
                    <a:pt x="267" y="197"/>
                    <a:pt x="267" y="196"/>
                    <a:pt x="268" y="196"/>
                  </a:cubicBezTo>
                  <a:cubicBezTo>
                    <a:pt x="268" y="196"/>
                    <a:pt x="268" y="196"/>
                    <a:pt x="268" y="196"/>
                  </a:cubicBezTo>
                  <a:cubicBezTo>
                    <a:pt x="268" y="195"/>
                    <a:pt x="268" y="195"/>
                    <a:pt x="268" y="195"/>
                  </a:cubicBezTo>
                  <a:cubicBezTo>
                    <a:pt x="268" y="196"/>
                    <a:pt x="268" y="196"/>
                    <a:pt x="268" y="196"/>
                  </a:cubicBezTo>
                  <a:cubicBezTo>
                    <a:pt x="269" y="195"/>
                    <a:pt x="269" y="195"/>
                    <a:pt x="269" y="195"/>
                  </a:cubicBezTo>
                  <a:cubicBezTo>
                    <a:pt x="269" y="195"/>
                    <a:pt x="269" y="195"/>
                    <a:pt x="269" y="195"/>
                  </a:cubicBezTo>
                  <a:cubicBezTo>
                    <a:pt x="269" y="195"/>
                    <a:pt x="269" y="195"/>
                    <a:pt x="269" y="195"/>
                  </a:cubicBezTo>
                  <a:cubicBezTo>
                    <a:pt x="269" y="194"/>
                    <a:pt x="269" y="194"/>
                    <a:pt x="269" y="194"/>
                  </a:cubicBezTo>
                  <a:cubicBezTo>
                    <a:pt x="270" y="194"/>
                    <a:pt x="270" y="194"/>
                    <a:pt x="270" y="194"/>
                  </a:cubicBezTo>
                  <a:cubicBezTo>
                    <a:pt x="270" y="194"/>
                    <a:pt x="270" y="194"/>
                    <a:pt x="270" y="194"/>
                  </a:cubicBezTo>
                  <a:cubicBezTo>
                    <a:pt x="271" y="194"/>
                    <a:pt x="271" y="194"/>
                    <a:pt x="271" y="194"/>
                  </a:cubicBezTo>
                  <a:cubicBezTo>
                    <a:pt x="270" y="193"/>
                    <a:pt x="270" y="193"/>
                    <a:pt x="270" y="193"/>
                  </a:cubicBezTo>
                  <a:cubicBezTo>
                    <a:pt x="271" y="193"/>
                    <a:pt x="271" y="193"/>
                    <a:pt x="271" y="193"/>
                  </a:cubicBezTo>
                  <a:cubicBezTo>
                    <a:pt x="271" y="193"/>
                    <a:pt x="271" y="193"/>
                    <a:pt x="271" y="193"/>
                  </a:cubicBezTo>
                  <a:cubicBezTo>
                    <a:pt x="272" y="192"/>
                    <a:pt x="272" y="192"/>
                    <a:pt x="272" y="192"/>
                  </a:cubicBezTo>
                  <a:cubicBezTo>
                    <a:pt x="272" y="192"/>
                    <a:pt x="272" y="192"/>
                    <a:pt x="272" y="192"/>
                  </a:cubicBezTo>
                  <a:cubicBezTo>
                    <a:pt x="272" y="192"/>
                    <a:pt x="272" y="192"/>
                    <a:pt x="272" y="192"/>
                  </a:cubicBezTo>
                  <a:cubicBezTo>
                    <a:pt x="272" y="192"/>
                    <a:pt x="272" y="192"/>
                    <a:pt x="272" y="192"/>
                  </a:cubicBezTo>
                  <a:cubicBezTo>
                    <a:pt x="272" y="192"/>
                    <a:pt x="272" y="192"/>
                    <a:pt x="272" y="192"/>
                  </a:cubicBezTo>
                  <a:cubicBezTo>
                    <a:pt x="273" y="192"/>
                    <a:pt x="273" y="192"/>
                    <a:pt x="273" y="192"/>
                  </a:cubicBezTo>
                  <a:cubicBezTo>
                    <a:pt x="273" y="192"/>
                    <a:pt x="273" y="192"/>
                    <a:pt x="273" y="192"/>
                  </a:cubicBezTo>
                  <a:cubicBezTo>
                    <a:pt x="273" y="192"/>
                    <a:pt x="273" y="192"/>
                    <a:pt x="273" y="192"/>
                  </a:cubicBezTo>
                  <a:cubicBezTo>
                    <a:pt x="273" y="192"/>
                    <a:pt x="273" y="192"/>
                    <a:pt x="273" y="192"/>
                  </a:cubicBezTo>
                  <a:cubicBezTo>
                    <a:pt x="273" y="191"/>
                    <a:pt x="274" y="191"/>
                    <a:pt x="274" y="191"/>
                  </a:cubicBezTo>
                  <a:cubicBezTo>
                    <a:pt x="274" y="190"/>
                    <a:pt x="274" y="190"/>
                    <a:pt x="274" y="190"/>
                  </a:cubicBezTo>
                  <a:cubicBezTo>
                    <a:pt x="275" y="190"/>
                    <a:pt x="274" y="190"/>
                    <a:pt x="275" y="190"/>
                  </a:cubicBezTo>
                  <a:cubicBezTo>
                    <a:pt x="275" y="190"/>
                    <a:pt x="275" y="190"/>
                    <a:pt x="275" y="190"/>
                  </a:cubicBezTo>
                  <a:cubicBezTo>
                    <a:pt x="275" y="190"/>
                    <a:pt x="275" y="190"/>
                    <a:pt x="275" y="190"/>
                  </a:cubicBezTo>
                  <a:cubicBezTo>
                    <a:pt x="276" y="190"/>
                    <a:pt x="276" y="190"/>
                    <a:pt x="276" y="190"/>
                  </a:cubicBezTo>
                  <a:cubicBezTo>
                    <a:pt x="276" y="190"/>
                    <a:pt x="276" y="190"/>
                    <a:pt x="276" y="190"/>
                  </a:cubicBezTo>
                  <a:cubicBezTo>
                    <a:pt x="277" y="190"/>
                    <a:pt x="277" y="190"/>
                    <a:pt x="277" y="190"/>
                  </a:cubicBezTo>
                  <a:cubicBezTo>
                    <a:pt x="277" y="190"/>
                    <a:pt x="277" y="190"/>
                    <a:pt x="277" y="190"/>
                  </a:cubicBezTo>
                  <a:cubicBezTo>
                    <a:pt x="277" y="190"/>
                    <a:pt x="277" y="190"/>
                    <a:pt x="277" y="190"/>
                  </a:cubicBezTo>
                  <a:cubicBezTo>
                    <a:pt x="278" y="190"/>
                    <a:pt x="278" y="190"/>
                    <a:pt x="278" y="190"/>
                  </a:cubicBezTo>
                  <a:cubicBezTo>
                    <a:pt x="278" y="190"/>
                    <a:pt x="278" y="190"/>
                    <a:pt x="278" y="190"/>
                  </a:cubicBezTo>
                  <a:cubicBezTo>
                    <a:pt x="279" y="190"/>
                    <a:pt x="279" y="190"/>
                    <a:pt x="279" y="190"/>
                  </a:cubicBezTo>
                  <a:cubicBezTo>
                    <a:pt x="279" y="190"/>
                    <a:pt x="279" y="190"/>
                    <a:pt x="279" y="190"/>
                  </a:cubicBezTo>
                  <a:cubicBezTo>
                    <a:pt x="279" y="190"/>
                    <a:pt x="279" y="190"/>
                    <a:pt x="279" y="190"/>
                  </a:cubicBezTo>
                  <a:cubicBezTo>
                    <a:pt x="279" y="190"/>
                    <a:pt x="279" y="190"/>
                    <a:pt x="279" y="190"/>
                  </a:cubicBezTo>
                  <a:cubicBezTo>
                    <a:pt x="279" y="190"/>
                    <a:pt x="279" y="190"/>
                    <a:pt x="279" y="190"/>
                  </a:cubicBezTo>
                  <a:cubicBezTo>
                    <a:pt x="279" y="190"/>
                    <a:pt x="279" y="190"/>
                    <a:pt x="279" y="190"/>
                  </a:cubicBezTo>
                  <a:cubicBezTo>
                    <a:pt x="280" y="191"/>
                    <a:pt x="280" y="191"/>
                    <a:pt x="280" y="191"/>
                  </a:cubicBezTo>
                  <a:cubicBezTo>
                    <a:pt x="280" y="191"/>
                    <a:pt x="280" y="191"/>
                    <a:pt x="280" y="191"/>
                  </a:cubicBezTo>
                  <a:cubicBezTo>
                    <a:pt x="281" y="191"/>
                    <a:pt x="281" y="191"/>
                    <a:pt x="281" y="191"/>
                  </a:cubicBezTo>
                  <a:cubicBezTo>
                    <a:pt x="281" y="191"/>
                    <a:pt x="281" y="191"/>
                    <a:pt x="281" y="191"/>
                  </a:cubicBezTo>
                  <a:cubicBezTo>
                    <a:pt x="282" y="192"/>
                    <a:pt x="282" y="192"/>
                    <a:pt x="282" y="192"/>
                  </a:cubicBezTo>
                  <a:cubicBezTo>
                    <a:pt x="282" y="192"/>
                    <a:pt x="282" y="192"/>
                    <a:pt x="282" y="192"/>
                  </a:cubicBezTo>
                  <a:cubicBezTo>
                    <a:pt x="282" y="192"/>
                    <a:pt x="282" y="192"/>
                    <a:pt x="282" y="192"/>
                  </a:cubicBezTo>
                  <a:cubicBezTo>
                    <a:pt x="282" y="192"/>
                    <a:pt x="282" y="192"/>
                    <a:pt x="282" y="192"/>
                  </a:cubicBezTo>
                  <a:cubicBezTo>
                    <a:pt x="282" y="192"/>
                    <a:pt x="282" y="192"/>
                    <a:pt x="282" y="192"/>
                  </a:cubicBezTo>
                  <a:cubicBezTo>
                    <a:pt x="283" y="193"/>
                    <a:pt x="283" y="193"/>
                    <a:pt x="283" y="193"/>
                  </a:cubicBezTo>
                  <a:cubicBezTo>
                    <a:pt x="283" y="193"/>
                    <a:pt x="283" y="193"/>
                    <a:pt x="283" y="193"/>
                  </a:cubicBezTo>
                  <a:cubicBezTo>
                    <a:pt x="283" y="193"/>
                    <a:pt x="283" y="193"/>
                    <a:pt x="283" y="193"/>
                  </a:cubicBezTo>
                  <a:cubicBezTo>
                    <a:pt x="283" y="192"/>
                    <a:pt x="283" y="192"/>
                    <a:pt x="283" y="192"/>
                  </a:cubicBezTo>
                  <a:cubicBezTo>
                    <a:pt x="283" y="193"/>
                    <a:pt x="283" y="193"/>
                    <a:pt x="283" y="193"/>
                  </a:cubicBezTo>
                  <a:cubicBezTo>
                    <a:pt x="284" y="192"/>
                    <a:pt x="284" y="192"/>
                    <a:pt x="284" y="192"/>
                  </a:cubicBezTo>
                  <a:cubicBezTo>
                    <a:pt x="284" y="192"/>
                    <a:pt x="284" y="192"/>
                    <a:pt x="284" y="192"/>
                  </a:cubicBezTo>
                  <a:cubicBezTo>
                    <a:pt x="284" y="192"/>
                    <a:pt x="284" y="192"/>
                    <a:pt x="284" y="192"/>
                  </a:cubicBezTo>
                  <a:cubicBezTo>
                    <a:pt x="285" y="192"/>
                    <a:pt x="285" y="192"/>
                    <a:pt x="285" y="192"/>
                  </a:cubicBezTo>
                  <a:cubicBezTo>
                    <a:pt x="285" y="192"/>
                    <a:pt x="285" y="192"/>
                    <a:pt x="285" y="192"/>
                  </a:cubicBezTo>
                  <a:cubicBezTo>
                    <a:pt x="285" y="192"/>
                    <a:pt x="285" y="192"/>
                    <a:pt x="285" y="192"/>
                  </a:cubicBezTo>
                  <a:cubicBezTo>
                    <a:pt x="285" y="192"/>
                    <a:pt x="285" y="192"/>
                    <a:pt x="285" y="192"/>
                  </a:cubicBezTo>
                  <a:cubicBezTo>
                    <a:pt x="286" y="193"/>
                    <a:pt x="286" y="193"/>
                    <a:pt x="286" y="193"/>
                  </a:cubicBezTo>
                  <a:cubicBezTo>
                    <a:pt x="287" y="192"/>
                    <a:pt x="288" y="192"/>
                    <a:pt x="288" y="191"/>
                  </a:cubicBezTo>
                  <a:cubicBezTo>
                    <a:pt x="288" y="191"/>
                    <a:pt x="288" y="191"/>
                    <a:pt x="288" y="191"/>
                  </a:cubicBezTo>
                  <a:cubicBezTo>
                    <a:pt x="288" y="191"/>
                    <a:pt x="288" y="191"/>
                    <a:pt x="288" y="191"/>
                  </a:cubicBezTo>
                  <a:cubicBezTo>
                    <a:pt x="289" y="190"/>
                    <a:pt x="289" y="190"/>
                    <a:pt x="289" y="190"/>
                  </a:cubicBezTo>
                  <a:cubicBezTo>
                    <a:pt x="289" y="190"/>
                    <a:pt x="289" y="190"/>
                    <a:pt x="289" y="190"/>
                  </a:cubicBezTo>
                  <a:cubicBezTo>
                    <a:pt x="289" y="190"/>
                    <a:pt x="289" y="190"/>
                    <a:pt x="289" y="190"/>
                  </a:cubicBezTo>
                  <a:cubicBezTo>
                    <a:pt x="289" y="190"/>
                    <a:pt x="289" y="190"/>
                    <a:pt x="289" y="190"/>
                  </a:cubicBezTo>
                  <a:cubicBezTo>
                    <a:pt x="289" y="189"/>
                    <a:pt x="289" y="189"/>
                    <a:pt x="289" y="189"/>
                  </a:cubicBezTo>
                  <a:cubicBezTo>
                    <a:pt x="289" y="189"/>
                    <a:pt x="289" y="189"/>
                    <a:pt x="289" y="189"/>
                  </a:cubicBezTo>
                  <a:cubicBezTo>
                    <a:pt x="289" y="189"/>
                    <a:pt x="289" y="189"/>
                    <a:pt x="289" y="189"/>
                  </a:cubicBezTo>
                  <a:cubicBezTo>
                    <a:pt x="289" y="189"/>
                    <a:pt x="289" y="189"/>
                    <a:pt x="289" y="189"/>
                  </a:cubicBezTo>
                  <a:cubicBezTo>
                    <a:pt x="290" y="189"/>
                    <a:pt x="290" y="189"/>
                    <a:pt x="290" y="189"/>
                  </a:cubicBezTo>
                  <a:cubicBezTo>
                    <a:pt x="290" y="189"/>
                    <a:pt x="290" y="189"/>
                    <a:pt x="290" y="189"/>
                  </a:cubicBezTo>
                  <a:cubicBezTo>
                    <a:pt x="290" y="188"/>
                    <a:pt x="290" y="188"/>
                    <a:pt x="290" y="188"/>
                  </a:cubicBezTo>
                  <a:cubicBezTo>
                    <a:pt x="290" y="188"/>
                    <a:pt x="290" y="188"/>
                    <a:pt x="290" y="188"/>
                  </a:cubicBezTo>
                  <a:cubicBezTo>
                    <a:pt x="290" y="188"/>
                    <a:pt x="290" y="188"/>
                    <a:pt x="290" y="188"/>
                  </a:cubicBezTo>
                  <a:cubicBezTo>
                    <a:pt x="290" y="188"/>
                    <a:pt x="290" y="188"/>
                    <a:pt x="290" y="188"/>
                  </a:cubicBezTo>
                  <a:cubicBezTo>
                    <a:pt x="291" y="188"/>
                    <a:pt x="291" y="187"/>
                    <a:pt x="291" y="187"/>
                  </a:cubicBezTo>
                  <a:cubicBezTo>
                    <a:pt x="291" y="187"/>
                    <a:pt x="291" y="187"/>
                    <a:pt x="291" y="187"/>
                  </a:cubicBezTo>
                  <a:cubicBezTo>
                    <a:pt x="292" y="187"/>
                    <a:pt x="292" y="187"/>
                    <a:pt x="292" y="187"/>
                  </a:cubicBezTo>
                  <a:cubicBezTo>
                    <a:pt x="292" y="187"/>
                    <a:pt x="292" y="187"/>
                    <a:pt x="292" y="187"/>
                  </a:cubicBezTo>
                  <a:cubicBezTo>
                    <a:pt x="292" y="187"/>
                    <a:pt x="292" y="187"/>
                    <a:pt x="292" y="187"/>
                  </a:cubicBezTo>
                  <a:cubicBezTo>
                    <a:pt x="292" y="186"/>
                    <a:pt x="292" y="186"/>
                    <a:pt x="292" y="186"/>
                  </a:cubicBezTo>
                  <a:cubicBezTo>
                    <a:pt x="292" y="186"/>
                    <a:pt x="292" y="186"/>
                    <a:pt x="292" y="186"/>
                  </a:cubicBezTo>
                  <a:cubicBezTo>
                    <a:pt x="293" y="186"/>
                    <a:pt x="293" y="186"/>
                    <a:pt x="293" y="186"/>
                  </a:cubicBezTo>
                  <a:cubicBezTo>
                    <a:pt x="293" y="186"/>
                    <a:pt x="293" y="186"/>
                    <a:pt x="293" y="186"/>
                  </a:cubicBezTo>
                  <a:cubicBezTo>
                    <a:pt x="293" y="186"/>
                    <a:pt x="293" y="186"/>
                    <a:pt x="293" y="186"/>
                  </a:cubicBezTo>
                  <a:cubicBezTo>
                    <a:pt x="294" y="186"/>
                    <a:pt x="294" y="186"/>
                    <a:pt x="294" y="186"/>
                  </a:cubicBezTo>
                  <a:cubicBezTo>
                    <a:pt x="294" y="187"/>
                    <a:pt x="294" y="187"/>
                    <a:pt x="294" y="187"/>
                  </a:cubicBezTo>
                  <a:cubicBezTo>
                    <a:pt x="294" y="187"/>
                    <a:pt x="294" y="187"/>
                    <a:pt x="294" y="187"/>
                  </a:cubicBezTo>
                  <a:cubicBezTo>
                    <a:pt x="294" y="187"/>
                    <a:pt x="294" y="187"/>
                    <a:pt x="294" y="187"/>
                  </a:cubicBezTo>
                  <a:cubicBezTo>
                    <a:pt x="295" y="187"/>
                    <a:pt x="295" y="187"/>
                    <a:pt x="295" y="187"/>
                  </a:cubicBezTo>
                  <a:cubicBezTo>
                    <a:pt x="295" y="187"/>
                    <a:pt x="295" y="187"/>
                    <a:pt x="295" y="187"/>
                  </a:cubicBezTo>
                  <a:cubicBezTo>
                    <a:pt x="295" y="187"/>
                    <a:pt x="295" y="187"/>
                    <a:pt x="295" y="187"/>
                  </a:cubicBezTo>
                  <a:cubicBezTo>
                    <a:pt x="296" y="188"/>
                    <a:pt x="296" y="188"/>
                    <a:pt x="296" y="188"/>
                  </a:cubicBezTo>
                  <a:cubicBezTo>
                    <a:pt x="296" y="188"/>
                    <a:pt x="296" y="188"/>
                    <a:pt x="296" y="188"/>
                  </a:cubicBezTo>
                  <a:cubicBezTo>
                    <a:pt x="296" y="188"/>
                    <a:pt x="296" y="188"/>
                    <a:pt x="296" y="188"/>
                  </a:cubicBezTo>
                  <a:cubicBezTo>
                    <a:pt x="297" y="188"/>
                    <a:pt x="297" y="188"/>
                    <a:pt x="297" y="188"/>
                  </a:cubicBezTo>
                  <a:cubicBezTo>
                    <a:pt x="297" y="188"/>
                    <a:pt x="297" y="188"/>
                    <a:pt x="297" y="188"/>
                  </a:cubicBezTo>
                  <a:cubicBezTo>
                    <a:pt x="297" y="188"/>
                    <a:pt x="297" y="188"/>
                    <a:pt x="297" y="188"/>
                  </a:cubicBezTo>
                  <a:cubicBezTo>
                    <a:pt x="297" y="187"/>
                    <a:pt x="297" y="187"/>
                    <a:pt x="297" y="187"/>
                  </a:cubicBezTo>
                  <a:cubicBezTo>
                    <a:pt x="298" y="187"/>
                    <a:pt x="298" y="187"/>
                    <a:pt x="298" y="187"/>
                  </a:cubicBezTo>
                  <a:cubicBezTo>
                    <a:pt x="298" y="187"/>
                    <a:pt x="298" y="187"/>
                    <a:pt x="298" y="187"/>
                  </a:cubicBezTo>
                  <a:cubicBezTo>
                    <a:pt x="299" y="187"/>
                    <a:pt x="299" y="187"/>
                    <a:pt x="299" y="187"/>
                  </a:cubicBezTo>
                  <a:cubicBezTo>
                    <a:pt x="299" y="186"/>
                    <a:pt x="299" y="186"/>
                    <a:pt x="299" y="186"/>
                  </a:cubicBezTo>
                  <a:cubicBezTo>
                    <a:pt x="299" y="186"/>
                    <a:pt x="300" y="186"/>
                    <a:pt x="300" y="186"/>
                  </a:cubicBezTo>
                  <a:cubicBezTo>
                    <a:pt x="300" y="185"/>
                    <a:pt x="300" y="185"/>
                    <a:pt x="300" y="185"/>
                  </a:cubicBezTo>
                  <a:cubicBezTo>
                    <a:pt x="301" y="186"/>
                    <a:pt x="301" y="186"/>
                    <a:pt x="301" y="186"/>
                  </a:cubicBezTo>
                  <a:cubicBezTo>
                    <a:pt x="301" y="185"/>
                    <a:pt x="301" y="185"/>
                    <a:pt x="301" y="185"/>
                  </a:cubicBezTo>
                  <a:cubicBezTo>
                    <a:pt x="301" y="185"/>
                    <a:pt x="301" y="185"/>
                    <a:pt x="301" y="185"/>
                  </a:cubicBezTo>
                  <a:cubicBezTo>
                    <a:pt x="302" y="185"/>
                    <a:pt x="302" y="185"/>
                    <a:pt x="302" y="185"/>
                  </a:cubicBezTo>
                  <a:cubicBezTo>
                    <a:pt x="302" y="185"/>
                    <a:pt x="302" y="185"/>
                    <a:pt x="302" y="185"/>
                  </a:cubicBezTo>
                  <a:cubicBezTo>
                    <a:pt x="303" y="185"/>
                    <a:pt x="303" y="185"/>
                    <a:pt x="303" y="185"/>
                  </a:cubicBezTo>
                  <a:cubicBezTo>
                    <a:pt x="304" y="185"/>
                    <a:pt x="304" y="185"/>
                    <a:pt x="304" y="185"/>
                  </a:cubicBezTo>
                  <a:cubicBezTo>
                    <a:pt x="304" y="185"/>
                    <a:pt x="304" y="185"/>
                    <a:pt x="304" y="185"/>
                  </a:cubicBezTo>
                  <a:cubicBezTo>
                    <a:pt x="304" y="185"/>
                    <a:pt x="304" y="185"/>
                    <a:pt x="304" y="185"/>
                  </a:cubicBezTo>
                  <a:cubicBezTo>
                    <a:pt x="304" y="185"/>
                    <a:pt x="304" y="185"/>
                    <a:pt x="304" y="185"/>
                  </a:cubicBezTo>
                  <a:cubicBezTo>
                    <a:pt x="305" y="185"/>
                    <a:pt x="305" y="185"/>
                    <a:pt x="305" y="185"/>
                  </a:cubicBezTo>
                  <a:cubicBezTo>
                    <a:pt x="305" y="185"/>
                    <a:pt x="305" y="185"/>
                    <a:pt x="305" y="185"/>
                  </a:cubicBezTo>
                  <a:cubicBezTo>
                    <a:pt x="305" y="185"/>
                    <a:pt x="305" y="185"/>
                    <a:pt x="306" y="185"/>
                  </a:cubicBezTo>
                  <a:cubicBezTo>
                    <a:pt x="306" y="185"/>
                    <a:pt x="307" y="184"/>
                    <a:pt x="307" y="185"/>
                  </a:cubicBezTo>
                  <a:cubicBezTo>
                    <a:pt x="308" y="185"/>
                    <a:pt x="308" y="185"/>
                    <a:pt x="308" y="185"/>
                  </a:cubicBezTo>
                  <a:cubicBezTo>
                    <a:pt x="308" y="185"/>
                    <a:pt x="308" y="185"/>
                    <a:pt x="308" y="185"/>
                  </a:cubicBezTo>
                  <a:cubicBezTo>
                    <a:pt x="308" y="185"/>
                    <a:pt x="309" y="185"/>
                    <a:pt x="309" y="185"/>
                  </a:cubicBezTo>
                  <a:cubicBezTo>
                    <a:pt x="310" y="185"/>
                    <a:pt x="310" y="185"/>
                    <a:pt x="310" y="185"/>
                  </a:cubicBezTo>
                  <a:cubicBezTo>
                    <a:pt x="310" y="185"/>
                    <a:pt x="310" y="185"/>
                    <a:pt x="311" y="185"/>
                  </a:cubicBezTo>
                  <a:cubicBezTo>
                    <a:pt x="311" y="185"/>
                    <a:pt x="311" y="185"/>
                    <a:pt x="311" y="185"/>
                  </a:cubicBezTo>
                  <a:cubicBezTo>
                    <a:pt x="313" y="185"/>
                    <a:pt x="313" y="185"/>
                    <a:pt x="313" y="185"/>
                  </a:cubicBezTo>
                  <a:cubicBezTo>
                    <a:pt x="313" y="185"/>
                    <a:pt x="313" y="185"/>
                    <a:pt x="313" y="185"/>
                  </a:cubicBezTo>
                  <a:cubicBezTo>
                    <a:pt x="313" y="185"/>
                    <a:pt x="313" y="185"/>
                    <a:pt x="313" y="185"/>
                  </a:cubicBezTo>
                  <a:cubicBezTo>
                    <a:pt x="314" y="186"/>
                    <a:pt x="314" y="186"/>
                    <a:pt x="314" y="186"/>
                  </a:cubicBezTo>
                  <a:cubicBezTo>
                    <a:pt x="314" y="186"/>
                    <a:pt x="314" y="186"/>
                    <a:pt x="314" y="186"/>
                  </a:cubicBezTo>
                  <a:cubicBezTo>
                    <a:pt x="314" y="186"/>
                    <a:pt x="314" y="186"/>
                    <a:pt x="314" y="186"/>
                  </a:cubicBezTo>
                  <a:cubicBezTo>
                    <a:pt x="314" y="186"/>
                    <a:pt x="314" y="186"/>
                    <a:pt x="314" y="186"/>
                  </a:cubicBezTo>
                  <a:cubicBezTo>
                    <a:pt x="315" y="186"/>
                    <a:pt x="314" y="186"/>
                    <a:pt x="315" y="187"/>
                  </a:cubicBezTo>
                  <a:cubicBezTo>
                    <a:pt x="315" y="187"/>
                    <a:pt x="315" y="187"/>
                    <a:pt x="315" y="187"/>
                  </a:cubicBezTo>
                  <a:cubicBezTo>
                    <a:pt x="315" y="186"/>
                    <a:pt x="315" y="186"/>
                    <a:pt x="315" y="186"/>
                  </a:cubicBezTo>
                  <a:cubicBezTo>
                    <a:pt x="316" y="187"/>
                    <a:pt x="316" y="187"/>
                    <a:pt x="316" y="187"/>
                  </a:cubicBezTo>
                  <a:cubicBezTo>
                    <a:pt x="316" y="187"/>
                    <a:pt x="316" y="187"/>
                    <a:pt x="316" y="187"/>
                  </a:cubicBezTo>
                  <a:cubicBezTo>
                    <a:pt x="316" y="187"/>
                    <a:pt x="317" y="187"/>
                    <a:pt x="317" y="188"/>
                  </a:cubicBezTo>
                  <a:cubicBezTo>
                    <a:pt x="317" y="189"/>
                    <a:pt x="317" y="189"/>
                    <a:pt x="317" y="189"/>
                  </a:cubicBezTo>
                  <a:cubicBezTo>
                    <a:pt x="318" y="189"/>
                    <a:pt x="318" y="189"/>
                    <a:pt x="318" y="189"/>
                  </a:cubicBezTo>
                  <a:cubicBezTo>
                    <a:pt x="318" y="189"/>
                    <a:pt x="318" y="189"/>
                    <a:pt x="318" y="189"/>
                  </a:cubicBezTo>
                  <a:cubicBezTo>
                    <a:pt x="318" y="189"/>
                    <a:pt x="318" y="189"/>
                    <a:pt x="318" y="189"/>
                  </a:cubicBezTo>
                  <a:cubicBezTo>
                    <a:pt x="318" y="190"/>
                    <a:pt x="318" y="190"/>
                    <a:pt x="318" y="190"/>
                  </a:cubicBezTo>
                  <a:cubicBezTo>
                    <a:pt x="318" y="190"/>
                    <a:pt x="318" y="190"/>
                    <a:pt x="318" y="190"/>
                  </a:cubicBezTo>
                  <a:cubicBezTo>
                    <a:pt x="319" y="190"/>
                    <a:pt x="319" y="190"/>
                    <a:pt x="319" y="190"/>
                  </a:cubicBezTo>
                  <a:cubicBezTo>
                    <a:pt x="319" y="190"/>
                    <a:pt x="319" y="190"/>
                    <a:pt x="319" y="190"/>
                  </a:cubicBezTo>
                  <a:cubicBezTo>
                    <a:pt x="319" y="190"/>
                    <a:pt x="319" y="190"/>
                    <a:pt x="319" y="190"/>
                  </a:cubicBezTo>
                  <a:cubicBezTo>
                    <a:pt x="319" y="191"/>
                    <a:pt x="319" y="191"/>
                    <a:pt x="319" y="191"/>
                  </a:cubicBezTo>
                  <a:cubicBezTo>
                    <a:pt x="319" y="190"/>
                    <a:pt x="319" y="190"/>
                    <a:pt x="319" y="190"/>
                  </a:cubicBezTo>
                  <a:cubicBezTo>
                    <a:pt x="320" y="191"/>
                    <a:pt x="320" y="191"/>
                    <a:pt x="320" y="191"/>
                  </a:cubicBezTo>
                  <a:cubicBezTo>
                    <a:pt x="320" y="191"/>
                    <a:pt x="320" y="191"/>
                    <a:pt x="320" y="191"/>
                  </a:cubicBezTo>
                  <a:cubicBezTo>
                    <a:pt x="320" y="192"/>
                    <a:pt x="320" y="192"/>
                    <a:pt x="320" y="192"/>
                  </a:cubicBezTo>
                  <a:cubicBezTo>
                    <a:pt x="321" y="192"/>
                    <a:pt x="321" y="192"/>
                    <a:pt x="321" y="192"/>
                  </a:cubicBezTo>
                  <a:cubicBezTo>
                    <a:pt x="321" y="192"/>
                    <a:pt x="322" y="192"/>
                    <a:pt x="322" y="193"/>
                  </a:cubicBezTo>
                  <a:cubicBezTo>
                    <a:pt x="322" y="193"/>
                    <a:pt x="323" y="193"/>
                    <a:pt x="323" y="194"/>
                  </a:cubicBezTo>
                  <a:cubicBezTo>
                    <a:pt x="322" y="194"/>
                    <a:pt x="322" y="194"/>
                    <a:pt x="322" y="194"/>
                  </a:cubicBezTo>
                  <a:cubicBezTo>
                    <a:pt x="323" y="194"/>
                    <a:pt x="323" y="194"/>
                    <a:pt x="323" y="194"/>
                  </a:cubicBezTo>
                  <a:cubicBezTo>
                    <a:pt x="323" y="194"/>
                    <a:pt x="323" y="194"/>
                    <a:pt x="323" y="194"/>
                  </a:cubicBezTo>
                  <a:cubicBezTo>
                    <a:pt x="323" y="194"/>
                    <a:pt x="323" y="194"/>
                    <a:pt x="323" y="194"/>
                  </a:cubicBezTo>
                  <a:cubicBezTo>
                    <a:pt x="323" y="194"/>
                    <a:pt x="323" y="194"/>
                    <a:pt x="323" y="194"/>
                  </a:cubicBezTo>
                  <a:cubicBezTo>
                    <a:pt x="323" y="194"/>
                    <a:pt x="323" y="194"/>
                    <a:pt x="323" y="194"/>
                  </a:cubicBezTo>
                  <a:cubicBezTo>
                    <a:pt x="323" y="195"/>
                    <a:pt x="323" y="195"/>
                    <a:pt x="323" y="195"/>
                  </a:cubicBezTo>
                  <a:cubicBezTo>
                    <a:pt x="323" y="195"/>
                    <a:pt x="323" y="195"/>
                    <a:pt x="323" y="195"/>
                  </a:cubicBezTo>
                  <a:cubicBezTo>
                    <a:pt x="323" y="195"/>
                    <a:pt x="323" y="195"/>
                    <a:pt x="323" y="195"/>
                  </a:cubicBezTo>
                  <a:cubicBezTo>
                    <a:pt x="323" y="195"/>
                    <a:pt x="323" y="195"/>
                    <a:pt x="323" y="195"/>
                  </a:cubicBezTo>
                  <a:cubicBezTo>
                    <a:pt x="323" y="195"/>
                    <a:pt x="323" y="195"/>
                    <a:pt x="323" y="195"/>
                  </a:cubicBezTo>
                  <a:cubicBezTo>
                    <a:pt x="323" y="195"/>
                    <a:pt x="323" y="195"/>
                    <a:pt x="323" y="196"/>
                  </a:cubicBezTo>
                  <a:cubicBezTo>
                    <a:pt x="323" y="196"/>
                    <a:pt x="323" y="195"/>
                    <a:pt x="322" y="196"/>
                  </a:cubicBezTo>
                  <a:cubicBezTo>
                    <a:pt x="322" y="197"/>
                    <a:pt x="322" y="197"/>
                    <a:pt x="322" y="197"/>
                  </a:cubicBezTo>
                  <a:cubicBezTo>
                    <a:pt x="321" y="196"/>
                    <a:pt x="322" y="197"/>
                    <a:pt x="322" y="197"/>
                  </a:cubicBezTo>
                  <a:cubicBezTo>
                    <a:pt x="321" y="197"/>
                    <a:pt x="321" y="197"/>
                    <a:pt x="321" y="197"/>
                  </a:cubicBezTo>
                  <a:cubicBezTo>
                    <a:pt x="321" y="197"/>
                    <a:pt x="321" y="197"/>
                    <a:pt x="321" y="197"/>
                  </a:cubicBezTo>
                  <a:cubicBezTo>
                    <a:pt x="321" y="197"/>
                    <a:pt x="321" y="197"/>
                    <a:pt x="321" y="197"/>
                  </a:cubicBezTo>
                  <a:cubicBezTo>
                    <a:pt x="321" y="197"/>
                    <a:pt x="321" y="197"/>
                    <a:pt x="321" y="197"/>
                  </a:cubicBezTo>
                  <a:cubicBezTo>
                    <a:pt x="321" y="197"/>
                    <a:pt x="321" y="197"/>
                    <a:pt x="321" y="197"/>
                  </a:cubicBezTo>
                  <a:cubicBezTo>
                    <a:pt x="320" y="197"/>
                    <a:pt x="320" y="197"/>
                    <a:pt x="320" y="197"/>
                  </a:cubicBezTo>
                  <a:cubicBezTo>
                    <a:pt x="320" y="197"/>
                    <a:pt x="320" y="197"/>
                    <a:pt x="320" y="197"/>
                  </a:cubicBezTo>
                  <a:cubicBezTo>
                    <a:pt x="320" y="198"/>
                    <a:pt x="319" y="198"/>
                    <a:pt x="319" y="199"/>
                  </a:cubicBezTo>
                  <a:cubicBezTo>
                    <a:pt x="319" y="199"/>
                    <a:pt x="319" y="199"/>
                    <a:pt x="319" y="199"/>
                  </a:cubicBezTo>
                  <a:cubicBezTo>
                    <a:pt x="319" y="199"/>
                    <a:pt x="319" y="199"/>
                    <a:pt x="319" y="199"/>
                  </a:cubicBezTo>
                  <a:cubicBezTo>
                    <a:pt x="319" y="199"/>
                    <a:pt x="319" y="199"/>
                    <a:pt x="319" y="199"/>
                  </a:cubicBezTo>
                  <a:cubicBezTo>
                    <a:pt x="319" y="200"/>
                    <a:pt x="318" y="199"/>
                    <a:pt x="318" y="200"/>
                  </a:cubicBezTo>
                  <a:cubicBezTo>
                    <a:pt x="318" y="200"/>
                    <a:pt x="318" y="200"/>
                    <a:pt x="318" y="200"/>
                  </a:cubicBezTo>
                  <a:cubicBezTo>
                    <a:pt x="318" y="201"/>
                    <a:pt x="318" y="201"/>
                    <a:pt x="318" y="201"/>
                  </a:cubicBezTo>
                  <a:cubicBezTo>
                    <a:pt x="318" y="201"/>
                    <a:pt x="318" y="201"/>
                    <a:pt x="318" y="201"/>
                  </a:cubicBezTo>
                  <a:cubicBezTo>
                    <a:pt x="317" y="202"/>
                    <a:pt x="317" y="202"/>
                    <a:pt x="317" y="202"/>
                  </a:cubicBezTo>
                  <a:cubicBezTo>
                    <a:pt x="317" y="202"/>
                    <a:pt x="317" y="202"/>
                    <a:pt x="317" y="202"/>
                  </a:cubicBezTo>
                  <a:cubicBezTo>
                    <a:pt x="317" y="202"/>
                    <a:pt x="317" y="202"/>
                    <a:pt x="317" y="202"/>
                  </a:cubicBezTo>
                  <a:cubicBezTo>
                    <a:pt x="317" y="202"/>
                    <a:pt x="317" y="202"/>
                    <a:pt x="317" y="202"/>
                  </a:cubicBezTo>
                  <a:cubicBezTo>
                    <a:pt x="317" y="203"/>
                    <a:pt x="317" y="203"/>
                    <a:pt x="317" y="203"/>
                  </a:cubicBezTo>
                  <a:cubicBezTo>
                    <a:pt x="317" y="203"/>
                    <a:pt x="317" y="203"/>
                    <a:pt x="317" y="203"/>
                  </a:cubicBezTo>
                  <a:cubicBezTo>
                    <a:pt x="317" y="203"/>
                    <a:pt x="317" y="203"/>
                    <a:pt x="317" y="203"/>
                  </a:cubicBezTo>
                  <a:cubicBezTo>
                    <a:pt x="316" y="204"/>
                    <a:pt x="316" y="204"/>
                    <a:pt x="316" y="204"/>
                  </a:cubicBezTo>
                  <a:cubicBezTo>
                    <a:pt x="316" y="205"/>
                    <a:pt x="316" y="205"/>
                    <a:pt x="316" y="205"/>
                  </a:cubicBezTo>
                  <a:cubicBezTo>
                    <a:pt x="316" y="205"/>
                    <a:pt x="316" y="205"/>
                    <a:pt x="316" y="205"/>
                  </a:cubicBezTo>
                  <a:cubicBezTo>
                    <a:pt x="316" y="205"/>
                    <a:pt x="316" y="205"/>
                    <a:pt x="316" y="205"/>
                  </a:cubicBezTo>
                  <a:cubicBezTo>
                    <a:pt x="316" y="206"/>
                    <a:pt x="316" y="206"/>
                    <a:pt x="316" y="206"/>
                  </a:cubicBezTo>
                  <a:cubicBezTo>
                    <a:pt x="316" y="206"/>
                    <a:pt x="316" y="206"/>
                    <a:pt x="316" y="206"/>
                  </a:cubicBezTo>
                  <a:cubicBezTo>
                    <a:pt x="316" y="206"/>
                    <a:pt x="316" y="206"/>
                    <a:pt x="316" y="206"/>
                  </a:cubicBezTo>
                  <a:cubicBezTo>
                    <a:pt x="316" y="206"/>
                    <a:pt x="316" y="206"/>
                    <a:pt x="316" y="206"/>
                  </a:cubicBezTo>
                  <a:cubicBezTo>
                    <a:pt x="315" y="207"/>
                    <a:pt x="315" y="207"/>
                    <a:pt x="315" y="207"/>
                  </a:cubicBezTo>
                  <a:cubicBezTo>
                    <a:pt x="315" y="207"/>
                    <a:pt x="315" y="207"/>
                    <a:pt x="315" y="207"/>
                  </a:cubicBezTo>
                  <a:cubicBezTo>
                    <a:pt x="315" y="207"/>
                    <a:pt x="315" y="207"/>
                    <a:pt x="315" y="207"/>
                  </a:cubicBezTo>
                  <a:cubicBezTo>
                    <a:pt x="315" y="207"/>
                    <a:pt x="315" y="207"/>
                    <a:pt x="315" y="207"/>
                  </a:cubicBezTo>
                  <a:cubicBezTo>
                    <a:pt x="315" y="208"/>
                    <a:pt x="315" y="208"/>
                    <a:pt x="315" y="208"/>
                  </a:cubicBezTo>
                  <a:cubicBezTo>
                    <a:pt x="315" y="208"/>
                    <a:pt x="315" y="208"/>
                    <a:pt x="315" y="208"/>
                  </a:cubicBezTo>
                  <a:cubicBezTo>
                    <a:pt x="314" y="208"/>
                    <a:pt x="314" y="208"/>
                    <a:pt x="314" y="208"/>
                  </a:cubicBezTo>
                  <a:cubicBezTo>
                    <a:pt x="314" y="208"/>
                    <a:pt x="314" y="208"/>
                    <a:pt x="314" y="208"/>
                  </a:cubicBezTo>
                  <a:cubicBezTo>
                    <a:pt x="314" y="209"/>
                    <a:pt x="314" y="209"/>
                    <a:pt x="314" y="209"/>
                  </a:cubicBezTo>
                  <a:cubicBezTo>
                    <a:pt x="314" y="209"/>
                    <a:pt x="314" y="209"/>
                    <a:pt x="314" y="209"/>
                  </a:cubicBezTo>
                  <a:cubicBezTo>
                    <a:pt x="313" y="209"/>
                    <a:pt x="313" y="209"/>
                    <a:pt x="313" y="209"/>
                  </a:cubicBezTo>
                  <a:cubicBezTo>
                    <a:pt x="313" y="210"/>
                    <a:pt x="313" y="210"/>
                    <a:pt x="313" y="210"/>
                  </a:cubicBezTo>
                  <a:cubicBezTo>
                    <a:pt x="313" y="210"/>
                    <a:pt x="313" y="210"/>
                    <a:pt x="313" y="210"/>
                  </a:cubicBezTo>
                  <a:cubicBezTo>
                    <a:pt x="313" y="210"/>
                    <a:pt x="313" y="210"/>
                    <a:pt x="313" y="210"/>
                  </a:cubicBezTo>
                  <a:cubicBezTo>
                    <a:pt x="313" y="210"/>
                    <a:pt x="313" y="210"/>
                    <a:pt x="313" y="210"/>
                  </a:cubicBezTo>
                  <a:cubicBezTo>
                    <a:pt x="312" y="210"/>
                    <a:pt x="312" y="210"/>
                    <a:pt x="312" y="210"/>
                  </a:cubicBezTo>
                  <a:cubicBezTo>
                    <a:pt x="312" y="210"/>
                    <a:pt x="312" y="210"/>
                    <a:pt x="312" y="210"/>
                  </a:cubicBezTo>
                  <a:cubicBezTo>
                    <a:pt x="312" y="211"/>
                    <a:pt x="312" y="211"/>
                    <a:pt x="312" y="211"/>
                  </a:cubicBezTo>
                  <a:cubicBezTo>
                    <a:pt x="312" y="211"/>
                    <a:pt x="312" y="211"/>
                    <a:pt x="312" y="211"/>
                  </a:cubicBezTo>
                  <a:cubicBezTo>
                    <a:pt x="311" y="211"/>
                    <a:pt x="311" y="211"/>
                    <a:pt x="311" y="211"/>
                  </a:cubicBezTo>
                  <a:cubicBezTo>
                    <a:pt x="312" y="211"/>
                    <a:pt x="312" y="211"/>
                    <a:pt x="312" y="211"/>
                  </a:cubicBezTo>
                  <a:cubicBezTo>
                    <a:pt x="311" y="212"/>
                    <a:pt x="311" y="212"/>
                    <a:pt x="311" y="212"/>
                  </a:cubicBezTo>
                  <a:cubicBezTo>
                    <a:pt x="311" y="212"/>
                    <a:pt x="311" y="212"/>
                    <a:pt x="311" y="212"/>
                  </a:cubicBezTo>
                  <a:cubicBezTo>
                    <a:pt x="311" y="212"/>
                    <a:pt x="311" y="212"/>
                    <a:pt x="311" y="212"/>
                  </a:cubicBezTo>
                  <a:cubicBezTo>
                    <a:pt x="310" y="212"/>
                    <a:pt x="310" y="212"/>
                    <a:pt x="310" y="212"/>
                  </a:cubicBezTo>
                  <a:cubicBezTo>
                    <a:pt x="310" y="212"/>
                    <a:pt x="310" y="212"/>
                    <a:pt x="310" y="212"/>
                  </a:cubicBezTo>
                  <a:cubicBezTo>
                    <a:pt x="310" y="213"/>
                    <a:pt x="310" y="213"/>
                    <a:pt x="310" y="213"/>
                  </a:cubicBezTo>
                  <a:cubicBezTo>
                    <a:pt x="310" y="213"/>
                    <a:pt x="310" y="213"/>
                    <a:pt x="310" y="213"/>
                  </a:cubicBezTo>
                  <a:cubicBezTo>
                    <a:pt x="309" y="213"/>
                    <a:pt x="309" y="213"/>
                    <a:pt x="309" y="213"/>
                  </a:cubicBezTo>
                  <a:cubicBezTo>
                    <a:pt x="309" y="213"/>
                    <a:pt x="309" y="213"/>
                    <a:pt x="309" y="213"/>
                  </a:cubicBezTo>
                  <a:cubicBezTo>
                    <a:pt x="309" y="213"/>
                    <a:pt x="309" y="213"/>
                    <a:pt x="309" y="213"/>
                  </a:cubicBezTo>
                  <a:cubicBezTo>
                    <a:pt x="309" y="213"/>
                    <a:pt x="309" y="213"/>
                    <a:pt x="309" y="213"/>
                  </a:cubicBezTo>
                  <a:cubicBezTo>
                    <a:pt x="309" y="214"/>
                    <a:pt x="309" y="214"/>
                    <a:pt x="309" y="214"/>
                  </a:cubicBezTo>
                  <a:cubicBezTo>
                    <a:pt x="309" y="214"/>
                    <a:pt x="309" y="214"/>
                    <a:pt x="309" y="214"/>
                  </a:cubicBezTo>
                  <a:cubicBezTo>
                    <a:pt x="309" y="214"/>
                    <a:pt x="309" y="214"/>
                    <a:pt x="309" y="214"/>
                  </a:cubicBezTo>
                  <a:cubicBezTo>
                    <a:pt x="308" y="215"/>
                    <a:pt x="308" y="215"/>
                    <a:pt x="308" y="215"/>
                  </a:cubicBezTo>
                  <a:cubicBezTo>
                    <a:pt x="308" y="215"/>
                    <a:pt x="308" y="215"/>
                    <a:pt x="308" y="215"/>
                  </a:cubicBezTo>
                  <a:cubicBezTo>
                    <a:pt x="308" y="215"/>
                    <a:pt x="308" y="215"/>
                    <a:pt x="308" y="215"/>
                  </a:cubicBezTo>
                  <a:cubicBezTo>
                    <a:pt x="308" y="216"/>
                    <a:pt x="308" y="216"/>
                    <a:pt x="308" y="216"/>
                  </a:cubicBezTo>
                  <a:cubicBezTo>
                    <a:pt x="308" y="216"/>
                    <a:pt x="308" y="216"/>
                    <a:pt x="308" y="216"/>
                  </a:cubicBezTo>
                  <a:cubicBezTo>
                    <a:pt x="308" y="216"/>
                    <a:pt x="308" y="216"/>
                    <a:pt x="308" y="216"/>
                  </a:cubicBezTo>
                  <a:cubicBezTo>
                    <a:pt x="308" y="217"/>
                    <a:pt x="308" y="217"/>
                    <a:pt x="308" y="217"/>
                  </a:cubicBezTo>
                  <a:cubicBezTo>
                    <a:pt x="308" y="217"/>
                    <a:pt x="308" y="217"/>
                    <a:pt x="308" y="217"/>
                  </a:cubicBezTo>
                  <a:cubicBezTo>
                    <a:pt x="307" y="218"/>
                    <a:pt x="307" y="218"/>
                    <a:pt x="307" y="218"/>
                  </a:cubicBezTo>
                  <a:cubicBezTo>
                    <a:pt x="307" y="218"/>
                    <a:pt x="307" y="218"/>
                    <a:pt x="307" y="218"/>
                  </a:cubicBezTo>
                  <a:cubicBezTo>
                    <a:pt x="307" y="218"/>
                    <a:pt x="307" y="218"/>
                    <a:pt x="307" y="218"/>
                  </a:cubicBezTo>
                  <a:cubicBezTo>
                    <a:pt x="307" y="218"/>
                    <a:pt x="307" y="218"/>
                    <a:pt x="307" y="218"/>
                  </a:cubicBezTo>
                  <a:cubicBezTo>
                    <a:pt x="306" y="218"/>
                    <a:pt x="306" y="218"/>
                    <a:pt x="306" y="218"/>
                  </a:cubicBezTo>
                  <a:cubicBezTo>
                    <a:pt x="306" y="219"/>
                    <a:pt x="306" y="219"/>
                    <a:pt x="306" y="219"/>
                  </a:cubicBezTo>
                  <a:cubicBezTo>
                    <a:pt x="306" y="219"/>
                    <a:pt x="306" y="219"/>
                    <a:pt x="306" y="219"/>
                  </a:cubicBezTo>
                  <a:cubicBezTo>
                    <a:pt x="306" y="219"/>
                    <a:pt x="306" y="219"/>
                    <a:pt x="306" y="219"/>
                  </a:cubicBezTo>
                  <a:cubicBezTo>
                    <a:pt x="306" y="220"/>
                    <a:pt x="306" y="220"/>
                    <a:pt x="306" y="220"/>
                  </a:cubicBezTo>
                  <a:cubicBezTo>
                    <a:pt x="306" y="221"/>
                    <a:pt x="306" y="221"/>
                    <a:pt x="306" y="221"/>
                  </a:cubicBezTo>
                  <a:cubicBezTo>
                    <a:pt x="305" y="222"/>
                    <a:pt x="305" y="222"/>
                    <a:pt x="305" y="222"/>
                  </a:cubicBezTo>
                  <a:cubicBezTo>
                    <a:pt x="305" y="222"/>
                    <a:pt x="305" y="222"/>
                    <a:pt x="305" y="222"/>
                  </a:cubicBezTo>
                  <a:cubicBezTo>
                    <a:pt x="304" y="222"/>
                    <a:pt x="304" y="222"/>
                    <a:pt x="304" y="222"/>
                  </a:cubicBezTo>
                  <a:cubicBezTo>
                    <a:pt x="305" y="222"/>
                    <a:pt x="305" y="222"/>
                    <a:pt x="305" y="222"/>
                  </a:cubicBezTo>
                  <a:cubicBezTo>
                    <a:pt x="304" y="222"/>
                    <a:pt x="304" y="222"/>
                    <a:pt x="304" y="222"/>
                  </a:cubicBezTo>
                  <a:cubicBezTo>
                    <a:pt x="304" y="223"/>
                    <a:pt x="304" y="223"/>
                    <a:pt x="304" y="223"/>
                  </a:cubicBezTo>
                  <a:cubicBezTo>
                    <a:pt x="304" y="223"/>
                    <a:pt x="304" y="223"/>
                    <a:pt x="304" y="223"/>
                  </a:cubicBezTo>
                  <a:cubicBezTo>
                    <a:pt x="303" y="223"/>
                    <a:pt x="303" y="224"/>
                    <a:pt x="303" y="224"/>
                  </a:cubicBezTo>
                  <a:cubicBezTo>
                    <a:pt x="302" y="224"/>
                    <a:pt x="302" y="224"/>
                    <a:pt x="302" y="224"/>
                  </a:cubicBezTo>
                  <a:cubicBezTo>
                    <a:pt x="302" y="224"/>
                    <a:pt x="302" y="224"/>
                    <a:pt x="302" y="224"/>
                  </a:cubicBezTo>
                  <a:cubicBezTo>
                    <a:pt x="302" y="224"/>
                    <a:pt x="302" y="224"/>
                    <a:pt x="302" y="224"/>
                  </a:cubicBezTo>
                  <a:cubicBezTo>
                    <a:pt x="301" y="224"/>
                    <a:pt x="301" y="224"/>
                    <a:pt x="301" y="224"/>
                  </a:cubicBezTo>
                  <a:cubicBezTo>
                    <a:pt x="301" y="224"/>
                    <a:pt x="301" y="224"/>
                    <a:pt x="301" y="224"/>
                  </a:cubicBezTo>
                  <a:cubicBezTo>
                    <a:pt x="300" y="224"/>
                    <a:pt x="300" y="224"/>
                    <a:pt x="300" y="224"/>
                  </a:cubicBezTo>
                  <a:cubicBezTo>
                    <a:pt x="300" y="224"/>
                    <a:pt x="300" y="224"/>
                    <a:pt x="300" y="224"/>
                  </a:cubicBezTo>
                  <a:cubicBezTo>
                    <a:pt x="299" y="225"/>
                    <a:pt x="299" y="225"/>
                    <a:pt x="299" y="225"/>
                  </a:cubicBezTo>
                  <a:cubicBezTo>
                    <a:pt x="299" y="225"/>
                    <a:pt x="299" y="225"/>
                    <a:pt x="299" y="225"/>
                  </a:cubicBezTo>
                  <a:cubicBezTo>
                    <a:pt x="298" y="225"/>
                    <a:pt x="298" y="225"/>
                    <a:pt x="298" y="225"/>
                  </a:cubicBezTo>
                  <a:cubicBezTo>
                    <a:pt x="298" y="225"/>
                    <a:pt x="298" y="225"/>
                    <a:pt x="298" y="225"/>
                  </a:cubicBezTo>
                  <a:cubicBezTo>
                    <a:pt x="297" y="225"/>
                    <a:pt x="297" y="225"/>
                    <a:pt x="297" y="225"/>
                  </a:cubicBezTo>
                  <a:cubicBezTo>
                    <a:pt x="297" y="225"/>
                    <a:pt x="297" y="225"/>
                    <a:pt x="297" y="225"/>
                  </a:cubicBezTo>
                  <a:cubicBezTo>
                    <a:pt x="297" y="225"/>
                    <a:pt x="297" y="225"/>
                    <a:pt x="297" y="225"/>
                  </a:cubicBezTo>
                  <a:cubicBezTo>
                    <a:pt x="297" y="225"/>
                    <a:pt x="297" y="225"/>
                    <a:pt x="297" y="225"/>
                  </a:cubicBezTo>
                  <a:cubicBezTo>
                    <a:pt x="297" y="225"/>
                    <a:pt x="297" y="225"/>
                    <a:pt x="297" y="225"/>
                  </a:cubicBezTo>
                  <a:cubicBezTo>
                    <a:pt x="296" y="225"/>
                    <a:pt x="296" y="225"/>
                    <a:pt x="296" y="225"/>
                  </a:cubicBezTo>
                  <a:cubicBezTo>
                    <a:pt x="296" y="225"/>
                    <a:pt x="296" y="225"/>
                    <a:pt x="296" y="225"/>
                  </a:cubicBezTo>
                  <a:cubicBezTo>
                    <a:pt x="296" y="225"/>
                    <a:pt x="296" y="225"/>
                    <a:pt x="296" y="225"/>
                  </a:cubicBezTo>
                  <a:cubicBezTo>
                    <a:pt x="295" y="226"/>
                    <a:pt x="295" y="226"/>
                    <a:pt x="295" y="226"/>
                  </a:cubicBezTo>
                  <a:cubicBezTo>
                    <a:pt x="295" y="226"/>
                    <a:pt x="295" y="226"/>
                    <a:pt x="295" y="226"/>
                  </a:cubicBezTo>
                  <a:cubicBezTo>
                    <a:pt x="295" y="226"/>
                    <a:pt x="294" y="226"/>
                    <a:pt x="294" y="226"/>
                  </a:cubicBezTo>
                  <a:cubicBezTo>
                    <a:pt x="294" y="226"/>
                    <a:pt x="294" y="226"/>
                    <a:pt x="294" y="226"/>
                  </a:cubicBezTo>
                  <a:cubicBezTo>
                    <a:pt x="293" y="227"/>
                    <a:pt x="293" y="227"/>
                    <a:pt x="293" y="227"/>
                  </a:cubicBezTo>
                  <a:cubicBezTo>
                    <a:pt x="294" y="227"/>
                    <a:pt x="294" y="227"/>
                    <a:pt x="294" y="227"/>
                  </a:cubicBezTo>
                  <a:cubicBezTo>
                    <a:pt x="293" y="227"/>
                    <a:pt x="293" y="227"/>
                    <a:pt x="293" y="227"/>
                  </a:cubicBezTo>
                  <a:cubicBezTo>
                    <a:pt x="293" y="228"/>
                    <a:pt x="293" y="228"/>
                    <a:pt x="293" y="228"/>
                  </a:cubicBezTo>
                  <a:cubicBezTo>
                    <a:pt x="293" y="228"/>
                    <a:pt x="293" y="228"/>
                    <a:pt x="293" y="228"/>
                  </a:cubicBezTo>
                  <a:cubicBezTo>
                    <a:pt x="293" y="228"/>
                    <a:pt x="293" y="228"/>
                    <a:pt x="293" y="228"/>
                  </a:cubicBezTo>
                  <a:cubicBezTo>
                    <a:pt x="292" y="229"/>
                    <a:pt x="292" y="229"/>
                    <a:pt x="292" y="229"/>
                  </a:cubicBezTo>
                  <a:cubicBezTo>
                    <a:pt x="293" y="229"/>
                    <a:pt x="293" y="229"/>
                    <a:pt x="293" y="229"/>
                  </a:cubicBezTo>
                  <a:cubicBezTo>
                    <a:pt x="292" y="229"/>
                    <a:pt x="292" y="229"/>
                    <a:pt x="292" y="229"/>
                  </a:cubicBezTo>
                  <a:cubicBezTo>
                    <a:pt x="292" y="229"/>
                    <a:pt x="292" y="229"/>
                    <a:pt x="292" y="229"/>
                  </a:cubicBezTo>
                  <a:cubicBezTo>
                    <a:pt x="292" y="229"/>
                    <a:pt x="292" y="229"/>
                    <a:pt x="292" y="229"/>
                  </a:cubicBezTo>
                  <a:cubicBezTo>
                    <a:pt x="292" y="229"/>
                    <a:pt x="292" y="229"/>
                    <a:pt x="292" y="229"/>
                  </a:cubicBezTo>
                  <a:cubicBezTo>
                    <a:pt x="291" y="230"/>
                    <a:pt x="291" y="230"/>
                    <a:pt x="291" y="230"/>
                  </a:cubicBezTo>
                  <a:cubicBezTo>
                    <a:pt x="291" y="230"/>
                    <a:pt x="291" y="230"/>
                    <a:pt x="291" y="230"/>
                  </a:cubicBezTo>
                  <a:cubicBezTo>
                    <a:pt x="291" y="230"/>
                    <a:pt x="291" y="230"/>
                    <a:pt x="291" y="230"/>
                  </a:cubicBezTo>
                  <a:cubicBezTo>
                    <a:pt x="290" y="230"/>
                    <a:pt x="290" y="230"/>
                    <a:pt x="290" y="230"/>
                  </a:cubicBezTo>
                  <a:cubicBezTo>
                    <a:pt x="290" y="230"/>
                    <a:pt x="290" y="230"/>
                    <a:pt x="290" y="230"/>
                  </a:cubicBezTo>
                  <a:cubicBezTo>
                    <a:pt x="290" y="230"/>
                    <a:pt x="290" y="230"/>
                    <a:pt x="290" y="230"/>
                  </a:cubicBezTo>
                  <a:cubicBezTo>
                    <a:pt x="290" y="230"/>
                    <a:pt x="290" y="230"/>
                    <a:pt x="290" y="230"/>
                  </a:cubicBezTo>
                  <a:cubicBezTo>
                    <a:pt x="290" y="231"/>
                    <a:pt x="290" y="231"/>
                    <a:pt x="290" y="231"/>
                  </a:cubicBezTo>
                  <a:cubicBezTo>
                    <a:pt x="290" y="231"/>
                    <a:pt x="290" y="231"/>
                    <a:pt x="290" y="231"/>
                  </a:cubicBezTo>
                  <a:cubicBezTo>
                    <a:pt x="290" y="231"/>
                    <a:pt x="290" y="231"/>
                    <a:pt x="290" y="231"/>
                  </a:cubicBezTo>
                  <a:cubicBezTo>
                    <a:pt x="290" y="231"/>
                    <a:pt x="290" y="231"/>
                    <a:pt x="290" y="231"/>
                  </a:cubicBezTo>
                  <a:cubicBezTo>
                    <a:pt x="289" y="232"/>
                    <a:pt x="289" y="232"/>
                    <a:pt x="289" y="232"/>
                  </a:cubicBezTo>
                  <a:cubicBezTo>
                    <a:pt x="289" y="232"/>
                    <a:pt x="289" y="232"/>
                    <a:pt x="289" y="232"/>
                  </a:cubicBezTo>
                  <a:cubicBezTo>
                    <a:pt x="289" y="232"/>
                    <a:pt x="289" y="232"/>
                    <a:pt x="289" y="232"/>
                  </a:cubicBezTo>
                  <a:cubicBezTo>
                    <a:pt x="289" y="232"/>
                    <a:pt x="289" y="232"/>
                    <a:pt x="289" y="232"/>
                  </a:cubicBezTo>
                  <a:cubicBezTo>
                    <a:pt x="289" y="233"/>
                    <a:pt x="289" y="233"/>
                    <a:pt x="289" y="233"/>
                  </a:cubicBezTo>
                  <a:cubicBezTo>
                    <a:pt x="289" y="233"/>
                    <a:pt x="289" y="233"/>
                    <a:pt x="289" y="233"/>
                  </a:cubicBezTo>
                  <a:cubicBezTo>
                    <a:pt x="288" y="233"/>
                    <a:pt x="288" y="233"/>
                    <a:pt x="288" y="233"/>
                  </a:cubicBezTo>
                  <a:cubicBezTo>
                    <a:pt x="288" y="233"/>
                    <a:pt x="288" y="233"/>
                    <a:pt x="288" y="233"/>
                  </a:cubicBezTo>
                  <a:cubicBezTo>
                    <a:pt x="288" y="233"/>
                    <a:pt x="288" y="233"/>
                    <a:pt x="288" y="233"/>
                  </a:cubicBezTo>
                  <a:cubicBezTo>
                    <a:pt x="288" y="233"/>
                    <a:pt x="288" y="233"/>
                    <a:pt x="288" y="233"/>
                  </a:cubicBezTo>
                  <a:cubicBezTo>
                    <a:pt x="288" y="234"/>
                    <a:pt x="288" y="234"/>
                    <a:pt x="288" y="234"/>
                  </a:cubicBezTo>
                  <a:cubicBezTo>
                    <a:pt x="288" y="234"/>
                    <a:pt x="288" y="234"/>
                    <a:pt x="288" y="234"/>
                  </a:cubicBezTo>
                  <a:cubicBezTo>
                    <a:pt x="288" y="234"/>
                    <a:pt x="288" y="234"/>
                    <a:pt x="288" y="234"/>
                  </a:cubicBezTo>
                  <a:cubicBezTo>
                    <a:pt x="288" y="235"/>
                    <a:pt x="288" y="235"/>
                    <a:pt x="288" y="235"/>
                  </a:cubicBezTo>
                  <a:cubicBezTo>
                    <a:pt x="287" y="235"/>
                    <a:pt x="287" y="235"/>
                    <a:pt x="287" y="235"/>
                  </a:cubicBezTo>
                  <a:cubicBezTo>
                    <a:pt x="288" y="235"/>
                    <a:pt x="288" y="235"/>
                    <a:pt x="288" y="235"/>
                  </a:cubicBezTo>
                  <a:cubicBezTo>
                    <a:pt x="287" y="235"/>
                    <a:pt x="287" y="235"/>
                    <a:pt x="287" y="235"/>
                  </a:cubicBezTo>
                  <a:cubicBezTo>
                    <a:pt x="287" y="235"/>
                    <a:pt x="287" y="235"/>
                    <a:pt x="287" y="235"/>
                  </a:cubicBezTo>
                  <a:cubicBezTo>
                    <a:pt x="287" y="236"/>
                    <a:pt x="287" y="236"/>
                    <a:pt x="287" y="236"/>
                  </a:cubicBezTo>
                  <a:cubicBezTo>
                    <a:pt x="287" y="236"/>
                    <a:pt x="287" y="236"/>
                    <a:pt x="287" y="236"/>
                  </a:cubicBezTo>
                  <a:cubicBezTo>
                    <a:pt x="287" y="236"/>
                    <a:pt x="287" y="236"/>
                    <a:pt x="287" y="236"/>
                  </a:cubicBezTo>
                  <a:cubicBezTo>
                    <a:pt x="287" y="236"/>
                    <a:pt x="287" y="236"/>
                    <a:pt x="286" y="237"/>
                  </a:cubicBezTo>
                  <a:cubicBezTo>
                    <a:pt x="286" y="237"/>
                    <a:pt x="286" y="237"/>
                    <a:pt x="286" y="237"/>
                  </a:cubicBezTo>
                  <a:cubicBezTo>
                    <a:pt x="286" y="237"/>
                    <a:pt x="286" y="237"/>
                    <a:pt x="286" y="237"/>
                  </a:cubicBezTo>
                  <a:cubicBezTo>
                    <a:pt x="286" y="237"/>
                    <a:pt x="286" y="237"/>
                    <a:pt x="286" y="237"/>
                  </a:cubicBezTo>
                  <a:cubicBezTo>
                    <a:pt x="286" y="237"/>
                    <a:pt x="286" y="237"/>
                    <a:pt x="286" y="237"/>
                  </a:cubicBezTo>
                  <a:cubicBezTo>
                    <a:pt x="286" y="238"/>
                    <a:pt x="286" y="238"/>
                    <a:pt x="286" y="239"/>
                  </a:cubicBezTo>
                  <a:cubicBezTo>
                    <a:pt x="286" y="239"/>
                    <a:pt x="286" y="239"/>
                    <a:pt x="286" y="239"/>
                  </a:cubicBezTo>
                  <a:cubicBezTo>
                    <a:pt x="286" y="239"/>
                    <a:pt x="286" y="239"/>
                    <a:pt x="286" y="239"/>
                  </a:cubicBezTo>
                  <a:cubicBezTo>
                    <a:pt x="286" y="239"/>
                    <a:pt x="286" y="239"/>
                    <a:pt x="286" y="239"/>
                  </a:cubicBezTo>
                  <a:cubicBezTo>
                    <a:pt x="286" y="239"/>
                    <a:pt x="286" y="239"/>
                    <a:pt x="286" y="239"/>
                  </a:cubicBezTo>
                  <a:cubicBezTo>
                    <a:pt x="286" y="240"/>
                    <a:pt x="286" y="240"/>
                    <a:pt x="286" y="240"/>
                  </a:cubicBezTo>
                  <a:cubicBezTo>
                    <a:pt x="286" y="240"/>
                    <a:pt x="286" y="240"/>
                    <a:pt x="286" y="240"/>
                  </a:cubicBezTo>
                  <a:cubicBezTo>
                    <a:pt x="286" y="240"/>
                    <a:pt x="286" y="240"/>
                    <a:pt x="286" y="240"/>
                  </a:cubicBezTo>
                  <a:cubicBezTo>
                    <a:pt x="286" y="241"/>
                    <a:pt x="286" y="241"/>
                    <a:pt x="286" y="241"/>
                  </a:cubicBezTo>
                  <a:cubicBezTo>
                    <a:pt x="286" y="241"/>
                    <a:pt x="286" y="241"/>
                    <a:pt x="286" y="241"/>
                  </a:cubicBezTo>
                  <a:cubicBezTo>
                    <a:pt x="286" y="242"/>
                    <a:pt x="286" y="242"/>
                    <a:pt x="286" y="242"/>
                  </a:cubicBezTo>
                  <a:cubicBezTo>
                    <a:pt x="285" y="242"/>
                    <a:pt x="286" y="242"/>
                    <a:pt x="285" y="242"/>
                  </a:cubicBezTo>
                  <a:cubicBezTo>
                    <a:pt x="285" y="242"/>
                    <a:pt x="285" y="242"/>
                    <a:pt x="285" y="242"/>
                  </a:cubicBezTo>
                  <a:cubicBezTo>
                    <a:pt x="285" y="242"/>
                    <a:pt x="285" y="242"/>
                    <a:pt x="285" y="242"/>
                  </a:cubicBezTo>
                  <a:cubicBezTo>
                    <a:pt x="285" y="242"/>
                    <a:pt x="285" y="242"/>
                    <a:pt x="285" y="242"/>
                  </a:cubicBezTo>
                  <a:cubicBezTo>
                    <a:pt x="285" y="242"/>
                    <a:pt x="285" y="242"/>
                    <a:pt x="285" y="242"/>
                  </a:cubicBezTo>
                  <a:cubicBezTo>
                    <a:pt x="285" y="243"/>
                    <a:pt x="285" y="243"/>
                    <a:pt x="285" y="243"/>
                  </a:cubicBezTo>
                  <a:cubicBezTo>
                    <a:pt x="285" y="243"/>
                    <a:pt x="285" y="243"/>
                    <a:pt x="285" y="243"/>
                  </a:cubicBezTo>
                  <a:cubicBezTo>
                    <a:pt x="285" y="244"/>
                    <a:pt x="285" y="244"/>
                    <a:pt x="285" y="244"/>
                  </a:cubicBezTo>
                  <a:cubicBezTo>
                    <a:pt x="285" y="244"/>
                    <a:pt x="285" y="244"/>
                    <a:pt x="285" y="244"/>
                  </a:cubicBezTo>
                  <a:cubicBezTo>
                    <a:pt x="285" y="244"/>
                    <a:pt x="285" y="244"/>
                    <a:pt x="285" y="244"/>
                  </a:cubicBezTo>
                  <a:cubicBezTo>
                    <a:pt x="285" y="244"/>
                    <a:pt x="285" y="244"/>
                    <a:pt x="285" y="244"/>
                  </a:cubicBezTo>
                  <a:cubicBezTo>
                    <a:pt x="284" y="244"/>
                    <a:pt x="284" y="244"/>
                    <a:pt x="284" y="244"/>
                  </a:cubicBezTo>
                  <a:cubicBezTo>
                    <a:pt x="284" y="244"/>
                    <a:pt x="283" y="244"/>
                    <a:pt x="283" y="245"/>
                  </a:cubicBezTo>
                  <a:cubicBezTo>
                    <a:pt x="282" y="244"/>
                    <a:pt x="282" y="244"/>
                    <a:pt x="282" y="244"/>
                  </a:cubicBezTo>
                  <a:cubicBezTo>
                    <a:pt x="282" y="245"/>
                    <a:pt x="282" y="245"/>
                    <a:pt x="282" y="245"/>
                  </a:cubicBezTo>
                  <a:cubicBezTo>
                    <a:pt x="282" y="245"/>
                    <a:pt x="282" y="245"/>
                    <a:pt x="282" y="245"/>
                  </a:cubicBezTo>
                  <a:cubicBezTo>
                    <a:pt x="282" y="245"/>
                    <a:pt x="282" y="245"/>
                    <a:pt x="282" y="245"/>
                  </a:cubicBezTo>
                  <a:cubicBezTo>
                    <a:pt x="282" y="244"/>
                    <a:pt x="282" y="244"/>
                    <a:pt x="282" y="244"/>
                  </a:cubicBezTo>
                  <a:cubicBezTo>
                    <a:pt x="281" y="245"/>
                    <a:pt x="281" y="245"/>
                    <a:pt x="281" y="245"/>
                  </a:cubicBezTo>
                  <a:cubicBezTo>
                    <a:pt x="281" y="245"/>
                    <a:pt x="281" y="245"/>
                    <a:pt x="281" y="245"/>
                  </a:cubicBezTo>
                  <a:cubicBezTo>
                    <a:pt x="281" y="246"/>
                    <a:pt x="280" y="246"/>
                    <a:pt x="280" y="246"/>
                  </a:cubicBezTo>
                  <a:cubicBezTo>
                    <a:pt x="280" y="246"/>
                    <a:pt x="280" y="246"/>
                    <a:pt x="280" y="246"/>
                  </a:cubicBezTo>
                  <a:cubicBezTo>
                    <a:pt x="279" y="246"/>
                    <a:pt x="279" y="246"/>
                    <a:pt x="279" y="246"/>
                  </a:cubicBezTo>
                  <a:cubicBezTo>
                    <a:pt x="279" y="246"/>
                    <a:pt x="279" y="246"/>
                    <a:pt x="279" y="246"/>
                  </a:cubicBezTo>
                  <a:cubicBezTo>
                    <a:pt x="278" y="247"/>
                    <a:pt x="278" y="247"/>
                    <a:pt x="278" y="247"/>
                  </a:cubicBezTo>
                  <a:cubicBezTo>
                    <a:pt x="278" y="247"/>
                    <a:pt x="278" y="247"/>
                    <a:pt x="278" y="247"/>
                  </a:cubicBezTo>
                  <a:cubicBezTo>
                    <a:pt x="278" y="247"/>
                    <a:pt x="278" y="247"/>
                    <a:pt x="278" y="247"/>
                  </a:cubicBezTo>
                  <a:cubicBezTo>
                    <a:pt x="278" y="247"/>
                    <a:pt x="278" y="247"/>
                    <a:pt x="278" y="247"/>
                  </a:cubicBezTo>
                  <a:cubicBezTo>
                    <a:pt x="278" y="247"/>
                    <a:pt x="278" y="247"/>
                    <a:pt x="278" y="247"/>
                  </a:cubicBezTo>
                  <a:cubicBezTo>
                    <a:pt x="278" y="247"/>
                    <a:pt x="278" y="247"/>
                    <a:pt x="278" y="247"/>
                  </a:cubicBezTo>
                  <a:cubicBezTo>
                    <a:pt x="277" y="248"/>
                    <a:pt x="277" y="248"/>
                    <a:pt x="277" y="248"/>
                  </a:cubicBezTo>
                  <a:cubicBezTo>
                    <a:pt x="277" y="248"/>
                    <a:pt x="277" y="248"/>
                    <a:pt x="277" y="248"/>
                  </a:cubicBezTo>
                  <a:cubicBezTo>
                    <a:pt x="277" y="248"/>
                    <a:pt x="277" y="248"/>
                    <a:pt x="277" y="248"/>
                  </a:cubicBezTo>
                  <a:cubicBezTo>
                    <a:pt x="277" y="248"/>
                    <a:pt x="277" y="248"/>
                    <a:pt x="277" y="248"/>
                  </a:cubicBezTo>
                  <a:cubicBezTo>
                    <a:pt x="277" y="249"/>
                    <a:pt x="277" y="249"/>
                    <a:pt x="277" y="249"/>
                  </a:cubicBezTo>
                  <a:cubicBezTo>
                    <a:pt x="277" y="248"/>
                    <a:pt x="277" y="248"/>
                    <a:pt x="277" y="248"/>
                  </a:cubicBezTo>
                  <a:cubicBezTo>
                    <a:pt x="276" y="249"/>
                    <a:pt x="276" y="249"/>
                    <a:pt x="276" y="249"/>
                  </a:cubicBezTo>
                  <a:cubicBezTo>
                    <a:pt x="277" y="249"/>
                    <a:pt x="277" y="249"/>
                    <a:pt x="277" y="249"/>
                  </a:cubicBezTo>
                  <a:cubicBezTo>
                    <a:pt x="277" y="249"/>
                    <a:pt x="277" y="249"/>
                    <a:pt x="277" y="249"/>
                  </a:cubicBezTo>
                  <a:cubicBezTo>
                    <a:pt x="277" y="250"/>
                    <a:pt x="277" y="250"/>
                    <a:pt x="277" y="250"/>
                  </a:cubicBezTo>
                  <a:cubicBezTo>
                    <a:pt x="277" y="250"/>
                    <a:pt x="277" y="250"/>
                    <a:pt x="277" y="250"/>
                  </a:cubicBezTo>
                  <a:cubicBezTo>
                    <a:pt x="277" y="250"/>
                    <a:pt x="277" y="250"/>
                    <a:pt x="277" y="250"/>
                  </a:cubicBezTo>
                  <a:cubicBezTo>
                    <a:pt x="277" y="250"/>
                    <a:pt x="277" y="250"/>
                    <a:pt x="277" y="250"/>
                  </a:cubicBezTo>
                  <a:cubicBezTo>
                    <a:pt x="277" y="251"/>
                    <a:pt x="277" y="251"/>
                    <a:pt x="277" y="251"/>
                  </a:cubicBezTo>
                  <a:cubicBezTo>
                    <a:pt x="277" y="251"/>
                    <a:pt x="277" y="251"/>
                    <a:pt x="277" y="251"/>
                  </a:cubicBezTo>
                  <a:cubicBezTo>
                    <a:pt x="277" y="251"/>
                    <a:pt x="277" y="251"/>
                    <a:pt x="277" y="251"/>
                  </a:cubicBezTo>
                  <a:cubicBezTo>
                    <a:pt x="277" y="251"/>
                    <a:pt x="277" y="251"/>
                    <a:pt x="277" y="251"/>
                  </a:cubicBezTo>
                  <a:cubicBezTo>
                    <a:pt x="278" y="251"/>
                    <a:pt x="278" y="251"/>
                    <a:pt x="278" y="251"/>
                  </a:cubicBezTo>
                  <a:cubicBezTo>
                    <a:pt x="277" y="251"/>
                    <a:pt x="277" y="251"/>
                    <a:pt x="277" y="251"/>
                  </a:cubicBezTo>
                  <a:cubicBezTo>
                    <a:pt x="277" y="251"/>
                    <a:pt x="277" y="251"/>
                    <a:pt x="277" y="251"/>
                  </a:cubicBezTo>
                  <a:cubicBezTo>
                    <a:pt x="277" y="251"/>
                    <a:pt x="277" y="251"/>
                    <a:pt x="277" y="251"/>
                  </a:cubicBezTo>
                  <a:cubicBezTo>
                    <a:pt x="278" y="251"/>
                    <a:pt x="278" y="251"/>
                    <a:pt x="278" y="251"/>
                  </a:cubicBezTo>
                  <a:cubicBezTo>
                    <a:pt x="278" y="251"/>
                    <a:pt x="278" y="251"/>
                    <a:pt x="278" y="251"/>
                  </a:cubicBezTo>
                  <a:cubicBezTo>
                    <a:pt x="278" y="251"/>
                    <a:pt x="278" y="251"/>
                    <a:pt x="278" y="251"/>
                  </a:cubicBezTo>
                  <a:cubicBezTo>
                    <a:pt x="278" y="252"/>
                    <a:pt x="278" y="252"/>
                    <a:pt x="278" y="252"/>
                  </a:cubicBezTo>
                  <a:cubicBezTo>
                    <a:pt x="279" y="252"/>
                    <a:pt x="279" y="252"/>
                    <a:pt x="279" y="252"/>
                  </a:cubicBezTo>
                  <a:cubicBezTo>
                    <a:pt x="279" y="252"/>
                    <a:pt x="279" y="252"/>
                    <a:pt x="279" y="252"/>
                  </a:cubicBezTo>
                  <a:cubicBezTo>
                    <a:pt x="279" y="252"/>
                    <a:pt x="279" y="252"/>
                    <a:pt x="279" y="252"/>
                  </a:cubicBezTo>
                  <a:cubicBezTo>
                    <a:pt x="279" y="252"/>
                    <a:pt x="279" y="252"/>
                    <a:pt x="279" y="252"/>
                  </a:cubicBezTo>
                  <a:cubicBezTo>
                    <a:pt x="280" y="253"/>
                    <a:pt x="280" y="253"/>
                    <a:pt x="280" y="253"/>
                  </a:cubicBezTo>
                  <a:cubicBezTo>
                    <a:pt x="280" y="253"/>
                    <a:pt x="280" y="253"/>
                    <a:pt x="280" y="253"/>
                  </a:cubicBezTo>
                  <a:cubicBezTo>
                    <a:pt x="280" y="253"/>
                    <a:pt x="280" y="253"/>
                    <a:pt x="280" y="253"/>
                  </a:cubicBezTo>
                  <a:cubicBezTo>
                    <a:pt x="280" y="254"/>
                    <a:pt x="280" y="254"/>
                    <a:pt x="280" y="254"/>
                  </a:cubicBezTo>
                  <a:cubicBezTo>
                    <a:pt x="280" y="254"/>
                    <a:pt x="280" y="254"/>
                    <a:pt x="280" y="254"/>
                  </a:cubicBezTo>
                  <a:cubicBezTo>
                    <a:pt x="280" y="254"/>
                    <a:pt x="280" y="254"/>
                    <a:pt x="280" y="254"/>
                  </a:cubicBezTo>
                  <a:cubicBezTo>
                    <a:pt x="279" y="254"/>
                    <a:pt x="279" y="254"/>
                    <a:pt x="279" y="254"/>
                  </a:cubicBezTo>
                  <a:cubicBezTo>
                    <a:pt x="280" y="254"/>
                    <a:pt x="280" y="254"/>
                    <a:pt x="280" y="254"/>
                  </a:cubicBezTo>
                  <a:cubicBezTo>
                    <a:pt x="279" y="255"/>
                    <a:pt x="279" y="255"/>
                    <a:pt x="279" y="255"/>
                  </a:cubicBezTo>
                  <a:cubicBezTo>
                    <a:pt x="279" y="254"/>
                    <a:pt x="279" y="254"/>
                    <a:pt x="279" y="254"/>
                  </a:cubicBezTo>
                  <a:cubicBezTo>
                    <a:pt x="279" y="255"/>
                    <a:pt x="279" y="255"/>
                    <a:pt x="279" y="255"/>
                  </a:cubicBezTo>
                  <a:cubicBezTo>
                    <a:pt x="279" y="255"/>
                    <a:pt x="279" y="255"/>
                    <a:pt x="279" y="255"/>
                  </a:cubicBezTo>
                  <a:cubicBezTo>
                    <a:pt x="278" y="256"/>
                    <a:pt x="278" y="256"/>
                    <a:pt x="278" y="256"/>
                  </a:cubicBezTo>
                  <a:cubicBezTo>
                    <a:pt x="279" y="256"/>
                    <a:pt x="278" y="256"/>
                    <a:pt x="279" y="256"/>
                  </a:cubicBezTo>
                  <a:cubicBezTo>
                    <a:pt x="278" y="257"/>
                    <a:pt x="279" y="256"/>
                    <a:pt x="279" y="257"/>
                  </a:cubicBezTo>
                  <a:cubicBezTo>
                    <a:pt x="279" y="257"/>
                    <a:pt x="279" y="257"/>
                    <a:pt x="279" y="257"/>
                  </a:cubicBezTo>
                  <a:cubicBezTo>
                    <a:pt x="280" y="258"/>
                    <a:pt x="280" y="258"/>
                    <a:pt x="280" y="258"/>
                  </a:cubicBezTo>
                  <a:cubicBezTo>
                    <a:pt x="279" y="259"/>
                    <a:pt x="279" y="259"/>
                    <a:pt x="279" y="259"/>
                  </a:cubicBezTo>
                  <a:cubicBezTo>
                    <a:pt x="279" y="258"/>
                    <a:pt x="279" y="258"/>
                    <a:pt x="279" y="258"/>
                  </a:cubicBezTo>
                  <a:cubicBezTo>
                    <a:pt x="279" y="258"/>
                    <a:pt x="279" y="258"/>
                    <a:pt x="279" y="258"/>
                  </a:cubicBezTo>
                  <a:cubicBezTo>
                    <a:pt x="279" y="259"/>
                    <a:pt x="279" y="259"/>
                    <a:pt x="279" y="259"/>
                  </a:cubicBezTo>
                  <a:cubicBezTo>
                    <a:pt x="280" y="259"/>
                    <a:pt x="280" y="259"/>
                    <a:pt x="280" y="259"/>
                  </a:cubicBezTo>
                  <a:cubicBezTo>
                    <a:pt x="280" y="259"/>
                    <a:pt x="280" y="259"/>
                    <a:pt x="280" y="259"/>
                  </a:cubicBezTo>
                  <a:cubicBezTo>
                    <a:pt x="280" y="259"/>
                    <a:pt x="280" y="259"/>
                    <a:pt x="280" y="259"/>
                  </a:cubicBezTo>
                  <a:cubicBezTo>
                    <a:pt x="281" y="260"/>
                    <a:pt x="281" y="260"/>
                    <a:pt x="281" y="260"/>
                  </a:cubicBezTo>
                  <a:cubicBezTo>
                    <a:pt x="282" y="260"/>
                    <a:pt x="282" y="260"/>
                    <a:pt x="282" y="260"/>
                  </a:cubicBezTo>
                  <a:cubicBezTo>
                    <a:pt x="282" y="260"/>
                    <a:pt x="282" y="260"/>
                    <a:pt x="282" y="260"/>
                  </a:cubicBezTo>
                  <a:cubicBezTo>
                    <a:pt x="282" y="260"/>
                    <a:pt x="282" y="260"/>
                    <a:pt x="282" y="260"/>
                  </a:cubicBezTo>
                  <a:cubicBezTo>
                    <a:pt x="282" y="260"/>
                    <a:pt x="282" y="260"/>
                    <a:pt x="282" y="260"/>
                  </a:cubicBezTo>
                  <a:cubicBezTo>
                    <a:pt x="282" y="260"/>
                    <a:pt x="282" y="260"/>
                    <a:pt x="282" y="260"/>
                  </a:cubicBezTo>
                  <a:cubicBezTo>
                    <a:pt x="282" y="260"/>
                    <a:pt x="282" y="260"/>
                    <a:pt x="282" y="260"/>
                  </a:cubicBezTo>
                  <a:cubicBezTo>
                    <a:pt x="283" y="260"/>
                    <a:pt x="283" y="260"/>
                    <a:pt x="283" y="260"/>
                  </a:cubicBezTo>
                  <a:cubicBezTo>
                    <a:pt x="282" y="260"/>
                    <a:pt x="282" y="260"/>
                    <a:pt x="282" y="260"/>
                  </a:cubicBezTo>
                  <a:cubicBezTo>
                    <a:pt x="282" y="260"/>
                    <a:pt x="282" y="260"/>
                    <a:pt x="282" y="260"/>
                  </a:cubicBezTo>
                  <a:cubicBezTo>
                    <a:pt x="282" y="260"/>
                    <a:pt x="282" y="260"/>
                    <a:pt x="282" y="260"/>
                  </a:cubicBezTo>
                  <a:cubicBezTo>
                    <a:pt x="282" y="261"/>
                    <a:pt x="282" y="261"/>
                    <a:pt x="282" y="261"/>
                  </a:cubicBezTo>
                  <a:cubicBezTo>
                    <a:pt x="282" y="261"/>
                    <a:pt x="282" y="261"/>
                    <a:pt x="282" y="261"/>
                  </a:cubicBezTo>
                  <a:cubicBezTo>
                    <a:pt x="282" y="261"/>
                    <a:pt x="282" y="261"/>
                    <a:pt x="282" y="261"/>
                  </a:cubicBezTo>
                  <a:cubicBezTo>
                    <a:pt x="283" y="261"/>
                    <a:pt x="283" y="261"/>
                    <a:pt x="283" y="261"/>
                  </a:cubicBezTo>
                  <a:cubicBezTo>
                    <a:pt x="283" y="261"/>
                    <a:pt x="283" y="261"/>
                    <a:pt x="283" y="261"/>
                  </a:cubicBezTo>
                  <a:cubicBezTo>
                    <a:pt x="283" y="261"/>
                    <a:pt x="283" y="261"/>
                    <a:pt x="283" y="261"/>
                  </a:cubicBezTo>
                  <a:cubicBezTo>
                    <a:pt x="282" y="261"/>
                    <a:pt x="282" y="261"/>
                    <a:pt x="282" y="261"/>
                  </a:cubicBezTo>
                  <a:cubicBezTo>
                    <a:pt x="283" y="262"/>
                    <a:pt x="283" y="262"/>
                    <a:pt x="283" y="262"/>
                  </a:cubicBezTo>
                  <a:cubicBezTo>
                    <a:pt x="283" y="262"/>
                    <a:pt x="283" y="262"/>
                    <a:pt x="283" y="262"/>
                  </a:cubicBezTo>
                  <a:cubicBezTo>
                    <a:pt x="283" y="261"/>
                    <a:pt x="283" y="261"/>
                    <a:pt x="283" y="261"/>
                  </a:cubicBezTo>
                  <a:cubicBezTo>
                    <a:pt x="284" y="261"/>
                    <a:pt x="284" y="261"/>
                    <a:pt x="284" y="261"/>
                  </a:cubicBezTo>
                  <a:cubicBezTo>
                    <a:pt x="284" y="261"/>
                    <a:pt x="284" y="261"/>
                    <a:pt x="284" y="261"/>
                  </a:cubicBezTo>
                  <a:cubicBezTo>
                    <a:pt x="284" y="262"/>
                    <a:pt x="284" y="262"/>
                    <a:pt x="284" y="262"/>
                  </a:cubicBezTo>
                  <a:cubicBezTo>
                    <a:pt x="284" y="262"/>
                    <a:pt x="284" y="262"/>
                    <a:pt x="284" y="262"/>
                  </a:cubicBezTo>
                  <a:cubicBezTo>
                    <a:pt x="285" y="263"/>
                    <a:pt x="285" y="263"/>
                    <a:pt x="285" y="263"/>
                  </a:cubicBezTo>
                  <a:cubicBezTo>
                    <a:pt x="285" y="263"/>
                    <a:pt x="285" y="263"/>
                    <a:pt x="285" y="263"/>
                  </a:cubicBezTo>
                  <a:cubicBezTo>
                    <a:pt x="285" y="263"/>
                    <a:pt x="285" y="263"/>
                    <a:pt x="285" y="263"/>
                  </a:cubicBezTo>
                  <a:cubicBezTo>
                    <a:pt x="285" y="263"/>
                    <a:pt x="285" y="263"/>
                    <a:pt x="285" y="263"/>
                  </a:cubicBezTo>
                  <a:cubicBezTo>
                    <a:pt x="286" y="263"/>
                    <a:pt x="286" y="263"/>
                    <a:pt x="286" y="263"/>
                  </a:cubicBezTo>
                  <a:cubicBezTo>
                    <a:pt x="286" y="263"/>
                    <a:pt x="286" y="263"/>
                    <a:pt x="286" y="263"/>
                  </a:cubicBezTo>
                  <a:cubicBezTo>
                    <a:pt x="286" y="263"/>
                    <a:pt x="286" y="263"/>
                    <a:pt x="286" y="263"/>
                  </a:cubicBezTo>
                  <a:cubicBezTo>
                    <a:pt x="287" y="263"/>
                    <a:pt x="287" y="263"/>
                    <a:pt x="287" y="263"/>
                  </a:cubicBezTo>
                  <a:cubicBezTo>
                    <a:pt x="287" y="264"/>
                    <a:pt x="287" y="264"/>
                    <a:pt x="287" y="264"/>
                  </a:cubicBezTo>
                  <a:cubicBezTo>
                    <a:pt x="287" y="264"/>
                    <a:pt x="287" y="264"/>
                    <a:pt x="287" y="264"/>
                  </a:cubicBezTo>
                  <a:cubicBezTo>
                    <a:pt x="287" y="264"/>
                    <a:pt x="287" y="264"/>
                    <a:pt x="287" y="264"/>
                  </a:cubicBezTo>
                  <a:cubicBezTo>
                    <a:pt x="287" y="264"/>
                    <a:pt x="287" y="264"/>
                    <a:pt x="287" y="264"/>
                  </a:cubicBezTo>
                  <a:cubicBezTo>
                    <a:pt x="288" y="264"/>
                    <a:pt x="288" y="264"/>
                    <a:pt x="288" y="264"/>
                  </a:cubicBezTo>
                  <a:cubicBezTo>
                    <a:pt x="288" y="264"/>
                    <a:pt x="288" y="264"/>
                    <a:pt x="288" y="264"/>
                  </a:cubicBezTo>
                  <a:cubicBezTo>
                    <a:pt x="289" y="265"/>
                    <a:pt x="289" y="265"/>
                    <a:pt x="289" y="265"/>
                  </a:cubicBezTo>
                  <a:cubicBezTo>
                    <a:pt x="289" y="265"/>
                    <a:pt x="289" y="265"/>
                    <a:pt x="289" y="265"/>
                  </a:cubicBezTo>
                  <a:cubicBezTo>
                    <a:pt x="289" y="266"/>
                    <a:pt x="289" y="266"/>
                    <a:pt x="289" y="266"/>
                  </a:cubicBezTo>
                  <a:cubicBezTo>
                    <a:pt x="289" y="266"/>
                    <a:pt x="289" y="266"/>
                    <a:pt x="289" y="266"/>
                  </a:cubicBezTo>
                  <a:cubicBezTo>
                    <a:pt x="289" y="266"/>
                    <a:pt x="289" y="266"/>
                    <a:pt x="289" y="266"/>
                  </a:cubicBezTo>
                  <a:cubicBezTo>
                    <a:pt x="289" y="266"/>
                    <a:pt x="289" y="266"/>
                    <a:pt x="289" y="266"/>
                  </a:cubicBezTo>
                  <a:cubicBezTo>
                    <a:pt x="290" y="268"/>
                    <a:pt x="290" y="268"/>
                    <a:pt x="290" y="268"/>
                  </a:cubicBezTo>
                  <a:cubicBezTo>
                    <a:pt x="291" y="268"/>
                    <a:pt x="293" y="269"/>
                    <a:pt x="293" y="269"/>
                  </a:cubicBezTo>
                  <a:cubicBezTo>
                    <a:pt x="293" y="270"/>
                    <a:pt x="293" y="270"/>
                    <a:pt x="293" y="270"/>
                  </a:cubicBezTo>
                  <a:cubicBezTo>
                    <a:pt x="293" y="270"/>
                    <a:pt x="293" y="270"/>
                    <a:pt x="293" y="270"/>
                  </a:cubicBezTo>
                  <a:cubicBezTo>
                    <a:pt x="294" y="271"/>
                    <a:pt x="294" y="271"/>
                    <a:pt x="294" y="271"/>
                  </a:cubicBezTo>
                  <a:cubicBezTo>
                    <a:pt x="294" y="271"/>
                    <a:pt x="294" y="271"/>
                    <a:pt x="294" y="271"/>
                  </a:cubicBezTo>
                  <a:cubicBezTo>
                    <a:pt x="294" y="272"/>
                    <a:pt x="294" y="272"/>
                    <a:pt x="293" y="273"/>
                  </a:cubicBezTo>
                  <a:cubicBezTo>
                    <a:pt x="294" y="273"/>
                    <a:pt x="293" y="273"/>
                    <a:pt x="293" y="274"/>
                  </a:cubicBezTo>
                  <a:cubicBezTo>
                    <a:pt x="294" y="274"/>
                    <a:pt x="294" y="274"/>
                    <a:pt x="294" y="274"/>
                  </a:cubicBezTo>
                  <a:cubicBezTo>
                    <a:pt x="294" y="275"/>
                    <a:pt x="294" y="275"/>
                    <a:pt x="294" y="275"/>
                  </a:cubicBezTo>
                  <a:cubicBezTo>
                    <a:pt x="294" y="275"/>
                    <a:pt x="294" y="275"/>
                    <a:pt x="294" y="275"/>
                  </a:cubicBezTo>
                  <a:cubicBezTo>
                    <a:pt x="294" y="275"/>
                    <a:pt x="294" y="275"/>
                    <a:pt x="294" y="275"/>
                  </a:cubicBezTo>
                  <a:cubicBezTo>
                    <a:pt x="294" y="275"/>
                    <a:pt x="294" y="275"/>
                    <a:pt x="294" y="275"/>
                  </a:cubicBezTo>
                  <a:cubicBezTo>
                    <a:pt x="294" y="275"/>
                    <a:pt x="294" y="275"/>
                    <a:pt x="294" y="275"/>
                  </a:cubicBezTo>
                  <a:cubicBezTo>
                    <a:pt x="294" y="276"/>
                    <a:pt x="294" y="276"/>
                    <a:pt x="294" y="276"/>
                  </a:cubicBezTo>
                  <a:cubicBezTo>
                    <a:pt x="293" y="276"/>
                    <a:pt x="293" y="276"/>
                    <a:pt x="293" y="276"/>
                  </a:cubicBezTo>
                  <a:cubicBezTo>
                    <a:pt x="293" y="277"/>
                    <a:pt x="293" y="277"/>
                    <a:pt x="293" y="277"/>
                  </a:cubicBezTo>
                  <a:cubicBezTo>
                    <a:pt x="294" y="277"/>
                    <a:pt x="294" y="277"/>
                    <a:pt x="294" y="277"/>
                  </a:cubicBezTo>
                  <a:cubicBezTo>
                    <a:pt x="294" y="277"/>
                    <a:pt x="294" y="277"/>
                    <a:pt x="294" y="277"/>
                  </a:cubicBezTo>
                  <a:cubicBezTo>
                    <a:pt x="294" y="278"/>
                    <a:pt x="294" y="278"/>
                    <a:pt x="294" y="278"/>
                  </a:cubicBezTo>
                  <a:cubicBezTo>
                    <a:pt x="293" y="279"/>
                    <a:pt x="293" y="279"/>
                    <a:pt x="293" y="279"/>
                  </a:cubicBezTo>
                  <a:cubicBezTo>
                    <a:pt x="293" y="279"/>
                    <a:pt x="293" y="279"/>
                    <a:pt x="293" y="279"/>
                  </a:cubicBezTo>
                  <a:cubicBezTo>
                    <a:pt x="293" y="279"/>
                    <a:pt x="293" y="279"/>
                    <a:pt x="293" y="279"/>
                  </a:cubicBezTo>
                  <a:cubicBezTo>
                    <a:pt x="293" y="280"/>
                    <a:pt x="293" y="280"/>
                    <a:pt x="293" y="280"/>
                  </a:cubicBezTo>
                  <a:cubicBezTo>
                    <a:pt x="293" y="280"/>
                    <a:pt x="293" y="280"/>
                    <a:pt x="293" y="280"/>
                  </a:cubicBezTo>
                  <a:cubicBezTo>
                    <a:pt x="293" y="280"/>
                    <a:pt x="293" y="280"/>
                    <a:pt x="293" y="280"/>
                  </a:cubicBezTo>
                  <a:cubicBezTo>
                    <a:pt x="293" y="280"/>
                    <a:pt x="293" y="280"/>
                    <a:pt x="293" y="280"/>
                  </a:cubicBezTo>
                  <a:cubicBezTo>
                    <a:pt x="293" y="280"/>
                    <a:pt x="293" y="280"/>
                    <a:pt x="293" y="280"/>
                  </a:cubicBezTo>
                  <a:cubicBezTo>
                    <a:pt x="293" y="281"/>
                    <a:pt x="293" y="280"/>
                    <a:pt x="293" y="281"/>
                  </a:cubicBezTo>
                  <a:cubicBezTo>
                    <a:pt x="293" y="281"/>
                    <a:pt x="293" y="281"/>
                    <a:pt x="293" y="281"/>
                  </a:cubicBezTo>
                  <a:cubicBezTo>
                    <a:pt x="292" y="281"/>
                    <a:pt x="292" y="281"/>
                    <a:pt x="292" y="281"/>
                  </a:cubicBezTo>
                  <a:cubicBezTo>
                    <a:pt x="292" y="281"/>
                    <a:pt x="292" y="281"/>
                    <a:pt x="292" y="281"/>
                  </a:cubicBezTo>
                  <a:cubicBezTo>
                    <a:pt x="292" y="281"/>
                    <a:pt x="292" y="281"/>
                    <a:pt x="292" y="281"/>
                  </a:cubicBezTo>
                  <a:cubicBezTo>
                    <a:pt x="292" y="281"/>
                    <a:pt x="292" y="281"/>
                    <a:pt x="292" y="281"/>
                  </a:cubicBezTo>
                  <a:cubicBezTo>
                    <a:pt x="292" y="282"/>
                    <a:pt x="292" y="282"/>
                    <a:pt x="292" y="282"/>
                  </a:cubicBezTo>
                  <a:cubicBezTo>
                    <a:pt x="292" y="282"/>
                    <a:pt x="292" y="282"/>
                    <a:pt x="292" y="282"/>
                  </a:cubicBezTo>
                  <a:cubicBezTo>
                    <a:pt x="292" y="283"/>
                    <a:pt x="292" y="283"/>
                    <a:pt x="292" y="283"/>
                  </a:cubicBezTo>
                  <a:cubicBezTo>
                    <a:pt x="291" y="283"/>
                    <a:pt x="291" y="283"/>
                    <a:pt x="291" y="283"/>
                  </a:cubicBezTo>
                  <a:cubicBezTo>
                    <a:pt x="291" y="284"/>
                    <a:pt x="291" y="284"/>
                    <a:pt x="291" y="284"/>
                  </a:cubicBezTo>
                  <a:cubicBezTo>
                    <a:pt x="291" y="284"/>
                    <a:pt x="291" y="284"/>
                    <a:pt x="291" y="284"/>
                  </a:cubicBezTo>
                  <a:cubicBezTo>
                    <a:pt x="291" y="284"/>
                    <a:pt x="291" y="284"/>
                    <a:pt x="291" y="284"/>
                  </a:cubicBezTo>
                  <a:cubicBezTo>
                    <a:pt x="291" y="284"/>
                    <a:pt x="291" y="284"/>
                    <a:pt x="291" y="284"/>
                  </a:cubicBezTo>
                  <a:cubicBezTo>
                    <a:pt x="291" y="284"/>
                    <a:pt x="291" y="284"/>
                    <a:pt x="291" y="284"/>
                  </a:cubicBezTo>
                  <a:cubicBezTo>
                    <a:pt x="291" y="284"/>
                    <a:pt x="291" y="284"/>
                    <a:pt x="291" y="284"/>
                  </a:cubicBezTo>
                  <a:cubicBezTo>
                    <a:pt x="291" y="285"/>
                    <a:pt x="291" y="285"/>
                    <a:pt x="291" y="285"/>
                  </a:cubicBezTo>
                  <a:cubicBezTo>
                    <a:pt x="290" y="285"/>
                    <a:pt x="290" y="285"/>
                    <a:pt x="290" y="285"/>
                  </a:cubicBezTo>
                  <a:cubicBezTo>
                    <a:pt x="291" y="285"/>
                    <a:pt x="291" y="285"/>
                    <a:pt x="291" y="285"/>
                  </a:cubicBezTo>
                  <a:cubicBezTo>
                    <a:pt x="290" y="286"/>
                    <a:pt x="290" y="286"/>
                    <a:pt x="290" y="286"/>
                  </a:cubicBezTo>
                  <a:cubicBezTo>
                    <a:pt x="291" y="286"/>
                    <a:pt x="291" y="286"/>
                    <a:pt x="291" y="286"/>
                  </a:cubicBezTo>
                  <a:cubicBezTo>
                    <a:pt x="291" y="286"/>
                    <a:pt x="291" y="286"/>
                    <a:pt x="291" y="286"/>
                  </a:cubicBezTo>
                  <a:cubicBezTo>
                    <a:pt x="290" y="286"/>
                    <a:pt x="290" y="286"/>
                    <a:pt x="290" y="286"/>
                  </a:cubicBezTo>
                  <a:cubicBezTo>
                    <a:pt x="290" y="287"/>
                    <a:pt x="290" y="287"/>
                    <a:pt x="290" y="287"/>
                  </a:cubicBezTo>
                  <a:cubicBezTo>
                    <a:pt x="290" y="287"/>
                    <a:pt x="290" y="287"/>
                    <a:pt x="290" y="287"/>
                  </a:cubicBezTo>
                  <a:cubicBezTo>
                    <a:pt x="290" y="287"/>
                    <a:pt x="290" y="287"/>
                    <a:pt x="290" y="287"/>
                  </a:cubicBezTo>
                  <a:cubicBezTo>
                    <a:pt x="290" y="287"/>
                    <a:pt x="290" y="287"/>
                    <a:pt x="290" y="287"/>
                  </a:cubicBezTo>
                  <a:cubicBezTo>
                    <a:pt x="290" y="288"/>
                    <a:pt x="290" y="288"/>
                    <a:pt x="290" y="288"/>
                  </a:cubicBezTo>
                  <a:cubicBezTo>
                    <a:pt x="290" y="288"/>
                    <a:pt x="290" y="288"/>
                    <a:pt x="290" y="288"/>
                  </a:cubicBezTo>
                  <a:cubicBezTo>
                    <a:pt x="290" y="288"/>
                    <a:pt x="290" y="288"/>
                    <a:pt x="290" y="288"/>
                  </a:cubicBezTo>
                  <a:cubicBezTo>
                    <a:pt x="290" y="289"/>
                    <a:pt x="290" y="289"/>
                    <a:pt x="290" y="289"/>
                  </a:cubicBezTo>
                  <a:cubicBezTo>
                    <a:pt x="290" y="289"/>
                    <a:pt x="290" y="289"/>
                    <a:pt x="290" y="289"/>
                  </a:cubicBezTo>
                  <a:cubicBezTo>
                    <a:pt x="290" y="289"/>
                    <a:pt x="290" y="289"/>
                    <a:pt x="290" y="289"/>
                  </a:cubicBezTo>
                  <a:cubicBezTo>
                    <a:pt x="290" y="289"/>
                    <a:pt x="290" y="289"/>
                    <a:pt x="290" y="289"/>
                  </a:cubicBezTo>
                  <a:cubicBezTo>
                    <a:pt x="290" y="289"/>
                    <a:pt x="290" y="289"/>
                    <a:pt x="290" y="289"/>
                  </a:cubicBezTo>
                  <a:cubicBezTo>
                    <a:pt x="289" y="290"/>
                    <a:pt x="289" y="290"/>
                    <a:pt x="289" y="290"/>
                  </a:cubicBezTo>
                  <a:cubicBezTo>
                    <a:pt x="289" y="290"/>
                    <a:pt x="289" y="290"/>
                    <a:pt x="289" y="290"/>
                  </a:cubicBezTo>
                  <a:cubicBezTo>
                    <a:pt x="289" y="290"/>
                    <a:pt x="289" y="290"/>
                    <a:pt x="289" y="290"/>
                  </a:cubicBezTo>
                  <a:cubicBezTo>
                    <a:pt x="289" y="291"/>
                    <a:pt x="289" y="291"/>
                    <a:pt x="289" y="291"/>
                  </a:cubicBezTo>
                  <a:cubicBezTo>
                    <a:pt x="288" y="292"/>
                    <a:pt x="288" y="292"/>
                    <a:pt x="288" y="292"/>
                  </a:cubicBezTo>
                  <a:cubicBezTo>
                    <a:pt x="288" y="292"/>
                    <a:pt x="288" y="292"/>
                    <a:pt x="288" y="292"/>
                  </a:cubicBezTo>
                  <a:cubicBezTo>
                    <a:pt x="288" y="292"/>
                    <a:pt x="288" y="292"/>
                    <a:pt x="288" y="292"/>
                  </a:cubicBezTo>
                  <a:cubicBezTo>
                    <a:pt x="288" y="292"/>
                    <a:pt x="288" y="292"/>
                    <a:pt x="288" y="292"/>
                  </a:cubicBezTo>
                  <a:cubicBezTo>
                    <a:pt x="287" y="292"/>
                    <a:pt x="287" y="292"/>
                    <a:pt x="287" y="292"/>
                  </a:cubicBezTo>
                  <a:cubicBezTo>
                    <a:pt x="287" y="292"/>
                    <a:pt x="287" y="292"/>
                    <a:pt x="287" y="292"/>
                  </a:cubicBezTo>
                  <a:cubicBezTo>
                    <a:pt x="287" y="292"/>
                    <a:pt x="287" y="292"/>
                    <a:pt x="287" y="292"/>
                  </a:cubicBezTo>
                  <a:cubicBezTo>
                    <a:pt x="286" y="292"/>
                    <a:pt x="286" y="292"/>
                    <a:pt x="286" y="292"/>
                  </a:cubicBezTo>
                  <a:cubicBezTo>
                    <a:pt x="286" y="292"/>
                    <a:pt x="286" y="292"/>
                    <a:pt x="286" y="292"/>
                  </a:cubicBezTo>
                  <a:cubicBezTo>
                    <a:pt x="285" y="293"/>
                    <a:pt x="285" y="293"/>
                    <a:pt x="285" y="293"/>
                  </a:cubicBezTo>
                  <a:cubicBezTo>
                    <a:pt x="285" y="293"/>
                    <a:pt x="285" y="293"/>
                    <a:pt x="285" y="293"/>
                  </a:cubicBezTo>
                  <a:cubicBezTo>
                    <a:pt x="284" y="293"/>
                    <a:pt x="284" y="293"/>
                    <a:pt x="284" y="293"/>
                  </a:cubicBezTo>
                  <a:cubicBezTo>
                    <a:pt x="284" y="293"/>
                    <a:pt x="284" y="293"/>
                    <a:pt x="284" y="293"/>
                  </a:cubicBezTo>
                  <a:cubicBezTo>
                    <a:pt x="284" y="293"/>
                    <a:pt x="284" y="293"/>
                    <a:pt x="284" y="293"/>
                  </a:cubicBezTo>
                  <a:cubicBezTo>
                    <a:pt x="284" y="293"/>
                    <a:pt x="284" y="293"/>
                    <a:pt x="284" y="293"/>
                  </a:cubicBezTo>
                  <a:cubicBezTo>
                    <a:pt x="284" y="293"/>
                    <a:pt x="284" y="293"/>
                    <a:pt x="284" y="293"/>
                  </a:cubicBezTo>
                  <a:cubicBezTo>
                    <a:pt x="284" y="293"/>
                    <a:pt x="284" y="293"/>
                    <a:pt x="284" y="293"/>
                  </a:cubicBezTo>
                  <a:cubicBezTo>
                    <a:pt x="283" y="294"/>
                    <a:pt x="283" y="294"/>
                    <a:pt x="283" y="294"/>
                  </a:cubicBezTo>
                  <a:cubicBezTo>
                    <a:pt x="283" y="293"/>
                    <a:pt x="283" y="293"/>
                    <a:pt x="283" y="293"/>
                  </a:cubicBezTo>
                  <a:cubicBezTo>
                    <a:pt x="282" y="294"/>
                    <a:pt x="282" y="294"/>
                    <a:pt x="282" y="294"/>
                  </a:cubicBezTo>
                  <a:cubicBezTo>
                    <a:pt x="282" y="294"/>
                    <a:pt x="282" y="294"/>
                    <a:pt x="282" y="294"/>
                  </a:cubicBezTo>
                  <a:cubicBezTo>
                    <a:pt x="282" y="295"/>
                    <a:pt x="282" y="295"/>
                    <a:pt x="282" y="295"/>
                  </a:cubicBezTo>
                  <a:cubicBezTo>
                    <a:pt x="281" y="295"/>
                    <a:pt x="281" y="295"/>
                    <a:pt x="281" y="295"/>
                  </a:cubicBezTo>
                  <a:cubicBezTo>
                    <a:pt x="281" y="295"/>
                    <a:pt x="281" y="295"/>
                    <a:pt x="281" y="295"/>
                  </a:cubicBezTo>
                  <a:cubicBezTo>
                    <a:pt x="281" y="296"/>
                    <a:pt x="281" y="296"/>
                    <a:pt x="281" y="296"/>
                  </a:cubicBezTo>
                  <a:cubicBezTo>
                    <a:pt x="281" y="296"/>
                    <a:pt x="281" y="296"/>
                    <a:pt x="281" y="296"/>
                  </a:cubicBezTo>
                  <a:cubicBezTo>
                    <a:pt x="281" y="296"/>
                    <a:pt x="281" y="296"/>
                    <a:pt x="281" y="296"/>
                  </a:cubicBezTo>
                  <a:cubicBezTo>
                    <a:pt x="281" y="296"/>
                    <a:pt x="281" y="296"/>
                    <a:pt x="281" y="296"/>
                  </a:cubicBezTo>
                  <a:cubicBezTo>
                    <a:pt x="280" y="297"/>
                    <a:pt x="280" y="297"/>
                    <a:pt x="280" y="297"/>
                  </a:cubicBezTo>
                  <a:cubicBezTo>
                    <a:pt x="280" y="297"/>
                    <a:pt x="280" y="297"/>
                    <a:pt x="280" y="297"/>
                  </a:cubicBezTo>
                  <a:cubicBezTo>
                    <a:pt x="279" y="297"/>
                    <a:pt x="279" y="297"/>
                    <a:pt x="279" y="297"/>
                  </a:cubicBezTo>
                  <a:cubicBezTo>
                    <a:pt x="279" y="297"/>
                    <a:pt x="279" y="297"/>
                    <a:pt x="279" y="297"/>
                  </a:cubicBezTo>
                  <a:cubicBezTo>
                    <a:pt x="279" y="298"/>
                    <a:pt x="279" y="297"/>
                    <a:pt x="279" y="298"/>
                  </a:cubicBezTo>
                  <a:cubicBezTo>
                    <a:pt x="279" y="298"/>
                    <a:pt x="279" y="298"/>
                    <a:pt x="279" y="298"/>
                  </a:cubicBezTo>
                  <a:cubicBezTo>
                    <a:pt x="279" y="298"/>
                    <a:pt x="279" y="298"/>
                    <a:pt x="279" y="298"/>
                  </a:cubicBezTo>
                  <a:cubicBezTo>
                    <a:pt x="279" y="298"/>
                    <a:pt x="279" y="298"/>
                    <a:pt x="279" y="298"/>
                  </a:cubicBezTo>
                  <a:cubicBezTo>
                    <a:pt x="278" y="299"/>
                    <a:pt x="278" y="299"/>
                    <a:pt x="278" y="299"/>
                  </a:cubicBezTo>
                  <a:cubicBezTo>
                    <a:pt x="278" y="299"/>
                    <a:pt x="278" y="299"/>
                    <a:pt x="278" y="299"/>
                  </a:cubicBezTo>
                  <a:cubicBezTo>
                    <a:pt x="278" y="299"/>
                    <a:pt x="278" y="299"/>
                    <a:pt x="278" y="299"/>
                  </a:cubicBezTo>
                  <a:cubicBezTo>
                    <a:pt x="278" y="299"/>
                    <a:pt x="278" y="299"/>
                    <a:pt x="278" y="299"/>
                  </a:cubicBezTo>
                  <a:cubicBezTo>
                    <a:pt x="278" y="299"/>
                    <a:pt x="278" y="299"/>
                    <a:pt x="278" y="299"/>
                  </a:cubicBezTo>
                  <a:cubicBezTo>
                    <a:pt x="278" y="299"/>
                    <a:pt x="278" y="299"/>
                    <a:pt x="278" y="299"/>
                  </a:cubicBezTo>
                  <a:cubicBezTo>
                    <a:pt x="278" y="299"/>
                    <a:pt x="278" y="299"/>
                    <a:pt x="278" y="299"/>
                  </a:cubicBezTo>
                  <a:cubicBezTo>
                    <a:pt x="277" y="300"/>
                    <a:pt x="277" y="300"/>
                    <a:pt x="277" y="300"/>
                  </a:cubicBezTo>
                  <a:cubicBezTo>
                    <a:pt x="277" y="300"/>
                    <a:pt x="277" y="300"/>
                    <a:pt x="277" y="300"/>
                  </a:cubicBezTo>
                  <a:cubicBezTo>
                    <a:pt x="277" y="300"/>
                    <a:pt x="277" y="300"/>
                    <a:pt x="277" y="300"/>
                  </a:cubicBezTo>
                  <a:cubicBezTo>
                    <a:pt x="276" y="300"/>
                    <a:pt x="276" y="300"/>
                    <a:pt x="276" y="300"/>
                  </a:cubicBezTo>
                  <a:cubicBezTo>
                    <a:pt x="276" y="300"/>
                    <a:pt x="276" y="300"/>
                    <a:pt x="276" y="300"/>
                  </a:cubicBezTo>
                  <a:cubicBezTo>
                    <a:pt x="275" y="300"/>
                    <a:pt x="275" y="300"/>
                    <a:pt x="275" y="300"/>
                  </a:cubicBezTo>
                  <a:cubicBezTo>
                    <a:pt x="275" y="300"/>
                    <a:pt x="275" y="300"/>
                    <a:pt x="275" y="300"/>
                  </a:cubicBezTo>
                  <a:cubicBezTo>
                    <a:pt x="275" y="300"/>
                    <a:pt x="275" y="300"/>
                    <a:pt x="275" y="300"/>
                  </a:cubicBezTo>
                  <a:cubicBezTo>
                    <a:pt x="274" y="300"/>
                    <a:pt x="274" y="300"/>
                    <a:pt x="274" y="300"/>
                  </a:cubicBezTo>
                  <a:cubicBezTo>
                    <a:pt x="274" y="300"/>
                    <a:pt x="274" y="300"/>
                    <a:pt x="274" y="300"/>
                  </a:cubicBezTo>
                  <a:cubicBezTo>
                    <a:pt x="274" y="300"/>
                    <a:pt x="274" y="300"/>
                    <a:pt x="274" y="300"/>
                  </a:cubicBezTo>
                  <a:cubicBezTo>
                    <a:pt x="274" y="300"/>
                    <a:pt x="274" y="300"/>
                    <a:pt x="274" y="300"/>
                  </a:cubicBezTo>
                  <a:cubicBezTo>
                    <a:pt x="273" y="301"/>
                    <a:pt x="273" y="301"/>
                    <a:pt x="273" y="301"/>
                  </a:cubicBezTo>
                  <a:cubicBezTo>
                    <a:pt x="273" y="300"/>
                    <a:pt x="273" y="300"/>
                    <a:pt x="273" y="300"/>
                  </a:cubicBezTo>
                  <a:cubicBezTo>
                    <a:pt x="273" y="301"/>
                    <a:pt x="273" y="301"/>
                    <a:pt x="273" y="301"/>
                  </a:cubicBezTo>
                  <a:cubicBezTo>
                    <a:pt x="273" y="300"/>
                    <a:pt x="273" y="300"/>
                    <a:pt x="273" y="300"/>
                  </a:cubicBezTo>
                  <a:cubicBezTo>
                    <a:pt x="273" y="301"/>
                    <a:pt x="273" y="301"/>
                    <a:pt x="273" y="301"/>
                  </a:cubicBezTo>
                  <a:cubicBezTo>
                    <a:pt x="273" y="300"/>
                    <a:pt x="273" y="300"/>
                    <a:pt x="273" y="300"/>
                  </a:cubicBezTo>
                  <a:cubicBezTo>
                    <a:pt x="272" y="301"/>
                    <a:pt x="272" y="301"/>
                    <a:pt x="272" y="301"/>
                  </a:cubicBezTo>
                  <a:cubicBezTo>
                    <a:pt x="272" y="300"/>
                    <a:pt x="272" y="300"/>
                    <a:pt x="272" y="300"/>
                  </a:cubicBezTo>
                  <a:cubicBezTo>
                    <a:pt x="272" y="301"/>
                    <a:pt x="272" y="301"/>
                    <a:pt x="272" y="301"/>
                  </a:cubicBezTo>
                  <a:cubicBezTo>
                    <a:pt x="272" y="301"/>
                    <a:pt x="272" y="301"/>
                    <a:pt x="272" y="301"/>
                  </a:cubicBezTo>
                  <a:cubicBezTo>
                    <a:pt x="271" y="301"/>
                    <a:pt x="271" y="301"/>
                    <a:pt x="271" y="301"/>
                  </a:cubicBezTo>
                  <a:cubicBezTo>
                    <a:pt x="271" y="301"/>
                    <a:pt x="271" y="301"/>
                    <a:pt x="271" y="301"/>
                  </a:cubicBezTo>
                  <a:cubicBezTo>
                    <a:pt x="271" y="301"/>
                    <a:pt x="271" y="301"/>
                    <a:pt x="271" y="301"/>
                  </a:cubicBezTo>
                  <a:cubicBezTo>
                    <a:pt x="271" y="301"/>
                    <a:pt x="271" y="301"/>
                    <a:pt x="271" y="301"/>
                  </a:cubicBezTo>
                  <a:cubicBezTo>
                    <a:pt x="271" y="301"/>
                    <a:pt x="271" y="301"/>
                    <a:pt x="271" y="301"/>
                  </a:cubicBezTo>
                  <a:cubicBezTo>
                    <a:pt x="271" y="301"/>
                    <a:pt x="271" y="301"/>
                    <a:pt x="271" y="301"/>
                  </a:cubicBezTo>
                  <a:cubicBezTo>
                    <a:pt x="271" y="301"/>
                    <a:pt x="271" y="301"/>
                    <a:pt x="271" y="301"/>
                  </a:cubicBezTo>
                  <a:cubicBezTo>
                    <a:pt x="270" y="301"/>
                    <a:pt x="270" y="301"/>
                    <a:pt x="270" y="301"/>
                  </a:cubicBezTo>
                  <a:cubicBezTo>
                    <a:pt x="270" y="301"/>
                    <a:pt x="270" y="301"/>
                    <a:pt x="270" y="301"/>
                  </a:cubicBezTo>
                  <a:cubicBezTo>
                    <a:pt x="270" y="301"/>
                    <a:pt x="270" y="301"/>
                    <a:pt x="270" y="301"/>
                  </a:cubicBezTo>
                  <a:cubicBezTo>
                    <a:pt x="269" y="301"/>
                    <a:pt x="269" y="301"/>
                    <a:pt x="269" y="301"/>
                  </a:cubicBezTo>
                  <a:cubicBezTo>
                    <a:pt x="269" y="301"/>
                    <a:pt x="269" y="301"/>
                    <a:pt x="269" y="301"/>
                  </a:cubicBezTo>
                  <a:cubicBezTo>
                    <a:pt x="269" y="301"/>
                    <a:pt x="269" y="301"/>
                    <a:pt x="269" y="301"/>
                  </a:cubicBezTo>
                  <a:cubicBezTo>
                    <a:pt x="268" y="301"/>
                    <a:pt x="268" y="301"/>
                    <a:pt x="268" y="301"/>
                  </a:cubicBezTo>
                  <a:cubicBezTo>
                    <a:pt x="268" y="301"/>
                    <a:pt x="268" y="301"/>
                    <a:pt x="268" y="301"/>
                  </a:cubicBezTo>
                  <a:cubicBezTo>
                    <a:pt x="268" y="301"/>
                    <a:pt x="268" y="301"/>
                    <a:pt x="268" y="301"/>
                  </a:cubicBezTo>
                  <a:cubicBezTo>
                    <a:pt x="267" y="301"/>
                    <a:pt x="267" y="301"/>
                    <a:pt x="267" y="301"/>
                  </a:cubicBezTo>
                  <a:cubicBezTo>
                    <a:pt x="267" y="301"/>
                    <a:pt x="267" y="301"/>
                    <a:pt x="267" y="301"/>
                  </a:cubicBezTo>
                  <a:cubicBezTo>
                    <a:pt x="267" y="301"/>
                    <a:pt x="267" y="301"/>
                    <a:pt x="267" y="301"/>
                  </a:cubicBezTo>
                  <a:cubicBezTo>
                    <a:pt x="266" y="302"/>
                    <a:pt x="266" y="302"/>
                    <a:pt x="266" y="302"/>
                  </a:cubicBezTo>
                  <a:cubicBezTo>
                    <a:pt x="266" y="301"/>
                    <a:pt x="266" y="301"/>
                    <a:pt x="266" y="301"/>
                  </a:cubicBezTo>
                  <a:cubicBezTo>
                    <a:pt x="266" y="301"/>
                    <a:pt x="266" y="301"/>
                    <a:pt x="266" y="302"/>
                  </a:cubicBezTo>
                  <a:cubicBezTo>
                    <a:pt x="265" y="301"/>
                    <a:pt x="265" y="301"/>
                    <a:pt x="265" y="301"/>
                  </a:cubicBezTo>
                  <a:cubicBezTo>
                    <a:pt x="265" y="301"/>
                    <a:pt x="265" y="301"/>
                    <a:pt x="265" y="301"/>
                  </a:cubicBezTo>
                  <a:cubicBezTo>
                    <a:pt x="264" y="301"/>
                    <a:pt x="264" y="301"/>
                    <a:pt x="264" y="301"/>
                  </a:cubicBezTo>
                  <a:cubicBezTo>
                    <a:pt x="264" y="301"/>
                    <a:pt x="264" y="301"/>
                    <a:pt x="264" y="301"/>
                  </a:cubicBezTo>
                  <a:cubicBezTo>
                    <a:pt x="264" y="301"/>
                    <a:pt x="264" y="301"/>
                    <a:pt x="264" y="301"/>
                  </a:cubicBezTo>
                  <a:cubicBezTo>
                    <a:pt x="263" y="301"/>
                    <a:pt x="263" y="301"/>
                    <a:pt x="263" y="301"/>
                  </a:cubicBezTo>
                  <a:cubicBezTo>
                    <a:pt x="263" y="301"/>
                    <a:pt x="263" y="301"/>
                    <a:pt x="262" y="301"/>
                  </a:cubicBezTo>
                  <a:cubicBezTo>
                    <a:pt x="262" y="300"/>
                    <a:pt x="262" y="300"/>
                    <a:pt x="262" y="300"/>
                  </a:cubicBezTo>
                  <a:cubicBezTo>
                    <a:pt x="261" y="300"/>
                    <a:pt x="261" y="300"/>
                    <a:pt x="261" y="300"/>
                  </a:cubicBezTo>
                  <a:cubicBezTo>
                    <a:pt x="261" y="300"/>
                    <a:pt x="261" y="300"/>
                    <a:pt x="261" y="300"/>
                  </a:cubicBezTo>
                  <a:cubicBezTo>
                    <a:pt x="260" y="300"/>
                    <a:pt x="260" y="300"/>
                    <a:pt x="260" y="300"/>
                  </a:cubicBezTo>
                  <a:cubicBezTo>
                    <a:pt x="260" y="300"/>
                    <a:pt x="260" y="300"/>
                    <a:pt x="260" y="300"/>
                  </a:cubicBezTo>
                  <a:cubicBezTo>
                    <a:pt x="259" y="300"/>
                    <a:pt x="259" y="300"/>
                    <a:pt x="259" y="300"/>
                  </a:cubicBezTo>
                  <a:cubicBezTo>
                    <a:pt x="259" y="301"/>
                    <a:pt x="259" y="301"/>
                    <a:pt x="259" y="301"/>
                  </a:cubicBezTo>
                  <a:cubicBezTo>
                    <a:pt x="259" y="300"/>
                    <a:pt x="259" y="300"/>
                    <a:pt x="259" y="300"/>
                  </a:cubicBezTo>
                  <a:cubicBezTo>
                    <a:pt x="259" y="301"/>
                    <a:pt x="259" y="301"/>
                    <a:pt x="259" y="301"/>
                  </a:cubicBezTo>
                  <a:cubicBezTo>
                    <a:pt x="259" y="301"/>
                    <a:pt x="259" y="301"/>
                    <a:pt x="259" y="301"/>
                  </a:cubicBezTo>
                  <a:cubicBezTo>
                    <a:pt x="257" y="301"/>
                    <a:pt x="257" y="301"/>
                    <a:pt x="257" y="301"/>
                  </a:cubicBezTo>
                  <a:cubicBezTo>
                    <a:pt x="257" y="302"/>
                    <a:pt x="257" y="302"/>
                    <a:pt x="257" y="302"/>
                  </a:cubicBezTo>
                  <a:cubicBezTo>
                    <a:pt x="257" y="302"/>
                    <a:pt x="257" y="302"/>
                    <a:pt x="257" y="302"/>
                  </a:cubicBezTo>
                  <a:cubicBezTo>
                    <a:pt x="257" y="302"/>
                    <a:pt x="257" y="302"/>
                    <a:pt x="257" y="302"/>
                  </a:cubicBezTo>
                  <a:cubicBezTo>
                    <a:pt x="257" y="302"/>
                    <a:pt x="257" y="302"/>
                    <a:pt x="257" y="302"/>
                  </a:cubicBezTo>
                  <a:cubicBezTo>
                    <a:pt x="256" y="303"/>
                    <a:pt x="256" y="303"/>
                    <a:pt x="256" y="303"/>
                  </a:cubicBezTo>
                  <a:cubicBezTo>
                    <a:pt x="255" y="303"/>
                    <a:pt x="255" y="303"/>
                    <a:pt x="255" y="303"/>
                  </a:cubicBezTo>
                  <a:cubicBezTo>
                    <a:pt x="255" y="303"/>
                    <a:pt x="255" y="303"/>
                    <a:pt x="255" y="303"/>
                  </a:cubicBezTo>
                  <a:cubicBezTo>
                    <a:pt x="255" y="303"/>
                    <a:pt x="255" y="303"/>
                    <a:pt x="255" y="303"/>
                  </a:cubicBezTo>
                  <a:cubicBezTo>
                    <a:pt x="254" y="304"/>
                    <a:pt x="254" y="304"/>
                    <a:pt x="254" y="304"/>
                  </a:cubicBezTo>
                  <a:cubicBezTo>
                    <a:pt x="253" y="303"/>
                    <a:pt x="253" y="303"/>
                    <a:pt x="253" y="303"/>
                  </a:cubicBezTo>
                  <a:cubicBezTo>
                    <a:pt x="253" y="303"/>
                    <a:pt x="253" y="303"/>
                    <a:pt x="253" y="303"/>
                  </a:cubicBezTo>
                  <a:cubicBezTo>
                    <a:pt x="253" y="303"/>
                    <a:pt x="253" y="303"/>
                    <a:pt x="253" y="303"/>
                  </a:cubicBezTo>
                  <a:cubicBezTo>
                    <a:pt x="252" y="303"/>
                    <a:pt x="252" y="303"/>
                    <a:pt x="252" y="303"/>
                  </a:cubicBezTo>
                  <a:cubicBezTo>
                    <a:pt x="252" y="303"/>
                    <a:pt x="252" y="303"/>
                    <a:pt x="252" y="303"/>
                  </a:cubicBezTo>
                  <a:cubicBezTo>
                    <a:pt x="252" y="303"/>
                    <a:pt x="252" y="303"/>
                    <a:pt x="252" y="303"/>
                  </a:cubicBezTo>
                  <a:cubicBezTo>
                    <a:pt x="251" y="303"/>
                    <a:pt x="251" y="303"/>
                    <a:pt x="251" y="303"/>
                  </a:cubicBezTo>
                  <a:cubicBezTo>
                    <a:pt x="251" y="303"/>
                    <a:pt x="251" y="303"/>
                    <a:pt x="251" y="303"/>
                  </a:cubicBezTo>
                  <a:cubicBezTo>
                    <a:pt x="251" y="302"/>
                    <a:pt x="251" y="302"/>
                    <a:pt x="251" y="302"/>
                  </a:cubicBezTo>
                  <a:cubicBezTo>
                    <a:pt x="251" y="302"/>
                    <a:pt x="251" y="302"/>
                    <a:pt x="251" y="302"/>
                  </a:cubicBezTo>
                  <a:cubicBezTo>
                    <a:pt x="251" y="302"/>
                    <a:pt x="251" y="302"/>
                    <a:pt x="251" y="302"/>
                  </a:cubicBezTo>
                  <a:cubicBezTo>
                    <a:pt x="250" y="302"/>
                    <a:pt x="250" y="302"/>
                    <a:pt x="250" y="302"/>
                  </a:cubicBezTo>
                  <a:cubicBezTo>
                    <a:pt x="250" y="302"/>
                    <a:pt x="250" y="302"/>
                    <a:pt x="250" y="302"/>
                  </a:cubicBezTo>
                  <a:cubicBezTo>
                    <a:pt x="250" y="302"/>
                    <a:pt x="250" y="302"/>
                    <a:pt x="250" y="302"/>
                  </a:cubicBezTo>
                  <a:cubicBezTo>
                    <a:pt x="250" y="302"/>
                    <a:pt x="250" y="302"/>
                    <a:pt x="250" y="302"/>
                  </a:cubicBezTo>
                  <a:cubicBezTo>
                    <a:pt x="249" y="302"/>
                    <a:pt x="249" y="302"/>
                    <a:pt x="249" y="302"/>
                  </a:cubicBezTo>
                  <a:cubicBezTo>
                    <a:pt x="249" y="302"/>
                    <a:pt x="249" y="302"/>
                    <a:pt x="249" y="302"/>
                  </a:cubicBezTo>
                  <a:cubicBezTo>
                    <a:pt x="249" y="302"/>
                    <a:pt x="249" y="302"/>
                    <a:pt x="249" y="302"/>
                  </a:cubicBezTo>
                  <a:cubicBezTo>
                    <a:pt x="249" y="302"/>
                    <a:pt x="249" y="302"/>
                    <a:pt x="249" y="302"/>
                  </a:cubicBezTo>
                  <a:cubicBezTo>
                    <a:pt x="248" y="302"/>
                    <a:pt x="248" y="302"/>
                    <a:pt x="248" y="302"/>
                  </a:cubicBezTo>
                  <a:cubicBezTo>
                    <a:pt x="248" y="302"/>
                    <a:pt x="248" y="302"/>
                    <a:pt x="248" y="302"/>
                  </a:cubicBezTo>
                  <a:cubicBezTo>
                    <a:pt x="247" y="303"/>
                    <a:pt x="247" y="303"/>
                    <a:pt x="247" y="303"/>
                  </a:cubicBezTo>
                  <a:cubicBezTo>
                    <a:pt x="247" y="303"/>
                    <a:pt x="247" y="303"/>
                    <a:pt x="247" y="303"/>
                  </a:cubicBezTo>
                  <a:cubicBezTo>
                    <a:pt x="247" y="303"/>
                    <a:pt x="247" y="303"/>
                    <a:pt x="247" y="303"/>
                  </a:cubicBezTo>
                  <a:cubicBezTo>
                    <a:pt x="247" y="303"/>
                    <a:pt x="247" y="303"/>
                    <a:pt x="247" y="303"/>
                  </a:cubicBezTo>
                  <a:cubicBezTo>
                    <a:pt x="246" y="303"/>
                    <a:pt x="246" y="303"/>
                    <a:pt x="246" y="303"/>
                  </a:cubicBezTo>
                  <a:cubicBezTo>
                    <a:pt x="246" y="303"/>
                    <a:pt x="246" y="303"/>
                    <a:pt x="246" y="303"/>
                  </a:cubicBezTo>
                  <a:cubicBezTo>
                    <a:pt x="246" y="303"/>
                    <a:pt x="246" y="303"/>
                    <a:pt x="246" y="303"/>
                  </a:cubicBezTo>
                  <a:cubicBezTo>
                    <a:pt x="245" y="303"/>
                    <a:pt x="245" y="303"/>
                    <a:pt x="245" y="303"/>
                  </a:cubicBezTo>
                  <a:cubicBezTo>
                    <a:pt x="246" y="302"/>
                    <a:pt x="246" y="302"/>
                    <a:pt x="246" y="301"/>
                  </a:cubicBezTo>
                  <a:cubicBezTo>
                    <a:pt x="245" y="300"/>
                    <a:pt x="245" y="300"/>
                    <a:pt x="245" y="300"/>
                  </a:cubicBezTo>
                  <a:cubicBezTo>
                    <a:pt x="245" y="301"/>
                    <a:pt x="245" y="301"/>
                    <a:pt x="245" y="301"/>
                  </a:cubicBezTo>
                  <a:cubicBezTo>
                    <a:pt x="245" y="300"/>
                    <a:pt x="244" y="300"/>
                    <a:pt x="244" y="299"/>
                  </a:cubicBezTo>
                  <a:cubicBezTo>
                    <a:pt x="244" y="299"/>
                    <a:pt x="244" y="299"/>
                    <a:pt x="244" y="299"/>
                  </a:cubicBezTo>
                  <a:cubicBezTo>
                    <a:pt x="244" y="299"/>
                    <a:pt x="244" y="299"/>
                    <a:pt x="244" y="299"/>
                  </a:cubicBezTo>
                  <a:cubicBezTo>
                    <a:pt x="244" y="299"/>
                    <a:pt x="244" y="299"/>
                    <a:pt x="244" y="299"/>
                  </a:cubicBezTo>
                  <a:cubicBezTo>
                    <a:pt x="243" y="299"/>
                    <a:pt x="243" y="299"/>
                    <a:pt x="243" y="299"/>
                  </a:cubicBezTo>
                  <a:cubicBezTo>
                    <a:pt x="244" y="299"/>
                    <a:pt x="244" y="299"/>
                    <a:pt x="244" y="299"/>
                  </a:cubicBezTo>
                  <a:cubicBezTo>
                    <a:pt x="244" y="299"/>
                    <a:pt x="244" y="299"/>
                    <a:pt x="244" y="299"/>
                  </a:cubicBezTo>
                  <a:cubicBezTo>
                    <a:pt x="244" y="298"/>
                    <a:pt x="244" y="298"/>
                    <a:pt x="244" y="298"/>
                  </a:cubicBezTo>
                  <a:cubicBezTo>
                    <a:pt x="243" y="298"/>
                    <a:pt x="243" y="298"/>
                    <a:pt x="243" y="298"/>
                  </a:cubicBezTo>
                  <a:cubicBezTo>
                    <a:pt x="243" y="298"/>
                    <a:pt x="243" y="298"/>
                    <a:pt x="243" y="298"/>
                  </a:cubicBezTo>
                  <a:cubicBezTo>
                    <a:pt x="243" y="298"/>
                    <a:pt x="243" y="298"/>
                    <a:pt x="243" y="298"/>
                  </a:cubicBezTo>
                  <a:cubicBezTo>
                    <a:pt x="243" y="298"/>
                    <a:pt x="243" y="298"/>
                    <a:pt x="243" y="298"/>
                  </a:cubicBezTo>
                  <a:cubicBezTo>
                    <a:pt x="243" y="298"/>
                    <a:pt x="243" y="298"/>
                    <a:pt x="243" y="298"/>
                  </a:cubicBezTo>
                  <a:cubicBezTo>
                    <a:pt x="242" y="298"/>
                    <a:pt x="242" y="298"/>
                    <a:pt x="242" y="298"/>
                  </a:cubicBezTo>
                  <a:cubicBezTo>
                    <a:pt x="242" y="297"/>
                    <a:pt x="242" y="297"/>
                    <a:pt x="242" y="297"/>
                  </a:cubicBezTo>
                  <a:cubicBezTo>
                    <a:pt x="242" y="298"/>
                    <a:pt x="242" y="298"/>
                    <a:pt x="242" y="298"/>
                  </a:cubicBezTo>
                  <a:cubicBezTo>
                    <a:pt x="241" y="297"/>
                    <a:pt x="241" y="297"/>
                    <a:pt x="241" y="297"/>
                  </a:cubicBezTo>
                  <a:cubicBezTo>
                    <a:pt x="241" y="298"/>
                    <a:pt x="241" y="298"/>
                    <a:pt x="241" y="298"/>
                  </a:cubicBezTo>
                  <a:cubicBezTo>
                    <a:pt x="241" y="297"/>
                    <a:pt x="241" y="297"/>
                    <a:pt x="241" y="297"/>
                  </a:cubicBezTo>
                  <a:cubicBezTo>
                    <a:pt x="240" y="297"/>
                    <a:pt x="240" y="297"/>
                    <a:pt x="240" y="297"/>
                  </a:cubicBezTo>
                  <a:cubicBezTo>
                    <a:pt x="240" y="296"/>
                    <a:pt x="240" y="296"/>
                    <a:pt x="240" y="296"/>
                  </a:cubicBezTo>
                  <a:cubicBezTo>
                    <a:pt x="240" y="297"/>
                    <a:pt x="240" y="297"/>
                    <a:pt x="240" y="297"/>
                  </a:cubicBezTo>
                  <a:cubicBezTo>
                    <a:pt x="240" y="296"/>
                    <a:pt x="240" y="296"/>
                    <a:pt x="240" y="296"/>
                  </a:cubicBezTo>
                  <a:cubicBezTo>
                    <a:pt x="239" y="296"/>
                    <a:pt x="239" y="296"/>
                    <a:pt x="239" y="296"/>
                  </a:cubicBezTo>
                  <a:cubicBezTo>
                    <a:pt x="239" y="296"/>
                    <a:pt x="239" y="296"/>
                    <a:pt x="239" y="296"/>
                  </a:cubicBezTo>
                  <a:cubicBezTo>
                    <a:pt x="238" y="296"/>
                    <a:pt x="239" y="296"/>
                    <a:pt x="238" y="296"/>
                  </a:cubicBezTo>
                  <a:cubicBezTo>
                    <a:pt x="238" y="296"/>
                    <a:pt x="238" y="296"/>
                    <a:pt x="238" y="296"/>
                  </a:cubicBezTo>
                  <a:cubicBezTo>
                    <a:pt x="238" y="295"/>
                    <a:pt x="238" y="295"/>
                    <a:pt x="238" y="295"/>
                  </a:cubicBezTo>
                  <a:cubicBezTo>
                    <a:pt x="238" y="295"/>
                    <a:pt x="238" y="295"/>
                    <a:pt x="238" y="295"/>
                  </a:cubicBezTo>
                  <a:cubicBezTo>
                    <a:pt x="237" y="295"/>
                    <a:pt x="237" y="295"/>
                    <a:pt x="237" y="295"/>
                  </a:cubicBezTo>
                  <a:cubicBezTo>
                    <a:pt x="237" y="295"/>
                    <a:pt x="237" y="295"/>
                    <a:pt x="237" y="295"/>
                  </a:cubicBezTo>
                  <a:cubicBezTo>
                    <a:pt x="237" y="295"/>
                    <a:pt x="236" y="294"/>
                    <a:pt x="236" y="294"/>
                  </a:cubicBezTo>
                  <a:cubicBezTo>
                    <a:pt x="236" y="294"/>
                    <a:pt x="236" y="294"/>
                    <a:pt x="236" y="294"/>
                  </a:cubicBezTo>
                  <a:cubicBezTo>
                    <a:pt x="236" y="293"/>
                    <a:pt x="236" y="293"/>
                    <a:pt x="236" y="293"/>
                  </a:cubicBezTo>
                  <a:cubicBezTo>
                    <a:pt x="235" y="293"/>
                    <a:pt x="235" y="293"/>
                    <a:pt x="235" y="293"/>
                  </a:cubicBezTo>
                  <a:cubicBezTo>
                    <a:pt x="234" y="292"/>
                    <a:pt x="234" y="292"/>
                    <a:pt x="234" y="292"/>
                  </a:cubicBezTo>
                  <a:cubicBezTo>
                    <a:pt x="234" y="292"/>
                    <a:pt x="234" y="292"/>
                    <a:pt x="234" y="292"/>
                  </a:cubicBezTo>
                  <a:cubicBezTo>
                    <a:pt x="234" y="292"/>
                    <a:pt x="234" y="292"/>
                    <a:pt x="234" y="292"/>
                  </a:cubicBezTo>
                  <a:cubicBezTo>
                    <a:pt x="234" y="291"/>
                    <a:pt x="234" y="291"/>
                    <a:pt x="234" y="291"/>
                  </a:cubicBezTo>
                  <a:cubicBezTo>
                    <a:pt x="233" y="291"/>
                    <a:pt x="233" y="291"/>
                    <a:pt x="233" y="291"/>
                  </a:cubicBezTo>
                  <a:cubicBezTo>
                    <a:pt x="233" y="291"/>
                    <a:pt x="233" y="291"/>
                    <a:pt x="233" y="291"/>
                  </a:cubicBezTo>
                  <a:cubicBezTo>
                    <a:pt x="233" y="290"/>
                    <a:pt x="233" y="290"/>
                    <a:pt x="233" y="290"/>
                  </a:cubicBezTo>
                  <a:cubicBezTo>
                    <a:pt x="233" y="290"/>
                    <a:pt x="233" y="290"/>
                    <a:pt x="233" y="290"/>
                  </a:cubicBezTo>
                  <a:cubicBezTo>
                    <a:pt x="232" y="290"/>
                    <a:pt x="232" y="290"/>
                    <a:pt x="232" y="290"/>
                  </a:cubicBezTo>
                  <a:cubicBezTo>
                    <a:pt x="232" y="289"/>
                    <a:pt x="232" y="289"/>
                    <a:pt x="232" y="289"/>
                  </a:cubicBezTo>
                  <a:cubicBezTo>
                    <a:pt x="232" y="289"/>
                    <a:pt x="232" y="289"/>
                    <a:pt x="232" y="289"/>
                  </a:cubicBezTo>
                  <a:cubicBezTo>
                    <a:pt x="232" y="289"/>
                    <a:pt x="232" y="289"/>
                    <a:pt x="232" y="289"/>
                  </a:cubicBezTo>
                  <a:cubicBezTo>
                    <a:pt x="231" y="289"/>
                    <a:pt x="231" y="289"/>
                    <a:pt x="231" y="289"/>
                  </a:cubicBezTo>
                  <a:cubicBezTo>
                    <a:pt x="231" y="288"/>
                    <a:pt x="231" y="288"/>
                    <a:pt x="231" y="288"/>
                  </a:cubicBezTo>
                  <a:cubicBezTo>
                    <a:pt x="231" y="288"/>
                    <a:pt x="231" y="288"/>
                    <a:pt x="231" y="288"/>
                  </a:cubicBezTo>
                  <a:cubicBezTo>
                    <a:pt x="231" y="288"/>
                    <a:pt x="231" y="288"/>
                    <a:pt x="231" y="288"/>
                  </a:cubicBezTo>
                  <a:cubicBezTo>
                    <a:pt x="231" y="288"/>
                    <a:pt x="231" y="288"/>
                    <a:pt x="231" y="288"/>
                  </a:cubicBezTo>
                  <a:cubicBezTo>
                    <a:pt x="230" y="287"/>
                    <a:pt x="230" y="287"/>
                    <a:pt x="230" y="287"/>
                  </a:cubicBezTo>
                  <a:cubicBezTo>
                    <a:pt x="230" y="287"/>
                    <a:pt x="230" y="287"/>
                    <a:pt x="230" y="287"/>
                  </a:cubicBezTo>
                  <a:cubicBezTo>
                    <a:pt x="229" y="287"/>
                    <a:pt x="229" y="287"/>
                    <a:pt x="229" y="287"/>
                  </a:cubicBezTo>
                  <a:cubicBezTo>
                    <a:pt x="229" y="287"/>
                    <a:pt x="229" y="287"/>
                    <a:pt x="229" y="287"/>
                  </a:cubicBezTo>
                  <a:cubicBezTo>
                    <a:pt x="229" y="286"/>
                    <a:pt x="229" y="286"/>
                    <a:pt x="229" y="286"/>
                  </a:cubicBezTo>
                  <a:cubicBezTo>
                    <a:pt x="229" y="286"/>
                    <a:pt x="229" y="286"/>
                    <a:pt x="229" y="286"/>
                  </a:cubicBezTo>
                  <a:cubicBezTo>
                    <a:pt x="229" y="286"/>
                    <a:pt x="229" y="286"/>
                    <a:pt x="229" y="286"/>
                  </a:cubicBezTo>
                  <a:cubicBezTo>
                    <a:pt x="228" y="286"/>
                    <a:pt x="228" y="286"/>
                    <a:pt x="228" y="286"/>
                  </a:cubicBezTo>
                  <a:cubicBezTo>
                    <a:pt x="228" y="286"/>
                    <a:pt x="228" y="286"/>
                    <a:pt x="228" y="286"/>
                  </a:cubicBezTo>
                  <a:cubicBezTo>
                    <a:pt x="229" y="285"/>
                    <a:pt x="229" y="285"/>
                    <a:pt x="229" y="285"/>
                  </a:cubicBezTo>
                  <a:cubicBezTo>
                    <a:pt x="228" y="285"/>
                    <a:pt x="228" y="285"/>
                    <a:pt x="228" y="285"/>
                  </a:cubicBezTo>
                  <a:cubicBezTo>
                    <a:pt x="228" y="284"/>
                    <a:pt x="228" y="284"/>
                    <a:pt x="228" y="284"/>
                  </a:cubicBezTo>
                  <a:cubicBezTo>
                    <a:pt x="229" y="284"/>
                    <a:pt x="229" y="284"/>
                    <a:pt x="229" y="284"/>
                  </a:cubicBezTo>
                  <a:cubicBezTo>
                    <a:pt x="229" y="284"/>
                    <a:pt x="229" y="284"/>
                    <a:pt x="229" y="284"/>
                  </a:cubicBezTo>
                  <a:cubicBezTo>
                    <a:pt x="230" y="284"/>
                    <a:pt x="230" y="284"/>
                    <a:pt x="230" y="284"/>
                  </a:cubicBezTo>
                  <a:cubicBezTo>
                    <a:pt x="231" y="283"/>
                    <a:pt x="231" y="283"/>
                    <a:pt x="231" y="283"/>
                  </a:cubicBezTo>
                  <a:cubicBezTo>
                    <a:pt x="230" y="283"/>
                    <a:pt x="230" y="283"/>
                    <a:pt x="230" y="283"/>
                  </a:cubicBezTo>
                  <a:cubicBezTo>
                    <a:pt x="231" y="283"/>
                    <a:pt x="231" y="283"/>
                    <a:pt x="231" y="283"/>
                  </a:cubicBezTo>
                  <a:cubicBezTo>
                    <a:pt x="231" y="283"/>
                    <a:pt x="231" y="283"/>
                    <a:pt x="231" y="283"/>
                  </a:cubicBezTo>
                  <a:cubicBezTo>
                    <a:pt x="231" y="282"/>
                    <a:pt x="231" y="282"/>
                    <a:pt x="231" y="282"/>
                  </a:cubicBezTo>
                  <a:cubicBezTo>
                    <a:pt x="232" y="282"/>
                    <a:pt x="232" y="282"/>
                    <a:pt x="232" y="282"/>
                  </a:cubicBezTo>
                  <a:cubicBezTo>
                    <a:pt x="232" y="282"/>
                    <a:pt x="232" y="282"/>
                    <a:pt x="232" y="282"/>
                  </a:cubicBezTo>
                  <a:cubicBezTo>
                    <a:pt x="232" y="282"/>
                    <a:pt x="232" y="282"/>
                    <a:pt x="232" y="282"/>
                  </a:cubicBezTo>
                  <a:cubicBezTo>
                    <a:pt x="232" y="282"/>
                    <a:pt x="232" y="282"/>
                    <a:pt x="232" y="282"/>
                  </a:cubicBezTo>
                  <a:cubicBezTo>
                    <a:pt x="233" y="282"/>
                    <a:pt x="233" y="282"/>
                    <a:pt x="233" y="282"/>
                  </a:cubicBezTo>
                  <a:cubicBezTo>
                    <a:pt x="233" y="282"/>
                    <a:pt x="233" y="282"/>
                    <a:pt x="233" y="282"/>
                  </a:cubicBezTo>
                  <a:cubicBezTo>
                    <a:pt x="233" y="282"/>
                    <a:pt x="233" y="282"/>
                    <a:pt x="233" y="282"/>
                  </a:cubicBezTo>
                  <a:cubicBezTo>
                    <a:pt x="233" y="282"/>
                    <a:pt x="233" y="282"/>
                    <a:pt x="233" y="282"/>
                  </a:cubicBezTo>
                  <a:cubicBezTo>
                    <a:pt x="233" y="282"/>
                    <a:pt x="233" y="282"/>
                    <a:pt x="233" y="282"/>
                  </a:cubicBezTo>
                  <a:cubicBezTo>
                    <a:pt x="234" y="282"/>
                    <a:pt x="234" y="282"/>
                    <a:pt x="234" y="282"/>
                  </a:cubicBezTo>
                  <a:cubicBezTo>
                    <a:pt x="234" y="281"/>
                    <a:pt x="234" y="281"/>
                    <a:pt x="234" y="281"/>
                  </a:cubicBezTo>
                  <a:cubicBezTo>
                    <a:pt x="234" y="281"/>
                    <a:pt x="234" y="281"/>
                    <a:pt x="234" y="281"/>
                  </a:cubicBezTo>
                  <a:cubicBezTo>
                    <a:pt x="234" y="281"/>
                    <a:pt x="234" y="281"/>
                    <a:pt x="234" y="281"/>
                  </a:cubicBezTo>
                  <a:cubicBezTo>
                    <a:pt x="234" y="281"/>
                    <a:pt x="234" y="281"/>
                    <a:pt x="234" y="281"/>
                  </a:cubicBezTo>
                  <a:cubicBezTo>
                    <a:pt x="234" y="281"/>
                    <a:pt x="234" y="281"/>
                    <a:pt x="234" y="281"/>
                  </a:cubicBezTo>
                  <a:cubicBezTo>
                    <a:pt x="234" y="281"/>
                    <a:pt x="234" y="281"/>
                    <a:pt x="234" y="281"/>
                  </a:cubicBezTo>
                  <a:cubicBezTo>
                    <a:pt x="233" y="281"/>
                    <a:pt x="233" y="281"/>
                    <a:pt x="233" y="281"/>
                  </a:cubicBezTo>
                  <a:cubicBezTo>
                    <a:pt x="234" y="280"/>
                    <a:pt x="234" y="280"/>
                    <a:pt x="234" y="280"/>
                  </a:cubicBezTo>
                  <a:cubicBezTo>
                    <a:pt x="234" y="280"/>
                    <a:pt x="234" y="280"/>
                    <a:pt x="234" y="280"/>
                  </a:cubicBezTo>
                  <a:cubicBezTo>
                    <a:pt x="234" y="280"/>
                    <a:pt x="234" y="280"/>
                    <a:pt x="234" y="280"/>
                  </a:cubicBezTo>
                  <a:cubicBezTo>
                    <a:pt x="234" y="280"/>
                    <a:pt x="234" y="280"/>
                    <a:pt x="234" y="280"/>
                  </a:cubicBezTo>
                  <a:cubicBezTo>
                    <a:pt x="234" y="279"/>
                    <a:pt x="234" y="279"/>
                    <a:pt x="234" y="279"/>
                  </a:cubicBezTo>
                  <a:cubicBezTo>
                    <a:pt x="234" y="279"/>
                    <a:pt x="234" y="279"/>
                    <a:pt x="234" y="279"/>
                  </a:cubicBezTo>
                  <a:cubicBezTo>
                    <a:pt x="234" y="279"/>
                    <a:pt x="233" y="279"/>
                    <a:pt x="234" y="278"/>
                  </a:cubicBezTo>
                  <a:cubicBezTo>
                    <a:pt x="233" y="278"/>
                    <a:pt x="233" y="278"/>
                    <a:pt x="233" y="278"/>
                  </a:cubicBezTo>
                  <a:cubicBezTo>
                    <a:pt x="233" y="278"/>
                    <a:pt x="233" y="278"/>
                    <a:pt x="233" y="278"/>
                  </a:cubicBezTo>
                  <a:cubicBezTo>
                    <a:pt x="233" y="278"/>
                    <a:pt x="233" y="278"/>
                    <a:pt x="233" y="278"/>
                  </a:cubicBezTo>
                  <a:cubicBezTo>
                    <a:pt x="233" y="277"/>
                    <a:pt x="233" y="277"/>
                    <a:pt x="232" y="277"/>
                  </a:cubicBezTo>
                  <a:cubicBezTo>
                    <a:pt x="233" y="277"/>
                    <a:pt x="233" y="277"/>
                    <a:pt x="233" y="277"/>
                  </a:cubicBezTo>
                  <a:cubicBezTo>
                    <a:pt x="232" y="277"/>
                    <a:pt x="232" y="277"/>
                    <a:pt x="232" y="277"/>
                  </a:cubicBezTo>
                  <a:cubicBezTo>
                    <a:pt x="232" y="276"/>
                    <a:pt x="232" y="276"/>
                    <a:pt x="232" y="276"/>
                  </a:cubicBezTo>
                  <a:cubicBezTo>
                    <a:pt x="232" y="276"/>
                    <a:pt x="232" y="276"/>
                    <a:pt x="232" y="276"/>
                  </a:cubicBezTo>
                  <a:cubicBezTo>
                    <a:pt x="232" y="276"/>
                    <a:pt x="232" y="276"/>
                    <a:pt x="232" y="276"/>
                  </a:cubicBezTo>
                  <a:cubicBezTo>
                    <a:pt x="232" y="275"/>
                    <a:pt x="232" y="275"/>
                    <a:pt x="232" y="275"/>
                  </a:cubicBezTo>
                  <a:cubicBezTo>
                    <a:pt x="232" y="275"/>
                    <a:pt x="232" y="275"/>
                    <a:pt x="232" y="275"/>
                  </a:cubicBezTo>
                  <a:cubicBezTo>
                    <a:pt x="232" y="274"/>
                    <a:pt x="232" y="274"/>
                    <a:pt x="232" y="274"/>
                  </a:cubicBezTo>
                  <a:cubicBezTo>
                    <a:pt x="232" y="274"/>
                    <a:pt x="232" y="274"/>
                    <a:pt x="232" y="274"/>
                  </a:cubicBezTo>
                  <a:cubicBezTo>
                    <a:pt x="232" y="273"/>
                    <a:pt x="232" y="273"/>
                    <a:pt x="232" y="273"/>
                  </a:cubicBezTo>
                  <a:cubicBezTo>
                    <a:pt x="232" y="273"/>
                    <a:pt x="232" y="272"/>
                    <a:pt x="232" y="272"/>
                  </a:cubicBezTo>
                  <a:cubicBezTo>
                    <a:pt x="232" y="272"/>
                    <a:pt x="232" y="272"/>
                    <a:pt x="232" y="272"/>
                  </a:cubicBezTo>
                  <a:cubicBezTo>
                    <a:pt x="232" y="271"/>
                    <a:pt x="232" y="271"/>
                    <a:pt x="232" y="271"/>
                  </a:cubicBezTo>
                  <a:cubicBezTo>
                    <a:pt x="232" y="271"/>
                    <a:pt x="232" y="271"/>
                    <a:pt x="232" y="271"/>
                  </a:cubicBezTo>
                  <a:cubicBezTo>
                    <a:pt x="232" y="271"/>
                    <a:pt x="232" y="271"/>
                    <a:pt x="232" y="271"/>
                  </a:cubicBezTo>
                  <a:cubicBezTo>
                    <a:pt x="232" y="271"/>
                    <a:pt x="232" y="271"/>
                    <a:pt x="232" y="271"/>
                  </a:cubicBezTo>
                  <a:cubicBezTo>
                    <a:pt x="232" y="270"/>
                    <a:pt x="232" y="270"/>
                    <a:pt x="232" y="270"/>
                  </a:cubicBezTo>
                  <a:cubicBezTo>
                    <a:pt x="231" y="270"/>
                    <a:pt x="231" y="270"/>
                    <a:pt x="231" y="270"/>
                  </a:cubicBezTo>
                  <a:cubicBezTo>
                    <a:pt x="231" y="270"/>
                    <a:pt x="231" y="270"/>
                    <a:pt x="231" y="270"/>
                  </a:cubicBezTo>
                  <a:cubicBezTo>
                    <a:pt x="231" y="270"/>
                    <a:pt x="231" y="270"/>
                    <a:pt x="231" y="270"/>
                  </a:cubicBezTo>
                  <a:cubicBezTo>
                    <a:pt x="231" y="270"/>
                    <a:pt x="231" y="270"/>
                    <a:pt x="231" y="270"/>
                  </a:cubicBezTo>
                  <a:cubicBezTo>
                    <a:pt x="231" y="269"/>
                    <a:pt x="230" y="268"/>
                    <a:pt x="230" y="267"/>
                  </a:cubicBezTo>
                  <a:cubicBezTo>
                    <a:pt x="229" y="267"/>
                    <a:pt x="229" y="266"/>
                    <a:pt x="228" y="267"/>
                  </a:cubicBezTo>
                  <a:cubicBezTo>
                    <a:pt x="228" y="267"/>
                    <a:pt x="228" y="267"/>
                    <a:pt x="228" y="267"/>
                  </a:cubicBezTo>
                  <a:cubicBezTo>
                    <a:pt x="228" y="267"/>
                    <a:pt x="228" y="267"/>
                    <a:pt x="228" y="267"/>
                  </a:cubicBezTo>
                  <a:cubicBezTo>
                    <a:pt x="228" y="268"/>
                    <a:pt x="228" y="268"/>
                    <a:pt x="228" y="268"/>
                  </a:cubicBezTo>
                  <a:cubicBezTo>
                    <a:pt x="227" y="268"/>
                    <a:pt x="227" y="268"/>
                    <a:pt x="227" y="268"/>
                  </a:cubicBezTo>
                  <a:cubicBezTo>
                    <a:pt x="227" y="268"/>
                    <a:pt x="227" y="268"/>
                    <a:pt x="227" y="268"/>
                  </a:cubicBezTo>
                  <a:cubicBezTo>
                    <a:pt x="227" y="268"/>
                    <a:pt x="226" y="268"/>
                    <a:pt x="226" y="268"/>
                  </a:cubicBezTo>
                  <a:cubicBezTo>
                    <a:pt x="226" y="268"/>
                    <a:pt x="226" y="268"/>
                    <a:pt x="226" y="268"/>
                  </a:cubicBezTo>
                  <a:cubicBezTo>
                    <a:pt x="226" y="268"/>
                    <a:pt x="226" y="268"/>
                    <a:pt x="226" y="268"/>
                  </a:cubicBezTo>
                  <a:cubicBezTo>
                    <a:pt x="225" y="268"/>
                    <a:pt x="225" y="268"/>
                    <a:pt x="225" y="268"/>
                  </a:cubicBezTo>
                  <a:cubicBezTo>
                    <a:pt x="225" y="268"/>
                    <a:pt x="225" y="268"/>
                    <a:pt x="225" y="268"/>
                  </a:cubicBezTo>
                  <a:cubicBezTo>
                    <a:pt x="225" y="268"/>
                    <a:pt x="225" y="268"/>
                    <a:pt x="225" y="268"/>
                  </a:cubicBezTo>
                  <a:cubicBezTo>
                    <a:pt x="225" y="268"/>
                    <a:pt x="225" y="268"/>
                    <a:pt x="225" y="268"/>
                  </a:cubicBezTo>
                  <a:cubicBezTo>
                    <a:pt x="224" y="268"/>
                    <a:pt x="225" y="267"/>
                    <a:pt x="224" y="267"/>
                  </a:cubicBezTo>
                  <a:cubicBezTo>
                    <a:pt x="224" y="267"/>
                    <a:pt x="224" y="266"/>
                    <a:pt x="224" y="266"/>
                  </a:cubicBezTo>
                  <a:cubicBezTo>
                    <a:pt x="223" y="265"/>
                    <a:pt x="223" y="265"/>
                    <a:pt x="223" y="265"/>
                  </a:cubicBezTo>
                  <a:cubicBezTo>
                    <a:pt x="224" y="265"/>
                    <a:pt x="224" y="265"/>
                    <a:pt x="224" y="265"/>
                  </a:cubicBezTo>
                  <a:cubicBezTo>
                    <a:pt x="224" y="265"/>
                    <a:pt x="224" y="265"/>
                    <a:pt x="224" y="265"/>
                  </a:cubicBezTo>
                  <a:cubicBezTo>
                    <a:pt x="223" y="265"/>
                    <a:pt x="223" y="265"/>
                    <a:pt x="223" y="265"/>
                  </a:cubicBezTo>
                  <a:cubicBezTo>
                    <a:pt x="224" y="265"/>
                    <a:pt x="224" y="265"/>
                    <a:pt x="224" y="265"/>
                  </a:cubicBezTo>
                  <a:cubicBezTo>
                    <a:pt x="224" y="264"/>
                    <a:pt x="224" y="264"/>
                    <a:pt x="224" y="264"/>
                  </a:cubicBezTo>
                  <a:cubicBezTo>
                    <a:pt x="224" y="264"/>
                    <a:pt x="224" y="264"/>
                    <a:pt x="224" y="264"/>
                  </a:cubicBezTo>
                  <a:cubicBezTo>
                    <a:pt x="224" y="264"/>
                    <a:pt x="224" y="264"/>
                    <a:pt x="224" y="264"/>
                  </a:cubicBezTo>
                  <a:cubicBezTo>
                    <a:pt x="223" y="264"/>
                    <a:pt x="223" y="263"/>
                    <a:pt x="223" y="263"/>
                  </a:cubicBezTo>
                  <a:cubicBezTo>
                    <a:pt x="223" y="263"/>
                    <a:pt x="223" y="263"/>
                    <a:pt x="223" y="263"/>
                  </a:cubicBezTo>
                  <a:cubicBezTo>
                    <a:pt x="223" y="263"/>
                    <a:pt x="223" y="262"/>
                    <a:pt x="222" y="262"/>
                  </a:cubicBezTo>
                  <a:cubicBezTo>
                    <a:pt x="223" y="261"/>
                    <a:pt x="223" y="261"/>
                    <a:pt x="223" y="261"/>
                  </a:cubicBezTo>
                  <a:cubicBezTo>
                    <a:pt x="223" y="261"/>
                    <a:pt x="223" y="261"/>
                    <a:pt x="223" y="261"/>
                  </a:cubicBezTo>
                  <a:cubicBezTo>
                    <a:pt x="222" y="261"/>
                    <a:pt x="222" y="261"/>
                    <a:pt x="222" y="261"/>
                  </a:cubicBezTo>
                  <a:cubicBezTo>
                    <a:pt x="222" y="261"/>
                    <a:pt x="222" y="261"/>
                    <a:pt x="222" y="261"/>
                  </a:cubicBezTo>
                  <a:cubicBezTo>
                    <a:pt x="221" y="259"/>
                    <a:pt x="221" y="259"/>
                    <a:pt x="221" y="259"/>
                  </a:cubicBezTo>
                  <a:cubicBezTo>
                    <a:pt x="222" y="259"/>
                    <a:pt x="222" y="259"/>
                    <a:pt x="222" y="259"/>
                  </a:cubicBezTo>
                  <a:cubicBezTo>
                    <a:pt x="221" y="259"/>
                    <a:pt x="221" y="259"/>
                    <a:pt x="221" y="259"/>
                  </a:cubicBezTo>
                  <a:cubicBezTo>
                    <a:pt x="221" y="259"/>
                    <a:pt x="221" y="259"/>
                    <a:pt x="221" y="259"/>
                  </a:cubicBezTo>
                  <a:cubicBezTo>
                    <a:pt x="221" y="259"/>
                    <a:pt x="221" y="259"/>
                    <a:pt x="221" y="259"/>
                  </a:cubicBezTo>
                  <a:cubicBezTo>
                    <a:pt x="221" y="259"/>
                    <a:pt x="221" y="259"/>
                    <a:pt x="221" y="259"/>
                  </a:cubicBezTo>
                  <a:cubicBezTo>
                    <a:pt x="221" y="258"/>
                    <a:pt x="221" y="258"/>
                    <a:pt x="221" y="258"/>
                  </a:cubicBezTo>
                  <a:cubicBezTo>
                    <a:pt x="221" y="258"/>
                    <a:pt x="221" y="258"/>
                    <a:pt x="221" y="258"/>
                  </a:cubicBezTo>
                  <a:cubicBezTo>
                    <a:pt x="221" y="258"/>
                    <a:pt x="221" y="258"/>
                    <a:pt x="221" y="258"/>
                  </a:cubicBezTo>
                  <a:cubicBezTo>
                    <a:pt x="221" y="258"/>
                    <a:pt x="221" y="258"/>
                    <a:pt x="221" y="258"/>
                  </a:cubicBezTo>
                  <a:cubicBezTo>
                    <a:pt x="220" y="257"/>
                    <a:pt x="220" y="257"/>
                    <a:pt x="220" y="257"/>
                  </a:cubicBezTo>
                  <a:cubicBezTo>
                    <a:pt x="220" y="257"/>
                    <a:pt x="220" y="257"/>
                    <a:pt x="220" y="257"/>
                  </a:cubicBezTo>
                  <a:cubicBezTo>
                    <a:pt x="220" y="257"/>
                    <a:pt x="220" y="257"/>
                    <a:pt x="220" y="257"/>
                  </a:cubicBezTo>
                  <a:cubicBezTo>
                    <a:pt x="220" y="256"/>
                    <a:pt x="220" y="256"/>
                    <a:pt x="220" y="256"/>
                  </a:cubicBezTo>
                  <a:cubicBezTo>
                    <a:pt x="220" y="256"/>
                    <a:pt x="220" y="256"/>
                    <a:pt x="220" y="256"/>
                  </a:cubicBezTo>
                  <a:cubicBezTo>
                    <a:pt x="219" y="255"/>
                    <a:pt x="219" y="255"/>
                    <a:pt x="219" y="255"/>
                  </a:cubicBezTo>
                  <a:cubicBezTo>
                    <a:pt x="219" y="255"/>
                    <a:pt x="219" y="255"/>
                    <a:pt x="219" y="255"/>
                  </a:cubicBezTo>
                  <a:cubicBezTo>
                    <a:pt x="219" y="255"/>
                    <a:pt x="219" y="255"/>
                    <a:pt x="219" y="255"/>
                  </a:cubicBezTo>
                  <a:cubicBezTo>
                    <a:pt x="218" y="255"/>
                    <a:pt x="218" y="255"/>
                    <a:pt x="218" y="255"/>
                  </a:cubicBezTo>
                  <a:cubicBezTo>
                    <a:pt x="218" y="254"/>
                    <a:pt x="218" y="254"/>
                    <a:pt x="217" y="254"/>
                  </a:cubicBezTo>
                  <a:cubicBezTo>
                    <a:pt x="218" y="254"/>
                    <a:pt x="218" y="254"/>
                    <a:pt x="218" y="254"/>
                  </a:cubicBezTo>
                  <a:cubicBezTo>
                    <a:pt x="218" y="253"/>
                    <a:pt x="218" y="253"/>
                    <a:pt x="218" y="253"/>
                  </a:cubicBezTo>
                  <a:cubicBezTo>
                    <a:pt x="217" y="253"/>
                    <a:pt x="217" y="253"/>
                    <a:pt x="217" y="253"/>
                  </a:cubicBezTo>
                  <a:cubicBezTo>
                    <a:pt x="217" y="254"/>
                    <a:pt x="217" y="254"/>
                    <a:pt x="217" y="254"/>
                  </a:cubicBezTo>
                  <a:cubicBezTo>
                    <a:pt x="217" y="253"/>
                    <a:pt x="217" y="253"/>
                    <a:pt x="217" y="253"/>
                  </a:cubicBezTo>
                  <a:cubicBezTo>
                    <a:pt x="217" y="253"/>
                    <a:pt x="217" y="253"/>
                    <a:pt x="217" y="253"/>
                  </a:cubicBezTo>
                  <a:cubicBezTo>
                    <a:pt x="217" y="253"/>
                    <a:pt x="217" y="253"/>
                    <a:pt x="217" y="253"/>
                  </a:cubicBezTo>
                  <a:cubicBezTo>
                    <a:pt x="217" y="252"/>
                    <a:pt x="217" y="252"/>
                    <a:pt x="217" y="252"/>
                  </a:cubicBezTo>
                  <a:cubicBezTo>
                    <a:pt x="216" y="252"/>
                    <a:pt x="216" y="252"/>
                    <a:pt x="216" y="252"/>
                  </a:cubicBezTo>
                  <a:cubicBezTo>
                    <a:pt x="216" y="252"/>
                    <a:pt x="216" y="252"/>
                    <a:pt x="216" y="252"/>
                  </a:cubicBezTo>
                  <a:cubicBezTo>
                    <a:pt x="216" y="251"/>
                    <a:pt x="216" y="251"/>
                    <a:pt x="216" y="251"/>
                  </a:cubicBezTo>
                  <a:cubicBezTo>
                    <a:pt x="215" y="251"/>
                    <a:pt x="215" y="251"/>
                    <a:pt x="214" y="250"/>
                  </a:cubicBezTo>
                  <a:cubicBezTo>
                    <a:pt x="214" y="250"/>
                    <a:pt x="214" y="250"/>
                    <a:pt x="214" y="250"/>
                  </a:cubicBezTo>
                  <a:cubicBezTo>
                    <a:pt x="214" y="250"/>
                    <a:pt x="214" y="250"/>
                    <a:pt x="214" y="250"/>
                  </a:cubicBezTo>
                  <a:cubicBezTo>
                    <a:pt x="213" y="251"/>
                    <a:pt x="213" y="251"/>
                    <a:pt x="213" y="251"/>
                  </a:cubicBezTo>
                  <a:cubicBezTo>
                    <a:pt x="213" y="250"/>
                    <a:pt x="213" y="250"/>
                    <a:pt x="213" y="250"/>
                  </a:cubicBezTo>
                  <a:cubicBezTo>
                    <a:pt x="212" y="251"/>
                    <a:pt x="212" y="251"/>
                    <a:pt x="212" y="251"/>
                  </a:cubicBezTo>
                  <a:cubicBezTo>
                    <a:pt x="212" y="250"/>
                    <a:pt x="212" y="250"/>
                    <a:pt x="212" y="250"/>
                  </a:cubicBezTo>
                  <a:cubicBezTo>
                    <a:pt x="212" y="251"/>
                    <a:pt x="211" y="251"/>
                    <a:pt x="211" y="251"/>
                  </a:cubicBezTo>
                  <a:cubicBezTo>
                    <a:pt x="211" y="251"/>
                    <a:pt x="211" y="251"/>
                    <a:pt x="211" y="251"/>
                  </a:cubicBezTo>
                  <a:cubicBezTo>
                    <a:pt x="211" y="251"/>
                    <a:pt x="211" y="251"/>
                    <a:pt x="211" y="251"/>
                  </a:cubicBezTo>
                  <a:cubicBezTo>
                    <a:pt x="210" y="252"/>
                    <a:pt x="210" y="252"/>
                    <a:pt x="210" y="252"/>
                  </a:cubicBezTo>
                  <a:cubicBezTo>
                    <a:pt x="210" y="251"/>
                    <a:pt x="210" y="251"/>
                    <a:pt x="210" y="251"/>
                  </a:cubicBezTo>
                  <a:cubicBezTo>
                    <a:pt x="209" y="252"/>
                    <a:pt x="209" y="252"/>
                    <a:pt x="209" y="252"/>
                  </a:cubicBezTo>
                  <a:cubicBezTo>
                    <a:pt x="209" y="252"/>
                    <a:pt x="209" y="252"/>
                    <a:pt x="209" y="252"/>
                  </a:cubicBezTo>
                  <a:cubicBezTo>
                    <a:pt x="209" y="252"/>
                    <a:pt x="209" y="252"/>
                    <a:pt x="209" y="252"/>
                  </a:cubicBezTo>
                  <a:cubicBezTo>
                    <a:pt x="208" y="252"/>
                    <a:pt x="208" y="252"/>
                    <a:pt x="208" y="252"/>
                  </a:cubicBezTo>
                  <a:cubicBezTo>
                    <a:pt x="208" y="252"/>
                    <a:pt x="208" y="252"/>
                    <a:pt x="208" y="252"/>
                  </a:cubicBezTo>
                  <a:cubicBezTo>
                    <a:pt x="208" y="252"/>
                    <a:pt x="208" y="252"/>
                    <a:pt x="208" y="252"/>
                  </a:cubicBezTo>
                  <a:cubicBezTo>
                    <a:pt x="208" y="253"/>
                    <a:pt x="208" y="253"/>
                    <a:pt x="208" y="253"/>
                  </a:cubicBezTo>
                  <a:cubicBezTo>
                    <a:pt x="207" y="253"/>
                    <a:pt x="207" y="253"/>
                    <a:pt x="207" y="253"/>
                  </a:cubicBezTo>
                  <a:cubicBezTo>
                    <a:pt x="207" y="253"/>
                    <a:pt x="207" y="253"/>
                    <a:pt x="207" y="253"/>
                  </a:cubicBezTo>
                  <a:cubicBezTo>
                    <a:pt x="206" y="254"/>
                    <a:pt x="206" y="254"/>
                    <a:pt x="206" y="254"/>
                  </a:cubicBezTo>
                  <a:cubicBezTo>
                    <a:pt x="207" y="254"/>
                    <a:pt x="207" y="254"/>
                    <a:pt x="207" y="254"/>
                  </a:cubicBezTo>
                  <a:cubicBezTo>
                    <a:pt x="206" y="254"/>
                    <a:pt x="206" y="254"/>
                    <a:pt x="206" y="254"/>
                  </a:cubicBezTo>
                  <a:cubicBezTo>
                    <a:pt x="206" y="254"/>
                    <a:pt x="206" y="254"/>
                    <a:pt x="206" y="254"/>
                  </a:cubicBezTo>
                  <a:cubicBezTo>
                    <a:pt x="206" y="254"/>
                    <a:pt x="206" y="254"/>
                    <a:pt x="206" y="254"/>
                  </a:cubicBezTo>
                  <a:cubicBezTo>
                    <a:pt x="206" y="255"/>
                    <a:pt x="206" y="255"/>
                    <a:pt x="206" y="255"/>
                  </a:cubicBezTo>
                  <a:cubicBezTo>
                    <a:pt x="205" y="255"/>
                    <a:pt x="205" y="255"/>
                    <a:pt x="205" y="255"/>
                  </a:cubicBezTo>
                  <a:cubicBezTo>
                    <a:pt x="205" y="255"/>
                    <a:pt x="205" y="255"/>
                    <a:pt x="204" y="255"/>
                  </a:cubicBezTo>
                  <a:cubicBezTo>
                    <a:pt x="205" y="255"/>
                    <a:pt x="205" y="255"/>
                    <a:pt x="205" y="255"/>
                  </a:cubicBezTo>
                  <a:cubicBezTo>
                    <a:pt x="205" y="255"/>
                    <a:pt x="205" y="255"/>
                    <a:pt x="206" y="256"/>
                  </a:cubicBezTo>
                  <a:cubicBezTo>
                    <a:pt x="206" y="256"/>
                    <a:pt x="206" y="256"/>
                    <a:pt x="206" y="256"/>
                  </a:cubicBezTo>
                  <a:cubicBezTo>
                    <a:pt x="206" y="256"/>
                    <a:pt x="206" y="256"/>
                    <a:pt x="206" y="256"/>
                  </a:cubicBezTo>
                  <a:cubicBezTo>
                    <a:pt x="207" y="256"/>
                    <a:pt x="208" y="257"/>
                    <a:pt x="209" y="258"/>
                  </a:cubicBezTo>
                  <a:cubicBezTo>
                    <a:pt x="209" y="259"/>
                    <a:pt x="209" y="259"/>
                    <a:pt x="209" y="259"/>
                  </a:cubicBezTo>
                  <a:cubicBezTo>
                    <a:pt x="209" y="259"/>
                    <a:pt x="209" y="259"/>
                    <a:pt x="209" y="259"/>
                  </a:cubicBezTo>
                  <a:cubicBezTo>
                    <a:pt x="209" y="259"/>
                    <a:pt x="209" y="259"/>
                    <a:pt x="209" y="259"/>
                  </a:cubicBezTo>
                  <a:cubicBezTo>
                    <a:pt x="209" y="259"/>
                    <a:pt x="209" y="259"/>
                    <a:pt x="209" y="259"/>
                  </a:cubicBezTo>
                  <a:cubicBezTo>
                    <a:pt x="209" y="259"/>
                    <a:pt x="209" y="259"/>
                    <a:pt x="209" y="259"/>
                  </a:cubicBezTo>
                  <a:cubicBezTo>
                    <a:pt x="209" y="260"/>
                    <a:pt x="209" y="260"/>
                    <a:pt x="209" y="260"/>
                  </a:cubicBezTo>
                  <a:cubicBezTo>
                    <a:pt x="209" y="260"/>
                    <a:pt x="209" y="260"/>
                    <a:pt x="209" y="260"/>
                  </a:cubicBezTo>
                  <a:cubicBezTo>
                    <a:pt x="209" y="260"/>
                    <a:pt x="209" y="260"/>
                    <a:pt x="209" y="260"/>
                  </a:cubicBezTo>
                  <a:cubicBezTo>
                    <a:pt x="209" y="260"/>
                    <a:pt x="209" y="260"/>
                    <a:pt x="209" y="260"/>
                  </a:cubicBezTo>
                  <a:cubicBezTo>
                    <a:pt x="209" y="260"/>
                    <a:pt x="209" y="260"/>
                    <a:pt x="209" y="260"/>
                  </a:cubicBezTo>
                  <a:cubicBezTo>
                    <a:pt x="209" y="261"/>
                    <a:pt x="209" y="261"/>
                    <a:pt x="209" y="261"/>
                  </a:cubicBezTo>
                  <a:cubicBezTo>
                    <a:pt x="210" y="261"/>
                    <a:pt x="210" y="261"/>
                    <a:pt x="210" y="261"/>
                  </a:cubicBezTo>
                  <a:cubicBezTo>
                    <a:pt x="211" y="261"/>
                    <a:pt x="211" y="261"/>
                    <a:pt x="211" y="261"/>
                  </a:cubicBezTo>
                  <a:cubicBezTo>
                    <a:pt x="211" y="261"/>
                    <a:pt x="211" y="261"/>
                    <a:pt x="211" y="261"/>
                  </a:cubicBezTo>
                  <a:cubicBezTo>
                    <a:pt x="211" y="261"/>
                    <a:pt x="211" y="261"/>
                    <a:pt x="211" y="261"/>
                  </a:cubicBezTo>
                  <a:cubicBezTo>
                    <a:pt x="212" y="261"/>
                    <a:pt x="212" y="261"/>
                    <a:pt x="212" y="261"/>
                  </a:cubicBezTo>
                  <a:cubicBezTo>
                    <a:pt x="212" y="262"/>
                    <a:pt x="212" y="262"/>
                    <a:pt x="212" y="262"/>
                  </a:cubicBezTo>
                  <a:cubicBezTo>
                    <a:pt x="212" y="262"/>
                    <a:pt x="212" y="262"/>
                    <a:pt x="212" y="262"/>
                  </a:cubicBezTo>
                  <a:cubicBezTo>
                    <a:pt x="212" y="262"/>
                    <a:pt x="212" y="262"/>
                    <a:pt x="212" y="262"/>
                  </a:cubicBezTo>
                  <a:cubicBezTo>
                    <a:pt x="212" y="262"/>
                    <a:pt x="212" y="262"/>
                    <a:pt x="212" y="262"/>
                  </a:cubicBezTo>
                  <a:cubicBezTo>
                    <a:pt x="211" y="263"/>
                    <a:pt x="211" y="263"/>
                    <a:pt x="211" y="263"/>
                  </a:cubicBezTo>
                  <a:cubicBezTo>
                    <a:pt x="211" y="263"/>
                    <a:pt x="211" y="263"/>
                    <a:pt x="211" y="263"/>
                  </a:cubicBezTo>
                  <a:cubicBezTo>
                    <a:pt x="211" y="263"/>
                    <a:pt x="211" y="263"/>
                    <a:pt x="211" y="263"/>
                  </a:cubicBezTo>
                  <a:cubicBezTo>
                    <a:pt x="211" y="263"/>
                    <a:pt x="212" y="263"/>
                    <a:pt x="212" y="263"/>
                  </a:cubicBezTo>
                  <a:cubicBezTo>
                    <a:pt x="211" y="264"/>
                    <a:pt x="211" y="264"/>
                    <a:pt x="211" y="264"/>
                  </a:cubicBezTo>
                  <a:cubicBezTo>
                    <a:pt x="212" y="264"/>
                    <a:pt x="212" y="264"/>
                    <a:pt x="212" y="264"/>
                  </a:cubicBezTo>
                  <a:cubicBezTo>
                    <a:pt x="212" y="264"/>
                    <a:pt x="212" y="264"/>
                    <a:pt x="212" y="264"/>
                  </a:cubicBezTo>
                  <a:cubicBezTo>
                    <a:pt x="212" y="264"/>
                    <a:pt x="212" y="264"/>
                    <a:pt x="212" y="264"/>
                  </a:cubicBezTo>
                  <a:cubicBezTo>
                    <a:pt x="212" y="264"/>
                    <a:pt x="212" y="264"/>
                    <a:pt x="212" y="264"/>
                  </a:cubicBezTo>
                  <a:cubicBezTo>
                    <a:pt x="212" y="264"/>
                    <a:pt x="212" y="264"/>
                    <a:pt x="212" y="264"/>
                  </a:cubicBezTo>
                  <a:cubicBezTo>
                    <a:pt x="212" y="264"/>
                    <a:pt x="212" y="264"/>
                    <a:pt x="212" y="264"/>
                  </a:cubicBezTo>
                  <a:cubicBezTo>
                    <a:pt x="212" y="266"/>
                    <a:pt x="212" y="266"/>
                    <a:pt x="212" y="266"/>
                  </a:cubicBezTo>
                  <a:cubicBezTo>
                    <a:pt x="212" y="266"/>
                    <a:pt x="212" y="266"/>
                    <a:pt x="212" y="266"/>
                  </a:cubicBezTo>
                  <a:cubicBezTo>
                    <a:pt x="212" y="266"/>
                    <a:pt x="212" y="266"/>
                    <a:pt x="212" y="266"/>
                  </a:cubicBezTo>
                  <a:cubicBezTo>
                    <a:pt x="212" y="266"/>
                    <a:pt x="212" y="266"/>
                    <a:pt x="212" y="266"/>
                  </a:cubicBezTo>
                  <a:cubicBezTo>
                    <a:pt x="212" y="266"/>
                    <a:pt x="212" y="266"/>
                    <a:pt x="212" y="266"/>
                  </a:cubicBezTo>
                  <a:cubicBezTo>
                    <a:pt x="211" y="267"/>
                    <a:pt x="211" y="267"/>
                    <a:pt x="211" y="267"/>
                  </a:cubicBezTo>
                  <a:cubicBezTo>
                    <a:pt x="211" y="267"/>
                    <a:pt x="211" y="267"/>
                    <a:pt x="211" y="267"/>
                  </a:cubicBezTo>
                  <a:cubicBezTo>
                    <a:pt x="212" y="268"/>
                    <a:pt x="212" y="268"/>
                    <a:pt x="212" y="268"/>
                  </a:cubicBezTo>
                  <a:cubicBezTo>
                    <a:pt x="211" y="268"/>
                    <a:pt x="211" y="268"/>
                    <a:pt x="211" y="268"/>
                  </a:cubicBezTo>
                  <a:cubicBezTo>
                    <a:pt x="211" y="268"/>
                    <a:pt x="211" y="268"/>
                    <a:pt x="211" y="268"/>
                  </a:cubicBezTo>
                  <a:cubicBezTo>
                    <a:pt x="211" y="268"/>
                    <a:pt x="211" y="268"/>
                    <a:pt x="211" y="267"/>
                  </a:cubicBezTo>
                  <a:cubicBezTo>
                    <a:pt x="211" y="267"/>
                    <a:pt x="211" y="267"/>
                    <a:pt x="211" y="267"/>
                  </a:cubicBezTo>
                  <a:cubicBezTo>
                    <a:pt x="210" y="267"/>
                    <a:pt x="210" y="267"/>
                    <a:pt x="210" y="267"/>
                  </a:cubicBezTo>
                  <a:cubicBezTo>
                    <a:pt x="210" y="268"/>
                    <a:pt x="210" y="268"/>
                    <a:pt x="210" y="268"/>
                  </a:cubicBezTo>
                  <a:cubicBezTo>
                    <a:pt x="210" y="268"/>
                    <a:pt x="209" y="268"/>
                    <a:pt x="209" y="269"/>
                  </a:cubicBezTo>
                  <a:cubicBezTo>
                    <a:pt x="210" y="270"/>
                    <a:pt x="210" y="270"/>
                    <a:pt x="210" y="270"/>
                  </a:cubicBezTo>
                  <a:cubicBezTo>
                    <a:pt x="210" y="270"/>
                    <a:pt x="210" y="270"/>
                    <a:pt x="210" y="270"/>
                  </a:cubicBezTo>
                  <a:cubicBezTo>
                    <a:pt x="209" y="270"/>
                    <a:pt x="209" y="270"/>
                    <a:pt x="209" y="270"/>
                  </a:cubicBezTo>
                  <a:cubicBezTo>
                    <a:pt x="208" y="270"/>
                    <a:pt x="208" y="270"/>
                    <a:pt x="208" y="270"/>
                  </a:cubicBezTo>
                  <a:cubicBezTo>
                    <a:pt x="208" y="270"/>
                    <a:pt x="208" y="270"/>
                    <a:pt x="207" y="270"/>
                  </a:cubicBezTo>
                  <a:cubicBezTo>
                    <a:pt x="207" y="269"/>
                    <a:pt x="207" y="269"/>
                    <a:pt x="207" y="269"/>
                  </a:cubicBezTo>
                  <a:cubicBezTo>
                    <a:pt x="206" y="269"/>
                    <a:pt x="206" y="269"/>
                    <a:pt x="206" y="269"/>
                  </a:cubicBezTo>
                  <a:cubicBezTo>
                    <a:pt x="206" y="269"/>
                    <a:pt x="206" y="269"/>
                    <a:pt x="206" y="269"/>
                  </a:cubicBezTo>
                  <a:cubicBezTo>
                    <a:pt x="206" y="269"/>
                    <a:pt x="206" y="269"/>
                    <a:pt x="206" y="269"/>
                  </a:cubicBezTo>
                  <a:cubicBezTo>
                    <a:pt x="205" y="268"/>
                    <a:pt x="205" y="268"/>
                    <a:pt x="205" y="268"/>
                  </a:cubicBezTo>
                  <a:cubicBezTo>
                    <a:pt x="205" y="268"/>
                    <a:pt x="205" y="268"/>
                    <a:pt x="205" y="268"/>
                  </a:cubicBezTo>
                  <a:cubicBezTo>
                    <a:pt x="205" y="268"/>
                    <a:pt x="205" y="268"/>
                    <a:pt x="205" y="268"/>
                  </a:cubicBezTo>
                  <a:cubicBezTo>
                    <a:pt x="205" y="268"/>
                    <a:pt x="205" y="268"/>
                    <a:pt x="205" y="268"/>
                  </a:cubicBezTo>
                  <a:cubicBezTo>
                    <a:pt x="204" y="268"/>
                    <a:pt x="204" y="267"/>
                    <a:pt x="204" y="267"/>
                  </a:cubicBezTo>
                  <a:cubicBezTo>
                    <a:pt x="204" y="267"/>
                    <a:pt x="204" y="267"/>
                    <a:pt x="204" y="267"/>
                  </a:cubicBezTo>
                  <a:cubicBezTo>
                    <a:pt x="204" y="268"/>
                    <a:pt x="204" y="268"/>
                    <a:pt x="204" y="268"/>
                  </a:cubicBezTo>
                  <a:cubicBezTo>
                    <a:pt x="204" y="268"/>
                    <a:pt x="204" y="268"/>
                    <a:pt x="204" y="268"/>
                  </a:cubicBezTo>
                  <a:cubicBezTo>
                    <a:pt x="203" y="268"/>
                    <a:pt x="203" y="268"/>
                    <a:pt x="203" y="268"/>
                  </a:cubicBezTo>
                  <a:cubicBezTo>
                    <a:pt x="203" y="267"/>
                    <a:pt x="203" y="267"/>
                    <a:pt x="203" y="267"/>
                  </a:cubicBezTo>
                  <a:cubicBezTo>
                    <a:pt x="203" y="267"/>
                    <a:pt x="203" y="267"/>
                    <a:pt x="203" y="267"/>
                  </a:cubicBezTo>
                  <a:cubicBezTo>
                    <a:pt x="202" y="266"/>
                    <a:pt x="202" y="266"/>
                    <a:pt x="202" y="266"/>
                  </a:cubicBezTo>
                  <a:cubicBezTo>
                    <a:pt x="202" y="266"/>
                    <a:pt x="202" y="266"/>
                    <a:pt x="202" y="266"/>
                  </a:cubicBezTo>
                  <a:cubicBezTo>
                    <a:pt x="201" y="266"/>
                    <a:pt x="201" y="266"/>
                    <a:pt x="201" y="266"/>
                  </a:cubicBezTo>
                  <a:cubicBezTo>
                    <a:pt x="201" y="266"/>
                    <a:pt x="201" y="266"/>
                    <a:pt x="201" y="266"/>
                  </a:cubicBezTo>
                  <a:cubicBezTo>
                    <a:pt x="201" y="265"/>
                    <a:pt x="201" y="265"/>
                    <a:pt x="201" y="265"/>
                  </a:cubicBezTo>
                  <a:cubicBezTo>
                    <a:pt x="200" y="265"/>
                    <a:pt x="200" y="265"/>
                    <a:pt x="200" y="265"/>
                  </a:cubicBezTo>
                  <a:cubicBezTo>
                    <a:pt x="199" y="265"/>
                    <a:pt x="199" y="265"/>
                    <a:pt x="199" y="265"/>
                  </a:cubicBezTo>
                  <a:cubicBezTo>
                    <a:pt x="199" y="265"/>
                    <a:pt x="199" y="265"/>
                    <a:pt x="199" y="265"/>
                  </a:cubicBezTo>
                  <a:cubicBezTo>
                    <a:pt x="198" y="264"/>
                    <a:pt x="198" y="264"/>
                    <a:pt x="198" y="264"/>
                  </a:cubicBezTo>
                  <a:cubicBezTo>
                    <a:pt x="198" y="264"/>
                    <a:pt x="198" y="264"/>
                    <a:pt x="198" y="264"/>
                  </a:cubicBezTo>
                  <a:cubicBezTo>
                    <a:pt x="198" y="263"/>
                    <a:pt x="198" y="263"/>
                    <a:pt x="198" y="263"/>
                  </a:cubicBezTo>
                  <a:cubicBezTo>
                    <a:pt x="198" y="263"/>
                    <a:pt x="198" y="263"/>
                    <a:pt x="198" y="263"/>
                  </a:cubicBezTo>
                  <a:cubicBezTo>
                    <a:pt x="198" y="263"/>
                    <a:pt x="198" y="263"/>
                    <a:pt x="198" y="263"/>
                  </a:cubicBezTo>
                  <a:cubicBezTo>
                    <a:pt x="197" y="263"/>
                    <a:pt x="197" y="263"/>
                    <a:pt x="197" y="263"/>
                  </a:cubicBezTo>
                  <a:cubicBezTo>
                    <a:pt x="197" y="263"/>
                    <a:pt x="197" y="263"/>
                    <a:pt x="197" y="263"/>
                  </a:cubicBezTo>
                  <a:cubicBezTo>
                    <a:pt x="197" y="262"/>
                    <a:pt x="197" y="262"/>
                    <a:pt x="197" y="262"/>
                  </a:cubicBezTo>
                  <a:cubicBezTo>
                    <a:pt x="197" y="262"/>
                    <a:pt x="197" y="262"/>
                    <a:pt x="197" y="262"/>
                  </a:cubicBezTo>
                  <a:cubicBezTo>
                    <a:pt x="197" y="262"/>
                    <a:pt x="197" y="262"/>
                    <a:pt x="197" y="262"/>
                  </a:cubicBezTo>
                  <a:cubicBezTo>
                    <a:pt x="197" y="261"/>
                    <a:pt x="197" y="261"/>
                    <a:pt x="197" y="261"/>
                  </a:cubicBezTo>
                  <a:cubicBezTo>
                    <a:pt x="197" y="261"/>
                    <a:pt x="197" y="261"/>
                    <a:pt x="197" y="261"/>
                  </a:cubicBezTo>
                  <a:cubicBezTo>
                    <a:pt x="197" y="260"/>
                    <a:pt x="197" y="260"/>
                    <a:pt x="197" y="260"/>
                  </a:cubicBezTo>
                  <a:cubicBezTo>
                    <a:pt x="197" y="260"/>
                    <a:pt x="197" y="260"/>
                    <a:pt x="197" y="260"/>
                  </a:cubicBezTo>
                  <a:cubicBezTo>
                    <a:pt x="197" y="260"/>
                    <a:pt x="196" y="260"/>
                    <a:pt x="196" y="259"/>
                  </a:cubicBezTo>
                  <a:cubicBezTo>
                    <a:pt x="196" y="259"/>
                    <a:pt x="196" y="259"/>
                    <a:pt x="196" y="259"/>
                  </a:cubicBezTo>
                  <a:cubicBezTo>
                    <a:pt x="196" y="259"/>
                    <a:pt x="196" y="259"/>
                    <a:pt x="196" y="259"/>
                  </a:cubicBezTo>
                  <a:cubicBezTo>
                    <a:pt x="196" y="259"/>
                    <a:pt x="196" y="259"/>
                    <a:pt x="196" y="259"/>
                  </a:cubicBezTo>
                  <a:cubicBezTo>
                    <a:pt x="196" y="258"/>
                    <a:pt x="196" y="258"/>
                    <a:pt x="196" y="258"/>
                  </a:cubicBezTo>
                  <a:cubicBezTo>
                    <a:pt x="196" y="258"/>
                    <a:pt x="196" y="258"/>
                    <a:pt x="196" y="258"/>
                  </a:cubicBezTo>
                  <a:cubicBezTo>
                    <a:pt x="195" y="257"/>
                    <a:pt x="195" y="257"/>
                    <a:pt x="195" y="257"/>
                  </a:cubicBezTo>
                  <a:cubicBezTo>
                    <a:pt x="195" y="257"/>
                    <a:pt x="195" y="257"/>
                    <a:pt x="195" y="257"/>
                  </a:cubicBezTo>
                  <a:cubicBezTo>
                    <a:pt x="195" y="257"/>
                    <a:pt x="195" y="257"/>
                    <a:pt x="195" y="257"/>
                  </a:cubicBezTo>
                  <a:cubicBezTo>
                    <a:pt x="195" y="257"/>
                    <a:pt x="195" y="257"/>
                    <a:pt x="195" y="257"/>
                  </a:cubicBezTo>
                  <a:cubicBezTo>
                    <a:pt x="194" y="256"/>
                    <a:pt x="194" y="256"/>
                    <a:pt x="194" y="256"/>
                  </a:cubicBezTo>
                  <a:cubicBezTo>
                    <a:pt x="194" y="257"/>
                    <a:pt x="194" y="257"/>
                    <a:pt x="194" y="257"/>
                  </a:cubicBezTo>
                  <a:cubicBezTo>
                    <a:pt x="194" y="256"/>
                    <a:pt x="194" y="255"/>
                    <a:pt x="194" y="255"/>
                  </a:cubicBezTo>
                  <a:cubicBezTo>
                    <a:pt x="193" y="255"/>
                    <a:pt x="193" y="255"/>
                    <a:pt x="193" y="255"/>
                  </a:cubicBezTo>
                  <a:cubicBezTo>
                    <a:pt x="193" y="255"/>
                    <a:pt x="193" y="255"/>
                    <a:pt x="193" y="255"/>
                  </a:cubicBezTo>
                  <a:cubicBezTo>
                    <a:pt x="193" y="255"/>
                    <a:pt x="193" y="255"/>
                    <a:pt x="193" y="255"/>
                  </a:cubicBezTo>
                  <a:cubicBezTo>
                    <a:pt x="193" y="255"/>
                    <a:pt x="193" y="255"/>
                    <a:pt x="193" y="255"/>
                  </a:cubicBezTo>
                  <a:cubicBezTo>
                    <a:pt x="193" y="255"/>
                    <a:pt x="193" y="255"/>
                    <a:pt x="193" y="255"/>
                  </a:cubicBezTo>
                  <a:cubicBezTo>
                    <a:pt x="193" y="255"/>
                    <a:pt x="193" y="255"/>
                    <a:pt x="193" y="255"/>
                  </a:cubicBezTo>
                  <a:cubicBezTo>
                    <a:pt x="193" y="255"/>
                    <a:pt x="193" y="255"/>
                    <a:pt x="193" y="255"/>
                  </a:cubicBezTo>
                  <a:cubicBezTo>
                    <a:pt x="192" y="255"/>
                    <a:pt x="192" y="255"/>
                    <a:pt x="192" y="255"/>
                  </a:cubicBezTo>
                  <a:cubicBezTo>
                    <a:pt x="192" y="255"/>
                    <a:pt x="192" y="255"/>
                    <a:pt x="192" y="255"/>
                  </a:cubicBezTo>
                  <a:cubicBezTo>
                    <a:pt x="192" y="255"/>
                    <a:pt x="192" y="255"/>
                    <a:pt x="192" y="255"/>
                  </a:cubicBezTo>
                  <a:cubicBezTo>
                    <a:pt x="191" y="255"/>
                    <a:pt x="191" y="255"/>
                    <a:pt x="191" y="255"/>
                  </a:cubicBezTo>
                  <a:cubicBezTo>
                    <a:pt x="191" y="255"/>
                    <a:pt x="191" y="255"/>
                    <a:pt x="191" y="255"/>
                  </a:cubicBezTo>
                  <a:cubicBezTo>
                    <a:pt x="191" y="255"/>
                    <a:pt x="190" y="256"/>
                    <a:pt x="190" y="256"/>
                  </a:cubicBezTo>
                  <a:cubicBezTo>
                    <a:pt x="190" y="256"/>
                    <a:pt x="190" y="256"/>
                    <a:pt x="190" y="256"/>
                  </a:cubicBezTo>
                  <a:cubicBezTo>
                    <a:pt x="190" y="257"/>
                    <a:pt x="190" y="257"/>
                    <a:pt x="190" y="257"/>
                  </a:cubicBezTo>
                  <a:cubicBezTo>
                    <a:pt x="190" y="257"/>
                    <a:pt x="190" y="257"/>
                    <a:pt x="190" y="257"/>
                  </a:cubicBezTo>
                  <a:cubicBezTo>
                    <a:pt x="190" y="257"/>
                    <a:pt x="190" y="257"/>
                    <a:pt x="190" y="257"/>
                  </a:cubicBezTo>
                  <a:cubicBezTo>
                    <a:pt x="190" y="257"/>
                    <a:pt x="190" y="257"/>
                    <a:pt x="190" y="257"/>
                  </a:cubicBezTo>
                  <a:cubicBezTo>
                    <a:pt x="190" y="257"/>
                    <a:pt x="190" y="257"/>
                    <a:pt x="190" y="257"/>
                  </a:cubicBezTo>
                  <a:cubicBezTo>
                    <a:pt x="190" y="258"/>
                    <a:pt x="190" y="258"/>
                    <a:pt x="190" y="258"/>
                  </a:cubicBezTo>
                  <a:cubicBezTo>
                    <a:pt x="190" y="258"/>
                    <a:pt x="190" y="258"/>
                    <a:pt x="190" y="258"/>
                  </a:cubicBezTo>
                  <a:cubicBezTo>
                    <a:pt x="191" y="258"/>
                    <a:pt x="191" y="258"/>
                    <a:pt x="191" y="258"/>
                  </a:cubicBezTo>
                  <a:cubicBezTo>
                    <a:pt x="190" y="258"/>
                    <a:pt x="190" y="258"/>
                    <a:pt x="190" y="258"/>
                  </a:cubicBezTo>
                  <a:cubicBezTo>
                    <a:pt x="191" y="259"/>
                    <a:pt x="191" y="259"/>
                    <a:pt x="191" y="259"/>
                  </a:cubicBezTo>
                  <a:cubicBezTo>
                    <a:pt x="190" y="259"/>
                    <a:pt x="190" y="259"/>
                    <a:pt x="190" y="259"/>
                  </a:cubicBezTo>
                  <a:cubicBezTo>
                    <a:pt x="191" y="259"/>
                    <a:pt x="191" y="259"/>
                    <a:pt x="191" y="259"/>
                  </a:cubicBezTo>
                  <a:cubicBezTo>
                    <a:pt x="191" y="259"/>
                    <a:pt x="191" y="259"/>
                    <a:pt x="191" y="259"/>
                  </a:cubicBezTo>
                  <a:cubicBezTo>
                    <a:pt x="191" y="260"/>
                    <a:pt x="191" y="260"/>
                    <a:pt x="191" y="260"/>
                  </a:cubicBezTo>
                  <a:cubicBezTo>
                    <a:pt x="190" y="260"/>
                    <a:pt x="190" y="260"/>
                    <a:pt x="190" y="260"/>
                  </a:cubicBezTo>
                  <a:cubicBezTo>
                    <a:pt x="190" y="260"/>
                    <a:pt x="190" y="260"/>
                    <a:pt x="190" y="260"/>
                  </a:cubicBezTo>
                  <a:cubicBezTo>
                    <a:pt x="190" y="260"/>
                    <a:pt x="190" y="260"/>
                    <a:pt x="190" y="260"/>
                  </a:cubicBezTo>
                  <a:cubicBezTo>
                    <a:pt x="191" y="260"/>
                    <a:pt x="191" y="260"/>
                    <a:pt x="191" y="260"/>
                  </a:cubicBezTo>
                  <a:cubicBezTo>
                    <a:pt x="190" y="261"/>
                    <a:pt x="190" y="261"/>
                    <a:pt x="190" y="261"/>
                  </a:cubicBezTo>
                  <a:cubicBezTo>
                    <a:pt x="191" y="261"/>
                    <a:pt x="191" y="261"/>
                    <a:pt x="191" y="261"/>
                  </a:cubicBezTo>
                  <a:cubicBezTo>
                    <a:pt x="190" y="261"/>
                    <a:pt x="190" y="261"/>
                    <a:pt x="190" y="261"/>
                  </a:cubicBezTo>
                  <a:cubicBezTo>
                    <a:pt x="190" y="261"/>
                    <a:pt x="190" y="261"/>
                    <a:pt x="190" y="261"/>
                  </a:cubicBezTo>
                  <a:cubicBezTo>
                    <a:pt x="190" y="261"/>
                    <a:pt x="190" y="261"/>
                    <a:pt x="190" y="261"/>
                  </a:cubicBezTo>
                  <a:cubicBezTo>
                    <a:pt x="190" y="261"/>
                    <a:pt x="190" y="261"/>
                    <a:pt x="190" y="261"/>
                  </a:cubicBezTo>
                  <a:cubicBezTo>
                    <a:pt x="190" y="262"/>
                    <a:pt x="190" y="262"/>
                    <a:pt x="190" y="262"/>
                  </a:cubicBezTo>
                  <a:cubicBezTo>
                    <a:pt x="190" y="262"/>
                    <a:pt x="190" y="262"/>
                    <a:pt x="190" y="262"/>
                  </a:cubicBezTo>
                  <a:cubicBezTo>
                    <a:pt x="190" y="262"/>
                    <a:pt x="190" y="262"/>
                    <a:pt x="190" y="262"/>
                  </a:cubicBezTo>
                  <a:cubicBezTo>
                    <a:pt x="191" y="263"/>
                    <a:pt x="191" y="263"/>
                    <a:pt x="191" y="263"/>
                  </a:cubicBezTo>
                  <a:cubicBezTo>
                    <a:pt x="190" y="263"/>
                    <a:pt x="190" y="263"/>
                    <a:pt x="190" y="263"/>
                  </a:cubicBezTo>
                  <a:cubicBezTo>
                    <a:pt x="190" y="263"/>
                    <a:pt x="190" y="263"/>
                    <a:pt x="190" y="263"/>
                  </a:cubicBezTo>
                  <a:cubicBezTo>
                    <a:pt x="190" y="263"/>
                    <a:pt x="190" y="263"/>
                    <a:pt x="190" y="263"/>
                  </a:cubicBezTo>
                  <a:cubicBezTo>
                    <a:pt x="190" y="264"/>
                    <a:pt x="190" y="264"/>
                    <a:pt x="190" y="264"/>
                  </a:cubicBezTo>
                  <a:cubicBezTo>
                    <a:pt x="191" y="264"/>
                    <a:pt x="191" y="264"/>
                    <a:pt x="191" y="264"/>
                  </a:cubicBezTo>
                  <a:cubicBezTo>
                    <a:pt x="191" y="265"/>
                    <a:pt x="191" y="265"/>
                    <a:pt x="191" y="265"/>
                  </a:cubicBezTo>
                  <a:cubicBezTo>
                    <a:pt x="190" y="264"/>
                    <a:pt x="190" y="264"/>
                    <a:pt x="190" y="264"/>
                  </a:cubicBezTo>
                  <a:cubicBezTo>
                    <a:pt x="190" y="264"/>
                    <a:pt x="190" y="264"/>
                    <a:pt x="190" y="264"/>
                  </a:cubicBezTo>
                  <a:cubicBezTo>
                    <a:pt x="189" y="264"/>
                    <a:pt x="189" y="264"/>
                    <a:pt x="189" y="264"/>
                  </a:cubicBezTo>
                  <a:cubicBezTo>
                    <a:pt x="190" y="264"/>
                    <a:pt x="190" y="264"/>
                    <a:pt x="190" y="264"/>
                  </a:cubicBezTo>
                  <a:cubicBezTo>
                    <a:pt x="189" y="264"/>
                    <a:pt x="189" y="264"/>
                    <a:pt x="189" y="264"/>
                  </a:cubicBezTo>
                  <a:cubicBezTo>
                    <a:pt x="189" y="264"/>
                    <a:pt x="189" y="264"/>
                    <a:pt x="189" y="264"/>
                  </a:cubicBezTo>
                  <a:cubicBezTo>
                    <a:pt x="189" y="264"/>
                    <a:pt x="189" y="264"/>
                    <a:pt x="189" y="264"/>
                  </a:cubicBezTo>
                  <a:cubicBezTo>
                    <a:pt x="188" y="264"/>
                    <a:pt x="188" y="264"/>
                    <a:pt x="188" y="264"/>
                  </a:cubicBezTo>
                  <a:cubicBezTo>
                    <a:pt x="188" y="264"/>
                    <a:pt x="188" y="264"/>
                    <a:pt x="188" y="264"/>
                  </a:cubicBezTo>
                  <a:cubicBezTo>
                    <a:pt x="188" y="264"/>
                    <a:pt x="188" y="264"/>
                    <a:pt x="188" y="264"/>
                  </a:cubicBezTo>
                  <a:cubicBezTo>
                    <a:pt x="188" y="264"/>
                    <a:pt x="188" y="264"/>
                    <a:pt x="188" y="264"/>
                  </a:cubicBezTo>
                  <a:cubicBezTo>
                    <a:pt x="188" y="265"/>
                    <a:pt x="188" y="265"/>
                    <a:pt x="188" y="265"/>
                  </a:cubicBezTo>
                  <a:cubicBezTo>
                    <a:pt x="188" y="265"/>
                    <a:pt x="188" y="265"/>
                    <a:pt x="188" y="265"/>
                  </a:cubicBezTo>
                  <a:cubicBezTo>
                    <a:pt x="188" y="265"/>
                    <a:pt x="187" y="265"/>
                    <a:pt x="187" y="264"/>
                  </a:cubicBezTo>
                  <a:cubicBezTo>
                    <a:pt x="187" y="264"/>
                    <a:pt x="187" y="264"/>
                    <a:pt x="187" y="264"/>
                  </a:cubicBezTo>
                  <a:cubicBezTo>
                    <a:pt x="187" y="264"/>
                    <a:pt x="187" y="264"/>
                    <a:pt x="187" y="264"/>
                  </a:cubicBezTo>
                  <a:cubicBezTo>
                    <a:pt x="186" y="265"/>
                    <a:pt x="186" y="265"/>
                    <a:pt x="186" y="265"/>
                  </a:cubicBezTo>
                  <a:cubicBezTo>
                    <a:pt x="186" y="264"/>
                    <a:pt x="186" y="264"/>
                    <a:pt x="186" y="264"/>
                  </a:cubicBezTo>
                  <a:cubicBezTo>
                    <a:pt x="186" y="264"/>
                    <a:pt x="186" y="264"/>
                    <a:pt x="186" y="264"/>
                  </a:cubicBezTo>
                  <a:cubicBezTo>
                    <a:pt x="186" y="264"/>
                    <a:pt x="186" y="264"/>
                    <a:pt x="186" y="264"/>
                  </a:cubicBezTo>
                  <a:cubicBezTo>
                    <a:pt x="186" y="264"/>
                    <a:pt x="186" y="264"/>
                    <a:pt x="186" y="264"/>
                  </a:cubicBezTo>
                  <a:cubicBezTo>
                    <a:pt x="186" y="264"/>
                    <a:pt x="186" y="264"/>
                    <a:pt x="186" y="264"/>
                  </a:cubicBezTo>
                  <a:cubicBezTo>
                    <a:pt x="186" y="264"/>
                    <a:pt x="186" y="264"/>
                    <a:pt x="186" y="264"/>
                  </a:cubicBezTo>
                  <a:cubicBezTo>
                    <a:pt x="185" y="264"/>
                    <a:pt x="185" y="264"/>
                    <a:pt x="185" y="264"/>
                  </a:cubicBezTo>
                  <a:cubicBezTo>
                    <a:pt x="185" y="264"/>
                    <a:pt x="185" y="264"/>
                    <a:pt x="185" y="264"/>
                  </a:cubicBezTo>
                  <a:cubicBezTo>
                    <a:pt x="185" y="264"/>
                    <a:pt x="185" y="264"/>
                    <a:pt x="185" y="264"/>
                  </a:cubicBezTo>
                  <a:cubicBezTo>
                    <a:pt x="185" y="264"/>
                    <a:pt x="185" y="264"/>
                    <a:pt x="185" y="264"/>
                  </a:cubicBezTo>
                  <a:cubicBezTo>
                    <a:pt x="185" y="264"/>
                    <a:pt x="185" y="264"/>
                    <a:pt x="185" y="264"/>
                  </a:cubicBezTo>
                  <a:cubicBezTo>
                    <a:pt x="185" y="264"/>
                    <a:pt x="185" y="264"/>
                    <a:pt x="185" y="264"/>
                  </a:cubicBezTo>
                  <a:cubicBezTo>
                    <a:pt x="185" y="264"/>
                    <a:pt x="185" y="264"/>
                    <a:pt x="185" y="264"/>
                  </a:cubicBezTo>
                  <a:cubicBezTo>
                    <a:pt x="186" y="265"/>
                    <a:pt x="186" y="265"/>
                    <a:pt x="186" y="265"/>
                  </a:cubicBezTo>
                  <a:cubicBezTo>
                    <a:pt x="186" y="265"/>
                    <a:pt x="186" y="265"/>
                    <a:pt x="186" y="265"/>
                  </a:cubicBezTo>
                  <a:cubicBezTo>
                    <a:pt x="186" y="265"/>
                    <a:pt x="186" y="265"/>
                    <a:pt x="186" y="265"/>
                  </a:cubicBezTo>
                  <a:cubicBezTo>
                    <a:pt x="187" y="265"/>
                    <a:pt x="187" y="265"/>
                    <a:pt x="187" y="265"/>
                  </a:cubicBezTo>
                  <a:cubicBezTo>
                    <a:pt x="187" y="266"/>
                    <a:pt x="187" y="266"/>
                    <a:pt x="187" y="266"/>
                  </a:cubicBezTo>
                  <a:cubicBezTo>
                    <a:pt x="188" y="266"/>
                    <a:pt x="188" y="266"/>
                    <a:pt x="188" y="266"/>
                  </a:cubicBezTo>
                  <a:cubicBezTo>
                    <a:pt x="188" y="267"/>
                    <a:pt x="188" y="267"/>
                    <a:pt x="188" y="267"/>
                  </a:cubicBezTo>
                  <a:cubicBezTo>
                    <a:pt x="189" y="266"/>
                    <a:pt x="189" y="266"/>
                    <a:pt x="189" y="266"/>
                  </a:cubicBezTo>
                  <a:cubicBezTo>
                    <a:pt x="189" y="267"/>
                    <a:pt x="189" y="267"/>
                    <a:pt x="189" y="267"/>
                  </a:cubicBezTo>
                  <a:cubicBezTo>
                    <a:pt x="189" y="267"/>
                    <a:pt x="189" y="267"/>
                    <a:pt x="189" y="267"/>
                  </a:cubicBezTo>
                  <a:cubicBezTo>
                    <a:pt x="189" y="267"/>
                    <a:pt x="189" y="267"/>
                    <a:pt x="189" y="267"/>
                  </a:cubicBezTo>
                  <a:cubicBezTo>
                    <a:pt x="190" y="267"/>
                    <a:pt x="190" y="267"/>
                    <a:pt x="190" y="267"/>
                  </a:cubicBezTo>
                  <a:cubicBezTo>
                    <a:pt x="190" y="267"/>
                    <a:pt x="190" y="267"/>
                    <a:pt x="190" y="267"/>
                  </a:cubicBezTo>
                  <a:cubicBezTo>
                    <a:pt x="190" y="267"/>
                    <a:pt x="190" y="267"/>
                    <a:pt x="190" y="267"/>
                  </a:cubicBezTo>
                  <a:cubicBezTo>
                    <a:pt x="190" y="267"/>
                    <a:pt x="190" y="268"/>
                    <a:pt x="190" y="267"/>
                  </a:cubicBezTo>
                  <a:cubicBezTo>
                    <a:pt x="191" y="268"/>
                    <a:pt x="191" y="268"/>
                    <a:pt x="191" y="268"/>
                  </a:cubicBezTo>
                  <a:cubicBezTo>
                    <a:pt x="191" y="268"/>
                    <a:pt x="191" y="268"/>
                    <a:pt x="191" y="268"/>
                  </a:cubicBezTo>
                  <a:cubicBezTo>
                    <a:pt x="191" y="269"/>
                    <a:pt x="191" y="269"/>
                    <a:pt x="191" y="269"/>
                  </a:cubicBezTo>
                  <a:cubicBezTo>
                    <a:pt x="192" y="269"/>
                    <a:pt x="192" y="269"/>
                    <a:pt x="192" y="269"/>
                  </a:cubicBezTo>
                  <a:cubicBezTo>
                    <a:pt x="192" y="268"/>
                    <a:pt x="192" y="268"/>
                    <a:pt x="192" y="268"/>
                  </a:cubicBezTo>
                  <a:cubicBezTo>
                    <a:pt x="192" y="268"/>
                    <a:pt x="192" y="268"/>
                    <a:pt x="192" y="268"/>
                  </a:cubicBezTo>
                  <a:cubicBezTo>
                    <a:pt x="192" y="268"/>
                    <a:pt x="192" y="268"/>
                    <a:pt x="192" y="268"/>
                  </a:cubicBezTo>
                  <a:cubicBezTo>
                    <a:pt x="192" y="267"/>
                    <a:pt x="192" y="267"/>
                    <a:pt x="192" y="267"/>
                  </a:cubicBezTo>
                  <a:cubicBezTo>
                    <a:pt x="192" y="267"/>
                    <a:pt x="192" y="267"/>
                    <a:pt x="192" y="267"/>
                  </a:cubicBezTo>
                  <a:cubicBezTo>
                    <a:pt x="192" y="266"/>
                    <a:pt x="192" y="266"/>
                    <a:pt x="192" y="266"/>
                  </a:cubicBezTo>
                  <a:cubicBezTo>
                    <a:pt x="192" y="266"/>
                    <a:pt x="192" y="266"/>
                    <a:pt x="192" y="266"/>
                  </a:cubicBezTo>
                  <a:cubicBezTo>
                    <a:pt x="191" y="266"/>
                    <a:pt x="191" y="266"/>
                    <a:pt x="191" y="266"/>
                  </a:cubicBezTo>
                  <a:cubicBezTo>
                    <a:pt x="191" y="265"/>
                    <a:pt x="191" y="265"/>
                    <a:pt x="191" y="265"/>
                  </a:cubicBezTo>
                  <a:cubicBezTo>
                    <a:pt x="191" y="265"/>
                    <a:pt x="191" y="265"/>
                    <a:pt x="191" y="265"/>
                  </a:cubicBezTo>
                  <a:cubicBezTo>
                    <a:pt x="191" y="265"/>
                    <a:pt x="191" y="265"/>
                    <a:pt x="191" y="265"/>
                  </a:cubicBezTo>
                  <a:cubicBezTo>
                    <a:pt x="191" y="265"/>
                    <a:pt x="191" y="265"/>
                    <a:pt x="191" y="265"/>
                  </a:cubicBezTo>
                  <a:cubicBezTo>
                    <a:pt x="191" y="265"/>
                    <a:pt x="191" y="265"/>
                    <a:pt x="191" y="265"/>
                  </a:cubicBezTo>
                  <a:cubicBezTo>
                    <a:pt x="191" y="265"/>
                    <a:pt x="191" y="265"/>
                    <a:pt x="191" y="265"/>
                  </a:cubicBezTo>
                  <a:cubicBezTo>
                    <a:pt x="191" y="265"/>
                    <a:pt x="191" y="265"/>
                    <a:pt x="191" y="265"/>
                  </a:cubicBezTo>
                  <a:cubicBezTo>
                    <a:pt x="191" y="265"/>
                    <a:pt x="191" y="265"/>
                    <a:pt x="191" y="265"/>
                  </a:cubicBezTo>
                  <a:cubicBezTo>
                    <a:pt x="192" y="265"/>
                    <a:pt x="192" y="265"/>
                    <a:pt x="192" y="265"/>
                  </a:cubicBezTo>
                  <a:cubicBezTo>
                    <a:pt x="192" y="265"/>
                    <a:pt x="192" y="265"/>
                    <a:pt x="192" y="265"/>
                  </a:cubicBezTo>
                  <a:cubicBezTo>
                    <a:pt x="192" y="265"/>
                    <a:pt x="192" y="265"/>
                    <a:pt x="192" y="265"/>
                  </a:cubicBezTo>
                  <a:cubicBezTo>
                    <a:pt x="192" y="265"/>
                    <a:pt x="192" y="265"/>
                    <a:pt x="192" y="265"/>
                  </a:cubicBezTo>
                  <a:cubicBezTo>
                    <a:pt x="193" y="266"/>
                    <a:pt x="193" y="266"/>
                    <a:pt x="193" y="266"/>
                  </a:cubicBezTo>
                  <a:cubicBezTo>
                    <a:pt x="193" y="266"/>
                    <a:pt x="193" y="266"/>
                    <a:pt x="193" y="266"/>
                  </a:cubicBezTo>
                  <a:cubicBezTo>
                    <a:pt x="193" y="266"/>
                    <a:pt x="193" y="266"/>
                    <a:pt x="193" y="266"/>
                  </a:cubicBezTo>
                  <a:cubicBezTo>
                    <a:pt x="193" y="266"/>
                    <a:pt x="193" y="266"/>
                    <a:pt x="193" y="266"/>
                  </a:cubicBezTo>
                  <a:cubicBezTo>
                    <a:pt x="194" y="266"/>
                    <a:pt x="194" y="266"/>
                    <a:pt x="194" y="266"/>
                  </a:cubicBezTo>
                  <a:cubicBezTo>
                    <a:pt x="194" y="266"/>
                    <a:pt x="194" y="266"/>
                    <a:pt x="194" y="266"/>
                  </a:cubicBezTo>
                  <a:cubicBezTo>
                    <a:pt x="195" y="267"/>
                    <a:pt x="195" y="267"/>
                    <a:pt x="195" y="267"/>
                  </a:cubicBezTo>
                  <a:cubicBezTo>
                    <a:pt x="195" y="267"/>
                    <a:pt x="195" y="267"/>
                    <a:pt x="195" y="267"/>
                  </a:cubicBezTo>
                  <a:cubicBezTo>
                    <a:pt x="195" y="267"/>
                    <a:pt x="195" y="267"/>
                    <a:pt x="195" y="267"/>
                  </a:cubicBezTo>
                  <a:cubicBezTo>
                    <a:pt x="195" y="267"/>
                    <a:pt x="195" y="267"/>
                    <a:pt x="195" y="267"/>
                  </a:cubicBezTo>
                  <a:cubicBezTo>
                    <a:pt x="194" y="268"/>
                    <a:pt x="194" y="268"/>
                    <a:pt x="194" y="268"/>
                  </a:cubicBezTo>
                  <a:cubicBezTo>
                    <a:pt x="194" y="269"/>
                    <a:pt x="194" y="269"/>
                    <a:pt x="194" y="269"/>
                  </a:cubicBezTo>
                  <a:cubicBezTo>
                    <a:pt x="194" y="269"/>
                    <a:pt x="194" y="269"/>
                    <a:pt x="194" y="269"/>
                  </a:cubicBezTo>
                  <a:cubicBezTo>
                    <a:pt x="194" y="269"/>
                    <a:pt x="194" y="269"/>
                    <a:pt x="194" y="269"/>
                  </a:cubicBezTo>
                  <a:cubicBezTo>
                    <a:pt x="194" y="269"/>
                    <a:pt x="194" y="269"/>
                    <a:pt x="194" y="269"/>
                  </a:cubicBezTo>
                  <a:cubicBezTo>
                    <a:pt x="194" y="269"/>
                    <a:pt x="194" y="269"/>
                    <a:pt x="194" y="269"/>
                  </a:cubicBezTo>
                  <a:cubicBezTo>
                    <a:pt x="194" y="269"/>
                    <a:pt x="194" y="269"/>
                    <a:pt x="194" y="269"/>
                  </a:cubicBezTo>
                  <a:cubicBezTo>
                    <a:pt x="195" y="269"/>
                    <a:pt x="195" y="269"/>
                    <a:pt x="195" y="269"/>
                  </a:cubicBezTo>
                  <a:cubicBezTo>
                    <a:pt x="194" y="270"/>
                    <a:pt x="194" y="269"/>
                    <a:pt x="194" y="269"/>
                  </a:cubicBezTo>
                  <a:cubicBezTo>
                    <a:pt x="194" y="269"/>
                    <a:pt x="194" y="269"/>
                    <a:pt x="194" y="269"/>
                  </a:cubicBezTo>
                  <a:cubicBezTo>
                    <a:pt x="193" y="269"/>
                    <a:pt x="193" y="269"/>
                    <a:pt x="193" y="269"/>
                  </a:cubicBezTo>
                  <a:cubicBezTo>
                    <a:pt x="193" y="269"/>
                    <a:pt x="193" y="269"/>
                    <a:pt x="193" y="269"/>
                  </a:cubicBezTo>
                  <a:cubicBezTo>
                    <a:pt x="193" y="268"/>
                    <a:pt x="193" y="268"/>
                    <a:pt x="193" y="268"/>
                  </a:cubicBezTo>
                  <a:cubicBezTo>
                    <a:pt x="192" y="269"/>
                    <a:pt x="192" y="269"/>
                    <a:pt x="192" y="269"/>
                  </a:cubicBezTo>
                  <a:cubicBezTo>
                    <a:pt x="192" y="269"/>
                    <a:pt x="192" y="269"/>
                    <a:pt x="192" y="269"/>
                  </a:cubicBezTo>
                  <a:cubicBezTo>
                    <a:pt x="192" y="270"/>
                    <a:pt x="192" y="270"/>
                    <a:pt x="192" y="270"/>
                  </a:cubicBezTo>
                  <a:cubicBezTo>
                    <a:pt x="193" y="270"/>
                    <a:pt x="193" y="270"/>
                    <a:pt x="193" y="270"/>
                  </a:cubicBezTo>
                  <a:cubicBezTo>
                    <a:pt x="193" y="270"/>
                    <a:pt x="193" y="270"/>
                    <a:pt x="193" y="270"/>
                  </a:cubicBezTo>
                  <a:cubicBezTo>
                    <a:pt x="194" y="270"/>
                    <a:pt x="194" y="270"/>
                    <a:pt x="194" y="270"/>
                  </a:cubicBezTo>
                  <a:cubicBezTo>
                    <a:pt x="193" y="271"/>
                    <a:pt x="193" y="271"/>
                    <a:pt x="194" y="271"/>
                  </a:cubicBezTo>
                  <a:cubicBezTo>
                    <a:pt x="193" y="271"/>
                    <a:pt x="193" y="271"/>
                    <a:pt x="193" y="271"/>
                  </a:cubicBezTo>
                  <a:cubicBezTo>
                    <a:pt x="194" y="272"/>
                    <a:pt x="194" y="272"/>
                    <a:pt x="194" y="272"/>
                  </a:cubicBezTo>
                  <a:cubicBezTo>
                    <a:pt x="194" y="272"/>
                    <a:pt x="194" y="272"/>
                    <a:pt x="194" y="272"/>
                  </a:cubicBezTo>
                  <a:cubicBezTo>
                    <a:pt x="194" y="272"/>
                    <a:pt x="194" y="272"/>
                    <a:pt x="194" y="272"/>
                  </a:cubicBezTo>
                  <a:cubicBezTo>
                    <a:pt x="194" y="272"/>
                    <a:pt x="194" y="272"/>
                    <a:pt x="194" y="272"/>
                  </a:cubicBezTo>
                  <a:cubicBezTo>
                    <a:pt x="193" y="271"/>
                    <a:pt x="193" y="271"/>
                    <a:pt x="193" y="271"/>
                  </a:cubicBezTo>
                  <a:cubicBezTo>
                    <a:pt x="193" y="271"/>
                    <a:pt x="193" y="271"/>
                    <a:pt x="193" y="271"/>
                  </a:cubicBezTo>
                  <a:cubicBezTo>
                    <a:pt x="193" y="271"/>
                    <a:pt x="193" y="271"/>
                    <a:pt x="193" y="271"/>
                  </a:cubicBezTo>
                  <a:cubicBezTo>
                    <a:pt x="193" y="272"/>
                    <a:pt x="193" y="272"/>
                    <a:pt x="193" y="272"/>
                  </a:cubicBezTo>
                  <a:cubicBezTo>
                    <a:pt x="193" y="272"/>
                    <a:pt x="193" y="272"/>
                    <a:pt x="193" y="272"/>
                  </a:cubicBezTo>
                  <a:cubicBezTo>
                    <a:pt x="193" y="272"/>
                    <a:pt x="193" y="272"/>
                    <a:pt x="193" y="272"/>
                  </a:cubicBezTo>
                  <a:cubicBezTo>
                    <a:pt x="194" y="273"/>
                    <a:pt x="194" y="273"/>
                    <a:pt x="194" y="273"/>
                  </a:cubicBezTo>
                  <a:cubicBezTo>
                    <a:pt x="194" y="273"/>
                    <a:pt x="194" y="273"/>
                    <a:pt x="194" y="273"/>
                  </a:cubicBezTo>
                  <a:cubicBezTo>
                    <a:pt x="194" y="273"/>
                    <a:pt x="194" y="273"/>
                    <a:pt x="194" y="273"/>
                  </a:cubicBezTo>
                  <a:cubicBezTo>
                    <a:pt x="194" y="273"/>
                    <a:pt x="194" y="273"/>
                    <a:pt x="194" y="273"/>
                  </a:cubicBezTo>
                  <a:cubicBezTo>
                    <a:pt x="194" y="273"/>
                    <a:pt x="194" y="273"/>
                    <a:pt x="194" y="273"/>
                  </a:cubicBezTo>
                  <a:cubicBezTo>
                    <a:pt x="195" y="273"/>
                    <a:pt x="195" y="273"/>
                    <a:pt x="195" y="273"/>
                  </a:cubicBezTo>
                  <a:cubicBezTo>
                    <a:pt x="195" y="273"/>
                    <a:pt x="195" y="273"/>
                    <a:pt x="195" y="273"/>
                  </a:cubicBezTo>
                  <a:cubicBezTo>
                    <a:pt x="196" y="273"/>
                    <a:pt x="196" y="273"/>
                    <a:pt x="196" y="273"/>
                  </a:cubicBezTo>
                  <a:cubicBezTo>
                    <a:pt x="197" y="273"/>
                    <a:pt x="197" y="273"/>
                    <a:pt x="197" y="273"/>
                  </a:cubicBezTo>
                  <a:cubicBezTo>
                    <a:pt x="197" y="273"/>
                    <a:pt x="197" y="273"/>
                    <a:pt x="197" y="273"/>
                  </a:cubicBezTo>
                  <a:cubicBezTo>
                    <a:pt x="197" y="273"/>
                    <a:pt x="197" y="273"/>
                    <a:pt x="197" y="273"/>
                  </a:cubicBezTo>
                  <a:cubicBezTo>
                    <a:pt x="197" y="273"/>
                    <a:pt x="197" y="273"/>
                    <a:pt x="197" y="273"/>
                  </a:cubicBezTo>
                  <a:cubicBezTo>
                    <a:pt x="197" y="273"/>
                    <a:pt x="197" y="273"/>
                    <a:pt x="197" y="273"/>
                  </a:cubicBezTo>
                  <a:cubicBezTo>
                    <a:pt x="197" y="273"/>
                    <a:pt x="197" y="273"/>
                    <a:pt x="197" y="273"/>
                  </a:cubicBezTo>
                  <a:cubicBezTo>
                    <a:pt x="197" y="273"/>
                    <a:pt x="197" y="273"/>
                    <a:pt x="197" y="273"/>
                  </a:cubicBezTo>
                  <a:cubicBezTo>
                    <a:pt x="198" y="273"/>
                    <a:pt x="198" y="273"/>
                    <a:pt x="198" y="273"/>
                  </a:cubicBezTo>
                  <a:cubicBezTo>
                    <a:pt x="198" y="273"/>
                    <a:pt x="198" y="273"/>
                    <a:pt x="198" y="273"/>
                  </a:cubicBezTo>
                  <a:cubicBezTo>
                    <a:pt x="198" y="273"/>
                    <a:pt x="198" y="273"/>
                    <a:pt x="198" y="273"/>
                  </a:cubicBezTo>
                  <a:cubicBezTo>
                    <a:pt x="198" y="273"/>
                    <a:pt x="198" y="273"/>
                    <a:pt x="198" y="273"/>
                  </a:cubicBezTo>
                  <a:cubicBezTo>
                    <a:pt x="198" y="273"/>
                    <a:pt x="198" y="273"/>
                    <a:pt x="198" y="273"/>
                  </a:cubicBezTo>
                  <a:cubicBezTo>
                    <a:pt x="198" y="272"/>
                    <a:pt x="198" y="272"/>
                    <a:pt x="198" y="272"/>
                  </a:cubicBezTo>
                  <a:cubicBezTo>
                    <a:pt x="198" y="272"/>
                    <a:pt x="198" y="272"/>
                    <a:pt x="198" y="272"/>
                  </a:cubicBezTo>
                  <a:cubicBezTo>
                    <a:pt x="199" y="272"/>
                    <a:pt x="199" y="272"/>
                    <a:pt x="199" y="272"/>
                  </a:cubicBezTo>
                  <a:cubicBezTo>
                    <a:pt x="199" y="273"/>
                    <a:pt x="199" y="273"/>
                    <a:pt x="199" y="273"/>
                  </a:cubicBezTo>
                  <a:cubicBezTo>
                    <a:pt x="199" y="273"/>
                    <a:pt x="199" y="273"/>
                    <a:pt x="199" y="273"/>
                  </a:cubicBezTo>
                  <a:cubicBezTo>
                    <a:pt x="199" y="272"/>
                    <a:pt x="199" y="272"/>
                    <a:pt x="199" y="272"/>
                  </a:cubicBezTo>
                  <a:cubicBezTo>
                    <a:pt x="200" y="273"/>
                    <a:pt x="200" y="273"/>
                    <a:pt x="200" y="273"/>
                  </a:cubicBezTo>
                  <a:cubicBezTo>
                    <a:pt x="200" y="272"/>
                    <a:pt x="200" y="272"/>
                    <a:pt x="200" y="272"/>
                  </a:cubicBezTo>
                  <a:cubicBezTo>
                    <a:pt x="200" y="273"/>
                    <a:pt x="200" y="273"/>
                    <a:pt x="200" y="273"/>
                  </a:cubicBezTo>
                  <a:cubicBezTo>
                    <a:pt x="201" y="272"/>
                    <a:pt x="201" y="272"/>
                    <a:pt x="201" y="272"/>
                  </a:cubicBezTo>
                  <a:cubicBezTo>
                    <a:pt x="202" y="272"/>
                    <a:pt x="202" y="272"/>
                    <a:pt x="202" y="272"/>
                  </a:cubicBezTo>
                  <a:cubicBezTo>
                    <a:pt x="202" y="272"/>
                    <a:pt x="202" y="272"/>
                    <a:pt x="202" y="272"/>
                  </a:cubicBezTo>
                  <a:cubicBezTo>
                    <a:pt x="202" y="272"/>
                    <a:pt x="202" y="272"/>
                    <a:pt x="202" y="272"/>
                  </a:cubicBezTo>
                  <a:cubicBezTo>
                    <a:pt x="202" y="272"/>
                    <a:pt x="202" y="272"/>
                    <a:pt x="202" y="272"/>
                  </a:cubicBezTo>
                  <a:cubicBezTo>
                    <a:pt x="203" y="272"/>
                    <a:pt x="203" y="272"/>
                    <a:pt x="203" y="272"/>
                  </a:cubicBezTo>
                  <a:cubicBezTo>
                    <a:pt x="203" y="272"/>
                    <a:pt x="203" y="272"/>
                    <a:pt x="203" y="272"/>
                  </a:cubicBezTo>
                  <a:cubicBezTo>
                    <a:pt x="203" y="272"/>
                    <a:pt x="203" y="272"/>
                    <a:pt x="203" y="272"/>
                  </a:cubicBezTo>
                  <a:cubicBezTo>
                    <a:pt x="204" y="272"/>
                    <a:pt x="204" y="272"/>
                    <a:pt x="204" y="272"/>
                  </a:cubicBezTo>
                  <a:cubicBezTo>
                    <a:pt x="204" y="271"/>
                    <a:pt x="204" y="271"/>
                    <a:pt x="204" y="271"/>
                  </a:cubicBezTo>
                  <a:cubicBezTo>
                    <a:pt x="204" y="271"/>
                    <a:pt x="204" y="271"/>
                    <a:pt x="204" y="271"/>
                  </a:cubicBezTo>
                  <a:cubicBezTo>
                    <a:pt x="204" y="271"/>
                    <a:pt x="204" y="271"/>
                    <a:pt x="204" y="271"/>
                  </a:cubicBezTo>
                  <a:cubicBezTo>
                    <a:pt x="204" y="271"/>
                    <a:pt x="204" y="271"/>
                    <a:pt x="204" y="271"/>
                  </a:cubicBezTo>
                  <a:cubicBezTo>
                    <a:pt x="204" y="271"/>
                    <a:pt x="204" y="271"/>
                    <a:pt x="204" y="271"/>
                  </a:cubicBezTo>
                  <a:cubicBezTo>
                    <a:pt x="204" y="270"/>
                    <a:pt x="204" y="270"/>
                    <a:pt x="204" y="270"/>
                  </a:cubicBezTo>
                  <a:cubicBezTo>
                    <a:pt x="204" y="270"/>
                    <a:pt x="204" y="270"/>
                    <a:pt x="204" y="270"/>
                  </a:cubicBezTo>
                  <a:cubicBezTo>
                    <a:pt x="205" y="270"/>
                    <a:pt x="205" y="270"/>
                    <a:pt x="205" y="270"/>
                  </a:cubicBezTo>
                  <a:cubicBezTo>
                    <a:pt x="204" y="269"/>
                    <a:pt x="204" y="269"/>
                    <a:pt x="204" y="269"/>
                  </a:cubicBezTo>
                  <a:cubicBezTo>
                    <a:pt x="204" y="268"/>
                    <a:pt x="204" y="268"/>
                    <a:pt x="204" y="268"/>
                  </a:cubicBezTo>
                  <a:cubicBezTo>
                    <a:pt x="205" y="269"/>
                    <a:pt x="205" y="269"/>
                    <a:pt x="205" y="269"/>
                  </a:cubicBezTo>
                  <a:cubicBezTo>
                    <a:pt x="205" y="269"/>
                    <a:pt x="205" y="269"/>
                    <a:pt x="205" y="269"/>
                  </a:cubicBezTo>
                  <a:cubicBezTo>
                    <a:pt x="205" y="269"/>
                    <a:pt x="205" y="269"/>
                    <a:pt x="205" y="269"/>
                  </a:cubicBezTo>
                  <a:cubicBezTo>
                    <a:pt x="205" y="269"/>
                    <a:pt x="205" y="269"/>
                    <a:pt x="205" y="269"/>
                  </a:cubicBezTo>
                  <a:cubicBezTo>
                    <a:pt x="205" y="269"/>
                    <a:pt x="205" y="269"/>
                    <a:pt x="205" y="269"/>
                  </a:cubicBezTo>
                  <a:cubicBezTo>
                    <a:pt x="205" y="269"/>
                    <a:pt x="205" y="269"/>
                    <a:pt x="205" y="269"/>
                  </a:cubicBezTo>
                  <a:cubicBezTo>
                    <a:pt x="206" y="270"/>
                    <a:pt x="206" y="270"/>
                    <a:pt x="206" y="270"/>
                  </a:cubicBezTo>
                  <a:cubicBezTo>
                    <a:pt x="206" y="270"/>
                    <a:pt x="206" y="270"/>
                    <a:pt x="206" y="270"/>
                  </a:cubicBezTo>
                  <a:cubicBezTo>
                    <a:pt x="207" y="270"/>
                    <a:pt x="207" y="270"/>
                    <a:pt x="207" y="270"/>
                  </a:cubicBezTo>
                  <a:cubicBezTo>
                    <a:pt x="207" y="270"/>
                    <a:pt x="207" y="270"/>
                    <a:pt x="207" y="270"/>
                  </a:cubicBezTo>
                  <a:cubicBezTo>
                    <a:pt x="208" y="270"/>
                    <a:pt x="208" y="270"/>
                    <a:pt x="208" y="270"/>
                  </a:cubicBezTo>
                  <a:cubicBezTo>
                    <a:pt x="208" y="270"/>
                    <a:pt x="208" y="270"/>
                    <a:pt x="208" y="270"/>
                  </a:cubicBezTo>
                  <a:cubicBezTo>
                    <a:pt x="208" y="270"/>
                    <a:pt x="208" y="270"/>
                    <a:pt x="208" y="270"/>
                  </a:cubicBezTo>
                  <a:cubicBezTo>
                    <a:pt x="208" y="270"/>
                    <a:pt x="208" y="270"/>
                    <a:pt x="208" y="270"/>
                  </a:cubicBezTo>
                  <a:cubicBezTo>
                    <a:pt x="208" y="271"/>
                    <a:pt x="208" y="271"/>
                    <a:pt x="208" y="271"/>
                  </a:cubicBezTo>
                  <a:cubicBezTo>
                    <a:pt x="208" y="271"/>
                    <a:pt x="208" y="271"/>
                    <a:pt x="208" y="271"/>
                  </a:cubicBezTo>
                  <a:cubicBezTo>
                    <a:pt x="208" y="271"/>
                    <a:pt x="208" y="271"/>
                    <a:pt x="208" y="271"/>
                  </a:cubicBezTo>
                  <a:cubicBezTo>
                    <a:pt x="208" y="271"/>
                    <a:pt x="208" y="271"/>
                    <a:pt x="208" y="271"/>
                  </a:cubicBezTo>
                  <a:cubicBezTo>
                    <a:pt x="208" y="271"/>
                    <a:pt x="208" y="271"/>
                    <a:pt x="208" y="272"/>
                  </a:cubicBezTo>
                  <a:cubicBezTo>
                    <a:pt x="207" y="272"/>
                    <a:pt x="207" y="272"/>
                    <a:pt x="207" y="272"/>
                  </a:cubicBezTo>
                  <a:cubicBezTo>
                    <a:pt x="208" y="272"/>
                    <a:pt x="208" y="272"/>
                    <a:pt x="208" y="272"/>
                  </a:cubicBezTo>
                  <a:cubicBezTo>
                    <a:pt x="208" y="273"/>
                    <a:pt x="208" y="273"/>
                    <a:pt x="208" y="273"/>
                  </a:cubicBezTo>
                  <a:cubicBezTo>
                    <a:pt x="209" y="273"/>
                    <a:pt x="209" y="273"/>
                    <a:pt x="209" y="273"/>
                  </a:cubicBezTo>
                  <a:cubicBezTo>
                    <a:pt x="209" y="273"/>
                    <a:pt x="209" y="273"/>
                    <a:pt x="209" y="273"/>
                  </a:cubicBezTo>
                  <a:cubicBezTo>
                    <a:pt x="209" y="273"/>
                    <a:pt x="209" y="273"/>
                    <a:pt x="209" y="273"/>
                  </a:cubicBezTo>
                  <a:cubicBezTo>
                    <a:pt x="209" y="274"/>
                    <a:pt x="209" y="274"/>
                    <a:pt x="209" y="274"/>
                  </a:cubicBezTo>
                  <a:cubicBezTo>
                    <a:pt x="209" y="274"/>
                    <a:pt x="209" y="274"/>
                    <a:pt x="209" y="274"/>
                  </a:cubicBezTo>
                  <a:cubicBezTo>
                    <a:pt x="210" y="274"/>
                    <a:pt x="210" y="274"/>
                    <a:pt x="210" y="274"/>
                  </a:cubicBezTo>
                  <a:cubicBezTo>
                    <a:pt x="210" y="274"/>
                    <a:pt x="210" y="274"/>
                    <a:pt x="210" y="274"/>
                  </a:cubicBezTo>
                  <a:cubicBezTo>
                    <a:pt x="210" y="274"/>
                    <a:pt x="210" y="274"/>
                    <a:pt x="210" y="274"/>
                  </a:cubicBezTo>
                  <a:cubicBezTo>
                    <a:pt x="210" y="273"/>
                    <a:pt x="210" y="273"/>
                    <a:pt x="210" y="273"/>
                  </a:cubicBezTo>
                  <a:cubicBezTo>
                    <a:pt x="210" y="273"/>
                    <a:pt x="210" y="273"/>
                    <a:pt x="210" y="273"/>
                  </a:cubicBezTo>
                  <a:cubicBezTo>
                    <a:pt x="211" y="273"/>
                    <a:pt x="211" y="273"/>
                    <a:pt x="211" y="273"/>
                  </a:cubicBezTo>
                  <a:cubicBezTo>
                    <a:pt x="211" y="273"/>
                    <a:pt x="211" y="273"/>
                    <a:pt x="211" y="273"/>
                  </a:cubicBezTo>
                  <a:cubicBezTo>
                    <a:pt x="211" y="273"/>
                    <a:pt x="211" y="273"/>
                    <a:pt x="211" y="273"/>
                  </a:cubicBezTo>
                  <a:cubicBezTo>
                    <a:pt x="211" y="274"/>
                    <a:pt x="211" y="274"/>
                    <a:pt x="211" y="274"/>
                  </a:cubicBezTo>
                  <a:cubicBezTo>
                    <a:pt x="211" y="274"/>
                    <a:pt x="211" y="274"/>
                    <a:pt x="211" y="274"/>
                  </a:cubicBezTo>
                  <a:cubicBezTo>
                    <a:pt x="211" y="274"/>
                    <a:pt x="211" y="274"/>
                    <a:pt x="211" y="274"/>
                  </a:cubicBezTo>
                  <a:cubicBezTo>
                    <a:pt x="211" y="273"/>
                    <a:pt x="211" y="273"/>
                    <a:pt x="211" y="273"/>
                  </a:cubicBezTo>
                  <a:cubicBezTo>
                    <a:pt x="212" y="274"/>
                    <a:pt x="212" y="274"/>
                    <a:pt x="212" y="274"/>
                  </a:cubicBezTo>
                  <a:cubicBezTo>
                    <a:pt x="211" y="274"/>
                    <a:pt x="211" y="274"/>
                    <a:pt x="211" y="274"/>
                  </a:cubicBezTo>
                  <a:cubicBezTo>
                    <a:pt x="211" y="274"/>
                    <a:pt x="211" y="274"/>
                    <a:pt x="211" y="274"/>
                  </a:cubicBezTo>
                  <a:cubicBezTo>
                    <a:pt x="211" y="274"/>
                    <a:pt x="211" y="274"/>
                    <a:pt x="211" y="274"/>
                  </a:cubicBezTo>
                  <a:cubicBezTo>
                    <a:pt x="211" y="274"/>
                    <a:pt x="211" y="274"/>
                    <a:pt x="211" y="274"/>
                  </a:cubicBezTo>
                  <a:cubicBezTo>
                    <a:pt x="211" y="275"/>
                    <a:pt x="211" y="275"/>
                    <a:pt x="211" y="275"/>
                  </a:cubicBezTo>
                  <a:cubicBezTo>
                    <a:pt x="211" y="275"/>
                    <a:pt x="211" y="275"/>
                    <a:pt x="211" y="275"/>
                  </a:cubicBezTo>
                  <a:cubicBezTo>
                    <a:pt x="211" y="275"/>
                    <a:pt x="211" y="275"/>
                    <a:pt x="211" y="275"/>
                  </a:cubicBezTo>
                  <a:cubicBezTo>
                    <a:pt x="212" y="275"/>
                    <a:pt x="212" y="275"/>
                    <a:pt x="212" y="275"/>
                  </a:cubicBezTo>
                  <a:cubicBezTo>
                    <a:pt x="212" y="275"/>
                    <a:pt x="212" y="275"/>
                    <a:pt x="212" y="275"/>
                  </a:cubicBezTo>
                  <a:cubicBezTo>
                    <a:pt x="212" y="275"/>
                    <a:pt x="212" y="275"/>
                    <a:pt x="212" y="275"/>
                  </a:cubicBezTo>
                  <a:cubicBezTo>
                    <a:pt x="212" y="275"/>
                    <a:pt x="212" y="275"/>
                    <a:pt x="212" y="275"/>
                  </a:cubicBezTo>
                  <a:cubicBezTo>
                    <a:pt x="212" y="274"/>
                    <a:pt x="212" y="274"/>
                    <a:pt x="212" y="274"/>
                  </a:cubicBezTo>
                  <a:cubicBezTo>
                    <a:pt x="213" y="274"/>
                    <a:pt x="212" y="273"/>
                    <a:pt x="213" y="273"/>
                  </a:cubicBezTo>
                  <a:cubicBezTo>
                    <a:pt x="213" y="273"/>
                    <a:pt x="213" y="273"/>
                    <a:pt x="213" y="273"/>
                  </a:cubicBezTo>
                  <a:cubicBezTo>
                    <a:pt x="213" y="273"/>
                    <a:pt x="213" y="273"/>
                    <a:pt x="213" y="273"/>
                  </a:cubicBezTo>
                  <a:cubicBezTo>
                    <a:pt x="213" y="273"/>
                    <a:pt x="213" y="273"/>
                    <a:pt x="213" y="273"/>
                  </a:cubicBezTo>
                  <a:cubicBezTo>
                    <a:pt x="213" y="273"/>
                    <a:pt x="213" y="273"/>
                    <a:pt x="213" y="273"/>
                  </a:cubicBezTo>
                  <a:cubicBezTo>
                    <a:pt x="213" y="273"/>
                    <a:pt x="213" y="273"/>
                    <a:pt x="213" y="273"/>
                  </a:cubicBezTo>
                  <a:cubicBezTo>
                    <a:pt x="214" y="273"/>
                    <a:pt x="214" y="273"/>
                    <a:pt x="214" y="273"/>
                  </a:cubicBezTo>
                  <a:cubicBezTo>
                    <a:pt x="214" y="273"/>
                    <a:pt x="214" y="273"/>
                    <a:pt x="214" y="273"/>
                  </a:cubicBezTo>
                  <a:cubicBezTo>
                    <a:pt x="214" y="273"/>
                    <a:pt x="214" y="273"/>
                    <a:pt x="214" y="273"/>
                  </a:cubicBezTo>
                  <a:cubicBezTo>
                    <a:pt x="214" y="273"/>
                    <a:pt x="214" y="273"/>
                    <a:pt x="214" y="273"/>
                  </a:cubicBezTo>
                  <a:cubicBezTo>
                    <a:pt x="214" y="273"/>
                    <a:pt x="214" y="273"/>
                    <a:pt x="214" y="273"/>
                  </a:cubicBezTo>
                  <a:cubicBezTo>
                    <a:pt x="214" y="273"/>
                    <a:pt x="214" y="273"/>
                    <a:pt x="214" y="273"/>
                  </a:cubicBezTo>
                  <a:cubicBezTo>
                    <a:pt x="214" y="272"/>
                    <a:pt x="214" y="272"/>
                    <a:pt x="214" y="272"/>
                  </a:cubicBezTo>
                  <a:cubicBezTo>
                    <a:pt x="214" y="272"/>
                    <a:pt x="214" y="272"/>
                    <a:pt x="214" y="272"/>
                  </a:cubicBezTo>
                  <a:cubicBezTo>
                    <a:pt x="214" y="273"/>
                    <a:pt x="214" y="273"/>
                    <a:pt x="214" y="273"/>
                  </a:cubicBezTo>
                  <a:cubicBezTo>
                    <a:pt x="213" y="272"/>
                    <a:pt x="213" y="272"/>
                    <a:pt x="213" y="272"/>
                  </a:cubicBezTo>
                  <a:cubicBezTo>
                    <a:pt x="213" y="272"/>
                    <a:pt x="213" y="272"/>
                    <a:pt x="213" y="272"/>
                  </a:cubicBezTo>
                  <a:cubicBezTo>
                    <a:pt x="213" y="271"/>
                    <a:pt x="213" y="271"/>
                    <a:pt x="213" y="271"/>
                  </a:cubicBezTo>
                  <a:cubicBezTo>
                    <a:pt x="213" y="271"/>
                    <a:pt x="213" y="271"/>
                    <a:pt x="213" y="270"/>
                  </a:cubicBezTo>
                  <a:cubicBezTo>
                    <a:pt x="213" y="270"/>
                    <a:pt x="213" y="270"/>
                    <a:pt x="213" y="270"/>
                  </a:cubicBezTo>
                  <a:cubicBezTo>
                    <a:pt x="213" y="270"/>
                    <a:pt x="213" y="270"/>
                    <a:pt x="213" y="270"/>
                  </a:cubicBezTo>
                  <a:cubicBezTo>
                    <a:pt x="213" y="270"/>
                    <a:pt x="213" y="270"/>
                    <a:pt x="213" y="270"/>
                  </a:cubicBezTo>
                  <a:cubicBezTo>
                    <a:pt x="213" y="269"/>
                    <a:pt x="213" y="269"/>
                    <a:pt x="213" y="269"/>
                  </a:cubicBezTo>
                  <a:cubicBezTo>
                    <a:pt x="214" y="269"/>
                    <a:pt x="214" y="269"/>
                    <a:pt x="214" y="269"/>
                  </a:cubicBezTo>
                  <a:cubicBezTo>
                    <a:pt x="214" y="269"/>
                    <a:pt x="214" y="269"/>
                    <a:pt x="214" y="269"/>
                  </a:cubicBezTo>
                  <a:cubicBezTo>
                    <a:pt x="214" y="270"/>
                    <a:pt x="214" y="270"/>
                    <a:pt x="214" y="270"/>
                  </a:cubicBezTo>
                  <a:cubicBezTo>
                    <a:pt x="214" y="270"/>
                    <a:pt x="214" y="270"/>
                    <a:pt x="214" y="270"/>
                  </a:cubicBezTo>
                  <a:cubicBezTo>
                    <a:pt x="214" y="271"/>
                    <a:pt x="214" y="271"/>
                    <a:pt x="214" y="271"/>
                  </a:cubicBezTo>
                  <a:cubicBezTo>
                    <a:pt x="214" y="271"/>
                    <a:pt x="214" y="271"/>
                    <a:pt x="214" y="271"/>
                  </a:cubicBezTo>
                  <a:cubicBezTo>
                    <a:pt x="214" y="271"/>
                    <a:pt x="214" y="271"/>
                    <a:pt x="214" y="271"/>
                  </a:cubicBezTo>
                  <a:cubicBezTo>
                    <a:pt x="214" y="272"/>
                    <a:pt x="214" y="272"/>
                    <a:pt x="214" y="272"/>
                  </a:cubicBezTo>
                  <a:cubicBezTo>
                    <a:pt x="214" y="272"/>
                    <a:pt x="214" y="272"/>
                    <a:pt x="214" y="272"/>
                  </a:cubicBezTo>
                  <a:cubicBezTo>
                    <a:pt x="214" y="272"/>
                    <a:pt x="214" y="272"/>
                    <a:pt x="214" y="272"/>
                  </a:cubicBezTo>
                  <a:cubicBezTo>
                    <a:pt x="214" y="272"/>
                    <a:pt x="214" y="272"/>
                    <a:pt x="214" y="272"/>
                  </a:cubicBezTo>
                  <a:cubicBezTo>
                    <a:pt x="214" y="272"/>
                    <a:pt x="214" y="272"/>
                    <a:pt x="214" y="272"/>
                  </a:cubicBezTo>
                  <a:cubicBezTo>
                    <a:pt x="214" y="271"/>
                    <a:pt x="214" y="271"/>
                    <a:pt x="214" y="271"/>
                  </a:cubicBezTo>
                  <a:cubicBezTo>
                    <a:pt x="214" y="271"/>
                    <a:pt x="214" y="271"/>
                    <a:pt x="214" y="271"/>
                  </a:cubicBezTo>
                  <a:cubicBezTo>
                    <a:pt x="214" y="271"/>
                    <a:pt x="214" y="271"/>
                    <a:pt x="214" y="271"/>
                  </a:cubicBezTo>
                  <a:cubicBezTo>
                    <a:pt x="214" y="271"/>
                    <a:pt x="214" y="271"/>
                    <a:pt x="214" y="271"/>
                  </a:cubicBezTo>
                  <a:cubicBezTo>
                    <a:pt x="214" y="270"/>
                    <a:pt x="214" y="270"/>
                    <a:pt x="214" y="270"/>
                  </a:cubicBezTo>
                  <a:cubicBezTo>
                    <a:pt x="214" y="270"/>
                    <a:pt x="214" y="270"/>
                    <a:pt x="214" y="270"/>
                  </a:cubicBezTo>
                  <a:cubicBezTo>
                    <a:pt x="215" y="270"/>
                    <a:pt x="215" y="270"/>
                    <a:pt x="215" y="270"/>
                  </a:cubicBezTo>
                  <a:cubicBezTo>
                    <a:pt x="215" y="271"/>
                    <a:pt x="215" y="271"/>
                    <a:pt x="215" y="271"/>
                  </a:cubicBezTo>
                  <a:cubicBezTo>
                    <a:pt x="215" y="271"/>
                    <a:pt x="215" y="271"/>
                    <a:pt x="215" y="271"/>
                  </a:cubicBezTo>
                  <a:cubicBezTo>
                    <a:pt x="215" y="271"/>
                    <a:pt x="215" y="271"/>
                    <a:pt x="215" y="271"/>
                  </a:cubicBezTo>
                  <a:cubicBezTo>
                    <a:pt x="215" y="271"/>
                    <a:pt x="215" y="271"/>
                    <a:pt x="215" y="271"/>
                  </a:cubicBezTo>
                  <a:cubicBezTo>
                    <a:pt x="215" y="271"/>
                    <a:pt x="215" y="271"/>
                    <a:pt x="215" y="271"/>
                  </a:cubicBezTo>
                  <a:cubicBezTo>
                    <a:pt x="215" y="271"/>
                    <a:pt x="215" y="271"/>
                    <a:pt x="215" y="271"/>
                  </a:cubicBezTo>
                  <a:cubicBezTo>
                    <a:pt x="215" y="271"/>
                    <a:pt x="215" y="271"/>
                    <a:pt x="215" y="271"/>
                  </a:cubicBezTo>
                  <a:cubicBezTo>
                    <a:pt x="215" y="271"/>
                    <a:pt x="215" y="271"/>
                    <a:pt x="215" y="271"/>
                  </a:cubicBezTo>
                  <a:cubicBezTo>
                    <a:pt x="216" y="270"/>
                    <a:pt x="216" y="270"/>
                    <a:pt x="216" y="270"/>
                  </a:cubicBezTo>
                  <a:cubicBezTo>
                    <a:pt x="216" y="270"/>
                    <a:pt x="216" y="270"/>
                    <a:pt x="216" y="270"/>
                  </a:cubicBezTo>
                  <a:cubicBezTo>
                    <a:pt x="216" y="270"/>
                    <a:pt x="216" y="270"/>
                    <a:pt x="216" y="270"/>
                  </a:cubicBezTo>
                  <a:cubicBezTo>
                    <a:pt x="216" y="271"/>
                    <a:pt x="216" y="271"/>
                    <a:pt x="216" y="271"/>
                  </a:cubicBezTo>
                  <a:cubicBezTo>
                    <a:pt x="217" y="271"/>
                    <a:pt x="217" y="271"/>
                    <a:pt x="217" y="271"/>
                  </a:cubicBezTo>
                  <a:cubicBezTo>
                    <a:pt x="217" y="271"/>
                    <a:pt x="217" y="271"/>
                    <a:pt x="218" y="272"/>
                  </a:cubicBezTo>
                  <a:cubicBezTo>
                    <a:pt x="218" y="272"/>
                    <a:pt x="218" y="272"/>
                    <a:pt x="218" y="272"/>
                  </a:cubicBezTo>
                  <a:cubicBezTo>
                    <a:pt x="218" y="272"/>
                    <a:pt x="218" y="272"/>
                    <a:pt x="218" y="273"/>
                  </a:cubicBezTo>
                  <a:cubicBezTo>
                    <a:pt x="217" y="272"/>
                    <a:pt x="217" y="273"/>
                    <a:pt x="217" y="273"/>
                  </a:cubicBezTo>
                  <a:cubicBezTo>
                    <a:pt x="217" y="273"/>
                    <a:pt x="217" y="273"/>
                    <a:pt x="217" y="273"/>
                  </a:cubicBezTo>
                  <a:cubicBezTo>
                    <a:pt x="217" y="273"/>
                    <a:pt x="217" y="273"/>
                    <a:pt x="217" y="273"/>
                  </a:cubicBezTo>
                  <a:cubicBezTo>
                    <a:pt x="217" y="273"/>
                    <a:pt x="217" y="273"/>
                    <a:pt x="217" y="273"/>
                  </a:cubicBezTo>
                  <a:cubicBezTo>
                    <a:pt x="217" y="274"/>
                    <a:pt x="217" y="274"/>
                    <a:pt x="217" y="274"/>
                  </a:cubicBezTo>
                  <a:cubicBezTo>
                    <a:pt x="216" y="274"/>
                    <a:pt x="216" y="274"/>
                    <a:pt x="216" y="274"/>
                  </a:cubicBezTo>
                  <a:cubicBezTo>
                    <a:pt x="216" y="273"/>
                    <a:pt x="216" y="273"/>
                    <a:pt x="216" y="273"/>
                  </a:cubicBezTo>
                  <a:cubicBezTo>
                    <a:pt x="216" y="273"/>
                    <a:pt x="216" y="273"/>
                    <a:pt x="216" y="273"/>
                  </a:cubicBezTo>
                  <a:cubicBezTo>
                    <a:pt x="216" y="273"/>
                    <a:pt x="216" y="273"/>
                    <a:pt x="216" y="273"/>
                  </a:cubicBezTo>
                  <a:cubicBezTo>
                    <a:pt x="216" y="273"/>
                    <a:pt x="216" y="273"/>
                    <a:pt x="216" y="273"/>
                  </a:cubicBezTo>
                  <a:cubicBezTo>
                    <a:pt x="216" y="273"/>
                    <a:pt x="216" y="273"/>
                    <a:pt x="216" y="273"/>
                  </a:cubicBezTo>
                  <a:cubicBezTo>
                    <a:pt x="216" y="272"/>
                    <a:pt x="216" y="272"/>
                    <a:pt x="216" y="272"/>
                  </a:cubicBezTo>
                  <a:cubicBezTo>
                    <a:pt x="216" y="272"/>
                    <a:pt x="216" y="272"/>
                    <a:pt x="216" y="272"/>
                  </a:cubicBezTo>
                  <a:cubicBezTo>
                    <a:pt x="215" y="272"/>
                    <a:pt x="215" y="272"/>
                    <a:pt x="215" y="272"/>
                  </a:cubicBezTo>
                  <a:cubicBezTo>
                    <a:pt x="215" y="272"/>
                    <a:pt x="215" y="272"/>
                    <a:pt x="215" y="272"/>
                  </a:cubicBezTo>
                  <a:cubicBezTo>
                    <a:pt x="215" y="272"/>
                    <a:pt x="215" y="272"/>
                    <a:pt x="215" y="272"/>
                  </a:cubicBezTo>
                  <a:cubicBezTo>
                    <a:pt x="215" y="272"/>
                    <a:pt x="215" y="272"/>
                    <a:pt x="215" y="272"/>
                  </a:cubicBezTo>
                  <a:cubicBezTo>
                    <a:pt x="215" y="273"/>
                    <a:pt x="215" y="273"/>
                    <a:pt x="215" y="273"/>
                  </a:cubicBezTo>
                  <a:cubicBezTo>
                    <a:pt x="216" y="273"/>
                    <a:pt x="216" y="273"/>
                    <a:pt x="216" y="273"/>
                  </a:cubicBezTo>
                  <a:cubicBezTo>
                    <a:pt x="216" y="273"/>
                    <a:pt x="216" y="273"/>
                    <a:pt x="216" y="273"/>
                  </a:cubicBezTo>
                  <a:cubicBezTo>
                    <a:pt x="216" y="274"/>
                    <a:pt x="216" y="274"/>
                    <a:pt x="216" y="274"/>
                  </a:cubicBezTo>
                  <a:cubicBezTo>
                    <a:pt x="216" y="275"/>
                    <a:pt x="216" y="275"/>
                    <a:pt x="216" y="275"/>
                  </a:cubicBezTo>
                  <a:cubicBezTo>
                    <a:pt x="215" y="275"/>
                    <a:pt x="215" y="275"/>
                    <a:pt x="215" y="275"/>
                  </a:cubicBezTo>
                  <a:cubicBezTo>
                    <a:pt x="215" y="275"/>
                    <a:pt x="215" y="275"/>
                    <a:pt x="215" y="275"/>
                  </a:cubicBezTo>
                  <a:cubicBezTo>
                    <a:pt x="216" y="275"/>
                    <a:pt x="216" y="275"/>
                    <a:pt x="216" y="275"/>
                  </a:cubicBezTo>
                  <a:cubicBezTo>
                    <a:pt x="216" y="275"/>
                    <a:pt x="216" y="275"/>
                    <a:pt x="216" y="275"/>
                  </a:cubicBezTo>
                  <a:cubicBezTo>
                    <a:pt x="216" y="276"/>
                    <a:pt x="216" y="276"/>
                    <a:pt x="216" y="276"/>
                  </a:cubicBezTo>
                  <a:cubicBezTo>
                    <a:pt x="215" y="276"/>
                    <a:pt x="215" y="276"/>
                    <a:pt x="215" y="276"/>
                  </a:cubicBezTo>
                  <a:cubicBezTo>
                    <a:pt x="215" y="276"/>
                    <a:pt x="215" y="276"/>
                    <a:pt x="215" y="276"/>
                  </a:cubicBezTo>
                  <a:cubicBezTo>
                    <a:pt x="215" y="277"/>
                    <a:pt x="215" y="277"/>
                    <a:pt x="215" y="277"/>
                  </a:cubicBezTo>
                  <a:cubicBezTo>
                    <a:pt x="215" y="277"/>
                    <a:pt x="215" y="277"/>
                    <a:pt x="215" y="277"/>
                  </a:cubicBezTo>
                  <a:cubicBezTo>
                    <a:pt x="215" y="277"/>
                    <a:pt x="215" y="277"/>
                    <a:pt x="215" y="277"/>
                  </a:cubicBezTo>
                  <a:cubicBezTo>
                    <a:pt x="215" y="277"/>
                    <a:pt x="215" y="277"/>
                    <a:pt x="215" y="277"/>
                  </a:cubicBezTo>
                  <a:cubicBezTo>
                    <a:pt x="215" y="277"/>
                    <a:pt x="215" y="277"/>
                    <a:pt x="215" y="277"/>
                  </a:cubicBezTo>
                  <a:cubicBezTo>
                    <a:pt x="215" y="277"/>
                    <a:pt x="215" y="277"/>
                    <a:pt x="215" y="277"/>
                  </a:cubicBezTo>
                  <a:cubicBezTo>
                    <a:pt x="215" y="277"/>
                    <a:pt x="215" y="277"/>
                    <a:pt x="215" y="277"/>
                  </a:cubicBezTo>
                  <a:cubicBezTo>
                    <a:pt x="215" y="278"/>
                    <a:pt x="215" y="278"/>
                    <a:pt x="215" y="278"/>
                  </a:cubicBezTo>
                  <a:cubicBezTo>
                    <a:pt x="215" y="278"/>
                    <a:pt x="215" y="278"/>
                    <a:pt x="215" y="278"/>
                  </a:cubicBezTo>
                  <a:cubicBezTo>
                    <a:pt x="215" y="278"/>
                    <a:pt x="215" y="278"/>
                    <a:pt x="215" y="278"/>
                  </a:cubicBezTo>
                  <a:cubicBezTo>
                    <a:pt x="215" y="278"/>
                    <a:pt x="215" y="279"/>
                    <a:pt x="215" y="279"/>
                  </a:cubicBezTo>
                  <a:cubicBezTo>
                    <a:pt x="215" y="279"/>
                    <a:pt x="215" y="279"/>
                    <a:pt x="215" y="279"/>
                  </a:cubicBezTo>
                  <a:cubicBezTo>
                    <a:pt x="214" y="280"/>
                    <a:pt x="214" y="280"/>
                    <a:pt x="214" y="280"/>
                  </a:cubicBezTo>
                  <a:cubicBezTo>
                    <a:pt x="214" y="279"/>
                    <a:pt x="214" y="279"/>
                    <a:pt x="214" y="279"/>
                  </a:cubicBezTo>
                  <a:cubicBezTo>
                    <a:pt x="213" y="280"/>
                    <a:pt x="213" y="280"/>
                    <a:pt x="213" y="280"/>
                  </a:cubicBezTo>
                  <a:cubicBezTo>
                    <a:pt x="213" y="280"/>
                    <a:pt x="213" y="280"/>
                    <a:pt x="213" y="280"/>
                  </a:cubicBezTo>
                  <a:cubicBezTo>
                    <a:pt x="213" y="280"/>
                    <a:pt x="213" y="280"/>
                    <a:pt x="213" y="280"/>
                  </a:cubicBezTo>
                  <a:cubicBezTo>
                    <a:pt x="213" y="280"/>
                    <a:pt x="213" y="280"/>
                    <a:pt x="213" y="280"/>
                  </a:cubicBezTo>
                  <a:cubicBezTo>
                    <a:pt x="213" y="280"/>
                    <a:pt x="213" y="280"/>
                    <a:pt x="213" y="280"/>
                  </a:cubicBezTo>
                  <a:cubicBezTo>
                    <a:pt x="213" y="280"/>
                    <a:pt x="213" y="280"/>
                    <a:pt x="213" y="280"/>
                  </a:cubicBezTo>
                  <a:cubicBezTo>
                    <a:pt x="212" y="281"/>
                    <a:pt x="212" y="281"/>
                    <a:pt x="212" y="281"/>
                  </a:cubicBezTo>
                  <a:cubicBezTo>
                    <a:pt x="212" y="281"/>
                    <a:pt x="212" y="281"/>
                    <a:pt x="212" y="281"/>
                  </a:cubicBezTo>
                  <a:cubicBezTo>
                    <a:pt x="212" y="281"/>
                    <a:pt x="212" y="281"/>
                    <a:pt x="212" y="281"/>
                  </a:cubicBezTo>
                  <a:cubicBezTo>
                    <a:pt x="213" y="281"/>
                    <a:pt x="213" y="281"/>
                    <a:pt x="213" y="281"/>
                  </a:cubicBezTo>
                  <a:cubicBezTo>
                    <a:pt x="212" y="281"/>
                    <a:pt x="212" y="281"/>
                    <a:pt x="212" y="281"/>
                  </a:cubicBezTo>
                  <a:cubicBezTo>
                    <a:pt x="212" y="282"/>
                    <a:pt x="212" y="282"/>
                    <a:pt x="212" y="282"/>
                  </a:cubicBezTo>
                  <a:cubicBezTo>
                    <a:pt x="213" y="282"/>
                    <a:pt x="213" y="282"/>
                    <a:pt x="213" y="282"/>
                  </a:cubicBezTo>
                  <a:cubicBezTo>
                    <a:pt x="212" y="282"/>
                    <a:pt x="212" y="282"/>
                    <a:pt x="212" y="282"/>
                  </a:cubicBezTo>
                  <a:cubicBezTo>
                    <a:pt x="213" y="283"/>
                    <a:pt x="213" y="283"/>
                    <a:pt x="213" y="283"/>
                  </a:cubicBezTo>
                  <a:cubicBezTo>
                    <a:pt x="213" y="284"/>
                    <a:pt x="213" y="284"/>
                    <a:pt x="213" y="284"/>
                  </a:cubicBezTo>
                  <a:cubicBezTo>
                    <a:pt x="213" y="284"/>
                    <a:pt x="213" y="284"/>
                    <a:pt x="213" y="284"/>
                  </a:cubicBezTo>
                  <a:cubicBezTo>
                    <a:pt x="213" y="284"/>
                    <a:pt x="213" y="284"/>
                    <a:pt x="213" y="284"/>
                  </a:cubicBezTo>
                  <a:cubicBezTo>
                    <a:pt x="213" y="284"/>
                    <a:pt x="213" y="284"/>
                    <a:pt x="213" y="284"/>
                  </a:cubicBezTo>
                  <a:cubicBezTo>
                    <a:pt x="213" y="284"/>
                    <a:pt x="213" y="284"/>
                    <a:pt x="213" y="284"/>
                  </a:cubicBezTo>
                  <a:cubicBezTo>
                    <a:pt x="213" y="285"/>
                    <a:pt x="213" y="285"/>
                    <a:pt x="213" y="286"/>
                  </a:cubicBezTo>
                  <a:cubicBezTo>
                    <a:pt x="213" y="286"/>
                    <a:pt x="213" y="286"/>
                    <a:pt x="213" y="286"/>
                  </a:cubicBezTo>
                  <a:cubicBezTo>
                    <a:pt x="213" y="286"/>
                    <a:pt x="213" y="286"/>
                    <a:pt x="213" y="286"/>
                  </a:cubicBezTo>
                  <a:cubicBezTo>
                    <a:pt x="213" y="287"/>
                    <a:pt x="213" y="287"/>
                    <a:pt x="213" y="287"/>
                  </a:cubicBezTo>
                  <a:cubicBezTo>
                    <a:pt x="213" y="287"/>
                    <a:pt x="213" y="287"/>
                    <a:pt x="213" y="287"/>
                  </a:cubicBezTo>
                  <a:cubicBezTo>
                    <a:pt x="213" y="287"/>
                    <a:pt x="213" y="287"/>
                    <a:pt x="213" y="287"/>
                  </a:cubicBezTo>
                  <a:cubicBezTo>
                    <a:pt x="213" y="287"/>
                    <a:pt x="213" y="287"/>
                    <a:pt x="213" y="287"/>
                  </a:cubicBezTo>
                  <a:cubicBezTo>
                    <a:pt x="213" y="287"/>
                    <a:pt x="213" y="287"/>
                    <a:pt x="213" y="287"/>
                  </a:cubicBezTo>
                  <a:cubicBezTo>
                    <a:pt x="213" y="287"/>
                    <a:pt x="213" y="287"/>
                    <a:pt x="213" y="287"/>
                  </a:cubicBezTo>
                  <a:cubicBezTo>
                    <a:pt x="213" y="287"/>
                    <a:pt x="213" y="287"/>
                    <a:pt x="213" y="287"/>
                  </a:cubicBezTo>
                  <a:cubicBezTo>
                    <a:pt x="213" y="287"/>
                    <a:pt x="213" y="287"/>
                    <a:pt x="213" y="287"/>
                  </a:cubicBezTo>
                  <a:cubicBezTo>
                    <a:pt x="214" y="288"/>
                    <a:pt x="214" y="288"/>
                    <a:pt x="214" y="288"/>
                  </a:cubicBezTo>
                  <a:cubicBezTo>
                    <a:pt x="213" y="288"/>
                    <a:pt x="213" y="288"/>
                    <a:pt x="213" y="288"/>
                  </a:cubicBezTo>
                  <a:cubicBezTo>
                    <a:pt x="214" y="288"/>
                    <a:pt x="214" y="288"/>
                    <a:pt x="214" y="288"/>
                  </a:cubicBezTo>
                  <a:cubicBezTo>
                    <a:pt x="213" y="288"/>
                    <a:pt x="213" y="288"/>
                    <a:pt x="213" y="288"/>
                  </a:cubicBezTo>
                  <a:cubicBezTo>
                    <a:pt x="214" y="288"/>
                    <a:pt x="214" y="288"/>
                    <a:pt x="214" y="288"/>
                  </a:cubicBezTo>
                  <a:cubicBezTo>
                    <a:pt x="213" y="289"/>
                    <a:pt x="213" y="289"/>
                    <a:pt x="213" y="289"/>
                  </a:cubicBezTo>
                  <a:cubicBezTo>
                    <a:pt x="213" y="288"/>
                    <a:pt x="213" y="288"/>
                    <a:pt x="213" y="288"/>
                  </a:cubicBezTo>
                  <a:cubicBezTo>
                    <a:pt x="213" y="289"/>
                    <a:pt x="213" y="289"/>
                    <a:pt x="213" y="289"/>
                  </a:cubicBezTo>
                  <a:cubicBezTo>
                    <a:pt x="213" y="289"/>
                    <a:pt x="213" y="289"/>
                    <a:pt x="213" y="290"/>
                  </a:cubicBezTo>
                  <a:cubicBezTo>
                    <a:pt x="212" y="290"/>
                    <a:pt x="212" y="290"/>
                    <a:pt x="212" y="290"/>
                  </a:cubicBezTo>
                  <a:cubicBezTo>
                    <a:pt x="212" y="291"/>
                    <a:pt x="212" y="291"/>
                    <a:pt x="212" y="291"/>
                  </a:cubicBezTo>
                  <a:cubicBezTo>
                    <a:pt x="213" y="291"/>
                    <a:pt x="213" y="291"/>
                    <a:pt x="213" y="291"/>
                  </a:cubicBezTo>
                  <a:cubicBezTo>
                    <a:pt x="213" y="291"/>
                    <a:pt x="213" y="291"/>
                    <a:pt x="213" y="291"/>
                  </a:cubicBezTo>
                  <a:cubicBezTo>
                    <a:pt x="213" y="291"/>
                    <a:pt x="213" y="291"/>
                    <a:pt x="213" y="291"/>
                  </a:cubicBezTo>
                  <a:cubicBezTo>
                    <a:pt x="213" y="291"/>
                    <a:pt x="213" y="291"/>
                    <a:pt x="213" y="291"/>
                  </a:cubicBezTo>
                  <a:cubicBezTo>
                    <a:pt x="214" y="291"/>
                    <a:pt x="214" y="291"/>
                    <a:pt x="214" y="291"/>
                  </a:cubicBezTo>
                  <a:cubicBezTo>
                    <a:pt x="214" y="291"/>
                    <a:pt x="214" y="291"/>
                    <a:pt x="214" y="291"/>
                  </a:cubicBezTo>
                  <a:cubicBezTo>
                    <a:pt x="214" y="291"/>
                    <a:pt x="214" y="291"/>
                    <a:pt x="214" y="291"/>
                  </a:cubicBezTo>
                  <a:cubicBezTo>
                    <a:pt x="214" y="291"/>
                    <a:pt x="214" y="291"/>
                    <a:pt x="214" y="291"/>
                  </a:cubicBezTo>
                  <a:cubicBezTo>
                    <a:pt x="214" y="292"/>
                    <a:pt x="213" y="292"/>
                    <a:pt x="213" y="292"/>
                  </a:cubicBezTo>
                  <a:cubicBezTo>
                    <a:pt x="213" y="292"/>
                    <a:pt x="213" y="292"/>
                    <a:pt x="213" y="292"/>
                  </a:cubicBezTo>
                  <a:cubicBezTo>
                    <a:pt x="213" y="293"/>
                    <a:pt x="213" y="293"/>
                    <a:pt x="213" y="293"/>
                  </a:cubicBezTo>
                  <a:cubicBezTo>
                    <a:pt x="212" y="292"/>
                    <a:pt x="212" y="292"/>
                    <a:pt x="212" y="292"/>
                  </a:cubicBezTo>
                  <a:cubicBezTo>
                    <a:pt x="212" y="293"/>
                    <a:pt x="212" y="293"/>
                    <a:pt x="212" y="293"/>
                  </a:cubicBezTo>
                  <a:cubicBezTo>
                    <a:pt x="212" y="293"/>
                    <a:pt x="212" y="293"/>
                    <a:pt x="212" y="293"/>
                  </a:cubicBezTo>
                  <a:cubicBezTo>
                    <a:pt x="212" y="293"/>
                    <a:pt x="212" y="293"/>
                    <a:pt x="212" y="293"/>
                  </a:cubicBezTo>
                  <a:cubicBezTo>
                    <a:pt x="213" y="293"/>
                    <a:pt x="213" y="293"/>
                    <a:pt x="213" y="293"/>
                  </a:cubicBezTo>
                  <a:cubicBezTo>
                    <a:pt x="213" y="293"/>
                    <a:pt x="213" y="293"/>
                    <a:pt x="213" y="293"/>
                  </a:cubicBezTo>
                  <a:cubicBezTo>
                    <a:pt x="213" y="293"/>
                    <a:pt x="213" y="293"/>
                    <a:pt x="213" y="293"/>
                  </a:cubicBezTo>
                  <a:cubicBezTo>
                    <a:pt x="213" y="293"/>
                    <a:pt x="213" y="293"/>
                    <a:pt x="213" y="293"/>
                  </a:cubicBezTo>
                  <a:cubicBezTo>
                    <a:pt x="214" y="294"/>
                    <a:pt x="214" y="294"/>
                    <a:pt x="214" y="294"/>
                  </a:cubicBezTo>
                  <a:cubicBezTo>
                    <a:pt x="214" y="294"/>
                    <a:pt x="214" y="294"/>
                    <a:pt x="214" y="294"/>
                  </a:cubicBezTo>
                  <a:cubicBezTo>
                    <a:pt x="214" y="294"/>
                    <a:pt x="214" y="294"/>
                    <a:pt x="214" y="294"/>
                  </a:cubicBezTo>
                  <a:cubicBezTo>
                    <a:pt x="214" y="294"/>
                    <a:pt x="214" y="294"/>
                    <a:pt x="214" y="294"/>
                  </a:cubicBezTo>
                  <a:cubicBezTo>
                    <a:pt x="214" y="294"/>
                    <a:pt x="214" y="294"/>
                    <a:pt x="214" y="294"/>
                  </a:cubicBezTo>
                  <a:cubicBezTo>
                    <a:pt x="214" y="294"/>
                    <a:pt x="214" y="294"/>
                    <a:pt x="214" y="294"/>
                  </a:cubicBezTo>
                  <a:cubicBezTo>
                    <a:pt x="214" y="293"/>
                    <a:pt x="215" y="293"/>
                    <a:pt x="215" y="293"/>
                  </a:cubicBezTo>
                  <a:cubicBezTo>
                    <a:pt x="215" y="293"/>
                    <a:pt x="215" y="293"/>
                    <a:pt x="215" y="293"/>
                  </a:cubicBezTo>
                  <a:cubicBezTo>
                    <a:pt x="216" y="292"/>
                    <a:pt x="216" y="292"/>
                    <a:pt x="216" y="292"/>
                  </a:cubicBezTo>
                  <a:cubicBezTo>
                    <a:pt x="216" y="292"/>
                    <a:pt x="216" y="292"/>
                    <a:pt x="216" y="292"/>
                  </a:cubicBezTo>
                  <a:cubicBezTo>
                    <a:pt x="216" y="292"/>
                    <a:pt x="216" y="292"/>
                    <a:pt x="216" y="292"/>
                  </a:cubicBezTo>
                  <a:cubicBezTo>
                    <a:pt x="216" y="292"/>
                    <a:pt x="216" y="292"/>
                    <a:pt x="216" y="292"/>
                  </a:cubicBezTo>
                  <a:cubicBezTo>
                    <a:pt x="216" y="291"/>
                    <a:pt x="216" y="291"/>
                    <a:pt x="216" y="291"/>
                  </a:cubicBezTo>
                  <a:cubicBezTo>
                    <a:pt x="216" y="291"/>
                    <a:pt x="216" y="291"/>
                    <a:pt x="216" y="291"/>
                  </a:cubicBezTo>
                  <a:cubicBezTo>
                    <a:pt x="216" y="291"/>
                    <a:pt x="216" y="291"/>
                    <a:pt x="216" y="291"/>
                  </a:cubicBezTo>
                  <a:cubicBezTo>
                    <a:pt x="216" y="291"/>
                    <a:pt x="216" y="291"/>
                    <a:pt x="216" y="291"/>
                  </a:cubicBezTo>
                  <a:cubicBezTo>
                    <a:pt x="216" y="291"/>
                    <a:pt x="216" y="291"/>
                    <a:pt x="216" y="291"/>
                  </a:cubicBezTo>
                  <a:cubicBezTo>
                    <a:pt x="216" y="291"/>
                    <a:pt x="216" y="291"/>
                    <a:pt x="216" y="291"/>
                  </a:cubicBezTo>
                  <a:cubicBezTo>
                    <a:pt x="216" y="290"/>
                    <a:pt x="216" y="290"/>
                    <a:pt x="216" y="290"/>
                  </a:cubicBezTo>
                  <a:cubicBezTo>
                    <a:pt x="216" y="290"/>
                    <a:pt x="216" y="290"/>
                    <a:pt x="216" y="290"/>
                  </a:cubicBezTo>
                  <a:cubicBezTo>
                    <a:pt x="216" y="290"/>
                    <a:pt x="216" y="290"/>
                    <a:pt x="216" y="290"/>
                  </a:cubicBezTo>
                  <a:cubicBezTo>
                    <a:pt x="216" y="290"/>
                    <a:pt x="216" y="290"/>
                    <a:pt x="216" y="290"/>
                  </a:cubicBezTo>
                  <a:cubicBezTo>
                    <a:pt x="216" y="289"/>
                    <a:pt x="216" y="289"/>
                    <a:pt x="216" y="289"/>
                  </a:cubicBezTo>
                  <a:cubicBezTo>
                    <a:pt x="216" y="289"/>
                    <a:pt x="216" y="289"/>
                    <a:pt x="216" y="289"/>
                  </a:cubicBezTo>
                  <a:cubicBezTo>
                    <a:pt x="216" y="289"/>
                    <a:pt x="216" y="289"/>
                    <a:pt x="216" y="289"/>
                  </a:cubicBezTo>
                  <a:cubicBezTo>
                    <a:pt x="216" y="289"/>
                    <a:pt x="216" y="289"/>
                    <a:pt x="216" y="289"/>
                  </a:cubicBezTo>
                  <a:cubicBezTo>
                    <a:pt x="216" y="289"/>
                    <a:pt x="216" y="289"/>
                    <a:pt x="216" y="289"/>
                  </a:cubicBezTo>
                  <a:cubicBezTo>
                    <a:pt x="216" y="289"/>
                    <a:pt x="216" y="289"/>
                    <a:pt x="216" y="289"/>
                  </a:cubicBezTo>
                  <a:cubicBezTo>
                    <a:pt x="216" y="289"/>
                    <a:pt x="216" y="289"/>
                    <a:pt x="216" y="289"/>
                  </a:cubicBezTo>
                  <a:cubicBezTo>
                    <a:pt x="217" y="288"/>
                    <a:pt x="217" y="288"/>
                    <a:pt x="217" y="288"/>
                  </a:cubicBezTo>
                  <a:cubicBezTo>
                    <a:pt x="217" y="288"/>
                    <a:pt x="217" y="288"/>
                    <a:pt x="217" y="288"/>
                  </a:cubicBezTo>
                  <a:cubicBezTo>
                    <a:pt x="217" y="288"/>
                    <a:pt x="217" y="288"/>
                    <a:pt x="217" y="288"/>
                  </a:cubicBezTo>
                  <a:cubicBezTo>
                    <a:pt x="217" y="287"/>
                    <a:pt x="217" y="287"/>
                    <a:pt x="217" y="287"/>
                  </a:cubicBezTo>
                  <a:cubicBezTo>
                    <a:pt x="217" y="287"/>
                    <a:pt x="217" y="287"/>
                    <a:pt x="217" y="287"/>
                  </a:cubicBezTo>
                  <a:cubicBezTo>
                    <a:pt x="217" y="287"/>
                    <a:pt x="217" y="287"/>
                    <a:pt x="217" y="287"/>
                  </a:cubicBezTo>
                  <a:cubicBezTo>
                    <a:pt x="217" y="287"/>
                    <a:pt x="217" y="287"/>
                    <a:pt x="217" y="287"/>
                  </a:cubicBezTo>
                  <a:cubicBezTo>
                    <a:pt x="217" y="286"/>
                    <a:pt x="217" y="286"/>
                    <a:pt x="217" y="286"/>
                  </a:cubicBezTo>
                  <a:cubicBezTo>
                    <a:pt x="217" y="286"/>
                    <a:pt x="217" y="286"/>
                    <a:pt x="217" y="286"/>
                  </a:cubicBezTo>
                  <a:cubicBezTo>
                    <a:pt x="216" y="286"/>
                    <a:pt x="216" y="286"/>
                    <a:pt x="216" y="286"/>
                  </a:cubicBezTo>
                  <a:cubicBezTo>
                    <a:pt x="217" y="286"/>
                    <a:pt x="217" y="286"/>
                    <a:pt x="217" y="286"/>
                  </a:cubicBezTo>
                  <a:cubicBezTo>
                    <a:pt x="216" y="285"/>
                    <a:pt x="216" y="285"/>
                    <a:pt x="216" y="285"/>
                  </a:cubicBezTo>
                  <a:cubicBezTo>
                    <a:pt x="216" y="285"/>
                    <a:pt x="216" y="285"/>
                    <a:pt x="216" y="285"/>
                  </a:cubicBezTo>
                  <a:cubicBezTo>
                    <a:pt x="216" y="285"/>
                    <a:pt x="216" y="285"/>
                    <a:pt x="216" y="285"/>
                  </a:cubicBezTo>
                  <a:cubicBezTo>
                    <a:pt x="217" y="284"/>
                    <a:pt x="217" y="284"/>
                    <a:pt x="217" y="284"/>
                  </a:cubicBezTo>
                  <a:cubicBezTo>
                    <a:pt x="217" y="284"/>
                    <a:pt x="217" y="284"/>
                    <a:pt x="217" y="284"/>
                  </a:cubicBezTo>
                  <a:cubicBezTo>
                    <a:pt x="217" y="284"/>
                    <a:pt x="216" y="283"/>
                    <a:pt x="216" y="283"/>
                  </a:cubicBezTo>
                  <a:cubicBezTo>
                    <a:pt x="216" y="282"/>
                    <a:pt x="216" y="282"/>
                    <a:pt x="216" y="282"/>
                  </a:cubicBezTo>
                  <a:cubicBezTo>
                    <a:pt x="216" y="282"/>
                    <a:pt x="216" y="282"/>
                    <a:pt x="216" y="282"/>
                  </a:cubicBezTo>
                  <a:cubicBezTo>
                    <a:pt x="216" y="282"/>
                    <a:pt x="216" y="282"/>
                    <a:pt x="216" y="282"/>
                  </a:cubicBezTo>
                  <a:cubicBezTo>
                    <a:pt x="216" y="281"/>
                    <a:pt x="216" y="281"/>
                    <a:pt x="216" y="281"/>
                  </a:cubicBezTo>
                  <a:cubicBezTo>
                    <a:pt x="216" y="281"/>
                    <a:pt x="216" y="281"/>
                    <a:pt x="217" y="280"/>
                  </a:cubicBezTo>
                  <a:cubicBezTo>
                    <a:pt x="216" y="280"/>
                    <a:pt x="216" y="280"/>
                    <a:pt x="216" y="280"/>
                  </a:cubicBezTo>
                  <a:cubicBezTo>
                    <a:pt x="217" y="280"/>
                    <a:pt x="217" y="280"/>
                    <a:pt x="217" y="280"/>
                  </a:cubicBezTo>
                  <a:cubicBezTo>
                    <a:pt x="217" y="280"/>
                    <a:pt x="217" y="280"/>
                    <a:pt x="217" y="280"/>
                  </a:cubicBezTo>
                  <a:cubicBezTo>
                    <a:pt x="217" y="280"/>
                    <a:pt x="217" y="280"/>
                    <a:pt x="217" y="280"/>
                  </a:cubicBezTo>
                  <a:cubicBezTo>
                    <a:pt x="217" y="281"/>
                    <a:pt x="217" y="281"/>
                    <a:pt x="217" y="281"/>
                  </a:cubicBezTo>
                  <a:cubicBezTo>
                    <a:pt x="217" y="281"/>
                    <a:pt x="217" y="281"/>
                    <a:pt x="217" y="282"/>
                  </a:cubicBezTo>
                  <a:cubicBezTo>
                    <a:pt x="217" y="282"/>
                    <a:pt x="217" y="282"/>
                    <a:pt x="217" y="282"/>
                  </a:cubicBezTo>
                  <a:cubicBezTo>
                    <a:pt x="217" y="282"/>
                    <a:pt x="217" y="282"/>
                    <a:pt x="217" y="282"/>
                  </a:cubicBezTo>
                  <a:cubicBezTo>
                    <a:pt x="218" y="282"/>
                    <a:pt x="218" y="282"/>
                    <a:pt x="219" y="282"/>
                  </a:cubicBezTo>
                  <a:cubicBezTo>
                    <a:pt x="219" y="281"/>
                    <a:pt x="219" y="282"/>
                    <a:pt x="219" y="281"/>
                  </a:cubicBezTo>
                  <a:cubicBezTo>
                    <a:pt x="219" y="281"/>
                    <a:pt x="219" y="281"/>
                    <a:pt x="219" y="280"/>
                  </a:cubicBezTo>
                  <a:cubicBezTo>
                    <a:pt x="219" y="280"/>
                    <a:pt x="219" y="280"/>
                    <a:pt x="219" y="280"/>
                  </a:cubicBezTo>
                  <a:cubicBezTo>
                    <a:pt x="220" y="280"/>
                    <a:pt x="220" y="280"/>
                    <a:pt x="220" y="280"/>
                  </a:cubicBezTo>
                  <a:cubicBezTo>
                    <a:pt x="220" y="280"/>
                    <a:pt x="220" y="280"/>
                    <a:pt x="220" y="280"/>
                  </a:cubicBezTo>
                  <a:cubicBezTo>
                    <a:pt x="220" y="280"/>
                    <a:pt x="220" y="280"/>
                    <a:pt x="220" y="280"/>
                  </a:cubicBezTo>
                  <a:cubicBezTo>
                    <a:pt x="221" y="280"/>
                    <a:pt x="221" y="280"/>
                    <a:pt x="221" y="280"/>
                  </a:cubicBezTo>
                  <a:cubicBezTo>
                    <a:pt x="221" y="280"/>
                    <a:pt x="221" y="280"/>
                    <a:pt x="221" y="280"/>
                  </a:cubicBezTo>
                  <a:cubicBezTo>
                    <a:pt x="221" y="280"/>
                    <a:pt x="221" y="280"/>
                    <a:pt x="221" y="280"/>
                  </a:cubicBezTo>
                  <a:cubicBezTo>
                    <a:pt x="222" y="280"/>
                    <a:pt x="222" y="280"/>
                    <a:pt x="222" y="280"/>
                  </a:cubicBezTo>
                  <a:cubicBezTo>
                    <a:pt x="222" y="280"/>
                    <a:pt x="222" y="280"/>
                    <a:pt x="222" y="280"/>
                  </a:cubicBezTo>
                  <a:cubicBezTo>
                    <a:pt x="222" y="280"/>
                    <a:pt x="222" y="280"/>
                    <a:pt x="222" y="280"/>
                  </a:cubicBezTo>
                  <a:cubicBezTo>
                    <a:pt x="223" y="280"/>
                    <a:pt x="223" y="280"/>
                    <a:pt x="223" y="280"/>
                  </a:cubicBezTo>
                  <a:cubicBezTo>
                    <a:pt x="222" y="281"/>
                    <a:pt x="222" y="281"/>
                    <a:pt x="222" y="281"/>
                  </a:cubicBezTo>
                  <a:cubicBezTo>
                    <a:pt x="222" y="281"/>
                    <a:pt x="222" y="281"/>
                    <a:pt x="222" y="281"/>
                  </a:cubicBezTo>
                  <a:cubicBezTo>
                    <a:pt x="221" y="281"/>
                    <a:pt x="221" y="281"/>
                    <a:pt x="221" y="281"/>
                  </a:cubicBezTo>
                  <a:cubicBezTo>
                    <a:pt x="221" y="281"/>
                    <a:pt x="221" y="281"/>
                    <a:pt x="221" y="281"/>
                  </a:cubicBezTo>
                  <a:cubicBezTo>
                    <a:pt x="221" y="281"/>
                    <a:pt x="221" y="281"/>
                    <a:pt x="221" y="281"/>
                  </a:cubicBezTo>
                  <a:cubicBezTo>
                    <a:pt x="220" y="282"/>
                    <a:pt x="220" y="282"/>
                    <a:pt x="220" y="282"/>
                  </a:cubicBezTo>
                  <a:cubicBezTo>
                    <a:pt x="220" y="282"/>
                    <a:pt x="220" y="282"/>
                    <a:pt x="220" y="282"/>
                  </a:cubicBezTo>
                  <a:cubicBezTo>
                    <a:pt x="220" y="282"/>
                    <a:pt x="220" y="282"/>
                    <a:pt x="220" y="282"/>
                  </a:cubicBezTo>
                  <a:cubicBezTo>
                    <a:pt x="220" y="282"/>
                    <a:pt x="220" y="282"/>
                    <a:pt x="220" y="282"/>
                  </a:cubicBezTo>
                  <a:cubicBezTo>
                    <a:pt x="219" y="283"/>
                    <a:pt x="219" y="283"/>
                    <a:pt x="219" y="283"/>
                  </a:cubicBezTo>
                  <a:cubicBezTo>
                    <a:pt x="220" y="284"/>
                    <a:pt x="220" y="284"/>
                    <a:pt x="220" y="284"/>
                  </a:cubicBezTo>
                  <a:cubicBezTo>
                    <a:pt x="219" y="284"/>
                    <a:pt x="219" y="284"/>
                    <a:pt x="219" y="284"/>
                  </a:cubicBezTo>
                  <a:cubicBezTo>
                    <a:pt x="219" y="285"/>
                    <a:pt x="219" y="285"/>
                    <a:pt x="220" y="285"/>
                  </a:cubicBezTo>
                  <a:cubicBezTo>
                    <a:pt x="219" y="286"/>
                    <a:pt x="219" y="286"/>
                    <a:pt x="219" y="286"/>
                  </a:cubicBezTo>
                  <a:cubicBezTo>
                    <a:pt x="219" y="287"/>
                    <a:pt x="219" y="287"/>
                    <a:pt x="219" y="287"/>
                  </a:cubicBezTo>
                  <a:cubicBezTo>
                    <a:pt x="219" y="287"/>
                    <a:pt x="219" y="287"/>
                    <a:pt x="219" y="287"/>
                  </a:cubicBezTo>
                  <a:cubicBezTo>
                    <a:pt x="220" y="287"/>
                    <a:pt x="220" y="287"/>
                    <a:pt x="220" y="287"/>
                  </a:cubicBezTo>
                  <a:cubicBezTo>
                    <a:pt x="220" y="287"/>
                    <a:pt x="220" y="287"/>
                    <a:pt x="220" y="287"/>
                  </a:cubicBezTo>
                  <a:cubicBezTo>
                    <a:pt x="220" y="287"/>
                    <a:pt x="220" y="287"/>
                    <a:pt x="220" y="287"/>
                  </a:cubicBezTo>
                  <a:cubicBezTo>
                    <a:pt x="220" y="288"/>
                    <a:pt x="220" y="288"/>
                    <a:pt x="220" y="288"/>
                  </a:cubicBezTo>
                  <a:cubicBezTo>
                    <a:pt x="220" y="288"/>
                    <a:pt x="220" y="288"/>
                    <a:pt x="220" y="288"/>
                  </a:cubicBezTo>
                  <a:cubicBezTo>
                    <a:pt x="220" y="289"/>
                    <a:pt x="220" y="289"/>
                    <a:pt x="220" y="289"/>
                  </a:cubicBezTo>
                  <a:cubicBezTo>
                    <a:pt x="220" y="289"/>
                    <a:pt x="220" y="289"/>
                    <a:pt x="220" y="289"/>
                  </a:cubicBezTo>
                  <a:cubicBezTo>
                    <a:pt x="220" y="290"/>
                    <a:pt x="220" y="290"/>
                    <a:pt x="220" y="290"/>
                  </a:cubicBezTo>
                  <a:cubicBezTo>
                    <a:pt x="220" y="290"/>
                    <a:pt x="220" y="290"/>
                    <a:pt x="220" y="290"/>
                  </a:cubicBezTo>
                  <a:cubicBezTo>
                    <a:pt x="220" y="290"/>
                    <a:pt x="220" y="290"/>
                    <a:pt x="220" y="290"/>
                  </a:cubicBezTo>
                  <a:cubicBezTo>
                    <a:pt x="220" y="290"/>
                    <a:pt x="220" y="290"/>
                    <a:pt x="220" y="290"/>
                  </a:cubicBezTo>
                  <a:cubicBezTo>
                    <a:pt x="220" y="291"/>
                    <a:pt x="220" y="292"/>
                    <a:pt x="219" y="292"/>
                  </a:cubicBezTo>
                  <a:cubicBezTo>
                    <a:pt x="219" y="292"/>
                    <a:pt x="219" y="292"/>
                    <a:pt x="219" y="292"/>
                  </a:cubicBezTo>
                  <a:cubicBezTo>
                    <a:pt x="219" y="293"/>
                    <a:pt x="219" y="293"/>
                    <a:pt x="219" y="293"/>
                  </a:cubicBezTo>
                  <a:cubicBezTo>
                    <a:pt x="219" y="293"/>
                    <a:pt x="219" y="293"/>
                    <a:pt x="219" y="293"/>
                  </a:cubicBezTo>
                  <a:cubicBezTo>
                    <a:pt x="219" y="293"/>
                    <a:pt x="219" y="293"/>
                    <a:pt x="219" y="293"/>
                  </a:cubicBezTo>
                  <a:cubicBezTo>
                    <a:pt x="219" y="293"/>
                    <a:pt x="219" y="293"/>
                    <a:pt x="219" y="293"/>
                  </a:cubicBezTo>
                  <a:cubicBezTo>
                    <a:pt x="219" y="294"/>
                    <a:pt x="219" y="294"/>
                    <a:pt x="219" y="294"/>
                  </a:cubicBezTo>
                  <a:cubicBezTo>
                    <a:pt x="218" y="294"/>
                    <a:pt x="218" y="294"/>
                    <a:pt x="218" y="294"/>
                  </a:cubicBezTo>
                  <a:cubicBezTo>
                    <a:pt x="218" y="294"/>
                    <a:pt x="218" y="294"/>
                    <a:pt x="218" y="294"/>
                  </a:cubicBezTo>
                  <a:cubicBezTo>
                    <a:pt x="218" y="295"/>
                    <a:pt x="218" y="295"/>
                    <a:pt x="218" y="295"/>
                  </a:cubicBezTo>
                  <a:cubicBezTo>
                    <a:pt x="218" y="295"/>
                    <a:pt x="218" y="295"/>
                    <a:pt x="218" y="295"/>
                  </a:cubicBezTo>
                  <a:cubicBezTo>
                    <a:pt x="218" y="295"/>
                    <a:pt x="218" y="295"/>
                    <a:pt x="218" y="295"/>
                  </a:cubicBezTo>
                  <a:cubicBezTo>
                    <a:pt x="218" y="295"/>
                    <a:pt x="218" y="295"/>
                    <a:pt x="218" y="295"/>
                  </a:cubicBezTo>
                  <a:cubicBezTo>
                    <a:pt x="218" y="296"/>
                    <a:pt x="218" y="296"/>
                    <a:pt x="218" y="296"/>
                  </a:cubicBezTo>
                  <a:cubicBezTo>
                    <a:pt x="218" y="296"/>
                    <a:pt x="218" y="296"/>
                    <a:pt x="218" y="296"/>
                  </a:cubicBezTo>
                  <a:cubicBezTo>
                    <a:pt x="219" y="297"/>
                    <a:pt x="219" y="297"/>
                    <a:pt x="219" y="297"/>
                  </a:cubicBezTo>
                  <a:cubicBezTo>
                    <a:pt x="219" y="297"/>
                    <a:pt x="219" y="297"/>
                    <a:pt x="219" y="297"/>
                  </a:cubicBezTo>
                  <a:cubicBezTo>
                    <a:pt x="219" y="297"/>
                    <a:pt x="219" y="297"/>
                    <a:pt x="219" y="297"/>
                  </a:cubicBezTo>
                  <a:cubicBezTo>
                    <a:pt x="220" y="297"/>
                    <a:pt x="220" y="297"/>
                    <a:pt x="220" y="297"/>
                  </a:cubicBezTo>
                  <a:cubicBezTo>
                    <a:pt x="220" y="297"/>
                    <a:pt x="220" y="297"/>
                    <a:pt x="220" y="297"/>
                  </a:cubicBezTo>
                  <a:cubicBezTo>
                    <a:pt x="220" y="297"/>
                    <a:pt x="220" y="297"/>
                    <a:pt x="220" y="297"/>
                  </a:cubicBezTo>
                  <a:cubicBezTo>
                    <a:pt x="221" y="297"/>
                    <a:pt x="221" y="297"/>
                    <a:pt x="221" y="297"/>
                  </a:cubicBezTo>
                  <a:cubicBezTo>
                    <a:pt x="221" y="297"/>
                    <a:pt x="221" y="297"/>
                    <a:pt x="221" y="297"/>
                  </a:cubicBezTo>
                  <a:cubicBezTo>
                    <a:pt x="221" y="297"/>
                    <a:pt x="221" y="297"/>
                    <a:pt x="221" y="297"/>
                  </a:cubicBezTo>
                  <a:cubicBezTo>
                    <a:pt x="221" y="297"/>
                    <a:pt x="221" y="297"/>
                    <a:pt x="221" y="297"/>
                  </a:cubicBezTo>
                  <a:cubicBezTo>
                    <a:pt x="221" y="298"/>
                    <a:pt x="221" y="298"/>
                    <a:pt x="221" y="298"/>
                  </a:cubicBezTo>
                  <a:cubicBezTo>
                    <a:pt x="222" y="297"/>
                    <a:pt x="222" y="297"/>
                    <a:pt x="222" y="297"/>
                  </a:cubicBezTo>
                  <a:cubicBezTo>
                    <a:pt x="222" y="298"/>
                    <a:pt x="222" y="298"/>
                    <a:pt x="222" y="298"/>
                  </a:cubicBezTo>
                  <a:cubicBezTo>
                    <a:pt x="222" y="298"/>
                    <a:pt x="222" y="298"/>
                    <a:pt x="222" y="298"/>
                  </a:cubicBezTo>
                  <a:cubicBezTo>
                    <a:pt x="222" y="298"/>
                    <a:pt x="222" y="298"/>
                    <a:pt x="222" y="298"/>
                  </a:cubicBezTo>
                  <a:cubicBezTo>
                    <a:pt x="222" y="298"/>
                    <a:pt x="222" y="297"/>
                    <a:pt x="222" y="298"/>
                  </a:cubicBezTo>
                  <a:cubicBezTo>
                    <a:pt x="223" y="298"/>
                    <a:pt x="223" y="298"/>
                    <a:pt x="223" y="298"/>
                  </a:cubicBezTo>
                  <a:cubicBezTo>
                    <a:pt x="223" y="298"/>
                    <a:pt x="223" y="298"/>
                    <a:pt x="223" y="298"/>
                  </a:cubicBezTo>
                  <a:cubicBezTo>
                    <a:pt x="223" y="299"/>
                    <a:pt x="223" y="299"/>
                    <a:pt x="223" y="299"/>
                  </a:cubicBezTo>
                  <a:cubicBezTo>
                    <a:pt x="223" y="299"/>
                    <a:pt x="223" y="299"/>
                    <a:pt x="223" y="299"/>
                  </a:cubicBezTo>
                  <a:cubicBezTo>
                    <a:pt x="223" y="299"/>
                    <a:pt x="223" y="299"/>
                    <a:pt x="223" y="299"/>
                  </a:cubicBezTo>
                  <a:cubicBezTo>
                    <a:pt x="224" y="299"/>
                    <a:pt x="224" y="299"/>
                    <a:pt x="224" y="299"/>
                  </a:cubicBezTo>
                  <a:cubicBezTo>
                    <a:pt x="223" y="300"/>
                    <a:pt x="223" y="300"/>
                    <a:pt x="223" y="300"/>
                  </a:cubicBezTo>
                  <a:cubicBezTo>
                    <a:pt x="224" y="300"/>
                    <a:pt x="224" y="300"/>
                    <a:pt x="224" y="300"/>
                  </a:cubicBezTo>
                  <a:cubicBezTo>
                    <a:pt x="224" y="300"/>
                    <a:pt x="224" y="300"/>
                    <a:pt x="224" y="300"/>
                  </a:cubicBezTo>
                  <a:cubicBezTo>
                    <a:pt x="224" y="300"/>
                    <a:pt x="224" y="301"/>
                    <a:pt x="224" y="301"/>
                  </a:cubicBezTo>
                  <a:cubicBezTo>
                    <a:pt x="225" y="301"/>
                    <a:pt x="225" y="301"/>
                    <a:pt x="225" y="301"/>
                  </a:cubicBezTo>
                  <a:cubicBezTo>
                    <a:pt x="225" y="301"/>
                    <a:pt x="225" y="301"/>
                    <a:pt x="225" y="301"/>
                  </a:cubicBezTo>
                  <a:cubicBezTo>
                    <a:pt x="225" y="301"/>
                    <a:pt x="225" y="301"/>
                    <a:pt x="225" y="301"/>
                  </a:cubicBezTo>
                  <a:cubicBezTo>
                    <a:pt x="225" y="301"/>
                    <a:pt x="225" y="301"/>
                    <a:pt x="225" y="301"/>
                  </a:cubicBezTo>
                  <a:cubicBezTo>
                    <a:pt x="225" y="301"/>
                    <a:pt x="225" y="301"/>
                    <a:pt x="225" y="301"/>
                  </a:cubicBezTo>
                  <a:cubicBezTo>
                    <a:pt x="226" y="301"/>
                    <a:pt x="226" y="301"/>
                    <a:pt x="226" y="301"/>
                  </a:cubicBezTo>
                  <a:cubicBezTo>
                    <a:pt x="227" y="301"/>
                    <a:pt x="227" y="301"/>
                    <a:pt x="227" y="301"/>
                  </a:cubicBezTo>
                  <a:cubicBezTo>
                    <a:pt x="227" y="301"/>
                    <a:pt x="227" y="301"/>
                    <a:pt x="227" y="301"/>
                  </a:cubicBezTo>
                  <a:cubicBezTo>
                    <a:pt x="228" y="300"/>
                    <a:pt x="228" y="300"/>
                    <a:pt x="228" y="300"/>
                  </a:cubicBezTo>
                  <a:cubicBezTo>
                    <a:pt x="228" y="300"/>
                    <a:pt x="228" y="300"/>
                    <a:pt x="228" y="300"/>
                  </a:cubicBezTo>
                  <a:cubicBezTo>
                    <a:pt x="228" y="300"/>
                    <a:pt x="229" y="300"/>
                    <a:pt x="229" y="301"/>
                  </a:cubicBezTo>
                  <a:cubicBezTo>
                    <a:pt x="230" y="300"/>
                    <a:pt x="229" y="301"/>
                    <a:pt x="230" y="301"/>
                  </a:cubicBezTo>
                  <a:cubicBezTo>
                    <a:pt x="230" y="301"/>
                    <a:pt x="230" y="301"/>
                    <a:pt x="230" y="301"/>
                  </a:cubicBezTo>
                  <a:cubicBezTo>
                    <a:pt x="230" y="301"/>
                    <a:pt x="230" y="301"/>
                    <a:pt x="230" y="301"/>
                  </a:cubicBezTo>
                  <a:cubicBezTo>
                    <a:pt x="230" y="301"/>
                    <a:pt x="230" y="301"/>
                    <a:pt x="230" y="301"/>
                  </a:cubicBezTo>
                  <a:cubicBezTo>
                    <a:pt x="231" y="301"/>
                    <a:pt x="231" y="301"/>
                    <a:pt x="231" y="301"/>
                  </a:cubicBezTo>
                  <a:cubicBezTo>
                    <a:pt x="231" y="301"/>
                    <a:pt x="231" y="301"/>
                    <a:pt x="231" y="301"/>
                  </a:cubicBezTo>
                  <a:cubicBezTo>
                    <a:pt x="231" y="301"/>
                    <a:pt x="231" y="301"/>
                    <a:pt x="232" y="301"/>
                  </a:cubicBezTo>
                  <a:cubicBezTo>
                    <a:pt x="232" y="301"/>
                    <a:pt x="232" y="301"/>
                    <a:pt x="232" y="301"/>
                  </a:cubicBezTo>
                  <a:cubicBezTo>
                    <a:pt x="233" y="301"/>
                    <a:pt x="233" y="301"/>
                    <a:pt x="233" y="301"/>
                  </a:cubicBezTo>
                  <a:cubicBezTo>
                    <a:pt x="233" y="301"/>
                    <a:pt x="233" y="301"/>
                    <a:pt x="233" y="301"/>
                  </a:cubicBezTo>
                  <a:cubicBezTo>
                    <a:pt x="233" y="301"/>
                    <a:pt x="233" y="301"/>
                    <a:pt x="233" y="301"/>
                  </a:cubicBezTo>
                  <a:cubicBezTo>
                    <a:pt x="233" y="301"/>
                    <a:pt x="233" y="301"/>
                    <a:pt x="233" y="301"/>
                  </a:cubicBezTo>
                  <a:cubicBezTo>
                    <a:pt x="234" y="301"/>
                    <a:pt x="234" y="301"/>
                    <a:pt x="234" y="301"/>
                  </a:cubicBezTo>
                  <a:cubicBezTo>
                    <a:pt x="234" y="301"/>
                    <a:pt x="234" y="301"/>
                    <a:pt x="234" y="301"/>
                  </a:cubicBezTo>
                  <a:cubicBezTo>
                    <a:pt x="234" y="301"/>
                    <a:pt x="234" y="301"/>
                    <a:pt x="234" y="301"/>
                  </a:cubicBezTo>
                  <a:cubicBezTo>
                    <a:pt x="234" y="301"/>
                    <a:pt x="234" y="301"/>
                    <a:pt x="234" y="301"/>
                  </a:cubicBezTo>
                  <a:cubicBezTo>
                    <a:pt x="235" y="301"/>
                    <a:pt x="235" y="301"/>
                    <a:pt x="235" y="301"/>
                  </a:cubicBezTo>
                  <a:cubicBezTo>
                    <a:pt x="235" y="300"/>
                    <a:pt x="235" y="300"/>
                    <a:pt x="235" y="300"/>
                  </a:cubicBezTo>
                  <a:cubicBezTo>
                    <a:pt x="235" y="300"/>
                    <a:pt x="235" y="300"/>
                    <a:pt x="235" y="300"/>
                  </a:cubicBezTo>
                  <a:cubicBezTo>
                    <a:pt x="235" y="300"/>
                    <a:pt x="235" y="300"/>
                    <a:pt x="235" y="300"/>
                  </a:cubicBezTo>
                  <a:cubicBezTo>
                    <a:pt x="236" y="300"/>
                    <a:pt x="236" y="300"/>
                    <a:pt x="236" y="300"/>
                  </a:cubicBezTo>
                  <a:cubicBezTo>
                    <a:pt x="237" y="300"/>
                    <a:pt x="237" y="300"/>
                    <a:pt x="237" y="300"/>
                  </a:cubicBezTo>
                  <a:cubicBezTo>
                    <a:pt x="237" y="300"/>
                    <a:pt x="237" y="300"/>
                    <a:pt x="237" y="300"/>
                  </a:cubicBezTo>
                  <a:cubicBezTo>
                    <a:pt x="237" y="300"/>
                    <a:pt x="237" y="300"/>
                    <a:pt x="237" y="300"/>
                  </a:cubicBezTo>
                  <a:cubicBezTo>
                    <a:pt x="238" y="300"/>
                    <a:pt x="238" y="300"/>
                    <a:pt x="238" y="300"/>
                  </a:cubicBezTo>
                  <a:cubicBezTo>
                    <a:pt x="238" y="300"/>
                    <a:pt x="238" y="300"/>
                    <a:pt x="238" y="300"/>
                  </a:cubicBezTo>
                  <a:cubicBezTo>
                    <a:pt x="238" y="300"/>
                    <a:pt x="238" y="300"/>
                    <a:pt x="238" y="300"/>
                  </a:cubicBezTo>
                  <a:cubicBezTo>
                    <a:pt x="238" y="300"/>
                    <a:pt x="238" y="300"/>
                    <a:pt x="238" y="300"/>
                  </a:cubicBezTo>
                  <a:cubicBezTo>
                    <a:pt x="239" y="300"/>
                    <a:pt x="239" y="300"/>
                    <a:pt x="239" y="300"/>
                  </a:cubicBezTo>
                  <a:cubicBezTo>
                    <a:pt x="239" y="300"/>
                    <a:pt x="239" y="300"/>
                    <a:pt x="239" y="300"/>
                  </a:cubicBezTo>
                  <a:cubicBezTo>
                    <a:pt x="239" y="300"/>
                    <a:pt x="239" y="300"/>
                    <a:pt x="239" y="300"/>
                  </a:cubicBezTo>
                  <a:cubicBezTo>
                    <a:pt x="240" y="300"/>
                    <a:pt x="240" y="300"/>
                    <a:pt x="240" y="300"/>
                  </a:cubicBezTo>
                  <a:cubicBezTo>
                    <a:pt x="240" y="300"/>
                    <a:pt x="240" y="301"/>
                    <a:pt x="241" y="300"/>
                  </a:cubicBezTo>
                  <a:cubicBezTo>
                    <a:pt x="241" y="300"/>
                    <a:pt x="241" y="300"/>
                    <a:pt x="241" y="300"/>
                  </a:cubicBezTo>
                  <a:cubicBezTo>
                    <a:pt x="241" y="300"/>
                    <a:pt x="241" y="300"/>
                    <a:pt x="241" y="300"/>
                  </a:cubicBezTo>
                  <a:cubicBezTo>
                    <a:pt x="242" y="301"/>
                    <a:pt x="242" y="301"/>
                    <a:pt x="242" y="301"/>
                  </a:cubicBezTo>
                  <a:cubicBezTo>
                    <a:pt x="242" y="301"/>
                    <a:pt x="242" y="301"/>
                    <a:pt x="242" y="301"/>
                  </a:cubicBezTo>
                  <a:cubicBezTo>
                    <a:pt x="242" y="301"/>
                    <a:pt x="242" y="301"/>
                    <a:pt x="242" y="301"/>
                  </a:cubicBezTo>
                  <a:cubicBezTo>
                    <a:pt x="242" y="301"/>
                    <a:pt x="242" y="301"/>
                    <a:pt x="242" y="301"/>
                  </a:cubicBezTo>
                  <a:cubicBezTo>
                    <a:pt x="242" y="302"/>
                    <a:pt x="242" y="302"/>
                    <a:pt x="242" y="302"/>
                  </a:cubicBezTo>
                  <a:cubicBezTo>
                    <a:pt x="242" y="302"/>
                    <a:pt x="242" y="302"/>
                    <a:pt x="242" y="302"/>
                  </a:cubicBezTo>
                  <a:cubicBezTo>
                    <a:pt x="243" y="302"/>
                    <a:pt x="243" y="302"/>
                    <a:pt x="243" y="302"/>
                  </a:cubicBezTo>
                  <a:cubicBezTo>
                    <a:pt x="243" y="302"/>
                    <a:pt x="243" y="302"/>
                    <a:pt x="243" y="302"/>
                  </a:cubicBezTo>
                  <a:cubicBezTo>
                    <a:pt x="243" y="303"/>
                    <a:pt x="243" y="303"/>
                    <a:pt x="243" y="303"/>
                  </a:cubicBezTo>
                  <a:cubicBezTo>
                    <a:pt x="243" y="302"/>
                    <a:pt x="243" y="302"/>
                    <a:pt x="243" y="302"/>
                  </a:cubicBezTo>
                  <a:cubicBezTo>
                    <a:pt x="244" y="303"/>
                    <a:pt x="244" y="303"/>
                    <a:pt x="244" y="303"/>
                  </a:cubicBezTo>
                  <a:cubicBezTo>
                    <a:pt x="244" y="303"/>
                    <a:pt x="244" y="303"/>
                    <a:pt x="244" y="303"/>
                  </a:cubicBezTo>
                  <a:cubicBezTo>
                    <a:pt x="245" y="303"/>
                    <a:pt x="245" y="303"/>
                    <a:pt x="245" y="303"/>
                  </a:cubicBezTo>
                  <a:cubicBezTo>
                    <a:pt x="245" y="304"/>
                    <a:pt x="245" y="304"/>
                    <a:pt x="245" y="304"/>
                  </a:cubicBezTo>
                  <a:cubicBezTo>
                    <a:pt x="245" y="305"/>
                    <a:pt x="245" y="305"/>
                    <a:pt x="245" y="305"/>
                  </a:cubicBezTo>
                  <a:cubicBezTo>
                    <a:pt x="245" y="305"/>
                    <a:pt x="245" y="305"/>
                    <a:pt x="245" y="305"/>
                  </a:cubicBezTo>
                  <a:cubicBezTo>
                    <a:pt x="245" y="305"/>
                    <a:pt x="245" y="305"/>
                    <a:pt x="245" y="305"/>
                  </a:cubicBezTo>
                  <a:cubicBezTo>
                    <a:pt x="245" y="305"/>
                    <a:pt x="245" y="305"/>
                    <a:pt x="245" y="305"/>
                  </a:cubicBezTo>
                  <a:cubicBezTo>
                    <a:pt x="245" y="306"/>
                    <a:pt x="245" y="306"/>
                    <a:pt x="245" y="306"/>
                  </a:cubicBezTo>
                  <a:cubicBezTo>
                    <a:pt x="245" y="306"/>
                    <a:pt x="245" y="306"/>
                    <a:pt x="245" y="306"/>
                  </a:cubicBezTo>
                  <a:cubicBezTo>
                    <a:pt x="245" y="306"/>
                    <a:pt x="245" y="306"/>
                    <a:pt x="245" y="306"/>
                  </a:cubicBezTo>
                  <a:cubicBezTo>
                    <a:pt x="245" y="307"/>
                    <a:pt x="245" y="307"/>
                    <a:pt x="245" y="307"/>
                  </a:cubicBezTo>
                  <a:cubicBezTo>
                    <a:pt x="246" y="307"/>
                    <a:pt x="246" y="307"/>
                    <a:pt x="246" y="307"/>
                  </a:cubicBezTo>
                  <a:cubicBezTo>
                    <a:pt x="246" y="308"/>
                    <a:pt x="246" y="308"/>
                    <a:pt x="246" y="308"/>
                  </a:cubicBezTo>
                  <a:cubicBezTo>
                    <a:pt x="246" y="308"/>
                    <a:pt x="246" y="308"/>
                    <a:pt x="246" y="308"/>
                  </a:cubicBezTo>
                  <a:cubicBezTo>
                    <a:pt x="246" y="308"/>
                    <a:pt x="246" y="308"/>
                    <a:pt x="246" y="308"/>
                  </a:cubicBezTo>
                  <a:cubicBezTo>
                    <a:pt x="247" y="309"/>
                    <a:pt x="247" y="309"/>
                    <a:pt x="247" y="309"/>
                  </a:cubicBezTo>
                  <a:cubicBezTo>
                    <a:pt x="246" y="309"/>
                    <a:pt x="246" y="309"/>
                    <a:pt x="246" y="309"/>
                  </a:cubicBezTo>
                  <a:cubicBezTo>
                    <a:pt x="246" y="309"/>
                    <a:pt x="246" y="309"/>
                    <a:pt x="246" y="309"/>
                  </a:cubicBezTo>
                  <a:cubicBezTo>
                    <a:pt x="245" y="310"/>
                    <a:pt x="245" y="310"/>
                    <a:pt x="245" y="310"/>
                  </a:cubicBezTo>
                  <a:cubicBezTo>
                    <a:pt x="245" y="310"/>
                    <a:pt x="245" y="310"/>
                    <a:pt x="245" y="310"/>
                  </a:cubicBezTo>
                  <a:cubicBezTo>
                    <a:pt x="245" y="311"/>
                    <a:pt x="245" y="311"/>
                    <a:pt x="245" y="311"/>
                  </a:cubicBezTo>
                  <a:cubicBezTo>
                    <a:pt x="245" y="311"/>
                    <a:pt x="245" y="311"/>
                    <a:pt x="245" y="311"/>
                  </a:cubicBezTo>
                  <a:cubicBezTo>
                    <a:pt x="244" y="311"/>
                    <a:pt x="244" y="311"/>
                    <a:pt x="244" y="311"/>
                  </a:cubicBezTo>
                  <a:cubicBezTo>
                    <a:pt x="244" y="311"/>
                    <a:pt x="244" y="311"/>
                    <a:pt x="244" y="311"/>
                  </a:cubicBezTo>
                  <a:cubicBezTo>
                    <a:pt x="244" y="311"/>
                    <a:pt x="244" y="311"/>
                    <a:pt x="244" y="311"/>
                  </a:cubicBezTo>
                  <a:cubicBezTo>
                    <a:pt x="245" y="311"/>
                    <a:pt x="245" y="311"/>
                    <a:pt x="245" y="311"/>
                  </a:cubicBezTo>
                  <a:cubicBezTo>
                    <a:pt x="245" y="311"/>
                    <a:pt x="245" y="311"/>
                    <a:pt x="245" y="311"/>
                  </a:cubicBezTo>
                  <a:cubicBezTo>
                    <a:pt x="245" y="311"/>
                    <a:pt x="245" y="311"/>
                    <a:pt x="245" y="311"/>
                  </a:cubicBezTo>
                  <a:cubicBezTo>
                    <a:pt x="245" y="311"/>
                    <a:pt x="245" y="311"/>
                    <a:pt x="245" y="311"/>
                  </a:cubicBezTo>
                  <a:cubicBezTo>
                    <a:pt x="244" y="311"/>
                    <a:pt x="244" y="311"/>
                    <a:pt x="244" y="311"/>
                  </a:cubicBezTo>
                  <a:cubicBezTo>
                    <a:pt x="244" y="311"/>
                    <a:pt x="244" y="312"/>
                    <a:pt x="244" y="312"/>
                  </a:cubicBezTo>
                  <a:cubicBezTo>
                    <a:pt x="243" y="312"/>
                    <a:pt x="243" y="312"/>
                    <a:pt x="243" y="312"/>
                  </a:cubicBezTo>
                  <a:cubicBezTo>
                    <a:pt x="242" y="312"/>
                    <a:pt x="242" y="312"/>
                    <a:pt x="242" y="312"/>
                  </a:cubicBezTo>
                  <a:cubicBezTo>
                    <a:pt x="242" y="312"/>
                    <a:pt x="242" y="312"/>
                    <a:pt x="242" y="312"/>
                  </a:cubicBezTo>
                  <a:cubicBezTo>
                    <a:pt x="242" y="312"/>
                    <a:pt x="242" y="312"/>
                    <a:pt x="242" y="312"/>
                  </a:cubicBezTo>
                  <a:cubicBezTo>
                    <a:pt x="242" y="312"/>
                    <a:pt x="242" y="312"/>
                    <a:pt x="242" y="312"/>
                  </a:cubicBezTo>
                  <a:cubicBezTo>
                    <a:pt x="241" y="312"/>
                    <a:pt x="241" y="312"/>
                    <a:pt x="241" y="312"/>
                  </a:cubicBezTo>
                  <a:cubicBezTo>
                    <a:pt x="241" y="312"/>
                    <a:pt x="241" y="312"/>
                    <a:pt x="241" y="312"/>
                  </a:cubicBezTo>
                  <a:cubicBezTo>
                    <a:pt x="241" y="313"/>
                    <a:pt x="241" y="313"/>
                    <a:pt x="241" y="313"/>
                  </a:cubicBezTo>
                  <a:cubicBezTo>
                    <a:pt x="241" y="313"/>
                    <a:pt x="241" y="313"/>
                    <a:pt x="241" y="313"/>
                  </a:cubicBezTo>
                  <a:cubicBezTo>
                    <a:pt x="240" y="313"/>
                    <a:pt x="240" y="313"/>
                    <a:pt x="240" y="313"/>
                  </a:cubicBezTo>
                  <a:cubicBezTo>
                    <a:pt x="240" y="313"/>
                    <a:pt x="240" y="313"/>
                    <a:pt x="240" y="313"/>
                  </a:cubicBezTo>
                  <a:cubicBezTo>
                    <a:pt x="240" y="313"/>
                    <a:pt x="240" y="313"/>
                    <a:pt x="240" y="313"/>
                  </a:cubicBezTo>
                  <a:cubicBezTo>
                    <a:pt x="240" y="313"/>
                    <a:pt x="240" y="313"/>
                    <a:pt x="240" y="313"/>
                  </a:cubicBezTo>
                  <a:cubicBezTo>
                    <a:pt x="239" y="314"/>
                    <a:pt x="239" y="314"/>
                    <a:pt x="239" y="314"/>
                  </a:cubicBezTo>
                  <a:cubicBezTo>
                    <a:pt x="239" y="314"/>
                    <a:pt x="239" y="314"/>
                    <a:pt x="239" y="314"/>
                  </a:cubicBezTo>
                  <a:cubicBezTo>
                    <a:pt x="239" y="314"/>
                    <a:pt x="239" y="314"/>
                    <a:pt x="239" y="314"/>
                  </a:cubicBezTo>
                  <a:cubicBezTo>
                    <a:pt x="238" y="315"/>
                    <a:pt x="239" y="315"/>
                    <a:pt x="238" y="315"/>
                  </a:cubicBezTo>
                  <a:cubicBezTo>
                    <a:pt x="238" y="316"/>
                    <a:pt x="238" y="316"/>
                    <a:pt x="238" y="316"/>
                  </a:cubicBezTo>
                  <a:cubicBezTo>
                    <a:pt x="238" y="316"/>
                    <a:pt x="238" y="316"/>
                    <a:pt x="238" y="316"/>
                  </a:cubicBezTo>
                  <a:cubicBezTo>
                    <a:pt x="238" y="316"/>
                    <a:pt x="238" y="316"/>
                    <a:pt x="238" y="316"/>
                  </a:cubicBezTo>
                  <a:cubicBezTo>
                    <a:pt x="238" y="316"/>
                    <a:pt x="238" y="316"/>
                    <a:pt x="238" y="316"/>
                  </a:cubicBezTo>
                  <a:cubicBezTo>
                    <a:pt x="238" y="316"/>
                    <a:pt x="238" y="316"/>
                    <a:pt x="238" y="316"/>
                  </a:cubicBezTo>
                  <a:cubicBezTo>
                    <a:pt x="238" y="316"/>
                    <a:pt x="238" y="316"/>
                    <a:pt x="238" y="316"/>
                  </a:cubicBezTo>
                  <a:cubicBezTo>
                    <a:pt x="237" y="316"/>
                    <a:pt x="237" y="316"/>
                    <a:pt x="237" y="316"/>
                  </a:cubicBezTo>
                  <a:cubicBezTo>
                    <a:pt x="237" y="316"/>
                    <a:pt x="237" y="316"/>
                    <a:pt x="237" y="316"/>
                  </a:cubicBezTo>
                  <a:cubicBezTo>
                    <a:pt x="237" y="316"/>
                    <a:pt x="237" y="316"/>
                    <a:pt x="237" y="316"/>
                  </a:cubicBezTo>
                  <a:cubicBezTo>
                    <a:pt x="237" y="316"/>
                    <a:pt x="237" y="316"/>
                    <a:pt x="237" y="316"/>
                  </a:cubicBezTo>
                  <a:cubicBezTo>
                    <a:pt x="236" y="315"/>
                    <a:pt x="236" y="315"/>
                    <a:pt x="236" y="315"/>
                  </a:cubicBezTo>
                  <a:cubicBezTo>
                    <a:pt x="236" y="315"/>
                    <a:pt x="236" y="315"/>
                    <a:pt x="236" y="315"/>
                  </a:cubicBezTo>
                  <a:cubicBezTo>
                    <a:pt x="236" y="315"/>
                    <a:pt x="236" y="315"/>
                    <a:pt x="236" y="315"/>
                  </a:cubicBezTo>
                  <a:cubicBezTo>
                    <a:pt x="236" y="315"/>
                    <a:pt x="236" y="315"/>
                    <a:pt x="236" y="315"/>
                  </a:cubicBezTo>
                  <a:cubicBezTo>
                    <a:pt x="236" y="315"/>
                    <a:pt x="236" y="315"/>
                    <a:pt x="236" y="315"/>
                  </a:cubicBezTo>
                  <a:cubicBezTo>
                    <a:pt x="235" y="315"/>
                    <a:pt x="235" y="315"/>
                    <a:pt x="235" y="315"/>
                  </a:cubicBezTo>
                  <a:cubicBezTo>
                    <a:pt x="235" y="314"/>
                    <a:pt x="235" y="314"/>
                    <a:pt x="235" y="314"/>
                  </a:cubicBezTo>
                  <a:cubicBezTo>
                    <a:pt x="235" y="314"/>
                    <a:pt x="235" y="314"/>
                    <a:pt x="235" y="314"/>
                  </a:cubicBezTo>
                  <a:cubicBezTo>
                    <a:pt x="235" y="314"/>
                    <a:pt x="235" y="314"/>
                    <a:pt x="235" y="314"/>
                  </a:cubicBezTo>
                  <a:cubicBezTo>
                    <a:pt x="234" y="313"/>
                    <a:pt x="234" y="313"/>
                    <a:pt x="233" y="312"/>
                  </a:cubicBezTo>
                  <a:cubicBezTo>
                    <a:pt x="233" y="312"/>
                    <a:pt x="233" y="312"/>
                    <a:pt x="233" y="312"/>
                  </a:cubicBezTo>
                  <a:cubicBezTo>
                    <a:pt x="233" y="312"/>
                    <a:pt x="233" y="312"/>
                    <a:pt x="233" y="312"/>
                  </a:cubicBezTo>
                  <a:cubicBezTo>
                    <a:pt x="233" y="312"/>
                    <a:pt x="233" y="312"/>
                    <a:pt x="233" y="312"/>
                  </a:cubicBezTo>
                  <a:cubicBezTo>
                    <a:pt x="233" y="311"/>
                    <a:pt x="233" y="311"/>
                    <a:pt x="233" y="311"/>
                  </a:cubicBezTo>
                  <a:cubicBezTo>
                    <a:pt x="233" y="311"/>
                    <a:pt x="233" y="311"/>
                    <a:pt x="233" y="311"/>
                  </a:cubicBezTo>
                  <a:cubicBezTo>
                    <a:pt x="233" y="311"/>
                    <a:pt x="233" y="311"/>
                    <a:pt x="233" y="311"/>
                  </a:cubicBezTo>
                  <a:cubicBezTo>
                    <a:pt x="232" y="311"/>
                    <a:pt x="232" y="311"/>
                    <a:pt x="232" y="311"/>
                  </a:cubicBezTo>
                  <a:cubicBezTo>
                    <a:pt x="232" y="310"/>
                    <a:pt x="232" y="310"/>
                    <a:pt x="232" y="310"/>
                  </a:cubicBezTo>
                  <a:cubicBezTo>
                    <a:pt x="232" y="310"/>
                    <a:pt x="232" y="310"/>
                    <a:pt x="232" y="310"/>
                  </a:cubicBezTo>
                  <a:cubicBezTo>
                    <a:pt x="231" y="310"/>
                    <a:pt x="231" y="310"/>
                    <a:pt x="231" y="310"/>
                  </a:cubicBezTo>
                  <a:cubicBezTo>
                    <a:pt x="231" y="310"/>
                    <a:pt x="231" y="310"/>
                    <a:pt x="231" y="310"/>
                  </a:cubicBezTo>
                  <a:cubicBezTo>
                    <a:pt x="231" y="309"/>
                    <a:pt x="231" y="309"/>
                    <a:pt x="231" y="309"/>
                  </a:cubicBezTo>
                  <a:cubicBezTo>
                    <a:pt x="231" y="308"/>
                    <a:pt x="231" y="308"/>
                    <a:pt x="231" y="308"/>
                  </a:cubicBezTo>
                  <a:cubicBezTo>
                    <a:pt x="230" y="307"/>
                    <a:pt x="230" y="307"/>
                    <a:pt x="230" y="307"/>
                  </a:cubicBezTo>
                  <a:cubicBezTo>
                    <a:pt x="230" y="307"/>
                    <a:pt x="229" y="307"/>
                    <a:pt x="229" y="307"/>
                  </a:cubicBezTo>
                  <a:cubicBezTo>
                    <a:pt x="228" y="308"/>
                    <a:pt x="228" y="308"/>
                    <a:pt x="228" y="308"/>
                  </a:cubicBezTo>
                  <a:cubicBezTo>
                    <a:pt x="228" y="308"/>
                    <a:pt x="228" y="308"/>
                    <a:pt x="228" y="308"/>
                  </a:cubicBezTo>
                  <a:cubicBezTo>
                    <a:pt x="227" y="308"/>
                    <a:pt x="227" y="308"/>
                    <a:pt x="227" y="308"/>
                  </a:cubicBezTo>
                  <a:cubicBezTo>
                    <a:pt x="227" y="308"/>
                    <a:pt x="227" y="308"/>
                    <a:pt x="227" y="308"/>
                  </a:cubicBezTo>
                  <a:cubicBezTo>
                    <a:pt x="227" y="309"/>
                    <a:pt x="227" y="309"/>
                    <a:pt x="227" y="309"/>
                  </a:cubicBezTo>
                  <a:cubicBezTo>
                    <a:pt x="226" y="309"/>
                    <a:pt x="226" y="309"/>
                    <a:pt x="226" y="309"/>
                  </a:cubicBezTo>
                  <a:cubicBezTo>
                    <a:pt x="226" y="309"/>
                    <a:pt x="226" y="309"/>
                    <a:pt x="226" y="309"/>
                  </a:cubicBezTo>
                  <a:cubicBezTo>
                    <a:pt x="226" y="309"/>
                    <a:pt x="226" y="309"/>
                    <a:pt x="226" y="309"/>
                  </a:cubicBezTo>
                  <a:cubicBezTo>
                    <a:pt x="226" y="309"/>
                    <a:pt x="226" y="309"/>
                    <a:pt x="226" y="309"/>
                  </a:cubicBezTo>
                  <a:cubicBezTo>
                    <a:pt x="225" y="310"/>
                    <a:pt x="225" y="310"/>
                    <a:pt x="225" y="310"/>
                  </a:cubicBezTo>
                  <a:cubicBezTo>
                    <a:pt x="226" y="310"/>
                    <a:pt x="226" y="310"/>
                    <a:pt x="226" y="310"/>
                  </a:cubicBezTo>
                  <a:cubicBezTo>
                    <a:pt x="225" y="311"/>
                    <a:pt x="225" y="311"/>
                    <a:pt x="225" y="311"/>
                  </a:cubicBezTo>
                  <a:cubicBezTo>
                    <a:pt x="226" y="311"/>
                    <a:pt x="226" y="311"/>
                    <a:pt x="226" y="311"/>
                  </a:cubicBezTo>
                  <a:cubicBezTo>
                    <a:pt x="226" y="312"/>
                    <a:pt x="226" y="312"/>
                    <a:pt x="226" y="312"/>
                  </a:cubicBezTo>
                  <a:cubicBezTo>
                    <a:pt x="226" y="312"/>
                    <a:pt x="226" y="312"/>
                    <a:pt x="226" y="312"/>
                  </a:cubicBezTo>
                  <a:cubicBezTo>
                    <a:pt x="226" y="312"/>
                    <a:pt x="226" y="312"/>
                    <a:pt x="226" y="312"/>
                  </a:cubicBezTo>
                  <a:cubicBezTo>
                    <a:pt x="226" y="312"/>
                    <a:pt x="226" y="312"/>
                    <a:pt x="226" y="312"/>
                  </a:cubicBezTo>
                  <a:cubicBezTo>
                    <a:pt x="225" y="313"/>
                    <a:pt x="225" y="313"/>
                    <a:pt x="225" y="313"/>
                  </a:cubicBezTo>
                  <a:cubicBezTo>
                    <a:pt x="225" y="313"/>
                    <a:pt x="225" y="313"/>
                    <a:pt x="225" y="313"/>
                  </a:cubicBezTo>
                  <a:cubicBezTo>
                    <a:pt x="225" y="313"/>
                    <a:pt x="225" y="313"/>
                    <a:pt x="225" y="313"/>
                  </a:cubicBezTo>
                  <a:cubicBezTo>
                    <a:pt x="225" y="314"/>
                    <a:pt x="225" y="314"/>
                    <a:pt x="225" y="314"/>
                  </a:cubicBezTo>
                  <a:cubicBezTo>
                    <a:pt x="225" y="314"/>
                    <a:pt x="225" y="314"/>
                    <a:pt x="225" y="314"/>
                  </a:cubicBezTo>
                  <a:cubicBezTo>
                    <a:pt x="225" y="314"/>
                    <a:pt x="225" y="314"/>
                    <a:pt x="225" y="314"/>
                  </a:cubicBezTo>
                  <a:cubicBezTo>
                    <a:pt x="225" y="314"/>
                    <a:pt x="225" y="314"/>
                    <a:pt x="225" y="314"/>
                  </a:cubicBezTo>
                  <a:cubicBezTo>
                    <a:pt x="225" y="314"/>
                    <a:pt x="225" y="314"/>
                    <a:pt x="225" y="314"/>
                  </a:cubicBezTo>
                  <a:cubicBezTo>
                    <a:pt x="225" y="315"/>
                    <a:pt x="225" y="315"/>
                    <a:pt x="225" y="315"/>
                  </a:cubicBezTo>
                  <a:cubicBezTo>
                    <a:pt x="224" y="314"/>
                    <a:pt x="224" y="314"/>
                    <a:pt x="224" y="314"/>
                  </a:cubicBezTo>
                  <a:cubicBezTo>
                    <a:pt x="224" y="315"/>
                    <a:pt x="224" y="315"/>
                    <a:pt x="224" y="315"/>
                  </a:cubicBezTo>
                  <a:cubicBezTo>
                    <a:pt x="224" y="315"/>
                    <a:pt x="224" y="315"/>
                    <a:pt x="224" y="315"/>
                  </a:cubicBezTo>
                  <a:cubicBezTo>
                    <a:pt x="225" y="315"/>
                    <a:pt x="225" y="315"/>
                    <a:pt x="225" y="315"/>
                  </a:cubicBezTo>
                  <a:cubicBezTo>
                    <a:pt x="225" y="315"/>
                    <a:pt x="225" y="315"/>
                    <a:pt x="225" y="315"/>
                  </a:cubicBezTo>
                  <a:cubicBezTo>
                    <a:pt x="225" y="315"/>
                    <a:pt x="225" y="315"/>
                    <a:pt x="225" y="315"/>
                  </a:cubicBezTo>
                  <a:cubicBezTo>
                    <a:pt x="225" y="315"/>
                    <a:pt x="225" y="315"/>
                    <a:pt x="225" y="315"/>
                  </a:cubicBezTo>
                  <a:cubicBezTo>
                    <a:pt x="225" y="315"/>
                    <a:pt x="225" y="315"/>
                    <a:pt x="225" y="316"/>
                  </a:cubicBezTo>
                  <a:cubicBezTo>
                    <a:pt x="225" y="316"/>
                    <a:pt x="225" y="316"/>
                    <a:pt x="225" y="316"/>
                  </a:cubicBezTo>
                  <a:cubicBezTo>
                    <a:pt x="225" y="316"/>
                    <a:pt x="225" y="316"/>
                    <a:pt x="225" y="316"/>
                  </a:cubicBezTo>
                  <a:cubicBezTo>
                    <a:pt x="225" y="316"/>
                    <a:pt x="225" y="316"/>
                    <a:pt x="225" y="316"/>
                  </a:cubicBezTo>
                  <a:cubicBezTo>
                    <a:pt x="226" y="317"/>
                    <a:pt x="226" y="317"/>
                    <a:pt x="226" y="317"/>
                  </a:cubicBezTo>
                  <a:cubicBezTo>
                    <a:pt x="226" y="317"/>
                    <a:pt x="226" y="317"/>
                    <a:pt x="226" y="317"/>
                  </a:cubicBezTo>
                  <a:cubicBezTo>
                    <a:pt x="225" y="317"/>
                    <a:pt x="226" y="317"/>
                    <a:pt x="225" y="318"/>
                  </a:cubicBezTo>
                  <a:cubicBezTo>
                    <a:pt x="225" y="317"/>
                    <a:pt x="225" y="317"/>
                    <a:pt x="225" y="317"/>
                  </a:cubicBezTo>
                  <a:cubicBezTo>
                    <a:pt x="225" y="317"/>
                    <a:pt x="225" y="317"/>
                    <a:pt x="225" y="317"/>
                  </a:cubicBezTo>
                  <a:cubicBezTo>
                    <a:pt x="225" y="317"/>
                    <a:pt x="225" y="317"/>
                    <a:pt x="225" y="317"/>
                  </a:cubicBezTo>
                  <a:cubicBezTo>
                    <a:pt x="225" y="317"/>
                    <a:pt x="225" y="317"/>
                    <a:pt x="225" y="317"/>
                  </a:cubicBezTo>
                  <a:cubicBezTo>
                    <a:pt x="225" y="318"/>
                    <a:pt x="225" y="318"/>
                    <a:pt x="225" y="318"/>
                  </a:cubicBezTo>
                  <a:cubicBezTo>
                    <a:pt x="225" y="318"/>
                    <a:pt x="225" y="318"/>
                    <a:pt x="225" y="318"/>
                  </a:cubicBezTo>
                  <a:cubicBezTo>
                    <a:pt x="224" y="317"/>
                    <a:pt x="224" y="317"/>
                    <a:pt x="224" y="317"/>
                  </a:cubicBezTo>
                  <a:cubicBezTo>
                    <a:pt x="224" y="317"/>
                    <a:pt x="224" y="317"/>
                    <a:pt x="224" y="317"/>
                  </a:cubicBezTo>
                  <a:cubicBezTo>
                    <a:pt x="224" y="317"/>
                    <a:pt x="224" y="317"/>
                    <a:pt x="224" y="317"/>
                  </a:cubicBezTo>
                  <a:cubicBezTo>
                    <a:pt x="223" y="317"/>
                    <a:pt x="223" y="317"/>
                    <a:pt x="223" y="317"/>
                  </a:cubicBezTo>
                  <a:cubicBezTo>
                    <a:pt x="223" y="316"/>
                    <a:pt x="223" y="316"/>
                    <a:pt x="223" y="316"/>
                  </a:cubicBezTo>
                  <a:cubicBezTo>
                    <a:pt x="223" y="316"/>
                    <a:pt x="223" y="316"/>
                    <a:pt x="223" y="316"/>
                  </a:cubicBezTo>
                  <a:cubicBezTo>
                    <a:pt x="223" y="316"/>
                    <a:pt x="223" y="316"/>
                    <a:pt x="223" y="316"/>
                  </a:cubicBezTo>
                  <a:cubicBezTo>
                    <a:pt x="222" y="315"/>
                    <a:pt x="222" y="315"/>
                    <a:pt x="222" y="315"/>
                  </a:cubicBezTo>
                  <a:cubicBezTo>
                    <a:pt x="222" y="315"/>
                    <a:pt x="222" y="315"/>
                    <a:pt x="222" y="315"/>
                  </a:cubicBezTo>
                  <a:cubicBezTo>
                    <a:pt x="222" y="315"/>
                    <a:pt x="222" y="315"/>
                    <a:pt x="222" y="315"/>
                  </a:cubicBezTo>
                  <a:cubicBezTo>
                    <a:pt x="222" y="315"/>
                    <a:pt x="222" y="315"/>
                    <a:pt x="222" y="315"/>
                  </a:cubicBezTo>
                  <a:cubicBezTo>
                    <a:pt x="222" y="315"/>
                    <a:pt x="222" y="315"/>
                    <a:pt x="222" y="315"/>
                  </a:cubicBezTo>
                  <a:cubicBezTo>
                    <a:pt x="221" y="314"/>
                    <a:pt x="221" y="314"/>
                    <a:pt x="221" y="314"/>
                  </a:cubicBezTo>
                  <a:cubicBezTo>
                    <a:pt x="221" y="314"/>
                    <a:pt x="221" y="314"/>
                    <a:pt x="221" y="314"/>
                  </a:cubicBezTo>
                  <a:cubicBezTo>
                    <a:pt x="221" y="315"/>
                    <a:pt x="221" y="315"/>
                    <a:pt x="220" y="315"/>
                  </a:cubicBezTo>
                  <a:cubicBezTo>
                    <a:pt x="220" y="315"/>
                    <a:pt x="220" y="315"/>
                    <a:pt x="220" y="315"/>
                  </a:cubicBezTo>
                  <a:cubicBezTo>
                    <a:pt x="220" y="316"/>
                    <a:pt x="220" y="316"/>
                    <a:pt x="220" y="316"/>
                  </a:cubicBezTo>
                  <a:cubicBezTo>
                    <a:pt x="220" y="316"/>
                    <a:pt x="220" y="316"/>
                    <a:pt x="220" y="316"/>
                  </a:cubicBezTo>
                  <a:cubicBezTo>
                    <a:pt x="220" y="316"/>
                    <a:pt x="220" y="316"/>
                    <a:pt x="220" y="316"/>
                  </a:cubicBezTo>
                  <a:cubicBezTo>
                    <a:pt x="220" y="316"/>
                    <a:pt x="220" y="316"/>
                    <a:pt x="220" y="316"/>
                  </a:cubicBezTo>
                  <a:cubicBezTo>
                    <a:pt x="219" y="316"/>
                    <a:pt x="219" y="316"/>
                    <a:pt x="219" y="316"/>
                  </a:cubicBezTo>
                  <a:cubicBezTo>
                    <a:pt x="220" y="315"/>
                    <a:pt x="220" y="315"/>
                    <a:pt x="220" y="315"/>
                  </a:cubicBezTo>
                  <a:cubicBezTo>
                    <a:pt x="220" y="315"/>
                    <a:pt x="220" y="315"/>
                    <a:pt x="220" y="315"/>
                  </a:cubicBezTo>
                  <a:cubicBezTo>
                    <a:pt x="219" y="314"/>
                    <a:pt x="219" y="314"/>
                    <a:pt x="219" y="314"/>
                  </a:cubicBezTo>
                  <a:cubicBezTo>
                    <a:pt x="218" y="314"/>
                    <a:pt x="218" y="314"/>
                    <a:pt x="218" y="314"/>
                  </a:cubicBezTo>
                  <a:cubicBezTo>
                    <a:pt x="218" y="314"/>
                    <a:pt x="218" y="314"/>
                    <a:pt x="218" y="314"/>
                  </a:cubicBezTo>
                  <a:cubicBezTo>
                    <a:pt x="218" y="314"/>
                    <a:pt x="218" y="314"/>
                    <a:pt x="218" y="314"/>
                  </a:cubicBezTo>
                  <a:cubicBezTo>
                    <a:pt x="218" y="313"/>
                    <a:pt x="218" y="313"/>
                    <a:pt x="218" y="313"/>
                  </a:cubicBezTo>
                  <a:cubicBezTo>
                    <a:pt x="218" y="314"/>
                    <a:pt x="218" y="314"/>
                    <a:pt x="218" y="314"/>
                  </a:cubicBezTo>
                  <a:cubicBezTo>
                    <a:pt x="216" y="313"/>
                    <a:pt x="216" y="313"/>
                    <a:pt x="216" y="313"/>
                  </a:cubicBezTo>
                  <a:cubicBezTo>
                    <a:pt x="216" y="313"/>
                    <a:pt x="216" y="313"/>
                    <a:pt x="216" y="313"/>
                  </a:cubicBezTo>
                  <a:cubicBezTo>
                    <a:pt x="216" y="313"/>
                    <a:pt x="216" y="313"/>
                    <a:pt x="216" y="313"/>
                  </a:cubicBezTo>
                  <a:cubicBezTo>
                    <a:pt x="215" y="313"/>
                    <a:pt x="215" y="313"/>
                    <a:pt x="215" y="313"/>
                  </a:cubicBezTo>
                  <a:cubicBezTo>
                    <a:pt x="215" y="314"/>
                    <a:pt x="215" y="314"/>
                    <a:pt x="215" y="314"/>
                  </a:cubicBezTo>
                  <a:cubicBezTo>
                    <a:pt x="214" y="314"/>
                    <a:pt x="214" y="314"/>
                    <a:pt x="214" y="314"/>
                  </a:cubicBezTo>
                  <a:cubicBezTo>
                    <a:pt x="214" y="314"/>
                    <a:pt x="214" y="314"/>
                    <a:pt x="214" y="314"/>
                  </a:cubicBezTo>
                  <a:cubicBezTo>
                    <a:pt x="214" y="313"/>
                    <a:pt x="214" y="313"/>
                    <a:pt x="214" y="313"/>
                  </a:cubicBezTo>
                  <a:cubicBezTo>
                    <a:pt x="213" y="313"/>
                    <a:pt x="213" y="313"/>
                    <a:pt x="213" y="313"/>
                  </a:cubicBezTo>
                  <a:cubicBezTo>
                    <a:pt x="213" y="313"/>
                    <a:pt x="213" y="313"/>
                    <a:pt x="213" y="313"/>
                  </a:cubicBezTo>
                  <a:cubicBezTo>
                    <a:pt x="213" y="313"/>
                    <a:pt x="213" y="313"/>
                    <a:pt x="213" y="313"/>
                  </a:cubicBezTo>
                  <a:cubicBezTo>
                    <a:pt x="213" y="313"/>
                    <a:pt x="213" y="313"/>
                    <a:pt x="213" y="313"/>
                  </a:cubicBezTo>
                  <a:cubicBezTo>
                    <a:pt x="213" y="313"/>
                    <a:pt x="213" y="313"/>
                    <a:pt x="213" y="313"/>
                  </a:cubicBezTo>
                  <a:cubicBezTo>
                    <a:pt x="212" y="312"/>
                    <a:pt x="212" y="312"/>
                    <a:pt x="212" y="312"/>
                  </a:cubicBezTo>
                  <a:cubicBezTo>
                    <a:pt x="212" y="312"/>
                    <a:pt x="212" y="312"/>
                    <a:pt x="212" y="312"/>
                  </a:cubicBezTo>
                  <a:cubicBezTo>
                    <a:pt x="212" y="312"/>
                    <a:pt x="212" y="312"/>
                    <a:pt x="212" y="312"/>
                  </a:cubicBezTo>
                  <a:cubicBezTo>
                    <a:pt x="212" y="312"/>
                    <a:pt x="212" y="312"/>
                    <a:pt x="212" y="312"/>
                  </a:cubicBezTo>
                  <a:cubicBezTo>
                    <a:pt x="211" y="311"/>
                    <a:pt x="211" y="311"/>
                    <a:pt x="211" y="311"/>
                  </a:cubicBezTo>
                  <a:cubicBezTo>
                    <a:pt x="211" y="311"/>
                    <a:pt x="211" y="311"/>
                    <a:pt x="211" y="311"/>
                  </a:cubicBezTo>
                  <a:cubicBezTo>
                    <a:pt x="211" y="311"/>
                    <a:pt x="211" y="312"/>
                    <a:pt x="211" y="312"/>
                  </a:cubicBezTo>
                  <a:cubicBezTo>
                    <a:pt x="210" y="312"/>
                    <a:pt x="210" y="312"/>
                    <a:pt x="210" y="312"/>
                  </a:cubicBezTo>
                  <a:cubicBezTo>
                    <a:pt x="210" y="312"/>
                    <a:pt x="210" y="312"/>
                    <a:pt x="210" y="312"/>
                  </a:cubicBezTo>
                  <a:cubicBezTo>
                    <a:pt x="209" y="312"/>
                    <a:pt x="209" y="312"/>
                    <a:pt x="209" y="312"/>
                  </a:cubicBezTo>
                  <a:cubicBezTo>
                    <a:pt x="209" y="312"/>
                    <a:pt x="209" y="312"/>
                    <a:pt x="209" y="312"/>
                  </a:cubicBezTo>
                  <a:cubicBezTo>
                    <a:pt x="209" y="312"/>
                    <a:pt x="209" y="312"/>
                    <a:pt x="209" y="312"/>
                  </a:cubicBezTo>
                  <a:cubicBezTo>
                    <a:pt x="208" y="312"/>
                    <a:pt x="208" y="312"/>
                    <a:pt x="208" y="312"/>
                  </a:cubicBezTo>
                  <a:cubicBezTo>
                    <a:pt x="208" y="312"/>
                    <a:pt x="208" y="312"/>
                    <a:pt x="208" y="312"/>
                  </a:cubicBezTo>
                  <a:cubicBezTo>
                    <a:pt x="208" y="312"/>
                    <a:pt x="208" y="312"/>
                    <a:pt x="207" y="312"/>
                  </a:cubicBezTo>
                  <a:cubicBezTo>
                    <a:pt x="207" y="312"/>
                    <a:pt x="207" y="312"/>
                    <a:pt x="207" y="312"/>
                  </a:cubicBezTo>
                  <a:cubicBezTo>
                    <a:pt x="207" y="312"/>
                    <a:pt x="207" y="312"/>
                    <a:pt x="207" y="312"/>
                  </a:cubicBezTo>
                  <a:cubicBezTo>
                    <a:pt x="206" y="311"/>
                    <a:pt x="206" y="311"/>
                    <a:pt x="206" y="311"/>
                  </a:cubicBezTo>
                  <a:cubicBezTo>
                    <a:pt x="206" y="311"/>
                    <a:pt x="206" y="311"/>
                    <a:pt x="206" y="311"/>
                  </a:cubicBezTo>
                  <a:cubicBezTo>
                    <a:pt x="206" y="311"/>
                    <a:pt x="206" y="311"/>
                    <a:pt x="206" y="311"/>
                  </a:cubicBezTo>
                  <a:cubicBezTo>
                    <a:pt x="206" y="311"/>
                    <a:pt x="206" y="311"/>
                    <a:pt x="206" y="311"/>
                  </a:cubicBezTo>
                  <a:cubicBezTo>
                    <a:pt x="206" y="311"/>
                    <a:pt x="206" y="311"/>
                    <a:pt x="206" y="311"/>
                  </a:cubicBezTo>
                  <a:cubicBezTo>
                    <a:pt x="205" y="310"/>
                    <a:pt x="205" y="310"/>
                    <a:pt x="205" y="310"/>
                  </a:cubicBezTo>
                  <a:cubicBezTo>
                    <a:pt x="206" y="310"/>
                    <a:pt x="206" y="310"/>
                    <a:pt x="206" y="310"/>
                  </a:cubicBezTo>
                  <a:cubicBezTo>
                    <a:pt x="206" y="309"/>
                    <a:pt x="206" y="309"/>
                    <a:pt x="206" y="309"/>
                  </a:cubicBezTo>
                  <a:cubicBezTo>
                    <a:pt x="205" y="309"/>
                    <a:pt x="205" y="309"/>
                    <a:pt x="205" y="309"/>
                  </a:cubicBezTo>
                  <a:cubicBezTo>
                    <a:pt x="205" y="310"/>
                    <a:pt x="205" y="310"/>
                    <a:pt x="205" y="310"/>
                  </a:cubicBezTo>
                  <a:cubicBezTo>
                    <a:pt x="205" y="310"/>
                    <a:pt x="204" y="310"/>
                    <a:pt x="204" y="309"/>
                  </a:cubicBezTo>
                  <a:cubicBezTo>
                    <a:pt x="204" y="309"/>
                    <a:pt x="204" y="309"/>
                    <a:pt x="204" y="309"/>
                  </a:cubicBezTo>
                  <a:cubicBezTo>
                    <a:pt x="204" y="309"/>
                    <a:pt x="204" y="309"/>
                    <a:pt x="204" y="309"/>
                  </a:cubicBezTo>
                  <a:cubicBezTo>
                    <a:pt x="204" y="309"/>
                    <a:pt x="204" y="309"/>
                    <a:pt x="204" y="309"/>
                  </a:cubicBezTo>
                  <a:cubicBezTo>
                    <a:pt x="204" y="309"/>
                    <a:pt x="204" y="309"/>
                    <a:pt x="204" y="309"/>
                  </a:cubicBezTo>
                  <a:cubicBezTo>
                    <a:pt x="204" y="309"/>
                    <a:pt x="204" y="309"/>
                    <a:pt x="204" y="309"/>
                  </a:cubicBezTo>
                  <a:cubicBezTo>
                    <a:pt x="203" y="309"/>
                    <a:pt x="203" y="309"/>
                    <a:pt x="203" y="309"/>
                  </a:cubicBezTo>
                  <a:cubicBezTo>
                    <a:pt x="203" y="308"/>
                    <a:pt x="203" y="308"/>
                    <a:pt x="203" y="308"/>
                  </a:cubicBezTo>
                  <a:cubicBezTo>
                    <a:pt x="203" y="308"/>
                    <a:pt x="203" y="308"/>
                    <a:pt x="203" y="308"/>
                  </a:cubicBezTo>
                  <a:cubicBezTo>
                    <a:pt x="203" y="309"/>
                    <a:pt x="203" y="309"/>
                    <a:pt x="202" y="310"/>
                  </a:cubicBezTo>
                  <a:cubicBezTo>
                    <a:pt x="202" y="309"/>
                    <a:pt x="202" y="309"/>
                    <a:pt x="202" y="309"/>
                  </a:cubicBezTo>
                  <a:cubicBezTo>
                    <a:pt x="201" y="310"/>
                    <a:pt x="201" y="310"/>
                    <a:pt x="201" y="310"/>
                  </a:cubicBezTo>
                  <a:cubicBezTo>
                    <a:pt x="202" y="310"/>
                    <a:pt x="202" y="310"/>
                    <a:pt x="202" y="310"/>
                  </a:cubicBezTo>
                  <a:cubicBezTo>
                    <a:pt x="201" y="310"/>
                    <a:pt x="201" y="310"/>
                    <a:pt x="201" y="310"/>
                  </a:cubicBezTo>
                  <a:cubicBezTo>
                    <a:pt x="201" y="311"/>
                    <a:pt x="201" y="311"/>
                    <a:pt x="201" y="311"/>
                  </a:cubicBezTo>
                  <a:cubicBezTo>
                    <a:pt x="201" y="311"/>
                    <a:pt x="201" y="311"/>
                    <a:pt x="201" y="311"/>
                  </a:cubicBezTo>
                  <a:cubicBezTo>
                    <a:pt x="201" y="311"/>
                    <a:pt x="201" y="311"/>
                    <a:pt x="201" y="311"/>
                  </a:cubicBezTo>
                  <a:cubicBezTo>
                    <a:pt x="200" y="311"/>
                    <a:pt x="200" y="311"/>
                    <a:pt x="200" y="311"/>
                  </a:cubicBezTo>
                  <a:cubicBezTo>
                    <a:pt x="201" y="311"/>
                    <a:pt x="201" y="311"/>
                    <a:pt x="201" y="311"/>
                  </a:cubicBezTo>
                  <a:cubicBezTo>
                    <a:pt x="200" y="312"/>
                    <a:pt x="200" y="312"/>
                    <a:pt x="200" y="313"/>
                  </a:cubicBezTo>
                  <a:cubicBezTo>
                    <a:pt x="199" y="312"/>
                    <a:pt x="199" y="312"/>
                    <a:pt x="199" y="312"/>
                  </a:cubicBezTo>
                  <a:cubicBezTo>
                    <a:pt x="199" y="313"/>
                    <a:pt x="199" y="313"/>
                    <a:pt x="199" y="313"/>
                  </a:cubicBezTo>
                  <a:cubicBezTo>
                    <a:pt x="199" y="313"/>
                    <a:pt x="199" y="313"/>
                    <a:pt x="199" y="313"/>
                  </a:cubicBezTo>
                  <a:cubicBezTo>
                    <a:pt x="199" y="313"/>
                    <a:pt x="199" y="313"/>
                    <a:pt x="199" y="313"/>
                  </a:cubicBezTo>
                  <a:cubicBezTo>
                    <a:pt x="199" y="313"/>
                    <a:pt x="199" y="314"/>
                    <a:pt x="198" y="314"/>
                  </a:cubicBezTo>
                  <a:cubicBezTo>
                    <a:pt x="198" y="313"/>
                    <a:pt x="198" y="313"/>
                    <a:pt x="198" y="313"/>
                  </a:cubicBezTo>
                  <a:cubicBezTo>
                    <a:pt x="197" y="313"/>
                    <a:pt x="197" y="313"/>
                    <a:pt x="197" y="313"/>
                  </a:cubicBezTo>
                  <a:cubicBezTo>
                    <a:pt x="197" y="313"/>
                    <a:pt x="197" y="313"/>
                    <a:pt x="197" y="313"/>
                  </a:cubicBezTo>
                  <a:cubicBezTo>
                    <a:pt x="197" y="312"/>
                    <a:pt x="197" y="312"/>
                    <a:pt x="197" y="312"/>
                  </a:cubicBezTo>
                  <a:cubicBezTo>
                    <a:pt x="197" y="312"/>
                    <a:pt x="197" y="312"/>
                    <a:pt x="197" y="312"/>
                  </a:cubicBezTo>
                  <a:cubicBezTo>
                    <a:pt x="197" y="312"/>
                    <a:pt x="197" y="312"/>
                    <a:pt x="197" y="312"/>
                  </a:cubicBezTo>
                  <a:cubicBezTo>
                    <a:pt x="197" y="312"/>
                    <a:pt x="197" y="312"/>
                    <a:pt x="197" y="312"/>
                  </a:cubicBezTo>
                  <a:cubicBezTo>
                    <a:pt x="196" y="313"/>
                    <a:pt x="196" y="313"/>
                    <a:pt x="196" y="313"/>
                  </a:cubicBezTo>
                  <a:cubicBezTo>
                    <a:pt x="196" y="314"/>
                    <a:pt x="196" y="314"/>
                    <a:pt x="196" y="314"/>
                  </a:cubicBezTo>
                  <a:cubicBezTo>
                    <a:pt x="197" y="314"/>
                    <a:pt x="197" y="314"/>
                    <a:pt x="197" y="314"/>
                  </a:cubicBezTo>
                  <a:cubicBezTo>
                    <a:pt x="197" y="314"/>
                    <a:pt x="197" y="314"/>
                    <a:pt x="198" y="314"/>
                  </a:cubicBezTo>
                  <a:cubicBezTo>
                    <a:pt x="198" y="314"/>
                    <a:pt x="198" y="314"/>
                    <a:pt x="198" y="314"/>
                  </a:cubicBezTo>
                  <a:cubicBezTo>
                    <a:pt x="197" y="314"/>
                    <a:pt x="197" y="314"/>
                    <a:pt x="197" y="314"/>
                  </a:cubicBezTo>
                  <a:cubicBezTo>
                    <a:pt x="197" y="314"/>
                    <a:pt x="197" y="314"/>
                    <a:pt x="196" y="314"/>
                  </a:cubicBezTo>
                  <a:cubicBezTo>
                    <a:pt x="196" y="314"/>
                    <a:pt x="196" y="314"/>
                    <a:pt x="196" y="314"/>
                  </a:cubicBezTo>
                  <a:cubicBezTo>
                    <a:pt x="196" y="314"/>
                    <a:pt x="196" y="314"/>
                    <a:pt x="196" y="314"/>
                  </a:cubicBezTo>
                  <a:cubicBezTo>
                    <a:pt x="196" y="314"/>
                    <a:pt x="196" y="314"/>
                    <a:pt x="196" y="314"/>
                  </a:cubicBezTo>
                  <a:cubicBezTo>
                    <a:pt x="196" y="313"/>
                    <a:pt x="196" y="313"/>
                    <a:pt x="196" y="313"/>
                  </a:cubicBezTo>
                  <a:cubicBezTo>
                    <a:pt x="195" y="313"/>
                    <a:pt x="195" y="313"/>
                    <a:pt x="195" y="313"/>
                  </a:cubicBezTo>
                  <a:cubicBezTo>
                    <a:pt x="195" y="313"/>
                    <a:pt x="195" y="313"/>
                    <a:pt x="195" y="313"/>
                  </a:cubicBezTo>
                  <a:cubicBezTo>
                    <a:pt x="194" y="313"/>
                    <a:pt x="194" y="313"/>
                    <a:pt x="194" y="313"/>
                  </a:cubicBezTo>
                  <a:cubicBezTo>
                    <a:pt x="194" y="313"/>
                    <a:pt x="194" y="313"/>
                    <a:pt x="194" y="313"/>
                  </a:cubicBezTo>
                  <a:cubicBezTo>
                    <a:pt x="194" y="313"/>
                    <a:pt x="194" y="313"/>
                    <a:pt x="194" y="313"/>
                  </a:cubicBezTo>
                  <a:cubicBezTo>
                    <a:pt x="193" y="313"/>
                    <a:pt x="193" y="313"/>
                    <a:pt x="193" y="313"/>
                  </a:cubicBezTo>
                  <a:cubicBezTo>
                    <a:pt x="194" y="313"/>
                    <a:pt x="194" y="313"/>
                    <a:pt x="194" y="313"/>
                  </a:cubicBezTo>
                  <a:cubicBezTo>
                    <a:pt x="194" y="312"/>
                    <a:pt x="194" y="312"/>
                    <a:pt x="194" y="312"/>
                  </a:cubicBezTo>
                  <a:cubicBezTo>
                    <a:pt x="195" y="312"/>
                    <a:pt x="195" y="312"/>
                    <a:pt x="195" y="312"/>
                  </a:cubicBezTo>
                  <a:cubicBezTo>
                    <a:pt x="195" y="312"/>
                    <a:pt x="195" y="312"/>
                    <a:pt x="195" y="312"/>
                  </a:cubicBezTo>
                  <a:cubicBezTo>
                    <a:pt x="195" y="313"/>
                    <a:pt x="195" y="313"/>
                    <a:pt x="195" y="313"/>
                  </a:cubicBezTo>
                  <a:cubicBezTo>
                    <a:pt x="196" y="313"/>
                    <a:pt x="196" y="313"/>
                    <a:pt x="196" y="313"/>
                  </a:cubicBezTo>
                  <a:cubicBezTo>
                    <a:pt x="196" y="313"/>
                    <a:pt x="196" y="313"/>
                    <a:pt x="196" y="313"/>
                  </a:cubicBezTo>
                  <a:cubicBezTo>
                    <a:pt x="196" y="312"/>
                    <a:pt x="196" y="312"/>
                    <a:pt x="196" y="312"/>
                  </a:cubicBezTo>
                  <a:cubicBezTo>
                    <a:pt x="195" y="312"/>
                    <a:pt x="195" y="312"/>
                    <a:pt x="195" y="312"/>
                  </a:cubicBezTo>
                  <a:cubicBezTo>
                    <a:pt x="195" y="312"/>
                    <a:pt x="195" y="312"/>
                    <a:pt x="195" y="312"/>
                  </a:cubicBezTo>
                  <a:cubicBezTo>
                    <a:pt x="196" y="312"/>
                    <a:pt x="196" y="311"/>
                    <a:pt x="196" y="311"/>
                  </a:cubicBezTo>
                  <a:cubicBezTo>
                    <a:pt x="196" y="310"/>
                    <a:pt x="196" y="310"/>
                    <a:pt x="196" y="310"/>
                  </a:cubicBezTo>
                  <a:cubicBezTo>
                    <a:pt x="197" y="310"/>
                    <a:pt x="197" y="310"/>
                    <a:pt x="197" y="310"/>
                  </a:cubicBezTo>
                  <a:cubicBezTo>
                    <a:pt x="197" y="310"/>
                    <a:pt x="197" y="310"/>
                    <a:pt x="197" y="310"/>
                  </a:cubicBezTo>
                  <a:cubicBezTo>
                    <a:pt x="197" y="311"/>
                    <a:pt x="197" y="311"/>
                    <a:pt x="197" y="311"/>
                  </a:cubicBezTo>
                  <a:cubicBezTo>
                    <a:pt x="197" y="310"/>
                    <a:pt x="197" y="310"/>
                    <a:pt x="198" y="310"/>
                  </a:cubicBezTo>
                  <a:cubicBezTo>
                    <a:pt x="198" y="310"/>
                    <a:pt x="198" y="310"/>
                    <a:pt x="198" y="310"/>
                  </a:cubicBezTo>
                  <a:cubicBezTo>
                    <a:pt x="199" y="310"/>
                    <a:pt x="199" y="310"/>
                    <a:pt x="199" y="310"/>
                  </a:cubicBezTo>
                  <a:cubicBezTo>
                    <a:pt x="199" y="310"/>
                    <a:pt x="199" y="310"/>
                    <a:pt x="199" y="310"/>
                  </a:cubicBezTo>
                  <a:cubicBezTo>
                    <a:pt x="199" y="310"/>
                    <a:pt x="199" y="310"/>
                    <a:pt x="199" y="310"/>
                  </a:cubicBezTo>
                  <a:cubicBezTo>
                    <a:pt x="199" y="310"/>
                    <a:pt x="199" y="310"/>
                    <a:pt x="199" y="310"/>
                  </a:cubicBezTo>
                  <a:cubicBezTo>
                    <a:pt x="199" y="310"/>
                    <a:pt x="199" y="310"/>
                    <a:pt x="199" y="310"/>
                  </a:cubicBezTo>
                  <a:cubicBezTo>
                    <a:pt x="199" y="310"/>
                    <a:pt x="199" y="310"/>
                    <a:pt x="199" y="310"/>
                  </a:cubicBezTo>
                  <a:cubicBezTo>
                    <a:pt x="200" y="310"/>
                    <a:pt x="200" y="310"/>
                    <a:pt x="200" y="310"/>
                  </a:cubicBezTo>
                  <a:cubicBezTo>
                    <a:pt x="199" y="309"/>
                    <a:pt x="199" y="309"/>
                    <a:pt x="199" y="309"/>
                  </a:cubicBezTo>
                  <a:cubicBezTo>
                    <a:pt x="199" y="309"/>
                    <a:pt x="199" y="309"/>
                    <a:pt x="199" y="309"/>
                  </a:cubicBezTo>
                  <a:cubicBezTo>
                    <a:pt x="199" y="309"/>
                    <a:pt x="199" y="309"/>
                    <a:pt x="199" y="309"/>
                  </a:cubicBezTo>
                  <a:cubicBezTo>
                    <a:pt x="199" y="309"/>
                    <a:pt x="199" y="309"/>
                    <a:pt x="199" y="309"/>
                  </a:cubicBezTo>
                  <a:cubicBezTo>
                    <a:pt x="200" y="309"/>
                    <a:pt x="200" y="309"/>
                    <a:pt x="200" y="309"/>
                  </a:cubicBezTo>
                  <a:cubicBezTo>
                    <a:pt x="200" y="309"/>
                    <a:pt x="200" y="309"/>
                    <a:pt x="200" y="309"/>
                  </a:cubicBezTo>
                  <a:cubicBezTo>
                    <a:pt x="200" y="309"/>
                    <a:pt x="200" y="309"/>
                    <a:pt x="200" y="309"/>
                  </a:cubicBezTo>
                  <a:cubicBezTo>
                    <a:pt x="200" y="309"/>
                    <a:pt x="200" y="309"/>
                    <a:pt x="200" y="309"/>
                  </a:cubicBezTo>
                  <a:cubicBezTo>
                    <a:pt x="200" y="309"/>
                    <a:pt x="200" y="309"/>
                    <a:pt x="200" y="309"/>
                  </a:cubicBezTo>
                  <a:cubicBezTo>
                    <a:pt x="200" y="308"/>
                    <a:pt x="200" y="309"/>
                    <a:pt x="200" y="308"/>
                  </a:cubicBezTo>
                  <a:cubicBezTo>
                    <a:pt x="200" y="308"/>
                    <a:pt x="200" y="308"/>
                    <a:pt x="200" y="308"/>
                  </a:cubicBezTo>
                  <a:cubicBezTo>
                    <a:pt x="201" y="308"/>
                    <a:pt x="201" y="308"/>
                    <a:pt x="201" y="308"/>
                  </a:cubicBezTo>
                  <a:cubicBezTo>
                    <a:pt x="200" y="308"/>
                    <a:pt x="200" y="308"/>
                    <a:pt x="200" y="308"/>
                  </a:cubicBezTo>
                  <a:cubicBezTo>
                    <a:pt x="201" y="308"/>
                    <a:pt x="201" y="308"/>
                    <a:pt x="201" y="308"/>
                  </a:cubicBezTo>
                  <a:cubicBezTo>
                    <a:pt x="201" y="308"/>
                    <a:pt x="201" y="308"/>
                    <a:pt x="201" y="308"/>
                  </a:cubicBezTo>
                  <a:cubicBezTo>
                    <a:pt x="201" y="308"/>
                    <a:pt x="201" y="308"/>
                    <a:pt x="201" y="308"/>
                  </a:cubicBezTo>
                  <a:cubicBezTo>
                    <a:pt x="200" y="307"/>
                    <a:pt x="200" y="307"/>
                    <a:pt x="200" y="307"/>
                  </a:cubicBezTo>
                  <a:cubicBezTo>
                    <a:pt x="200" y="307"/>
                    <a:pt x="200" y="307"/>
                    <a:pt x="200" y="307"/>
                  </a:cubicBezTo>
                  <a:cubicBezTo>
                    <a:pt x="200" y="307"/>
                    <a:pt x="200" y="307"/>
                    <a:pt x="200" y="307"/>
                  </a:cubicBezTo>
                  <a:cubicBezTo>
                    <a:pt x="200" y="307"/>
                    <a:pt x="200" y="307"/>
                    <a:pt x="200" y="307"/>
                  </a:cubicBezTo>
                  <a:cubicBezTo>
                    <a:pt x="200" y="306"/>
                    <a:pt x="200" y="306"/>
                    <a:pt x="200" y="306"/>
                  </a:cubicBezTo>
                  <a:cubicBezTo>
                    <a:pt x="200" y="306"/>
                    <a:pt x="200" y="306"/>
                    <a:pt x="200" y="306"/>
                  </a:cubicBezTo>
                  <a:cubicBezTo>
                    <a:pt x="200" y="306"/>
                    <a:pt x="200" y="306"/>
                    <a:pt x="200" y="306"/>
                  </a:cubicBezTo>
                  <a:cubicBezTo>
                    <a:pt x="200" y="306"/>
                    <a:pt x="200" y="306"/>
                    <a:pt x="200" y="306"/>
                  </a:cubicBezTo>
                  <a:cubicBezTo>
                    <a:pt x="200" y="306"/>
                    <a:pt x="200" y="306"/>
                    <a:pt x="200" y="306"/>
                  </a:cubicBezTo>
                  <a:cubicBezTo>
                    <a:pt x="199" y="306"/>
                    <a:pt x="199" y="306"/>
                    <a:pt x="199" y="306"/>
                  </a:cubicBezTo>
                  <a:cubicBezTo>
                    <a:pt x="199" y="306"/>
                    <a:pt x="199" y="306"/>
                    <a:pt x="199" y="306"/>
                  </a:cubicBezTo>
                  <a:cubicBezTo>
                    <a:pt x="199" y="306"/>
                    <a:pt x="199" y="306"/>
                    <a:pt x="199" y="306"/>
                  </a:cubicBezTo>
                  <a:cubicBezTo>
                    <a:pt x="199" y="305"/>
                    <a:pt x="199" y="306"/>
                    <a:pt x="198" y="305"/>
                  </a:cubicBezTo>
                  <a:cubicBezTo>
                    <a:pt x="198" y="305"/>
                    <a:pt x="198" y="305"/>
                    <a:pt x="198" y="305"/>
                  </a:cubicBezTo>
                  <a:cubicBezTo>
                    <a:pt x="198" y="304"/>
                    <a:pt x="198" y="304"/>
                    <a:pt x="198" y="304"/>
                  </a:cubicBezTo>
                  <a:cubicBezTo>
                    <a:pt x="198" y="304"/>
                    <a:pt x="198" y="304"/>
                    <a:pt x="198" y="304"/>
                  </a:cubicBezTo>
                  <a:cubicBezTo>
                    <a:pt x="198" y="304"/>
                    <a:pt x="198" y="304"/>
                    <a:pt x="198" y="304"/>
                  </a:cubicBezTo>
                  <a:cubicBezTo>
                    <a:pt x="198" y="304"/>
                    <a:pt x="198" y="304"/>
                    <a:pt x="198" y="304"/>
                  </a:cubicBezTo>
                  <a:cubicBezTo>
                    <a:pt x="197" y="304"/>
                    <a:pt x="197" y="304"/>
                    <a:pt x="197" y="304"/>
                  </a:cubicBezTo>
                  <a:cubicBezTo>
                    <a:pt x="198" y="303"/>
                    <a:pt x="198" y="303"/>
                    <a:pt x="198" y="303"/>
                  </a:cubicBezTo>
                  <a:cubicBezTo>
                    <a:pt x="197" y="303"/>
                    <a:pt x="197" y="303"/>
                    <a:pt x="197" y="303"/>
                  </a:cubicBezTo>
                  <a:cubicBezTo>
                    <a:pt x="197" y="303"/>
                    <a:pt x="197" y="303"/>
                    <a:pt x="197" y="303"/>
                  </a:cubicBezTo>
                  <a:cubicBezTo>
                    <a:pt x="197" y="303"/>
                    <a:pt x="197" y="303"/>
                    <a:pt x="197" y="303"/>
                  </a:cubicBezTo>
                  <a:cubicBezTo>
                    <a:pt x="197" y="303"/>
                    <a:pt x="197" y="303"/>
                    <a:pt x="197" y="303"/>
                  </a:cubicBezTo>
                  <a:cubicBezTo>
                    <a:pt x="197" y="302"/>
                    <a:pt x="196" y="302"/>
                    <a:pt x="196" y="301"/>
                  </a:cubicBezTo>
                  <a:cubicBezTo>
                    <a:pt x="196" y="301"/>
                    <a:pt x="196" y="301"/>
                    <a:pt x="196" y="301"/>
                  </a:cubicBezTo>
                  <a:cubicBezTo>
                    <a:pt x="195" y="301"/>
                    <a:pt x="195" y="301"/>
                    <a:pt x="195" y="301"/>
                  </a:cubicBezTo>
                  <a:cubicBezTo>
                    <a:pt x="195" y="301"/>
                    <a:pt x="195" y="301"/>
                    <a:pt x="195" y="301"/>
                  </a:cubicBezTo>
                  <a:cubicBezTo>
                    <a:pt x="195" y="301"/>
                    <a:pt x="195" y="301"/>
                    <a:pt x="195" y="301"/>
                  </a:cubicBezTo>
                  <a:cubicBezTo>
                    <a:pt x="195" y="301"/>
                    <a:pt x="195" y="301"/>
                    <a:pt x="195" y="301"/>
                  </a:cubicBezTo>
                  <a:cubicBezTo>
                    <a:pt x="195" y="301"/>
                    <a:pt x="195" y="301"/>
                    <a:pt x="195" y="301"/>
                  </a:cubicBezTo>
                  <a:cubicBezTo>
                    <a:pt x="194" y="301"/>
                    <a:pt x="194" y="301"/>
                    <a:pt x="194" y="301"/>
                  </a:cubicBezTo>
                  <a:cubicBezTo>
                    <a:pt x="194" y="300"/>
                    <a:pt x="194" y="300"/>
                    <a:pt x="194" y="300"/>
                  </a:cubicBezTo>
                  <a:cubicBezTo>
                    <a:pt x="194" y="300"/>
                    <a:pt x="194" y="300"/>
                    <a:pt x="194" y="300"/>
                  </a:cubicBezTo>
                  <a:cubicBezTo>
                    <a:pt x="194" y="300"/>
                    <a:pt x="194" y="300"/>
                    <a:pt x="194" y="300"/>
                  </a:cubicBezTo>
                  <a:cubicBezTo>
                    <a:pt x="194" y="300"/>
                    <a:pt x="194" y="300"/>
                    <a:pt x="194" y="300"/>
                  </a:cubicBezTo>
                  <a:cubicBezTo>
                    <a:pt x="193" y="300"/>
                    <a:pt x="193" y="300"/>
                    <a:pt x="193" y="300"/>
                  </a:cubicBezTo>
                  <a:cubicBezTo>
                    <a:pt x="193" y="300"/>
                    <a:pt x="193" y="300"/>
                    <a:pt x="193" y="300"/>
                  </a:cubicBezTo>
                  <a:cubicBezTo>
                    <a:pt x="193" y="300"/>
                    <a:pt x="193" y="300"/>
                    <a:pt x="193" y="300"/>
                  </a:cubicBezTo>
                  <a:cubicBezTo>
                    <a:pt x="193" y="300"/>
                    <a:pt x="193" y="300"/>
                    <a:pt x="193" y="300"/>
                  </a:cubicBezTo>
                  <a:cubicBezTo>
                    <a:pt x="192" y="299"/>
                    <a:pt x="192" y="299"/>
                    <a:pt x="192" y="299"/>
                  </a:cubicBezTo>
                  <a:cubicBezTo>
                    <a:pt x="192" y="299"/>
                    <a:pt x="192" y="299"/>
                    <a:pt x="192" y="299"/>
                  </a:cubicBezTo>
                  <a:cubicBezTo>
                    <a:pt x="192" y="299"/>
                    <a:pt x="192" y="299"/>
                    <a:pt x="192" y="299"/>
                  </a:cubicBezTo>
                  <a:cubicBezTo>
                    <a:pt x="192" y="299"/>
                    <a:pt x="192" y="299"/>
                    <a:pt x="192" y="299"/>
                  </a:cubicBezTo>
                  <a:cubicBezTo>
                    <a:pt x="192" y="298"/>
                    <a:pt x="192" y="298"/>
                    <a:pt x="192" y="298"/>
                  </a:cubicBezTo>
                  <a:cubicBezTo>
                    <a:pt x="192" y="299"/>
                    <a:pt x="192" y="299"/>
                    <a:pt x="192" y="299"/>
                  </a:cubicBezTo>
                  <a:cubicBezTo>
                    <a:pt x="192" y="299"/>
                    <a:pt x="192" y="299"/>
                    <a:pt x="192" y="299"/>
                  </a:cubicBezTo>
                  <a:cubicBezTo>
                    <a:pt x="192" y="299"/>
                    <a:pt x="192" y="299"/>
                    <a:pt x="192" y="299"/>
                  </a:cubicBezTo>
                  <a:cubicBezTo>
                    <a:pt x="192" y="299"/>
                    <a:pt x="192" y="299"/>
                    <a:pt x="192" y="299"/>
                  </a:cubicBezTo>
                  <a:cubicBezTo>
                    <a:pt x="193" y="298"/>
                    <a:pt x="193" y="298"/>
                    <a:pt x="193" y="298"/>
                  </a:cubicBezTo>
                  <a:cubicBezTo>
                    <a:pt x="192" y="298"/>
                    <a:pt x="192" y="298"/>
                    <a:pt x="191" y="298"/>
                  </a:cubicBezTo>
                  <a:cubicBezTo>
                    <a:pt x="192" y="297"/>
                    <a:pt x="192" y="297"/>
                    <a:pt x="192" y="297"/>
                  </a:cubicBezTo>
                  <a:cubicBezTo>
                    <a:pt x="192" y="298"/>
                    <a:pt x="192" y="298"/>
                    <a:pt x="192" y="298"/>
                  </a:cubicBezTo>
                  <a:cubicBezTo>
                    <a:pt x="192" y="297"/>
                    <a:pt x="192" y="297"/>
                    <a:pt x="192" y="297"/>
                  </a:cubicBezTo>
                  <a:cubicBezTo>
                    <a:pt x="192" y="297"/>
                    <a:pt x="192" y="297"/>
                    <a:pt x="192" y="297"/>
                  </a:cubicBezTo>
                  <a:cubicBezTo>
                    <a:pt x="191" y="297"/>
                    <a:pt x="191" y="297"/>
                    <a:pt x="191" y="298"/>
                  </a:cubicBezTo>
                  <a:cubicBezTo>
                    <a:pt x="190" y="297"/>
                    <a:pt x="190" y="297"/>
                    <a:pt x="190" y="297"/>
                  </a:cubicBezTo>
                  <a:cubicBezTo>
                    <a:pt x="190" y="297"/>
                    <a:pt x="190" y="297"/>
                    <a:pt x="190" y="297"/>
                  </a:cubicBezTo>
                  <a:cubicBezTo>
                    <a:pt x="190" y="298"/>
                    <a:pt x="190" y="298"/>
                    <a:pt x="190" y="298"/>
                  </a:cubicBezTo>
                  <a:cubicBezTo>
                    <a:pt x="190" y="298"/>
                    <a:pt x="190" y="298"/>
                    <a:pt x="190" y="298"/>
                  </a:cubicBezTo>
                  <a:cubicBezTo>
                    <a:pt x="189" y="298"/>
                    <a:pt x="189" y="298"/>
                    <a:pt x="189" y="298"/>
                  </a:cubicBezTo>
                  <a:cubicBezTo>
                    <a:pt x="189" y="297"/>
                    <a:pt x="189" y="297"/>
                    <a:pt x="189" y="297"/>
                  </a:cubicBezTo>
                  <a:cubicBezTo>
                    <a:pt x="189" y="297"/>
                    <a:pt x="189" y="297"/>
                    <a:pt x="189" y="297"/>
                  </a:cubicBezTo>
                  <a:cubicBezTo>
                    <a:pt x="189" y="297"/>
                    <a:pt x="189" y="297"/>
                    <a:pt x="189" y="297"/>
                  </a:cubicBezTo>
                  <a:cubicBezTo>
                    <a:pt x="189" y="297"/>
                    <a:pt x="189" y="297"/>
                    <a:pt x="188" y="297"/>
                  </a:cubicBezTo>
                  <a:cubicBezTo>
                    <a:pt x="188" y="297"/>
                    <a:pt x="188" y="297"/>
                    <a:pt x="188" y="297"/>
                  </a:cubicBezTo>
                  <a:cubicBezTo>
                    <a:pt x="188" y="297"/>
                    <a:pt x="188" y="297"/>
                    <a:pt x="188" y="297"/>
                  </a:cubicBezTo>
                  <a:cubicBezTo>
                    <a:pt x="188" y="297"/>
                    <a:pt x="188" y="297"/>
                    <a:pt x="188" y="297"/>
                  </a:cubicBezTo>
                  <a:cubicBezTo>
                    <a:pt x="188" y="297"/>
                    <a:pt x="188" y="297"/>
                    <a:pt x="188" y="297"/>
                  </a:cubicBezTo>
                  <a:cubicBezTo>
                    <a:pt x="188" y="297"/>
                    <a:pt x="188" y="297"/>
                    <a:pt x="188" y="297"/>
                  </a:cubicBezTo>
                  <a:cubicBezTo>
                    <a:pt x="188" y="297"/>
                    <a:pt x="188" y="297"/>
                    <a:pt x="188" y="297"/>
                  </a:cubicBezTo>
                  <a:cubicBezTo>
                    <a:pt x="188" y="298"/>
                    <a:pt x="188" y="298"/>
                    <a:pt x="188" y="298"/>
                  </a:cubicBezTo>
                  <a:cubicBezTo>
                    <a:pt x="188" y="298"/>
                    <a:pt x="188" y="298"/>
                    <a:pt x="188" y="298"/>
                  </a:cubicBezTo>
                  <a:cubicBezTo>
                    <a:pt x="187" y="298"/>
                    <a:pt x="187" y="298"/>
                    <a:pt x="187" y="298"/>
                  </a:cubicBezTo>
                  <a:cubicBezTo>
                    <a:pt x="186" y="299"/>
                    <a:pt x="186" y="299"/>
                    <a:pt x="186" y="299"/>
                  </a:cubicBezTo>
                  <a:cubicBezTo>
                    <a:pt x="186" y="299"/>
                    <a:pt x="186" y="299"/>
                    <a:pt x="186" y="299"/>
                  </a:cubicBezTo>
                  <a:cubicBezTo>
                    <a:pt x="185" y="299"/>
                    <a:pt x="185" y="299"/>
                    <a:pt x="185" y="299"/>
                  </a:cubicBezTo>
                  <a:cubicBezTo>
                    <a:pt x="185" y="299"/>
                    <a:pt x="185" y="299"/>
                    <a:pt x="185" y="299"/>
                  </a:cubicBezTo>
                  <a:cubicBezTo>
                    <a:pt x="185" y="299"/>
                    <a:pt x="185" y="299"/>
                    <a:pt x="185" y="299"/>
                  </a:cubicBezTo>
                  <a:cubicBezTo>
                    <a:pt x="185" y="299"/>
                    <a:pt x="185" y="299"/>
                    <a:pt x="185" y="299"/>
                  </a:cubicBezTo>
                  <a:cubicBezTo>
                    <a:pt x="184" y="299"/>
                    <a:pt x="184" y="299"/>
                    <a:pt x="184" y="299"/>
                  </a:cubicBezTo>
                  <a:cubicBezTo>
                    <a:pt x="184" y="299"/>
                    <a:pt x="184" y="299"/>
                    <a:pt x="184" y="299"/>
                  </a:cubicBezTo>
                  <a:cubicBezTo>
                    <a:pt x="184" y="299"/>
                    <a:pt x="184" y="299"/>
                    <a:pt x="184" y="299"/>
                  </a:cubicBezTo>
                  <a:cubicBezTo>
                    <a:pt x="184" y="299"/>
                    <a:pt x="184" y="299"/>
                    <a:pt x="184" y="299"/>
                  </a:cubicBezTo>
                  <a:cubicBezTo>
                    <a:pt x="184" y="299"/>
                    <a:pt x="184" y="299"/>
                    <a:pt x="184" y="299"/>
                  </a:cubicBezTo>
                  <a:cubicBezTo>
                    <a:pt x="184" y="299"/>
                    <a:pt x="184" y="299"/>
                    <a:pt x="184" y="299"/>
                  </a:cubicBezTo>
                  <a:cubicBezTo>
                    <a:pt x="183" y="299"/>
                    <a:pt x="183" y="299"/>
                    <a:pt x="183" y="299"/>
                  </a:cubicBezTo>
                  <a:cubicBezTo>
                    <a:pt x="182" y="299"/>
                    <a:pt x="182" y="299"/>
                    <a:pt x="182" y="299"/>
                  </a:cubicBezTo>
                  <a:cubicBezTo>
                    <a:pt x="183" y="298"/>
                    <a:pt x="183" y="298"/>
                    <a:pt x="183" y="298"/>
                  </a:cubicBezTo>
                  <a:cubicBezTo>
                    <a:pt x="183" y="298"/>
                    <a:pt x="183" y="298"/>
                    <a:pt x="183" y="298"/>
                  </a:cubicBezTo>
                  <a:cubicBezTo>
                    <a:pt x="183" y="298"/>
                    <a:pt x="183" y="298"/>
                    <a:pt x="183" y="298"/>
                  </a:cubicBezTo>
                  <a:cubicBezTo>
                    <a:pt x="183" y="298"/>
                    <a:pt x="183" y="298"/>
                    <a:pt x="183" y="298"/>
                  </a:cubicBezTo>
                  <a:cubicBezTo>
                    <a:pt x="183" y="297"/>
                    <a:pt x="184" y="297"/>
                    <a:pt x="183" y="297"/>
                  </a:cubicBezTo>
                  <a:cubicBezTo>
                    <a:pt x="182" y="296"/>
                    <a:pt x="182" y="296"/>
                    <a:pt x="182" y="296"/>
                  </a:cubicBezTo>
                  <a:cubicBezTo>
                    <a:pt x="182" y="296"/>
                    <a:pt x="182" y="296"/>
                    <a:pt x="182" y="296"/>
                  </a:cubicBezTo>
                  <a:cubicBezTo>
                    <a:pt x="181" y="297"/>
                    <a:pt x="181" y="297"/>
                    <a:pt x="181" y="297"/>
                  </a:cubicBezTo>
                  <a:cubicBezTo>
                    <a:pt x="181" y="297"/>
                    <a:pt x="181" y="297"/>
                    <a:pt x="181" y="297"/>
                  </a:cubicBezTo>
                  <a:cubicBezTo>
                    <a:pt x="180" y="298"/>
                    <a:pt x="180" y="298"/>
                    <a:pt x="180" y="298"/>
                  </a:cubicBezTo>
                  <a:cubicBezTo>
                    <a:pt x="180" y="298"/>
                    <a:pt x="180" y="298"/>
                    <a:pt x="180" y="298"/>
                  </a:cubicBezTo>
                  <a:cubicBezTo>
                    <a:pt x="180" y="298"/>
                    <a:pt x="180" y="298"/>
                    <a:pt x="180" y="298"/>
                  </a:cubicBezTo>
                  <a:cubicBezTo>
                    <a:pt x="180" y="298"/>
                    <a:pt x="180" y="298"/>
                    <a:pt x="180" y="298"/>
                  </a:cubicBezTo>
                  <a:cubicBezTo>
                    <a:pt x="179" y="299"/>
                    <a:pt x="179" y="299"/>
                    <a:pt x="179" y="299"/>
                  </a:cubicBezTo>
                  <a:cubicBezTo>
                    <a:pt x="179" y="299"/>
                    <a:pt x="179" y="299"/>
                    <a:pt x="179" y="299"/>
                  </a:cubicBezTo>
                  <a:cubicBezTo>
                    <a:pt x="179" y="299"/>
                    <a:pt x="179" y="299"/>
                    <a:pt x="179" y="299"/>
                  </a:cubicBezTo>
                  <a:cubicBezTo>
                    <a:pt x="179" y="299"/>
                    <a:pt x="179" y="299"/>
                    <a:pt x="179" y="299"/>
                  </a:cubicBezTo>
                  <a:cubicBezTo>
                    <a:pt x="178" y="299"/>
                    <a:pt x="178" y="299"/>
                    <a:pt x="178" y="299"/>
                  </a:cubicBezTo>
                  <a:cubicBezTo>
                    <a:pt x="178" y="299"/>
                    <a:pt x="178" y="299"/>
                    <a:pt x="178" y="299"/>
                  </a:cubicBezTo>
                  <a:cubicBezTo>
                    <a:pt x="178" y="299"/>
                    <a:pt x="178" y="299"/>
                    <a:pt x="178" y="299"/>
                  </a:cubicBezTo>
                  <a:cubicBezTo>
                    <a:pt x="178" y="299"/>
                    <a:pt x="178" y="299"/>
                    <a:pt x="178" y="299"/>
                  </a:cubicBezTo>
                  <a:cubicBezTo>
                    <a:pt x="178" y="299"/>
                    <a:pt x="178" y="299"/>
                    <a:pt x="178" y="299"/>
                  </a:cubicBezTo>
                  <a:cubicBezTo>
                    <a:pt x="177" y="299"/>
                    <a:pt x="177" y="299"/>
                    <a:pt x="177" y="299"/>
                  </a:cubicBezTo>
                  <a:cubicBezTo>
                    <a:pt x="177" y="299"/>
                    <a:pt x="177" y="299"/>
                    <a:pt x="177" y="299"/>
                  </a:cubicBezTo>
                  <a:cubicBezTo>
                    <a:pt x="177" y="298"/>
                    <a:pt x="177" y="298"/>
                    <a:pt x="177" y="298"/>
                  </a:cubicBezTo>
                  <a:cubicBezTo>
                    <a:pt x="177" y="299"/>
                    <a:pt x="177" y="299"/>
                    <a:pt x="177" y="299"/>
                  </a:cubicBezTo>
                  <a:cubicBezTo>
                    <a:pt x="177" y="298"/>
                    <a:pt x="177" y="298"/>
                    <a:pt x="177" y="298"/>
                  </a:cubicBezTo>
                  <a:cubicBezTo>
                    <a:pt x="177" y="298"/>
                    <a:pt x="177" y="298"/>
                    <a:pt x="177" y="298"/>
                  </a:cubicBezTo>
                  <a:cubicBezTo>
                    <a:pt x="176" y="298"/>
                    <a:pt x="176" y="298"/>
                    <a:pt x="176" y="298"/>
                  </a:cubicBezTo>
                  <a:cubicBezTo>
                    <a:pt x="176" y="298"/>
                    <a:pt x="176" y="298"/>
                    <a:pt x="176" y="298"/>
                  </a:cubicBezTo>
                  <a:cubicBezTo>
                    <a:pt x="176" y="298"/>
                    <a:pt x="176" y="298"/>
                    <a:pt x="176" y="298"/>
                  </a:cubicBezTo>
                  <a:cubicBezTo>
                    <a:pt x="176" y="297"/>
                    <a:pt x="176" y="297"/>
                    <a:pt x="176" y="297"/>
                  </a:cubicBezTo>
                  <a:cubicBezTo>
                    <a:pt x="176" y="297"/>
                    <a:pt x="176" y="297"/>
                    <a:pt x="176" y="297"/>
                  </a:cubicBezTo>
                  <a:cubicBezTo>
                    <a:pt x="176" y="297"/>
                    <a:pt x="176" y="297"/>
                    <a:pt x="176" y="297"/>
                  </a:cubicBezTo>
                  <a:cubicBezTo>
                    <a:pt x="176" y="297"/>
                    <a:pt x="176" y="297"/>
                    <a:pt x="176" y="297"/>
                  </a:cubicBezTo>
                  <a:cubicBezTo>
                    <a:pt x="175" y="296"/>
                    <a:pt x="175" y="296"/>
                    <a:pt x="175" y="296"/>
                  </a:cubicBezTo>
                  <a:cubicBezTo>
                    <a:pt x="175" y="296"/>
                    <a:pt x="175" y="296"/>
                    <a:pt x="175" y="296"/>
                  </a:cubicBezTo>
                  <a:cubicBezTo>
                    <a:pt x="174" y="296"/>
                    <a:pt x="174" y="296"/>
                    <a:pt x="174" y="296"/>
                  </a:cubicBezTo>
                  <a:cubicBezTo>
                    <a:pt x="174" y="296"/>
                    <a:pt x="174" y="296"/>
                    <a:pt x="174" y="296"/>
                  </a:cubicBezTo>
                  <a:cubicBezTo>
                    <a:pt x="174" y="296"/>
                    <a:pt x="174" y="296"/>
                    <a:pt x="174" y="296"/>
                  </a:cubicBezTo>
                  <a:cubicBezTo>
                    <a:pt x="174" y="296"/>
                    <a:pt x="174" y="296"/>
                    <a:pt x="174" y="296"/>
                  </a:cubicBezTo>
                  <a:cubicBezTo>
                    <a:pt x="174" y="296"/>
                    <a:pt x="174" y="296"/>
                    <a:pt x="174" y="296"/>
                  </a:cubicBezTo>
                  <a:cubicBezTo>
                    <a:pt x="174" y="295"/>
                    <a:pt x="174" y="295"/>
                    <a:pt x="174" y="295"/>
                  </a:cubicBezTo>
                  <a:cubicBezTo>
                    <a:pt x="173" y="295"/>
                    <a:pt x="173" y="295"/>
                    <a:pt x="173" y="295"/>
                  </a:cubicBezTo>
                  <a:cubicBezTo>
                    <a:pt x="173" y="295"/>
                    <a:pt x="173" y="295"/>
                    <a:pt x="173" y="295"/>
                  </a:cubicBezTo>
                  <a:cubicBezTo>
                    <a:pt x="173" y="295"/>
                    <a:pt x="173" y="295"/>
                    <a:pt x="173" y="295"/>
                  </a:cubicBezTo>
                  <a:cubicBezTo>
                    <a:pt x="172" y="294"/>
                    <a:pt x="172" y="294"/>
                    <a:pt x="172" y="294"/>
                  </a:cubicBezTo>
                  <a:cubicBezTo>
                    <a:pt x="172" y="294"/>
                    <a:pt x="172" y="294"/>
                    <a:pt x="172" y="294"/>
                  </a:cubicBezTo>
                  <a:cubicBezTo>
                    <a:pt x="172" y="294"/>
                    <a:pt x="172" y="294"/>
                    <a:pt x="172" y="294"/>
                  </a:cubicBezTo>
                  <a:cubicBezTo>
                    <a:pt x="171" y="294"/>
                    <a:pt x="171" y="294"/>
                    <a:pt x="171" y="294"/>
                  </a:cubicBezTo>
                  <a:cubicBezTo>
                    <a:pt x="171" y="294"/>
                    <a:pt x="171" y="294"/>
                    <a:pt x="171" y="294"/>
                  </a:cubicBezTo>
                  <a:cubicBezTo>
                    <a:pt x="171" y="294"/>
                    <a:pt x="171" y="294"/>
                    <a:pt x="171" y="294"/>
                  </a:cubicBezTo>
                  <a:cubicBezTo>
                    <a:pt x="171" y="293"/>
                    <a:pt x="171" y="293"/>
                    <a:pt x="171" y="293"/>
                  </a:cubicBezTo>
                  <a:cubicBezTo>
                    <a:pt x="170" y="293"/>
                    <a:pt x="170" y="293"/>
                    <a:pt x="170" y="293"/>
                  </a:cubicBezTo>
                  <a:cubicBezTo>
                    <a:pt x="170" y="293"/>
                    <a:pt x="170" y="293"/>
                    <a:pt x="170" y="293"/>
                  </a:cubicBezTo>
                  <a:cubicBezTo>
                    <a:pt x="170" y="293"/>
                    <a:pt x="170" y="293"/>
                    <a:pt x="170" y="293"/>
                  </a:cubicBezTo>
                  <a:cubicBezTo>
                    <a:pt x="170" y="293"/>
                    <a:pt x="170" y="293"/>
                    <a:pt x="170" y="293"/>
                  </a:cubicBezTo>
                  <a:cubicBezTo>
                    <a:pt x="170" y="294"/>
                    <a:pt x="170" y="294"/>
                    <a:pt x="170" y="294"/>
                  </a:cubicBezTo>
                  <a:cubicBezTo>
                    <a:pt x="170" y="294"/>
                    <a:pt x="170" y="294"/>
                    <a:pt x="170" y="294"/>
                  </a:cubicBezTo>
                  <a:cubicBezTo>
                    <a:pt x="170" y="294"/>
                    <a:pt x="170" y="294"/>
                    <a:pt x="170" y="294"/>
                  </a:cubicBezTo>
                  <a:cubicBezTo>
                    <a:pt x="171" y="295"/>
                    <a:pt x="171" y="294"/>
                    <a:pt x="171" y="295"/>
                  </a:cubicBezTo>
                  <a:cubicBezTo>
                    <a:pt x="171" y="296"/>
                    <a:pt x="171" y="296"/>
                    <a:pt x="171" y="297"/>
                  </a:cubicBezTo>
                  <a:cubicBezTo>
                    <a:pt x="171" y="297"/>
                    <a:pt x="171" y="297"/>
                    <a:pt x="171" y="297"/>
                  </a:cubicBezTo>
                  <a:cubicBezTo>
                    <a:pt x="171" y="297"/>
                    <a:pt x="171" y="297"/>
                    <a:pt x="171" y="297"/>
                  </a:cubicBezTo>
                  <a:cubicBezTo>
                    <a:pt x="171" y="297"/>
                    <a:pt x="171" y="297"/>
                    <a:pt x="172" y="298"/>
                  </a:cubicBezTo>
                  <a:cubicBezTo>
                    <a:pt x="172" y="298"/>
                    <a:pt x="172" y="298"/>
                    <a:pt x="172" y="298"/>
                  </a:cubicBezTo>
                  <a:cubicBezTo>
                    <a:pt x="172" y="298"/>
                    <a:pt x="172" y="298"/>
                    <a:pt x="172" y="298"/>
                  </a:cubicBezTo>
                  <a:cubicBezTo>
                    <a:pt x="173" y="298"/>
                    <a:pt x="173" y="298"/>
                    <a:pt x="173" y="298"/>
                  </a:cubicBezTo>
                  <a:cubicBezTo>
                    <a:pt x="173" y="298"/>
                    <a:pt x="173" y="298"/>
                    <a:pt x="173" y="298"/>
                  </a:cubicBezTo>
                  <a:cubicBezTo>
                    <a:pt x="173" y="299"/>
                    <a:pt x="173" y="299"/>
                    <a:pt x="173" y="299"/>
                  </a:cubicBezTo>
                  <a:cubicBezTo>
                    <a:pt x="173" y="299"/>
                    <a:pt x="173" y="299"/>
                    <a:pt x="174" y="299"/>
                  </a:cubicBezTo>
                  <a:cubicBezTo>
                    <a:pt x="174" y="299"/>
                    <a:pt x="174" y="299"/>
                    <a:pt x="174" y="299"/>
                  </a:cubicBezTo>
                  <a:cubicBezTo>
                    <a:pt x="175" y="300"/>
                    <a:pt x="175" y="300"/>
                    <a:pt x="175" y="300"/>
                  </a:cubicBezTo>
                  <a:cubicBezTo>
                    <a:pt x="175" y="300"/>
                    <a:pt x="175" y="300"/>
                    <a:pt x="175" y="300"/>
                  </a:cubicBezTo>
                  <a:cubicBezTo>
                    <a:pt x="176" y="300"/>
                    <a:pt x="176" y="300"/>
                    <a:pt x="176" y="300"/>
                  </a:cubicBezTo>
                  <a:cubicBezTo>
                    <a:pt x="176" y="300"/>
                    <a:pt x="176" y="300"/>
                    <a:pt x="176" y="300"/>
                  </a:cubicBezTo>
                  <a:cubicBezTo>
                    <a:pt x="176" y="300"/>
                    <a:pt x="176" y="300"/>
                    <a:pt x="176" y="300"/>
                  </a:cubicBezTo>
                  <a:cubicBezTo>
                    <a:pt x="176" y="300"/>
                    <a:pt x="176" y="300"/>
                    <a:pt x="176" y="300"/>
                  </a:cubicBezTo>
                  <a:cubicBezTo>
                    <a:pt x="177" y="301"/>
                    <a:pt x="177" y="301"/>
                    <a:pt x="177" y="301"/>
                  </a:cubicBezTo>
                  <a:cubicBezTo>
                    <a:pt x="177" y="301"/>
                    <a:pt x="177" y="301"/>
                    <a:pt x="177" y="301"/>
                  </a:cubicBezTo>
                  <a:cubicBezTo>
                    <a:pt x="177" y="301"/>
                    <a:pt x="177" y="301"/>
                    <a:pt x="177" y="301"/>
                  </a:cubicBezTo>
                  <a:cubicBezTo>
                    <a:pt x="176" y="301"/>
                    <a:pt x="176" y="301"/>
                    <a:pt x="176" y="301"/>
                  </a:cubicBezTo>
                  <a:cubicBezTo>
                    <a:pt x="177" y="302"/>
                    <a:pt x="177" y="302"/>
                    <a:pt x="177" y="302"/>
                  </a:cubicBezTo>
                  <a:cubicBezTo>
                    <a:pt x="176" y="302"/>
                    <a:pt x="176" y="302"/>
                    <a:pt x="176" y="302"/>
                  </a:cubicBezTo>
                  <a:cubicBezTo>
                    <a:pt x="176" y="302"/>
                    <a:pt x="176" y="302"/>
                    <a:pt x="176" y="302"/>
                  </a:cubicBezTo>
                  <a:cubicBezTo>
                    <a:pt x="177" y="302"/>
                    <a:pt x="177" y="302"/>
                    <a:pt x="177" y="302"/>
                  </a:cubicBezTo>
                  <a:cubicBezTo>
                    <a:pt x="177" y="302"/>
                    <a:pt x="177" y="302"/>
                    <a:pt x="177" y="302"/>
                  </a:cubicBezTo>
                  <a:cubicBezTo>
                    <a:pt x="177" y="302"/>
                    <a:pt x="177" y="302"/>
                    <a:pt x="177" y="302"/>
                  </a:cubicBezTo>
                  <a:cubicBezTo>
                    <a:pt x="177" y="302"/>
                    <a:pt x="177" y="302"/>
                    <a:pt x="177" y="302"/>
                  </a:cubicBezTo>
                  <a:cubicBezTo>
                    <a:pt x="177" y="302"/>
                    <a:pt x="177" y="302"/>
                    <a:pt x="177" y="302"/>
                  </a:cubicBezTo>
                  <a:cubicBezTo>
                    <a:pt x="178" y="302"/>
                    <a:pt x="178" y="302"/>
                    <a:pt x="178" y="302"/>
                  </a:cubicBezTo>
                  <a:cubicBezTo>
                    <a:pt x="178" y="302"/>
                    <a:pt x="178" y="302"/>
                    <a:pt x="178" y="302"/>
                  </a:cubicBezTo>
                  <a:cubicBezTo>
                    <a:pt x="178" y="302"/>
                    <a:pt x="178" y="302"/>
                    <a:pt x="178" y="302"/>
                  </a:cubicBezTo>
                  <a:cubicBezTo>
                    <a:pt x="177" y="302"/>
                    <a:pt x="177" y="302"/>
                    <a:pt x="177" y="302"/>
                  </a:cubicBezTo>
                  <a:cubicBezTo>
                    <a:pt x="177" y="302"/>
                    <a:pt x="177" y="302"/>
                    <a:pt x="177" y="302"/>
                  </a:cubicBezTo>
                  <a:cubicBezTo>
                    <a:pt x="177" y="302"/>
                    <a:pt x="177" y="302"/>
                    <a:pt x="177" y="302"/>
                  </a:cubicBezTo>
                  <a:cubicBezTo>
                    <a:pt x="177" y="302"/>
                    <a:pt x="177" y="302"/>
                    <a:pt x="177" y="302"/>
                  </a:cubicBezTo>
                  <a:cubicBezTo>
                    <a:pt x="177" y="302"/>
                    <a:pt x="177" y="302"/>
                    <a:pt x="177" y="302"/>
                  </a:cubicBezTo>
                  <a:cubicBezTo>
                    <a:pt x="176" y="302"/>
                    <a:pt x="176" y="302"/>
                    <a:pt x="176" y="302"/>
                  </a:cubicBezTo>
                  <a:cubicBezTo>
                    <a:pt x="176" y="302"/>
                    <a:pt x="176" y="302"/>
                    <a:pt x="176" y="302"/>
                  </a:cubicBezTo>
                  <a:cubicBezTo>
                    <a:pt x="176" y="302"/>
                    <a:pt x="176" y="302"/>
                    <a:pt x="176" y="302"/>
                  </a:cubicBezTo>
                  <a:cubicBezTo>
                    <a:pt x="176" y="303"/>
                    <a:pt x="176" y="303"/>
                    <a:pt x="176" y="303"/>
                  </a:cubicBezTo>
                  <a:cubicBezTo>
                    <a:pt x="176" y="303"/>
                    <a:pt x="176" y="303"/>
                    <a:pt x="176" y="304"/>
                  </a:cubicBezTo>
                  <a:cubicBezTo>
                    <a:pt x="177" y="304"/>
                    <a:pt x="177" y="304"/>
                    <a:pt x="177" y="304"/>
                  </a:cubicBezTo>
                  <a:cubicBezTo>
                    <a:pt x="177" y="303"/>
                    <a:pt x="177" y="303"/>
                    <a:pt x="177" y="303"/>
                  </a:cubicBezTo>
                  <a:cubicBezTo>
                    <a:pt x="177" y="303"/>
                    <a:pt x="177" y="303"/>
                    <a:pt x="177" y="303"/>
                  </a:cubicBezTo>
                  <a:cubicBezTo>
                    <a:pt x="176" y="304"/>
                    <a:pt x="176" y="304"/>
                    <a:pt x="176" y="304"/>
                  </a:cubicBezTo>
                  <a:cubicBezTo>
                    <a:pt x="177" y="304"/>
                    <a:pt x="177" y="304"/>
                    <a:pt x="177" y="304"/>
                  </a:cubicBezTo>
                  <a:cubicBezTo>
                    <a:pt x="176" y="305"/>
                    <a:pt x="176" y="305"/>
                    <a:pt x="176" y="305"/>
                  </a:cubicBezTo>
                  <a:cubicBezTo>
                    <a:pt x="176" y="305"/>
                    <a:pt x="176" y="305"/>
                    <a:pt x="176" y="305"/>
                  </a:cubicBezTo>
                  <a:cubicBezTo>
                    <a:pt x="176" y="305"/>
                    <a:pt x="176" y="305"/>
                    <a:pt x="176" y="305"/>
                  </a:cubicBezTo>
                  <a:cubicBezTo>
                    <a:pt x="176" y="305"/>
                    <a:pt x="176" y="305"/>
                    <a:pt x="176" y="305"/>
                  </a:cubicBezTo>
                  <a:cubicBezTo>
                    <a:pt x="176" y="305"/>
                    <a:pt x="176" y="305"/>
                    <a:pt x="176" y="305"/>
                  </a:cubicBezTo>
                  <a:cubicBezTo>
                    <a:pt x="176" y="305"/>
                    <a:pt x="176" y="305"/>
                    <a:pt x="176" y="305"/>
                  </a:cubicBezTo>
                  <a:cubicBezTo>
                    <a:pt x="175" y="306"/>
                    <a:pt x="175" y="306"/>
                    <a:pt x="175" y="306"/>
                  </a:cubicBezTo>
                  <a:cubicBezTo>
                    <a:pt x="175" y="305"/>
                    <a:pt x="175" y="305"/>
                    <a:pt x="175" y="305"/>
                  </a:cubicBezTo>
                  <a:cubicBezTo>
                    <a:pt x="175" y="306"/>
                    <a:pt x="175" y="306"/>
                    <a:pt x="175" y="306"/>
                  </a:cubicBezTo>
                  <a:cubicBezTo>
                    <a:pt x="175" y="306"/>
                    <a:pt x="175" y="306"/>
                    <a:pt x="175" y="306"/>
                  </a:cubicBezTo>
                  <a:cubicBezTo>
                    <a:pt x="174" y="306"/>
                    <a:pt x="174" y="306"/>
                    <a:pt x="174" y="306"/>
                  </a:cubicBezTo>
                  <a:cubicBezTo>
                    <a:pt x="174" y="307"/>
                    <a:pt x="174" y="307"/>
                    <a:pt x="174" y="307"/>
                  </a:cubicBezTo>
                  <a:cubicBezTo>
                    <a:pt x="174" y="307"/>
                    <a:pt x="174" y="307"/>
                    <a:pt x="174" y="307"/>
                  </a:cubicBezTo>
                  <a:cubicBezTo>
                    <a:pt x="174" y="307"/>
                    <a:pt x="174" y="307"/>
                    <a:pt x="174" y="307"/>
                  </a:cubicBezTo>
                  <a:cubicBezTo>
                    <a:pt x="173" y="308"/>
                    <a:pt x="173" y="308"/>
                    <a:pt x="173" y="308"/>
                  </a:cubicBezTo>
                  <a:cubicBezTo>
                    <a:pt x="173" y="307"/>
                    <a:pt x="173" y="307"/>
                    <a:pt x="173" y="307"/>
                  </a:cubicBezTo>
                  <a:cubicBezTo>
                    <a:pt x="172" y="308"/>
                    <a:pt x="172" y="308"/>
                    <a:pt x="172" y="308"/>
                  </a:cubicBezTo>
                  <a:cubicBezTo>
                    <a:pt x="172" y="308"/>
                    <a:pt x="172" y="308"/>
                    <a:pt x="172" y="307"/>
                  </a:cubicBezTo>
                  <a:cubicBezTo>
                    <a:pt x="171" y="307"/>
                    <a:pt x="171" y="307"/>
                    <a:pt x="171" y="307"/>
                  </a:cubicBezTo>
                  <a:cubicBezTo>
                    <a:pt x="171" y="307"/>
                    <a:pt x="171" y="307"/>
                    <a:pt x="171" y="307"/>
                  </a:cubicBezTo>
                  <a:cubicBezTo>
                    <a:pt x="170" y="307"/>
                    <a:pt x="170" y="307"/>
                    <a:pt x="170" y="307"/>
                  </a:cubicBezTo>
                  <a:cubicBezTo>
                    <a:pt x="170" y="307"/>
                    <a:pt x="170" y="307"/>
                    <a:pt x="170" y="307"/>
                  </a:cubicBezTo>
                  <a:cubicBezTo>
                    <a:pt x="170" y="307"/>
                    <a:pt x="170" y="307"/>
                    <a:pt x="170" y="307"/>
                  </a:cubicBezTo>
                  <a:cubicBezTo>
                    <a:pt x="170" y="307"/>
                    <a:pt x="170" y="307"/>
                    <a:pt x="170" y="307"/>
                  </a:cubicBezTo>
                  <a:cubicBezTo>
                    <a:pt x="170" y="307"/>
                    <a:pt x="170" y="307"/>
                    <a:pt x="170" y="307"/>
                  </a:cubicBezTo>
                  <a:cubicBezTo>
                    <a:pt x="169" y="307"/>
                    <a:pt x="169" y="307"/>
                    <a:pt x="169" y="307"/>
                  </a:cubicBezTo>
                  <a:cubicBezTo>
                    <a:pt x="169" y="307"/>
                    <a:pt x="169" y="307"/>
                    <a:pt x="169" y="307"/>
                  </a:cubicBezTo>
                  <a:cubicBezTo>
                    <a:pt x="169" y="307"/>
                    <a:pt x="169" y="307"/>
                    <a:pt x="169" y="307"/>
                  </a:cubicBezTo>
                  <a:cubicBezTo>
                    <a:pt x="169" y="307"/>
                    <a:pt x="169" y="307"/>
                    <a:pt x="169" y="307"/>
                  </a:cubicBezTo>
                  <a:cubicBezTo>
                    <a:pt x="169" y="307"/>
                    <a:pt x="169" y="307"/>
                    <a:pt x="169" y="307"/>
                  </a:cubicBezTo>
                  <a:cubicBezTo>
                    <a:pt x="168" y="307"/>
                    <a:pt x="168" y="307"/>
                    <a:pt x="168" y="307"/>
                  </a:cubicBezTo>
                  <a:cubicBezTo>
                    <a:pt x="167" y="307"/>
                    <a:pt x="167" y="307"/>
                    <a:pt x="167" y="307"/>
                  </a:cubicBezTo>
                  <a:cubicBezTo>
                    <a:pt x="166" y="307"/>
                    <a:pt x="166" y="307"/>
                    <a:pt x="166" y="307"/>
                  </a:cubicBezTo>
                  <a:cubicBezTo>
                    <a:pt x="166" y="307"/>
                    <a:pt x="166" y="307"/>
                    <a:pt x="166" y="307"/>
                  </a:cubicBezTo>
                  <a:cubicBezTo>
                    <a:pt x="166" y="307"/>
                    <a:pt x="166" y="307"/>
                    <a:pt x="166" y="307"/>
                  </a:cubicBezTo>
                  <a:cubicBezTo>
                    <a:pt x="166" y="307"/>
                    <a:pt x="166" y="307"/>
                    <a:pt x="166" y="307"/>
                  </a:cubicBezTo>
                  <a:cubicBezTo>
                    <a:pt x="166" y="307"/>
                    <a:pt x="166" y="307"/>
                    <a:pt x="166" y="307"/>
                  </a:cubicBezTo>
                  <a:cubicBezTo>
                    <a:pt x="166" y="307"/>
                    <a:pt x="166" y="307"/>
                    <a:pt x="166" y="307"/>
                  </a:cubicBezTo>
                  <a:cubicBezTo>
                    <a:pt x="166" y="307"/>
                    <a:pt x="166" y="307"/>
                    <a:pt x="166" y="307"/>
                  </a:cubicBezTo>
                  <a:cubicBezTo>
                    <a:pt x="165" y="307"/>
                    <a:pt x="165" y="307"/>
                    <a:pt x="165" y="307"/>
                  </a:cubicBezTo>
                  <a:cubicBezTo>
                    <a:pt x="165" y="307"/>
                    <a:pt x="165" y="307"/>
                    <a:pt x="165" y="307"/>
                  </a:cubicBezTo>
                  <a:cubicBezTo>
                    <a:pt x="165" y="308"/>
                    <a:pt x="165" y="308"/>
                    <a:pt x="165" y="308"/>
                  </a:cubicBezTo>
                  <a:cubicBezTo>
                    <a:pt x="165" y="308"/>
                    <a:pt x="165" y="308"/>
                    <a:pt x="165" y="308"/>
                  </a:cubicBezTo>
                  <a:cubicBezTo>
                    <a:pt x="165" y="308"/>
                    <a:pt x="165" y="308"/>
                    <a:pt x="165" y="308"/>
                  </a:cubicBezTo>
                  <a:cubicBezTo>
                    <a:pt x="165" y="308"/>
                    <a:pt x="165" y="308"/>
                    <a:pt x="165" y="308"/>
                  </a:cubicBezTo>
                  <a:cubicBezTo>
                    <a:pt x="165" y="308"/>
                    <a:pt x="165" y="308"/>
                    <a:pt x="165" y="308"/>
                  </a:cubicBezTo>
                  <a:cubicBezTo>
                    <a:pt x="164" y="308"/>
                    <a:pt x="164" y="308"/>
                    <a:pt x="164" y="308"/>
                  </a:cubicBezTo>
                  <a:cubicBezTo>
                    <a:pt x="165" y="309"/>
                    <a:pt x="165" y="309"/>
                    <a:pt x="165" y="309"/>
                  </a:cubicBezTo>
                  <a:cubicBezTo>
                    <a:pt x="165" y="309"/>
                    <a:pt x="165" y="309"/>
                    <a:pt x="165" y="309"/>
                  </a:cubicBezTo>
                  <a:cubicBezTo>
                    <a:pt x="165" y="309"/>
                    <a:pt x="165" y="309"/>
                    <a:pt x="165" y="309"/>
                  </a:cubicBezTo>
                  <a:cubicBezTo>
                    <a:pt x="165" y="310"/>
                    <a:pt x="165" y="310"/>
                    <a:pt x="166" y="311"/>
                  </a:cubicBezTo>
                  <a:cubicBezTo>
                    <a:pt x="166" y="311"/>
                    <a:pt x="166" y="311"/>
                    <a:pt x="166" y="311"/>
                  </a:cubicBezTo>
                  <a:cubicBezTo>
                    <a:pt x="166" y="311"/>
                    <a:pt x="166" y="311"/>
                    <a:pt x="166" y="311"/>
                  </a:cubicBezTo>
                  <a:cubicBezTo>
                    <a:pt x="166" y="311"/>
                    <a:pt x="166" y="311"/>
                    <a:pt x="166" y="311"/>
                  </a:cubicBezTo>
                  <a:cubicBezTo>
                    <a:pt x="166" y="311"/>
                    <a:pt x="166" y="311"/>
                    <a:pt x="166" y="311"/>
                  </a:cubicBezTo>
                  <a:cubicBezTo>
                    <a:pt x="166" y="311"/>
                    <a:pt x="166" y="311"/>
                    <a:pt x="166" y="311"/>
                  </a:cubicBezTo>
                  <a:cubicBezTo>
                    <a:pt x="166" y="311"/>
                    <a:pt x="166" y="311"/>
                    <a:pt x="166" y="311"/>
                  </a:cubicBezTo>
                  <a:cubicBezTo>
                    <a:pt x="166" y="312"/>
                    <a:pt x="166" y="312"/>
                    <a:pt x="166" y="312"/>
                  </a:cubicBezTo>
                  <a:cubicBezTo>
                    <a:pt x="167" y="312"/>
                    <a:pt x="167" y="312"/>
                    <a:pt x="167" y="312"/>
                  </a:cubicBezTo>
                  <a:cubicBezTo>
                    <a:pt x="167" y="312"/>
                    <a:pt x="167" y="312"/>
                    <a:pt x="167" y="312"/>
                  </a:cubicBezTo>
                  <a:cubicBezTo>
                    <a:pt x="167" y="311"/>
                    <a:pt x="167" y="311"/>
                    <a:pt x="167" y="311"/>
                  </a:cubicBezTo>
                  <a:cubicBezTo>
                    <a:pt x="167" y="311"/>
                    <a:pt x="167" y="311"/>
                    <a:pt x="167" y="311"/>
                  </a:cubicBezTo>
                  <a:cubicBezTo>
                    <a:pt x="168" y="311"/>
                    <a:pt x="168" y="311"/>
                    <a:pt x="168" y="311"/>
                  </a:cubicBezTo>
                  <a:cubicBezTo>
                    <a:pt x="168" y="311"/>
                    <a:pt x="168" y="311"/>
                    <a:pt x="168" y="311"/>
                  </a:cubicBezTo>
                  <a:cubicBezTo>
                    <a:pt x="168" y="312"/>
                    <a:pt x="168" y="312"/>
                    <a:pt x="168" y="312"/>
                  </a:cubicBezTo>
                  <a:cubicBezTo>
                    <a:pt x="168" y="312"/>
                    <a:pt x="168" y="312"/>
                    <a:pt x="168" y="312"/>
                  </a:cubicBezTo>
                  <a:cubicBezTo>
                    <a:pt x="168" y="312"/>
                    <a:pt x="168" y="312"/>
                    <a:pt x="168" y="312"/>
                  </a:cubicBezTo>
                  <a:cubicBezTo>
                    <a:pt x="168" y="312"/>
                    <a:pt x="168" y="312"/>
                    <a:pt x="168" y="312"/>
                  </a:cubicBezTo>
                  <a:cubicBezTo>
                    <a:pt x="169" y="312"/>
                    <a:pt x="169" y="312"/>
                    <a:pt x="169" y="312"/>
                  </a:cubicBezTo>
                  <a:cubicBezTo>
                    <a:pt x="169" y="311"/>
                    <a:pt x="169" y="311"/>
                    <a:pt x="169" y="311"/>
                  </a:cubicBezTo>
                  <a:cubicBezTo>
                    <a:pt x="169" y="311"/>
                    <a:pt x="169" y="311"/>
                    <a:pt x="169" y="311"/>
                  </a:cubicBezTo>
                  <a:cubicBezTo>
                    <a:pt x="170" y="312"/>
                    <a:pt x="170" y="312"/>
                    <a:pt x="170" y="312"/>
                  </a:cubicBezTo>
                  <a:cubicBezTo>
                    <a:pt x="170" y="311"/>
                    <a:pt x="170" y="311"/>
                    <a:pt x="170" y="311"/>
                  </a:cubicBezTo>
                  <a:cubicBezTo>
                    <a:pt x="170" y="311"/>
                    <a:pt x="170" y="311"/>
                    <a:pt x="170" y="311"/>
                  </a:cubicBezTo>
                  <a:cubicBezTo>
                    <a:pt x="170" y="311"/>
                    <a:pt x="170" y="311"/>
                    <a:pt x="170" y="311"/>
                  </a:cubicBezTo>
                  <a:cubicBezTo>
                    <a:pt x="171" y="311"/>
                    <a:pt x="171" y="311"/>
                    <a:pt x="171" y="311"/>
                  </a:cubicBezTo>
                  <a:cubicBezTo>
                    <a:pt x="171" y="311"/>
                    <a:pt x="171" y="311"/>
                    <a:pt x="171" y="311"/>
                  </a:cubicBezTo>
                  <a:cubicBezTo>
                    <a:pt x="170" y="310"/>
                    <a:pt x="170" y="310"/>
                    <a:pt x="170" y="310"/>
                  </a:cubicBezTo>
                  <a:cubicBezTo>
                    <a:pt x="171" y="310"/>
                    <a:pt x="171" y="310"/>
                    <a:pt x="171" y="310"/>
                  </a:cubicBezTo>
                  <a:cubicBezTo>
                    <a:pt x="172" y="311"/>
                    <a:pt x="172" y="310"/>
                    <a:pt x="172" y="310"/>
                  </a:cubicBezTo>
                  <a:cubicBezTo>
                    <a:pt x="173" y="310"/>
                    <a:pt x="173" y="310"/>
                    <a:pt x="173" y="310"/>
                  </a:cubicBezTo>
                  <a:cubicBezTo>
                    <a:pt x="173" y="310"/>
                    <a:pt x="173" y="310"/>
                    <a:pt x="173" y="310"/>
                  </a:cubicBezTo>
                  <a:cubicBezTo>
                    <a:pt x="173" y="310"/>
                    <a:pt x="173" y="310"/>
                    <a:pt x="173" y="310"/>
                  </a:cubicBezTo>
                  <a:cubicBezTo>
                    <a:pt x="173" y="311"/>
                    <a:pt x="173" y="311"/>
                    <a:pt x="173" y="311"/>
                  </a:cubicBezTo>
                  <a:cubicBezTo>
                    <a:pt x="173" y="311"/>
                    <a:pt x="173" y="311"/>
                    <a:pt x="173" y="311"/>
                  </a:cubicBezTo>
                  <a:cubicBezTo>
                    <a:pt x="174" y="311"/>
                    <a:pt x="174" y="311"/>
                    <a:pt x="174" y="311"/>
                  </a:cubicBezTo>
                  <a:cubicBezTo>
                    <a:pt x="174" y="311"/>
                    <a:pt x="174" y="311"/>
                    <a:pt x="174" y="311"/>
                  </a:cubicBezTo>
                  <a:cubicBezTo>
                    <a:pt x="174" y="311"/>
                    <a:pt x="174" y="311"/>
                    <a:pt x="174" y="311"/>
                  </a:cubicBezTo>
                  <a:cubicBezTo>
                    <a:pt x="174" y="311"/>
                    <a:pt x="174" y="311"/>
                    <a:pt x="174" y="311"/>
                  </a:cubicBezTo>
                  <a:cubicBezTo>
                    <a:pt x="174" y="311"/>
                    <a:pt x="174" y="311"/>
                    <a:pt x="174" y="311"/>
                  </a:cubicBezTo>
                  <a:cubicBezTo>
                    <a:pt x="175" y="312"/>
                    <a:pt x="175" y="312"/>
                    <a:pt x="175" y="312"/>
                  </a:cubicBezTo>
                  <a:cubicBezTo>
                    <a:pt x="175" y="312"/>
                    <a:pt x="175" y="312"/>
                    <a:pt x="175" y="312"/>
                  </a:cubicBezTo>
                  <a:cubicBezTo>
                    <a:pt x="175" y="312"/>
                    <a:pt x="175" y="312"/>
                    <a:pt x="175" y="312"/>
                  </a:cubicBezTo>
                  <a:cubicBezTo>
                    <a:pt x="175" y="312"/>
                    <a:pt x="175" y="312"/>
                    <a:pt x="175" y="312"/>
                  </a:cubicBezTo>
                  <a:cubicBezTo>
                    <a:pt x="175" y="311"/>
                    <a:pt x="175" y="311"/>
                    <a:pt x="175" y="311"/>
                  </a:cubicBezTo>
                  <a:cubicBezTo>
                    <a:pt x="175" y="311"/>
                    <a:pt x="175" y="311"/>
                    <a:pt x="175" y="311"/>
                  </a:cubicBezTo>
                  <a:cubicBezTo>
                    <a:pt x="176" y="311"/>
                    <a:pt x="176" y="311"/>
                    <a:pt x="176" y="311"/>
                  </a:cubicBezTo>
                  <a:cubicBezTo>
                    <a:pt x="176" y="311"/>
                    <a:pt x="176" y="311"/>
                    <a:pt x="176" y="311"/>
                  </a:cubicBezTo>
                  <a:cubicBezTo>
                    <a:pt x="176" y="312"/>
                    <a:pt x="176" y="312"/>
                    <a:pt x="176" y="312"/>
                  </a:cubicBezTo>
                  <a:cubicBezTo>
                    <a:pt x="177" y="312"/>
                    <a:pt x="177" y="312"/>
                    <a:pt x="177" y="312"/>
                  </a:cubicBezTo>
                  <a:cubicBezTo>
                    <a:pt x="177" y="312"/>
                    <a:pt x="177" y="312"/>
                    <a:pt x="177" y="312"/>
                  </a:cubicBezTo>
                  <a:cubicBezTo>
                    <a:pt x="177" y="311"/>
                    <a:pt x="177" y="311"/>
                    <a:pt x="177" y="311"/>
                  </a:cubicBezTo>
                  <a:cubicBezTo>
                    <a:pt x="178" y="312"/>
                    <a:pt x="178" y="312"/>
                    <a:pt x="178" y="312"/>
                  </a:cubicBezTo>
                  <a:cubicBezTo>
                    <a:pt x="178" y="312"/>
                    <a:pt x="178" y="312"/>
                    <a:pt x="178" y="312"/>
                  </a:cubicBezTo>
                  <a:cubicBezTo>
                    <a:pt x="178" y="312"/>
                    <a:pt x="178" y="312"/>
                    <a:pt x="178" y="312"/>
                  </a:cubicBezTo>
                  <a:cubicBezTo>
                    <a:pt x="178" y="312"/>
                    <a:pt x="178" y="312"/>
                    <a:pt x="178" y="312"/>
                  </a:cubicBezTo>
                  <a:cubicBezTo>
                    <a:pt x="178" y="312"/>
                    <a:pt x="178" y="312"/>
                    <a:pt x="178" y="312"/>
                  </a:cubicBezTo>
                  <a:cubicBezTo>
                    <a:pt x="178" y="312"/>
                    <a:pt x="178" y="311"/>
                    <a:pt x="179" y="311"/>
                  </a:cubicBezTo>
                  <a:cubicBezTo>
                    <a:pt x="179" y="311"/>
                    <a:pt x="179" y="311"/>
                    <a:pt x="179" y="311"/>
                  </a:cubicBezTo>
                  <a:cubicBezTo>
                    <a:pt x="179" y="311"/>
                    <a:pt x="179" y="311"/>
                    <a:pt x="179" y="311"/>
                  </a:cubicBezTo>
                  <a:cubicBezTo>
                    <a:pt x="179" y="311"/>
                    <a:pt x="179" y="311"/>
                    <a:pt x="179" y="311"/>
                  </a:cubicBezTo>
                  <a:cubicBezTo>
                    <a:pt x="180" y="311"/>
                    <a:pt x="180" y="311"/>
                    <a:pt x="180" y="311"/>
                  </a:cubicBezTo>
                  <a:cubicBezTo>
                    <a:pt x="180" y="311"/>
                    <a:pt x="180" y="311"/>
                    <a:pt x="180" y="311"/>
                  </a:cubicBezTo>
                  <a:cubicBezTo>
                    <a:pt x="180" y="311"/>
                    <a:pt x="180" y="311"/>
                    <a:pt x="180" y="311"/>
                  </a:cubicBezTo>
                  <a:cubicBezTo>
                    <a:pt x="180" y="310"/>
                    <a:pt x="180" y="310"/>
                    <a:pt x="180" y="310"/>
                  </a:cubicBezTo>
                  <a:cubicBezTo>
                    <a:pt x="180" y="310"/>
                    <a:pt x="180" y="310"/>
                    <a:pt x="180" y="310"/>
                  </a:cubicBezTo>
                  <a:cubicBezTo>
                    <a:pt x="180" y="310"/>
                    <a:pt x="180" y="310"/>
                    <a:pt x="180" y="310"/>
                  </a:cubicBezTo>
                  <a:cubicBezTo>
                    <a:pt x="181" y="310"/>
                    <a:pt x="181" y="310"/>
                    <a:pt x="181" y="310"/>
                  </a:cubicBezTo>
                  <a:cubicBezTo>
                    <a:pt x="181" y="310"/>
                    <a:pt x="181" y="310"/>
                    <a:pt x="181" y="310"/>
                  </a:cubicBezTo>
                  <a:cubicBezTo>
                    <a:pt x="181" y="310"/>
                    <a:pt x="181" y="310"/>
                    <a:pt x="181" y="310"/>
                  </a:cubicBezTo>
                  <a:cubicBezTo>
                    <a:pt x="181" y="309"/>
                    <a:pt x="181" y="309"/>
                    <a:pt x="181" y="309"/>
                  </a:cubicBezTo>
                  <a:cubicBezTo>
                    <a:pt x="181" y="309"/>
                    <a:pt x="181" y="309"/>
                    <a:pt x="181" y="309"/>
                  </a:cubicBezTo>
                  <a:cubicBezTo>
                    <a:pt x="182" y="309"/>
                    <a:pt x="182" y="309"/>
                    <a:pt x="182" y="309"/>
                  </a:cubicBezTo>
                  <a:cubicBezTo>
                    <a:pt x="182" y="309"/>
                    <a:pt x="182" y="309"/>
                    <a:pt x="182" y="309"/>
                  </a:cubicBezTo>
                  <a:cubicBezTo>
                    <a:pt x="182" y="309"/>
                    <a:pt x="182" y="309"/>
                    <a:pt x="182" y="309"/>
                  </a:cubicBezTo>
                  <a:cubicBezTo>
                    <a:pt x="182" y="309"/>
                    <a:pt x="182" y="309"/>
                    <a:pt x="182" y="309"/>
                  </a:cubicBezTo>
                  <a:cubicBezTo>
                    <a:pt x="182" y="308"/>
                    <a:pt x="182" y="308"/>
                    <a:pt x="182" y="308"/>
                  </a:cubicBezTo>
                  <a:cubicBezTo>
                    <a:pt x="182" y="308"/>
                    <a:pt x="182" y="308"/>
                    <a:pt x="182" y="308"/>
                  </a:cubicBezTo>
                  <a:cubicBezTo>
                    <a:pt x="181" y="308"/>
                    <a:pt x="181" y="308"/>
                    <a:pt x="181" y="308"/>
                  </a:cubicBezTo>
                  <a:cubicBezTo>
                    <a:pt x="181" y="308"/>
                    <a:pt x="181" y="308"/>
                    <a:pt x="181" y="308"/>
                  </a:cubicBezTo>
                  <a:cubicBezTo>
                    <a:pt x="181" y="308"/>
                    <a:pt x="181" y="308"/>
                    <a:pt x="181" y="308"/>
                  </a:cubicBezTo>
                  <a:cubicBezTo>
                    <a:pt x="181" y="307"/>
                    <a:pt x="181" y="307"/>
                    <a:pt x="181" y="307"/>
                  </a:cubicBezTo>
                  <a:cubicBezTo>
                    <a:pt x="181" y="307"/>
                    <a:pt x="181" y="307"/>
                    <a:pt x="181" y="307"/>
                  </a:cubicBezTo>
                  <a:cubicBezTo>
                    <a:pt x="181" y="307"/>
                    <a:pt x="181" y="307"/>
                    <a:pt x="181" y="307"/>
                  </a:cubicBezTo>
                  <a:cubicBezTo>
                    <a:pt x="181" y="307"/>
                    <a:pt x="181" y="307"/>
                    <a:pt x="181" y="307"/>
                  </a:cubicBezTo>
                  <a:cubicBezTo>
                    <a:pt x="181" y="306"/>
                    <a:pt x="181" y="306"/>
                    <a:pt x="181" y="306"/>
                  </a:cubicBezTo>
                  <a:cubicBezTo>
                    <a:pt x="182" y="306"/>
                    <a:pt x="182" y="306"/>
                    <a:pt x="182" y="306"/>
                  </a:cubicBezTo>
                  <a:cubicBezTo>
                    <a:pt x="182" y="306"/>
                    <a:pt x="182" y="306"/>
                    <a:pt x="182" y="306"/>
                  </a:cubicBezTo>
                  <a:cubicBezTo>
                    <a:pt x="182" y="305"/>
                    <a:pt x="182" y="305"/>
                    <a:pt x="182" y="305"/>
                  </a:cubicBezTo>
                  <a:cubicBezTo>
                    <a:pt x="183" y="306"/>
                    <a:pt x="183" y="306"/>
                    <a:pt x="183" y="306"/>
                  </a:cubicBezTo>
                  <a:cubicBezTo>
                    <a:pt x="183" y="306"/>
                    <a:pt x="183" y="306"/>
                    <a:pt x="183" y="306"/>
                  </a:cubicBezTo>
                  <a:cubicBezTo>
                    <a:pt x="183" y="305"/>
                    <a:pt x="183" y="305"/>
                    <a:pt x="183" y="305"/>
                  </a:cubicBezTo>
                  <a:cubicBezTo>
                    <a:pt x="183" y="305"/>
                    <a:pt x="183" y="305"/>
                    <a:pt x="183" y="305"/>
                  </a:cubicBezTo>
                  <a:cubicBezTo>
                    <a:pt x="183" y="305"/>
                    <a:pt x="183" y="305"/>
                    <a:pt x="183" y="305"/>
                  </a:cubicBezTo>
                  <a:cubicBezTo>
                    <a:pt x="183" y="305"/>
                    <a:pt x="183" y="305"/>
                    <a:pt x="183" y="305"/>
                  </a:cubicBezTo>
                  <a:cubicBezTo>
                    <a:pt x="183" y="305"/>
                    <a:pt x="183" y="305"/>
                    <a:pt x="183" y="305"/>
                  </a:cubicBezTo>
                  <a:cubicBezTo>
                    <a:pt x="183" y="305"/>
                    <a:pt x="183" y="305"/>
                    <a:pt x="183" y="305"/>
                  </a:cubicBezTo>
                  <a:cubicBezTo>
                    <a:pt x="184" y="305"/>
                    <a:pt x="184" y="305"/>
                    <a:pt x="184" y="305"/>
                  </a:cubicBezTo>
                  <a:cubicBezTo>
                    <a:pt x="184" y="305"/>
                    <a:pt x="184" y="305"/>
                    <a:pt x="184" y="305"/>
                  </a:cubicBezTo>
                  <a:cubicBezTo>
                    <a:pt x="184" y="305"/>
                    <a:pt x="184" y="305"/>
                    <a:pt x="184" y="305"/>
                  </a:cubicBezTo>
                  <a:cubicBezTo>
                    <a:pt x="184" y="306"/>
                    <a:pt x="184" y="306"/>
                    <a:pt x="184" y="306"/>
                  </a:cubicBezTo>
                  <a:cubicBezTo>
                    <a:pt x="185" y="306"/>
                    <a:pt x="185" y="306"/>
                    <a:pt x="185" y="306"/>
                  </a:cubicBezTo>
                  <a:cubicBezTo>
                    <a:pt x="185" y="306"/>
                    <a:pt x="185" y="306"/>
                    <a:pt x="185" y="306"/>
                  </a:cubicBezTo>
                  <a:cubicBezTo>
                    <a:pt x="185" y="306"/>
                    <a:pt x="185" y="306"/>
                    <a:pt x="185" y="306"/>
                  </a:cubicBezTo>
                  <a:cubicBezTo>
                    <a:pt x="185" y="306"/>
                    <a:pt x="185" y="306"/>
                    <a:pt x="185" y="306"/>
                  </a:cubicBezTo>
                  <a:cubicBezTo>
                    <a:pt x="185" y="306"/>
                    <a:pt x="185" y="306"/>
                    <a:pt x="185" y="306"/>
                  </a:cubicBezTo>
                  <a:cubicBezTo>
                    <a:pt x="185" y="306"/>
                    <a:pt x="185" y="306"/>
                    <a:pt x="185" y="306"/>
                  </a:cubicBezTo>
                  <a:cubicBezTo>
                    <a:pt x="186" y="306"/>
                    <a:pt x="186" y="306"/>
                    <a:pt x="186" y="306"/>
                  </a:cubicBezTo>
                  <a:cubicBezTo>
                    <a:pt x="186" y="307"/>
                    <a:pt x="186" y="307"/>
                    <a:pt x="186" y="307"/>
                  </a:cubicBezTo>
                  <a:cubicBezTo>
                    <a:pt x="186" y="307"/>
                    <a:pt x="186" y="307"/>
                    <a:pt x="186" y="307"/>
                  </a:cubicBezTo>
                  <a:cubicBezTo>
                    <a:pt x="186" y="307"/>
                    <a:pt x="186" y="307"/>
                    <a:pt x="186" y="307"/>
                  </a:cubicBezTo>
                  <a:cubicBezTo>
                    <a:pt x="186" y="307"/>
                    <a:pt x="186" y="307"/>
                    <a:pt x="186" y="307"/>
                  </a:cubicBezTo>
                  <a:cubicBezTo>
                    <a:pt x="186" y="307"/>
                    <a:pt x="186" y="307"/>
                    <a:pt x="186" y="306"/>
                  </a:cubicBezTo>
                  <a:cubicBezTo>
                    <a:pt x="186" y="306"/>
                    <a:pt x="186" y="306"/>
                    <a:pt x="186" y="306"/>
                  </a:cubicBezTo>
                  <a:cubicBezTo>
                    <a:pt x="186" y="306"/>
                    <a:pt x="186" y="306"/>
                    <a:pt x="186" y="306"/>
                  </a:cubicBezTo>
                  <a:cubicBezTo>
                    <a:pt x="187" y="307"/>
                    <a:pt x="187" y="307"/>
                    <a:pt x="187" y="307"/>
                  </a:cubicBezTo>
                  <a:cubicBezTo>
                    <a:pt x="187" y="306"/>
                    <a:pt x="187" y="306"/>
                    <a:pt x="187" y="306"/>
                  </a:cubicBezTo>
                  <a:cubicBezTo>
                    <a:pt x="188" y="305"/>
                    <a:pt x="188" y="305"/>
                    <a:pt x="188" y="305"/>
                  </a:cubicBezTo>
                  <a:cubicBezTo>
                    <a:pt x="188" y="305"/>
                    <a:pt x="188" y="305"/>
                    <a:pt x="188" y="305"/>
                  </a:cubicBezTo>
                  <a:cubicBezTo>
                    <a:pt x="188" y="305"/>
                    <a:pt x="188" y="305"/>
                    <a:pt x="188" y="305"/>
                  </a:cubicBezTo>
                  <a:cubicBezTo>
                    <a:pt x="188" y="305"/>
                    <a:pt x="188" y="305"/>
                    <a:pt x="188" y="305"/>
                  </a:cubicBezTo>
                  <a:cubicBezTo>
                    <a:pt x="189" y="305"/>
                    <a:pt x="189" y="305"/>
                    <a:pt x="189" y="305"/>
                  </a:cubicBezTo>
                  <a:cubicBezTo>
                    <a:pt x="189" y="305"/>
                    <a:pt x="189" y="305"/>
                    <a:pt x="189" y="305"/>
                  </a:cubicBezTo>
                  <a:cubicBezTo>
                    <a:pt x="190" y="305"/>
                    <a:pt x="190" y="305"/>
                    <a:pt x="190" y="305"/>
                  </a:cubicBezTo>
                  <a:cubicBezTo>
                    <a:pt x="190" y="305"/>
                    <a:pt x="190" y="305"/>
                    <a:pt x="190" y="305"/>
                  </a:cubicBezTo>
                  <a:cubicBezTo>
                    <a:pt x="190" y="304"/>
                    <a:pt x="190" y="304"/>
                    <a:pt x="190" y="304"/>
                  </a:cubicBezTo>
                  <a:cubicBezTo>
                    <a:pt x="190" y="304"/>
                    <a:pt x="190" y="304"/>
                    <a:pt x="190" y="304"/>
                  </a:cubicBezTo>
                  <a:cubicBezTo>
                    <a:pt x="190" y="304"/>
                    <a:pt x="190" y="304"/>
                    <a:pt x="190" y="304"/>
                  </a:cubicBezTo>
                  <a:cubicBezTo>
                    <a:pt x="189" y="304"/>
                    <a:pt x="189" y="304"/>
                    <a:pt x="189" y="304"/>
                  </a:cubicBezTo>
                  <a:cubicBezTo>
                    <a:pt x="190" y="304"/>
                    <a:pt x="190" y="304"/>
                    <a:pt x="190" y="304"/>
                  </a:cubicBezTo>
                  <a:cubicBezTo>
                    <a:pt x="191" y="304"/>
                    <a:pt x="191" y="304"/>
                    <a:pt x="191" y="304"/>
                  </a:cubicBezTo>
                  <a:cubicBezTo>
                    <a:pt x="191" y="304"/>
                    <a:pt x="191" y="304"/>
                    <a:pt x="191" y="304"/>
                  </a:cubicBezTo>
                  <a:cubicBezTo>
                    <a:pt x="191" y="304"/>
                    <a:pt x="191" y="304"/>
                    <a:pt x="191" y="304"/>
                  </a:cubicBezTo>
                  <a:cubicBezTo>
                    <a:pt x="191" y="304"/>
                    <a:pt x="191" y="304"/>
                    <a:pt x="191" y="304"/>
                  </a:cubicBezTo>
                  <a:cubicBezTo>
                    <a:pt x="191" y="304"/>
                    <a:pt x="191" y="304"/>
                    <a:pt x="191" y="304"/>
                  </a:cubicBezTo>
                  <a:cubicBezTo>
                    <a:pt x="191" y="304"/>
                    <a:pt x="192" y="305"/>
                    <a:pt x="192" y="305"/>
                  </a:cubicBezTo>
                  <a:cubicBezTo>
                    <a:pt x="192" y="305"/>
                    <a:pt x="192" y="305"/>
                    <a:pt x="192" y="305"/>
                  </a:cubicBezTo>
                  <a:cubicBezTo>
                    <a:pt x="193" y="306"/>
                    <a:pt x="193" y="306"/>
                    <a:pt x="193" y="306"/>
                  </a:cubicBezTo>
                  <a:cubicBezTo>
                    <a:pt x="193" y="305"/>
                    <a:pt x="193" y="305"/>
                    <a:pt x="193" y="305"/>
                  </a:cubicBezTo>
                  <a:cubicBezTo>
                    <a:pt x="193" y="306"/>
                    <a:pt x="193" y="306"/>
                    <a:pt x="193" y="306"/>
                  </a:cubicBezTo>
                  <a:cubicBezTo>
                    <a:pt x="194" y="306"/>
                    <a:pt x="194" y="306"/>
                    <a:pt x="194" y="306"/>
                  </a:cubicBezTo>
                  <a:cubicBezTo>
                    <a:pt x="194" y="306"/>
                    <a:pt x="194" y="306"/>
                    <a:pt x="194" y="306"/>
                  </a:cubicBezTo>
                  <a:cubicBezTo>
                    <a:pt x="194" y="306"/>
                    <a:pt x="194" y="305"/>
                    <a:pt x="195" y="305"/>
                  </a:cubicBezTo>
                  <a:cubicBezTo>
                    <a:pt x="195" y="305"/>
                    <a:pt x="195" y="306"/>
                    <a:pt x="196" y="306"/>
                  </a:cubicBezTo>
                  <a:cubicBezTo>
                    <a:pt x="196" y="306"/>
                    <a:pt x="196" y="306"/>
                    <a:pt x="196" y="306"/>
                  </a:cubicBezTo>
                  <a:cubicBezTo>
                    <a:pt x="196" y="306"/>
                    <a:pt x="196" y="306"/>
                    <a:pt x="196" y="306"/>
                  </a:cubicBezTo>
                  <a:cubicBezTo>
                    <a:pt x="196" y="306"/>
                    <a:pt x="196" y="306"/>
                    <a:pt x="196" y="306"/>
                  </a:cubicBezTo>
                  <a:cubicBezTo>
                    <a:pt x="196" y="307"/>
                    <a:pt x="196" y="307"/>
                    <a:pt x="196" y="307"/>
                  </a:cubicBezTo>
                  <a:cubicBezTo>
                    <a:pt x="196" y="307"/>
                    <a:pt x="196" y="307"/>
                    <a:pt x="196" y="307"/>
                  </a:cubicBezTo>
                  <a:cubicBezTo>
                    <a:pt x="196" y="307"/>
                    <a:pt x="196" y="307"/>
                    <a:pt x="196" y="307"/>
                  </a:cubicBezTo>
                  <a:cubicBezTo>
                    <a:pt x="195" y="307"/>
                    <a:pt x="195" y="307"/>
                    <a:pt x="195" y="307"/>
                  </a:cubicBezTo>
                  <a:cubicBezTo>
                    <a:pt x="195" y="307"/>
                    <a:pt x="195" y="307"/>
                    <a:pt x="195" y="307"/>
                  </a:cubicBezTo>
                  <a:cubicBezTo>
                    <a:pt x="195" y="308"/>
                    <a:pt x="195" y="308"/>
                    <a:pt x="195" y="308"/>
                  </a:cubicBezTo>
                  <a:cubicBezTo>
                    <a:pt x="194" y="308"/>
                    <a:pt x="194" y="308"/>
                    <a:pt x="194" y="308"/>
                  </a:cubicBezTo>
                  <a:cubicBezTo>
                    <a:pt x="194" y="308"/>
                    <a:pt x="194" y="308"/>
                    <a:pt x="194" y="308"/>
                  </a:cubicBezTo>
                  <a:cubicBezTo>
                    <a:pt x="194" y="308"/>
                    <a:pt x="194" y="308"/>
                    <a:pt x="194" y="308"/>
                  </a:cubicBezTo>
                  <a:cubicBezTo>
                    <a:pt x="194" y="308"/>
                    <a:pt x="194" y="308"/>
                    <a:pt x="194" y="308"/>
                  </a:cubicBezTo>
                  <a:cubicBezTo>
                    <a:pt x="194" y="308"/>
                    <a:pt x="194" y="308"/>
                    <a:pt x="194" y="308"/>
                  </a:cubicBezTo>
                  <a:cubicBezTo>
                    <a:pt x="193" y="308"/>
                    <a:pt x="193" y="308"/>
                    <a:pt x="193" y="308"/>
                  </a:cubicBezTo>
                  <a:cubicBezTo>
                    <a:pt x="194" y="309"/>
                    <a:pt x="194" y="309"/>
                    <a:pt x="194" y="309"/>
                  </a:cubicBezTo>
                  <a:cubicBezTo>
                    <a:pt x="193" y="309"/>
                    <a:pt x="193" y="310"/>
                    <a:pt x="193" y="310"/>
                  </a:cubicBezTo>
                  <a:cubicBezTo>
                    <a:pt x="193" y="311"/>
                    <a:pt x="193" y="311"/>
                    <a:pt x="193" y="311"/>
                  </a:cubicBezTo>
                  <a:cubicBezTo>
                    <a:pt x="193" y="311"/>
                    <a:pt x="193" y="311"/>
                    <a:pt x="193" y="312"/>
                  </a:cubicBezTo>
                  <a:cubicBezTo>
                    <a:pt x="192" y="311"/>
                    <a:pt x="193" y="312"/>
                    <a:pt x="192" y="312"/>
                  </a:cubicBezTo>
                  <a:cubicBezTo>
                    <a:pt x="192" y="312"/>
                    <a:pt x="192" y="312"/>
                    <a:pt x="192" y="312"/>
                  </a:cubicBezTo>
                  <a:cubicBezTo>
                    <a:pt x="192" y="312"/>
                    <a:pt x="192" y="312"/>
                    <a:pt x="192" y="312"/>
                  </a:cubicBezTo>
                  <a:cubicBezTo>
                    <a:pt x="192" y="313"/>
                    <a:pt x="192" y="313"/>
                    <a:pt x="192" y="313"/>
                  </a:cubicBezTo>
                  <a:cubicBezTo>
                    <a:pt x="192" y="313"/>
                    <a:pt x="192" y="313"/>
                    <a:pt x="192" y="313"/>
                  </a:cubicBezTo>
                  <a:cubicBezTo>
                    <a:pt x="192" y="313"/>
                    <a:pt x="192" y="313"/>
                    <a:pt x="192" y="313"/>
                  </a:cubicBezTo>
                  <a:cubicBezTo>
                    <a:pt x="191" y="313"/>
                    <a:pt x="191" y="313"/>
                    <a:pt x="191" y="313"/>
                  </a:cubicBezTo>
                  <a:cubicBezTo>
                    <a:pt x="191" y="313"/>
                    <a:pt x="191" y="313"/>
                    <a:pt x="191" y="313"/>
                  </a:cubicBezTo>
                  <a:cubicBezTo>
                    <a:pt x="191" y="314"/>
                    <a:pt x="191" y="314"/>
                    <a:pt x="191" y="314"/>
                  </a:cubicBezTo>
                  <a:cubicBezTo>
                    <a:pt x="191" y="314"/>
                    <a:pt x="191" y="314"/>
                    <a:pt x="191" y="314"/>
                  </a:cubicBezTo>
                  <a:cubicBezTo>
                    <a:pt x="191" y="314"/>
                    <a:pt x="191" y="314"/>
                    <a:pt x="191" y="314"/>
                  </a:cubicBezTo>
                  <a:cubicBezTo>
                    <a:pt x="191" y="314"/>
                    <a:pt x="191" y="314"/>
                    <a:pt x="191" y="314"/>
                  </a:cubicBezTo>
                  <a:cubicBezTo>
                    <a:pt x="192" y="314"/>
                    <a:pt x="192" y="314"/>
                    <a:pt x="192" y="314"/>
                  </a:cubicBezTo>
                  <a:cubicBezTo>
                    <a:pt x="192" y="314"/>
                    <a:pt x="192" y="314"/>
                    <a:pt x="192" y="314"/>
                  </a:cubicBezTo>
                  <a:cubicBezTo>
                    <a:pt x="192" y="314"/>
                    <a:pt x="192" y="314"/>
                    <a:pt x="192" y="314"/>
                  </a:cubicBezTo>
                  <a:cubicBezTo>
                    <a:pt x="192" y="314"/>
                    <a:pt x="192" y="314"/>
                    <a:pt x="192" y="314"/>
                  </a:cubicBezTo>
                  <a:cubicBezTo>
                    <a:pt x="192" y="314"/>
                    <a:pt x="192" y="314"/>
                    <a:pt x="192" y="314"/>
                  </a:cubicBezTo>
                  <a:cubicBezTo>
                    <a:pt x="193" y="315"/>
                    <a:pt x="193" y="315"/>
                    <a:pt x="193" y="315"/>
                  </a:cubicBezTo>
                  <a:cubicBezTo>
                    <a:pt x="193" y="315"/>
                    <a:pt x="193" y="315"/>
                    <a:pt x="193" y="315"/>
                  </a:cubicBezTo>
                  <a:cubicBezTo>
                    <a:pt x="193" y="315"/>
                    <a:pt x="193" y="315"/>
                    <a:pt x="193" y="315"/>
                  </a:cubicBezTo>
                  <a:cubicBezTo>
                    <a:pt x="193" y="315"/>
                    <a:pt x="193" y="315"/>
                    <a:pt x="193" y="315"/>
                  </a:cubicBezTo>
                  <a:cubicBezTo>
                    <a:pt x="193" y="315"/>
                    <a:pt x="193" y="315"/>
                    <a:pt x="193" y="315"/>
                  </a:cubicBezTo>
                  <a:cubicBezTo>
                    <a:pt x="194" y="315"/>
                    <a:pt x="194" y="315"/>
                    <a:pt x="194" y="315"/>
                  </a:cubicBezTo>
                  <a:cubicBezTo>
                    <a:pt x="194" y="315"/>
                    <a:pt x="194" y="315"/>
                    <a:pt x="194" y="315"/>
                  </a:cubicBezTo>
                  <a:cubicBezTo>
                    <a:pt x="194" y="315"/>
                    <a:pt x="194" y="315"/>
                    <a:pt x="194" y="315"/>
                  </a:cubicBezTo>
                  <a:cubicBezTo>
                    <a:pt x="194" y="315"/>
                    <a:pt x="194" y="315"/>
                    <a:pt x="194" y="315"/>
                  </a:cubicBezTo>
                  <a:cubicBezTo>
                    <a:pt x="195" y="316"/>
                    <a:pt x="195" y="316"/>
                    <a:pt x="195" y="316"/>
                  </a:cubicBezTo>
                  <a:cubicBezTo>
                    <a:pt x="195" y="316"/>
                    <a:pt x="195" y="316"/>
                    <a:pt x="195" y="316"/>
                  </a:cubicBezTo>
                  <a:cubicBezTo>
                    <a:pt x="195" y="316"/>
                    <a:pt x="195" y="316"/>
                    <a:pt x="195" y="316"/>
                  </a:cubicBezTo>
                  <a:cubicBezTo>
                    <a:pt x="195" y="316"/>
                    <a:pt x="195" y="316"/>
                    <a:pt x="195" y="316"/>
                  </a:cubicBezTo>
                  <a:cubicBezTo>
                    <a:pt x="196" y="316"/>
                    <a:pt x="196" y="316"/>
                    <a:pt x="196" y="316"/>
                  </a:cubicBezTo>
                  <a:cubicBezTo>
                    <a:pt x="196" y="316"/>
                    <a:pt x="196" y="316"/>
                    <a:pt x="196" y="316"/>
                  </a:cubicBezTo>
                  <a:cubicBezTo>
                    <a:pt x="196" y="316"/>
                    <a:pt x="196" y="316"/>
                    <a:pt x="196" y="316"/>
                  </a:cubicBezTo>
                  <a:cubicBezTo>
                    <a:pt x="196" y="316"/>
                    <a:pt x="196" y="316"/>
                    <a:pt x="196" y="316"/>
                  </a:cubicBezTo>
                  <a:cubicBezTo>
                    <a:pt x="197" y="317"/>
                    <a:pt x="197" y="317"/>
                    <a:pt x="197" y="317"/>
                  </a:cubicBezTo>
                  <a:cubicBezTo>
                    <a:pt x="196" y="317"/>
                    <a:pt x="196" y="317"/>
                    <a:pt x="196" y="317"/>
                  </a:cubicBezTo>
                  <a:cubicBezTo>
                    <a:pt x="197" y="318"/>
                    <a:pt x="197" y="318"/>
                    <a:pt x="197" y="318"/>
                  </a:cubicBezTo>
                  <a:cubicBezTo>
                    <a:pt x="197" y="317"/>
                    <a:pt x="197" y="317"/>
                    <a:pt x="197" y="317"/>
                  </a:cubicBezTo>
                  <a:cubicBezTo>
                    <a:pt x="197" y="318"/>
                    <a:pt x="197" y="318"/>
                    <a:pt x="197" y="318"/>
                  </a:cubicBezTo>
                  <a:cubicBezTo>
                    <a:pt x="197" y="319"/>
                    <a:pt x="198" y="319"/>
                    <a:pt x="197" y="320"/>
                  </a:cubicBezTo>
                  <a:cubicBezTo>
                    <a:pt x="196" y="319"/>
                    <a:pt x="196" y="319"/>
                    <a:pt x="196" y="319"/>
                  </a:cubicBezTo>
                  <a:cubicBezTo>
                    <a:pt x="196" y="319"/>
                    <a:pt x="196" y="319"/>
                    <a:pt x="196" y="320"/>
                  </a:cubicBezTo>
                  <a:cubicBezTo>
                    <a:pt x="196" y="319"/>
                    <a:pt x="196" y="319"/>
                    <a:pt x="196" y="319"/>
                  </a:cubicBezTo>
                  <a:cubicBezTo>
                    <a:pt x="195" y="320"/>
                    <a:pt x="195" y="320"/>
                    <a:pt x="195" y="320"/>
                  </a:cubicBezTo>
                  <a:cubicBezTo>
                    <a:pt x="195" y="320"/>
                    <a:pt x="195" y="320"/>
                    <a:pt x="195" y="320"/>
                  </a:cubicBezTo>
                  <a:cubicBezTo>
                    <a:pt x="195" y="320"/>
                    <a:pt x="195" y="320"/>
                    <a:pt x="195" y="320"/>
                  </a:cubicBezTo>
                  <a:cubicBezTo>
                    <a:pt x="195" y="320"/>
                    <a:pt x="195" y="320"/>
                    <a:pt x="195" y="320"/>
                  </a:cubicBezTo>
                  <a:cubicBezTo>
                    <a:pt x="195" y="320"/>
                    <a:pt x="195" y="320"/>
                    <a:pt x="195" y="320"/>
                  </a:cubicBezTo>
                  <a:cubicBezTo>
                    <a:pt x="195" y="320"/>
                    <a:pt x="195" y="320"/>
                    <a:pt x="195" y="320"/>
                  </a:cubicBezTo>
                  <a:cubicBezTo>
                    <a:pt x="195" y="320"/>
                    <a:pt x="195" y="320"/>
                    <a:pt x="195" y="320"/>
                  </a:cubicBezTo>
                  <a:cubicBezTo>
                    <a:pt x="195" y="321"/>
                    <a:pt x="195" y="321"/>
                    <a:pt x="195" y="321"/>
                  </a:cubicBezTo>
                  <a:cubicBezTo>
                    <a:pt x="195" y="320"/>
                    <a:pt x="195" y="320"/>
                    <a:pt x="195" y="320"/>
                  </a:cubicBezTo>
                  <a:cubicBezTo>
                    <a:pt x="196" y="321"/>
                    <a:pt x="196" y="321"/>
                    <a:pt x="196" y="321"/>
                  </a:cubicBezTo>
                  <a:cubicBezTo>
                    <a:pt x="196" y="320"/>
                    <a:pt x="196" y="320"/>
                    <a:pt x="196" y="320"/>
                  </a:cubicBezTo>
                  <a:cubicBezTo>
                    <a:pt x="196" y="320"/>
                    <a:pt x="196" y="320"/>
                    <a:pt x="196" y="320"/>
                  </a:cubicBezTo>
                  <a:cubicBezTo>
                    <a:pt x="196" y="320"/>
                    <a:pt x="196" y="320"/>
                    <a:pt x="196" y="320"/>
                  </a:cubicBezTo>
                  <a:cubicBezTo>
                    <a:pt x="196" y="320"/>
                    <a:pt x="196" y="320"/>
                    <a:pt x="196" y="320"/>
                  </a:cubicBezTo>
                  <a:cubicBezTo>
                    <a:pt x="196" y="321"/>
                    <a:pt x="196" y="321"/>
                    <a:pt x="196" y="321"/>
                  </a:cubicBezTo>
                  <a:cubicBezTo>
                    <a:pt x="196" y="321"/>
                    <a:pt x="196" y="321"/>
                    <a:pt x="196" y="321"/>
                  </a:cubicBezTo>
                  <a:cubicBezTo>
                    <a:pt x="196" y="321"/>
                    <a:pt x="196" y="321"/>
                    <a:pt x="196" y="321"/>
                  </a:cubicBezTo>
                  <a:cubicBezTo>
                    <a:pt x="196" y="321"/>
                    <a:pt x="196" y="321"/>
                    <a:pt x="196" y="321"/>
                  </a:cubicBezTo>
                  <a:cubicBezTo>
                    <a:pt x="195" y="321"/>
                    <a:pt x="195" y="321"/>
                    <a:pt x="195" y="321"/>
                  </a:cubicBezTo>
                  <a:cubicBezTo>
                    <a:pt x="195" y="321"/>
                    <a:pt x="195" y="321"/>
                    <a:pt x="195" y="321"/>
                  </a:cubicBezTo>
                  <a:cubicBezTo>
                    <a:pt x="195" y="321"/>
                    <a:pt x="195" y="321"/>
                    <a:pt x="195" y="321"/>
                  </a:cubicBezTo>
                  <a:cubicBezTo>
                    <a:pt x="194" y="321"/>
                    <a:pt x="194" y="321"/>
                    <a:pt x="194" y="321"/>
                  </a:cubicBezTo>
                  <a:cubicBezTo>
                    <a:pt x="194" y="321"/>
                    <a:pt x="194" y="321"/>
                    <a:pt x="194" y="321"/>
                  </a:cubicBezTo>
                  <a:cubicBezTo>
                    <a:pt x="194" y="321"/>
                    <a:pt x="194" y="321"/>
                    <a:pt x="194" y="321"/>
                  </a:cubicBezTo>
                  <a:cubicBezTo>
                    <a:pt x="193" y="321"/>
                    <a:pt x="193" y="321"/>
                    <a:pt x="193" y="321"/>
                  </a:cubicBezTo>
                  <a:cubicBezTo>
                    <a:pt x="193" y="321"/>
                    <a:pt x="193" y="321"/>
                    <a:pt x="193" y="321"/>
                  </a:cubicBezTo>
                  <a:cubicBezTo>
                    <a:pt x="192" y="321"/>
                    <a:pt x="192" y="321"/>
                    <a:pt x="192" y="321"/>
                  </a:cubicBezTo>
                  <a:cubicBezTo>
                    <a:pt x="192" y="321"/>
                    <a:pt x="192" y="321"/>
                    <a:pt x="192" y="321"/>
                  </a:cubicBezTo>
                  <a:cubicBezTo>
                    <a:pt x="192" y="321"/>
                    <a:pt x="192" y="321"/>
                    <a:pt x="192" y="321"/>
                  </a:cubicBezTo>
                  <a:cubicBezTo>
                    <a:pt x="193" y="321"/>
                    <a:pt x="193" y="321"/>
                    <a:pt x="193" y="321"/>
                  </a:cubicBezTo>
                  <a:cubicBezTo>
                    <a:pt x="193" y="321"/>
                    <a:pt x="193" y="321"/>
                    <a:pt x="193" y="321"/>
                  </a:cubicBezTo>
                  <a:cubicBezTo>
                    <a:pt x="193" y="321"/>
                    <a:pt x="193" y="321"/>
                    <a:pt x="193" y="321"/>
                  </a:cubicBezTo>
                  <a:cubicBezTo>
                    <a:pt x="194" y="321"/>
                    <a:pt x="194" y="321"/>
                    <a:pt x="194" y="321"/>
                  </a:cubicBezTo>
                  <a:cubicBezTo>
                    <a:pt x="194" y="322"/>
                    <a:pt x="194" y="322"/>
                    <a:pt x="194" y="322"/>
                  </a:cubicBezTo>
                  <a:cubicBezTo>
                    <a:pt x="194" y="322"/>
                    <a:pt x="194" y="322"/>
                    <a:pt x="194" y="322"/>
                  </a:cubicBezTo>
                  <a:cubicBezTo>
                    <a:pt x="194" y="322"/>
                    <a:pt x="194" y="322"/>
                    <a:pt x="194" y="322"/>
                  </a:cubicBezTo>
                  <a:cubicBezTo>
                    <a:pt x="194" y="322"/>
                    <a:pt x="194" y="322"/>
                    <a:pt x="194" y="322"/>
                  </a:cubicBezTo>
                  <a:cubicBezTo>
                    <a:pt x="194" y="322"/>
                    <a:pt x="194" y="322"/>
                    <a:pt x="194" y="322"/>
                  </a:cubicBezTo>
                  <a:cubicBezTo>
                    <a:pt x="194" y="322"/>
                    <a:pt x="194" y="322"/>
                    <a:pt x="194" y="322"/>
                  </a:cubicBezTo>
                  <a:cubicBezTo>
                    <a:pt x="194" y="323"/>
                    <a:pt x="194" y="323"/>
                    <a:pt x="194" y="323"/>
                  </a:cubicBezTo>
                  <a:cubicBezTo>
                    <a:pt x="194" y="323"/>
                    <a:pt x="194" y="323"/>
                    <a:pt x="194" y="323"/>
                  </a:cubicBezTo>
                  <a:cubicBezTo>
                    <a:pt x="194" y="323"/>
                    <a:pt x="194" y="323"/>
                    <a:pt x="194" y="323"/>
                  </a:cubicBezTo>
                  <a:cubicBezTo>
                    <a:pt x="194" y="323"/>
                    <a:pt x="194" y="323"/>
                    <a:pt x="194" y="323"/>
                  </a:cubicBezTo>
                  <a:cubicBezTo>
                    <a:pt x="194" y="323"/>
                    <a:pt x="194" y="323"/>
                    <a:pt x="194" y="323"/>
                  </a:cubicBezTo>
                  <a:cubicBezTo>
                    <a:pt x="193" y="323"/>
                    <a:pt x="193" y="323"/>
                    <a:pt x="193" y="323"/>
                  </a:cubicBezTo>
                  <a:cubicBezTo>
                    <a:pt x="193" y="323"/>
                    <a:pt x="193" y="323"/>
                    <a:pt x="193" y="323"/>
                  </a:cubicBezTo>
                  <a:cubicBezTo>
                    <a:pt x="193" y="323"/>
                    <a:pt x="193" y="323"/>
                    <a:pt x="193" y="323"/>
                  </a:cubicBezTo>
                  <a:cubicBezTo>
                    <a:pt x="193" y="323"/>
                    <a:pt x="193" y="323"/>
                    <a:pt x="193" y="323"/>
                  </a:cubicBezTo>
                  <a:cubicBezTo>
                    <a:pt x="193" y="324"/>
                    <a:pt x="193" y="324"/>
                    <a:pt x="193" y="324"/>
                  </a:cubicBezTo>
                  <a:cubicBezTo>
                    <a:pt x="193" y="324"/>
                    <a:pt x="193" y="324"/>
                    <a:pt x="193" y="324"/>
                  </a:cubicBezTo>
                  <a:cubicBezTo>
                    <a:pt x="193" y="324"/>
                    <a:pt x="193" y="324"/>
                    <a:pt x="193" y="324"/>
                  </a:cubicBezTo>
                  <a:cubicBezTo>
                    <a:pt x="193" y="324"/>
                    <a:pt x="193" y="324"/>
                    <a:pt x="193" y="324"/>
                  </a:cubicBezTo>
                  <a:cubicBezTo>
                    <a:pt x="193" y="324"/>
                    <a:pt x="193" y="324"/>
                    <a:pt x="193" y="324"/>
                  </a:cubicBezTo>
                  <a:cubicBezTo>
                    <a:pt x="193" y="324"/>
                    <a:pt x="193" y="324"/>
                    <a:pt x="193" y="324"/>
                  </a:cubicBezTo>
                  <a:cubicBezTo>
                    <a:pt x="192" y="323"/>
                    <a:pt x="192" y="323"/>
                    <a:pt x="192" y="323"/>
                  </a:cubicBezTo>
                  <a:cubicBezTo>
                    <a:pt x="192" y="323"/>
                    <a:pt x="192" y="323"/>
                    <a:pt x="192" y="323"/>
                  </a:cubicBezTo>
                  <a:cubicBezTo>
                    <a:pt x="192" y="323"/>
                    <a:pt x="192" y="323"/>
                    <a:pt x="192" y="323"/>
                  </a:cubicBezTo>
                  <a:cubicBezTo>
                    <a:pt x="192" y="323"/>
                    <a:pt x="192" y="323"/>
                    <a:pt x="192" y="323"/>
                  </a:cubicBezTo>
                  <a:cubicBezTo>
                    <a:pt x="192" y="322"/>
                    <a:pt x="192" y="322"/>
                    <a:pt x="192" y="322"/>
                  </a:cubicBezTo>
                  <a:cubicBezTo>
                    <a:pt x="191" y="322"/>
                    <a:pt x="191" y="322"/>
                    <a:pt x="191" y="322"/>
                  </a:cubicBezTo>
                  <a:cubicBezTo>
                    <a:pt x="191" y="322"/>
                    <a:pt x="191" y="322"/>
                    <a:pt x="191" y="322"/>
                  </a:cubicBezTo>
                  <a:cubicBezTo>
                    <a:pt x="191" y="322"/>
                    <a:pt x="191" y="322"/>
                    <a:pt x="191" y="322"/>
                  </a:cubicBezTo>
                  <a:cubicBezTo>
                    <a:pt x="191" y="322"/>
                    <a:pt x="191" y="322"/>
                    <a:pt x="191" y="322"/>
                  </a:cubicBezTo>
                  <a:cubicBezTo>
                    <a:pt x="191" y="322"/>
                    <a:pt x="191" y="322"/>
                    <a:pt x="191" y="322"/>
                  </a:cubicBezTo>
                  <a:cubicBezTo>
                    <a:pt x="191" y="322"/>
                    <a:pt x="191" y="322"/>
                    <a:pt x="191" y="322"/>
                  </a:cubicBezTo>
                  <a:cubicBezTo>
                    <a:pt x="191" y="322"/>
                    <a:pt x="191" y="322"/>
                    <a:pt x="191" y="322"/>
                  </a:cubicBezTo>
                  <a:cubicBezTo>
                    <a:pt x="191" y="322"/>
                    <a:pt x="191" y="322"/>
                    <a:pt x="191" y="322"/>
                  </a:cubicBezTo>
                  <a:cubicBezTo>
                    <a:pt x="191" y="323"/>
                    <a:pt x="191" y="323"/>
                    <a:pt x="191" y="323"/>
                  </a:cubicBezTo>
                  <a:cubicBezTo>
                    <a:pt x="191" y="323"/>
                    <a:pt x="191" y="323"/>
                    <a:pt x="191" y="323"/>
                  </a:cubicBezTo>
                  <a:cubicBezTo>
                    <a:pt x="191" y="323"/>
                    <a:pt x="191" y="323"/>
                    <a:pt x="191" y="323"/>
                  </a:cubicBezTo>
                  <a:cubicBezTo>
                    <a:pt x="191" y="323"/>
                    <a:pt x="191" y="323"/>
                    <a:pt x="191" y="323"/>
                  </a:cubicBezTo>
                  <a:cubicBezTo>
                    <a:pt x="192" y="323"/>
                    <a:pt x="192" y="323"/>
                    <a:pt x="192" y="323"/>
                  </a:cubicBezTo>
                  <a:cubicBezTo>
                    <a:pt x="192" y="323"/>
                    <a:pt x="192" y="323"/>
                    <a:pt x="192" y="323"/>
                  </a:cubicBezTo>
                  <a:cubicBezTo>
                    <a:pt x="192" y="323"/>
                    <a:pt x="192" y="323"/>
                    <a:pt x="192" y="323"/>
                  </a:cubicBezTo>
                  <a:cubicBezTo>
                    <a:pt x="192" y="323"/>
                    <a:pt x="192" y="323"/>
                    <a:pt x="192" y="323"/>
                  </a:cubicBezTo>
                  <a:cubicBezTo>
                    <a:pt x="192" y="324"/>
                    <a:pt x="192" y="324"/>
                    <a:pt x="192" y="324"/>
                  </a:cubicBezTo>
                  <a:cubicBezTo>
                    <a:pt x="193" y="324"/>
                    <a:pt x="193" y="324"/>
                    <a:pt x="193" y="324"/>
                  </a:cubicBezTo>
                  <a:cubicBezTo>
                    <a:pt x="193" y="325"/>
                    <a:pt x="193" y="325"/>
                    <a:pt x="193" y="325"/>
                  </a:cubicBezTo>
                  <a:cubicBezTo>
                    <a:pt x="192" y="325"/>
                    <a:pt x="192" y="325"/>
                    <a:pt x="192" y="325"/>
                  </a:cubicBezTo>
                  <a:cubicBezTo>
                    <a:pt x="192" y="325"/>
                    <a:pt x="192" y="325"/>
                    <a:pt x="192" y="325"/>
                  </a:cubicBezTo>
                  <a:cubicBezTo>
                    <a:pt x="192" y="325"/>
                    <a:pt x="192" y="325"/>
                    <a:pt x="192" y="325"/>
                  </a:cubicBezTo>
                  <a:cubicBezTo>
                    <a:pt x="191" y="324"/>
                    <a:pt x="191" y="324"/>
                    <a:pt x="191" y="324"/>
                  </a:cubicBezTo>
                  <a:cubicBezTo>
                    <a:pt x="191" y="324"/>
                    <a:pt x="191" y="324"/>
                    <a:pt x="191" y="324"/>
                  </a:cubicBezTo>
                  <a:cubicBezTo>
                    <a:pt x="191" y="324"/>
                    <a:pt x="191" y="324"/>
                    <a:pt x="191" y="324"/>
                  </a:cubicBezTo>
                  <a:cubicBezTo>
                    <a:pt x="191" y="325"/>
                    <a:pt x="191" y="325"/>
                    <a:pt x="191" y="325"/>
                  </a:cubicBezTo>
                  <a:cubicBezTo>
                    <a:pt x="191" y="325"/>
                    <a:pt x="191" y="325"/>
                    <a:pt x="191" y="325"/>
                  </a:cubicBezTo>
                  <a:cubicBezTo>
                    <a:pt x="191" y="325"/>
                    <a:pt x="191" y="325"/>
                    <a:pt x="191" y="325"/>
                  </a:cubicBezTo>
                  <a:cubicBezTo>
                    <a:pt x="191" y="325"/>
                    <a:pt x="191" y="325"/>
                    <a:pt x="191" y="325"/>
                  </a:cubicBezTo>
                  <a:cubicBezTo>
                    <a:pt x="190" y="325"/>
                    <a:pt x="190" y="325"/>
                    <a:pt x="190" y="325"/>
                  </a:cubicBezTo>
                  <a:cubicBezTo>
                    <a:pt x="190" y="325"/>
                    <a:pt x="190" y="325"/>
                    <a:pt x="190" y="325"/>
                  </a:cubicBezTo>
                  <a:cubicBezTo>
                    <a:pt x="190" y="324"/>
                    <a:pt x="190" y="324"/>
                    <a:pt x="190" y="324"/>
                  </a:cubicBezTo>
                  <a:cubicBezTo>
                    <a:pt x="190" y="324"/>
                    <a:pt x="190" y="324"/>
                    <a:pt x="190" y="324"/>
                  </a:cubicBezTo>
                  <a:cubicBezTo>
                    <a:pt x="189" y="324"/>
                    <a:pt x="189" y="324"/>
                    <a:pt x="189" y="324"/>
                  </a:cubicBezTo>
                  <a:cubicBezTo>
                    <a:pt x="189" y="324"/>
                    <a:pt x="189" y="324"/>
                    <a:pt x="189" y="324"/>
                  </a:cubicBezTo>
                  <a:cubicBezTo>
                    <a:pt x="190" y="324"/>
                    <a:pt x="190" y="324"/>
                    <a:pt x="190" y="324"/>
                  </a:cubicBezTo>
                  <a:cubicBezTo>
                    <a:pt x="189" y="324"/>
                    <a:pt x="189" y="324"/>
                    <a:pt x="189" y="323"/>
                  </a:cubicBezTo>
                  <a:cubicBezTo>
                    <a:pt x="189" y="323"/>
                    <a:pt x="189" y="323"/>
                    <a:pt x="189" y="323"/>
                  </a:cubicBezTo>
                  <a:cubicBezTo>
                    <a:pt x="189" y="323"/>
                    <a:pt x="189" y="323"/>
                    <a:pt x="189" y="323"/>
                  </a:cubicBezTo>
                  <a:cubicBezTo>
                    <a:pt x="189" y="323"/>
                    <a:pt x="189" y="323"/>
                    <a:pt x="189" y="323"/>
                  </a:cubicBezTo>
                  <a:cubicBezTo>
                    <a:pt x="189" y="323"/>
                    <a:pt x="189" y="323"/>
                    <a:pt x="189" y="323"/>
                  </a:cubicBezTo>
                  <a:cubicBezTo>
                    <a:pt x="189" y="323"/>
                    <a:pt x="189" y="323"/>
                    <a:pt x="189" y="323"/>
                  </a:cubicBezTo>
                  <a:cubicBezTo>
                    <a:pt x="189" y="323"/>
                    <a:pt x="189" y="323"/>
                    <a:pt x="189" y="323"/>
                  </a:cubicBezTo>
                  <a:cubicBezTo>
                    <a:pt x="189" y="323"/>
                    <a:pt x="189" y="323"/>
                    <a:pt x="189" y="324"/>
                  </a:cubicBezTo>
                  <a:cubicBezTo>
                    <a:pt x="189" y="324"/>
                    <a:pt x="189" y="324"/>
                    <a:pt x="189" y="324"/>
                  </a:cubicBezTo>
                  <a:cubicBezTo>
                    <a:pt x="189" y="324"/>
                    <a:pt x="189" y="324"/>
                    <a:pt x="189" y="324"/>
                  </a:cubicBezTo>
                  <a:cubicBezTo>
                    <a:pt x="189" y="324"/>
                    <a:pt x="189" y="324"/>
                    <a:pt x="189" y="324"/>
                  </a:cubicBezTo>
                  <a:cubicBezTo>
                    <a:pt x="189" y="324"/>
                    <a:pt x="189" y="324"/>
                    <a:pt x="189" y="324"/>
                  </a:cubicBezTo>
                  <a:cubicBezTo>
                    <a:pt x="189" y="325"/>
                    <a:pt x="189" y="325"/>
                    <a:pt x="189" y="325"/>
                  </a:cubicBezTo>
                  <a:cubicBezTo>
                    <a:pt x="188" y="324"/>
                    <a:pt x="188" y="324"/>
                    <a:pt x="188" y="324"/>
                  </a:cubicBezTo>
                  <a:cubicBezTo>
                    <a:pt x="188" y="324"/>
                    <a:pt x="188" y="324"/>
                    <a:pt x="188" y="324"/>
                  </a:cubicBezTo>
                  <a:cubicBezTo>
                    <a:pt x="187" y="324"/>
                    <a:pt x="187" y="324"/>
                    <a:pt x="187" y="324"/>
                  </a:cubicBezTo>
                  <a:cubicBezTo>
                    <a:pt x="187" y="324"/>
                    <a:pt x="187" y="324"/>
                    <a:pt x="187" y="324"/>
                  </a:cubicBezTo>
                  <a:cubicBezTo>
                    <a:pt x="187" y="324"/>
                    <a:pt x="187" y="324"/>
                    <a:pt x="187" y="324"/>
                  </a:cubicBezTo>
                  <a:cubicBezTo>
                    <a:pt x="187" y="324"/>
                    <a:pt x="187" y="324"/>
                    <a:pt x="187" y="324"/>
                  </a:cubicBezTo>
                  <a:cubicBezTo>
                    <a:pt x="187" y="324"/>
                    <a:pt x="187" y="324"/>
                    <a:pt x="187" y="324"/>
                  </a:cubicBezTo>
                  <a:cubicBezTo>
                    <a:pt x="187" y="325"/>
                    <a:pt x="187" y="325"/>
                    <a:pt x="187" y="325"/>
                  </a:cubicBezTo>
                  <a:cubicBezTo>
                    <a:pt x="187" y="324"/>
                    <a:pt x="187" y="324"/>
                    <a:pt x="187" y="324"/>
                  </a:cubicBezTo>
                  <a:cubicBezTo>
                    <a:pt x="187" y="324"/>
                    <a:pt x="186" y="324"/>
                    <a:pt x="186" y="323"/>
                  </a:cubicBezTo>
                  <a:cubicBezTo>
                    <a:pt x="186" y="323"/>
                    <a:pt x="186" y="323"/>
                    <a:pt x="186" y="323"/>
                  </a:cubicBezTo>
                  <a:cubicBezTo>
                    <a:pt x="186" y="323"/>
                    <a:pt x="186" y="323"/>
                    <a:pt x="186" y="323"/>
                  </a:cubicBezTo>
                  <a:cubicBezTo>
                    <a:pt x="186" y="323"/>
                    <a:pt x="186" y="323"/>
                    <a:pt x="186" y="323"/>
                  </a:cubicBezTo>
                  <a:cubicBezTo>
                    <a:pt x="185" y="323"/>
                    <a:pt x="185" y="323"/>
                    <a:pt x="185" y="323"/>
                  </a:cubicBezTo>
                  <a:cubicBezTo>
                    <a:pt x="186" y="323"/>
                    <a:pt x="186" y="323"/>
                    <a:pt x="186" y="323"/>
                  </a:cubicBezTo>
                  <a:cubicBezTo>
                    <a:pt x="185" y="323"/>
                    <a:pt x="185" y="323"/>
                    <a:pt x="185" y="323"/>
                  </a:cubicBezTo>
                  <a:cubicBezTo>
                    <a:pt x="185" y="323"/>
                    <a:pt x="185" y="323"/>
                    <a:pt x="185" y="323"/>
                  </a:cubicBezTo>
                  <a:cubicBezTo>
                    <a:pt x="184" y="323"/>
                    <a:pt x="184" y="323"/>
                    <a:pt x="184" y="323"/>
                  </a:cubicBezTo>
                  <a:cubicBezTo>
                    <a:pt x="184" y="323"/>
                    <a:pt x="184" y="323"/>
                    <a:pt x="184" y="323"/>
                  </a:cubicBezTo>
                  <a:cubicBezTo>
                    <a:pt x="184" y="323"/>
                    <a:pt x="184" y="323"/>
                    <a:pt x="184" y="323"/>
                  </a:cubicBezTo>
                  <a:cubicBezTo>
                    <a:pt x="183" y="323"/>
                    <a:pt x="183" y="323"/>
                    <a:pt x="183" y="323"/>
                  </a:cubicBezTo>
                  <a:cubicBezTo>
                    <a:pt x="183" y="323"/>
                    <a:pt x="183" y="323"/>
                    <a:pt x="183" y="323"/>
                  </a:cubicBezTo>
                  <a:cubicBezTo>
                    <a:pt x="183" y="323"/>
                    <a:pt x="183" y="323"/>
                    <a:pt x="183" y="323"/>
                  </a:cubicBezTo>
                  <a:cubicBezTo>
                    <a:pt x="184" y="322"/>
                    <a:pt x="184" y="322"/>
                    <a:pt x="184" y="322"/>
                  </a:cubicBezTo>
                  <a:cubicBezTo>
                    <a:pt x="183" y="321"/>
                    <a:pt x="183" y="321"/>
                    <a:pt x="183" y="321"/>
                  </a:cubicBezTo>
                  <a:cubicBezTo>
                    <a:pt x="182" y="321"/>
                    <a:pt x="182" y="321"/>
                    <a:pt x="182" y="321"/>
                  </a:cubicBezTo>
                  <a:cubicBezTo>
                    <a:pt x="182" y="321"/>
                    <a:pt x="182" y="321"/>
                    <a:pt x="182" y="321"/>
                  </a:cubicBezTo>
                  <a:cubicBezTo>
                    <a:pt x="182" y="321"/>
                    <a:pt x="182" y="321"/>
                    <a:pt x="182" y="321"/>
                  </a:cubicBezTo>
                  <a:cubicBezTo>
                    <a:pt x="182" y="321"/>
                    <a:pt x="182" y="321"/>
                    <a:pt x="182" y="321"/>
                  </a:cubicBezTo>
                  <a:cubicBezTo>
                    <a:pt x="181" y="321"/>
                    <a:pt x="181" y="321"/>
                    <a:pt x="181" y="321"/>
                  </a:cubicBezTo>
                  <a:cubicBezTo>
                    <a:pt x="181" y="321"/>
                    <a:pt x="181" y="321"/>
                    <a:pt x="181" y="321"/>
                  </a:cubicBezTo>
                  <a:cubicBezTo>
                    <a:pt x="181" y="321"/>
                    <a:pt x="181" y="321"/>
                    <a:pt x="181" y="321"/>
                  </a:cubicBezTo>
                  <a:cubicBezTo>
                    <a:pt x="181" y="321"/>
                    <a:pt x="181" y="321"/>
                    <a:pt x="181" y="321"/>
                  </a:cubicBezTo>
                  <a:cubicBezTo>
                    <a:pt x="181" y="321"/>
                    <a:pt x="181" y="321"/>
                    <a:pt x="181" y="321"/>
                  </a:cubicBezTo>
                  <a:cubicBezTo>
                    <a:pt x="182" y="321"/>
                    <a:pt x="182" y="321"/>
                    <a:pt x="182" y="321"/>
                  </a:cubicBezTo>
                  <a:cubicBezTo>
                    <a:pt x="182" y="321"/>
                    <a:pt x="182" y="321"/>
                    <a:pt x="182" y="321"/>
                  </a:cubicBezTo>
                  <a:cubicBezTo>
                    <a:pt x="182" y="322"/>
                    <a:pt x="182" y="322"/>
                    <a:pt x="182" y="322"/>
                  </a:cubicBezTo>
                  <a:cubicBezTo>
                    <a:pt x="182" y="321"/>
                    <a:pt x="182" y="321"/>
                    <a:pt x="182" y="321"/>
                  </a:cubicBezTo>
                  <a:cubicBezTo>
                    <a:pt x="183" y="322"/>
                    <a:pt x="183" y="322"/>
                    <a:pt x="183" y="322"/>
                  </a:cubicBezTo>
                  <a:cubicBezTo>
                    <a:pt x="183" y="322"/>
                    <a:pt x="183" y="322"/>
                    <a:pt x="183" y="322"/>
                  </a:cubicBezTo>
                  <a:cubicBezTo>
                    <a:pt x="183" y="322"/>
                    <a:pt x="183" y="322"/>
                    <a:pt x="183" y="322"/>
                  </a:cubicBezTo>
                  <a:cubicBezTo>
                    <a:pt x="183" y="322"/>
                    <a:pt x="183" y="322"/>
                    <a:pt x="183" y="322"/>
                  </a:cubicBezTo>
                  <a:cubicBezTo>
                    <a:pt x="183" y="322"/>
                    <a:pt x="183" y="322"/>
                    <a:pt x="183" y="322"/>
                  </a:cubicBezTo>
                  <a:cubicBezTo>
                    <a:pt x="183" y="322"/>
                    <a:pt x="183" y="322"/>
                    <a:pt x="183" y="322"/>
                  </a:cubicBezTo>
                  <a:cubicBezTo>
                    <a:pt x="183" y="322"/>
                    <a:pt x="183" y="322"/>
                    <a:pt x="183" y="322"/>
                  </a:cubicBezTo>
                  <a:cubicBezTo>
                    <a:pt x="182" y="322"/>
                    <a:pt x="182" y="322"/>
                    <a:pt x="182" y="322"/>
                  </a:cubicBezTo>
                  <a:cubicBezTo>
                    <a:pt x="182" y="322"/>
                    <a:pt x="182" y="322"/>
                    <a:pt x="182" y="322"/>
                  </a:cubicBezTo>
                  <a:cubicBezTo>
                    <a:pt x="181" y="322"/>
                    <a:pt x="181" y="322"/>
                    <a:pt x="181" y="322"/>
                  </a:cubicBezTo>
                  <a:cubicBezTo>
                    <a:pt x="180" y="322"/>
                    <a:pt x="180" y="322"/>
                    <a:pt x="180" y="322"/>
                  </a:cubicBezTo>
                  <a:cubicBezTo>
                    <a:pt x="180" y="322"/>
                    <a:pt x="180" y="322"/>
                    <a:pt x="180" y="322"/>
                  </a:cubicBezTo>
                  <a:cubicBezTo>
                    <a:pt x="180" y="322"/>
                    <a:pt x="180" y="322"/>
                    <a:pt x="180" y="322"/>
                  </a:cubicBezTo>
                  <a:cubicBezTo>
                    <a:pt x="180" y="322"/>
                    <a:pt x="180" y="322"/>
                    <a:pt x="180" y="322"/>
                  </a:cubicBezTo>
                  <a:cubicBezTo>
                    <a:pt x="180" y="322"/>
                    <a:pt x="180" y="322"/>
                    <a:pt x="180" y="322"/>
                  </a:cubicBezTo>
                  <a:cubicBezTo>
                    <a:pt x="179" y="322"/>
                    <a:pt x="179" y="322"/>
                    <a:pt x="179" y="322"/>
                  </a:cubicBezTo>
                  <a:cubicBezTo>
                    <a:pt x="179" y="322"/>
                    <a:pt x="179" y="322"/>
                    <a:pt x="179" y="322"/>
                  </a:cubicBezTo>
                  <a:cubicBezTo>
                    <a:pt x="179" y="322"/>
                    <a:pt x="179" y="322"/>
                    <a:pt x="179" y="322"/>
                  </a:cubicBezTo>
                  <a:cubicBezTo>
                    <a:pt x="179" y="322"/>
                    <a:pt x="179" y="322"/>
                    <a:pt x="179" y="322"/>
                  </a:cubicBezTo>
                  <a:cubicBezTo>
                    <a:pt x="178" y="321"/>
                    <a:pt x="178" y="321"/>
                    <a:pt x="178" y="321"/>
                  </a:cubicBezTo>
                  <a:cubicBezTo>
                    <a:pt x="178" y="321"/>
                    <a:pt x="178" y="321"/>
                    <a:pt x="178" y="321"/>
                  </a:cubicBezTo>
                  <a:cubicBezTo>
                    <a:pt x="177" y="322"/>
                    <a:pt x="177" y="322"/>
                    <a:pt x="177" y="322"/>
                  </a:cubicBezTo>
                  <a:cubicBezTo>
                    <a:pt x="177" y="322"/>
                    <a:pt x="177" y="322"/>
                    <a:pt x="177" y="321"/>
                  </a:cubicBezTo>
                  <a:cubicBezTo>
                    <a:pt x="176" y="321"/>
                    <a:pt x="176" y="321"/>
                    <a:pt x="176" y="321"/>
                  </a:cubicBezTo>
                  <a:cubicBezTo>
                    <a:pt x="176" y="321"/>
                    <a:pt x="176" y="321"/>
                    <a:pt x="176" y="321"/>
                  </a:cubicBezTo>
                  <a:cubicBezTo>
                    <a:pt x="175" y="321"/>
                    <a:pt x="176" y="321"/>
                    <a:pt x="175" y="321"/>
                  </a:cubicBezTo>
                  <a:cubicBezTo>
                    <a:pt x="175" y="321"/>
                    <a:pt x="175" y="321"/>
                    <a:pt x="175" y="321"/>
                  </a:cubicBezTo>
                  <a:cubicBezTo>
                    <a:pt x="175" y="321"/>
                    <a:pt x="175" y="321"/>
                    <a:pt x="175" y="321"/>
                  </a:cubicBezTo>
                  <a:cubicBezTo>
                    <a:pt x="175" y="321"/>
                    <a:pt x="175" y="321"/>
                    <a:pt x="175" y="321"/>
                  </a:cubicBezTo>
                  <a:cubicBezTo>
                    <a:pt x="175" y="321"/>
                    <a:pt x="175" y="321"/>
                    <a:pt x="175" y="321"/>
                  </a:cubicBezTo>
                  <a:cubicBezTo>
                    <a:pt x="174" y="321"/>
                    <a:pt x="174" y="321"/>
                    <a:pt x="174" y="321"/>
                  </a:cubicBezTo>
                  <a:cubicBezTo>
                    <a:pt x="174" y="321"/>
                    <a:pt x="174" y="321"/>
                    <a:pt x="174" y="321"/>
                  </a:cubicBezTo>
                  <a:cubicBezTo>
                    <a:pt x="174" y="321"/>
                    <a:pt x="174" y="321"/>
                    <a:pt x="174" y="321"/>
                  </a:cubicBezTo>
                  <a:cubicBezTo>
                    <a:pt x="174" y="321"/>
                    <a:pt x="174" y="321"/>
                    <a:pt x="174" y="321"/>
                  </a:cubicBezTo>
                  <a:cubicBezTo>
                    <a:pt x="174" y="322"/>
                    <a:pt x="174" y="322"/>
                    <a:pt x="174" y="322"/>
                  </a:cubicBezTo>
                  <a:cubicBezTo>
                    <a:pt x="174" y="322"/>
                    <a:pt x="174" y="322"/>
                    <a:pt x="174" y="322"/>
                  </a:cubicBezTo>
                  <a:cubicBezTo>
                    <a:pt x="173" y="321"/>
                    <a:pt x="173" y="321"/>
                    <a:pt x="173" y="321"/>
                  </a:cubicBezTo>
                  <a:cubicBezTo>
                    <a:pt x="173" y="321"/>
                    <a:pt x="173" y="321"/>
                    <a:pt x="173" y="321"/>
                  </a:cubicBezTo>
                  <a:cubicBezTo>
                    <a:pt x="173" y="321"/>
                    <a:pt x="173" y="321"/>
                    <a:pt x="173" y="321"/>
                  </a:cubicBezTo>
                  <a:cubicBezTo>
                    <a:pt x="173" y="321"/>
                    <a:pt x="173" y="321"/>
                    <a:pt x="173" y="321"/>
                  </a:cubicBezTo>
                  <a:cubicBezTo>
                    <a:pt x="173" y="321"/>
                    <a:pt x="173" y="321"/>
                    <a:pt x="173" y="321"/>
                  </a:cubicBezTo>
                  <a:cubicBezTo>
                    <a:pt x="173" y="321"/>
                    <a:pt x="173" y="321"/>
                    <a:pt x="173" y="321"/>
                  </a:cubicBezTo>
                  <a:cubicBezTo>
                    <a:pt x="172" y="321"/>
                    <a:pt x="172" y="321"/>
                    <a:pt x="172" y="321"/>
                  </a:cubicBezTo>
                  <a:cubicBezTo>
                    <a:pt x="172" y="321"/>
                    <a:pt x="172" y="321"/>
                    <a:pt x="172" y="321"/>
                  </a:cubicBezTo>
                  <a:cubicBezTo>
                    <a:pt x="172" y="321"/>
                    <a:pt x="172" y="321"/>
                    <a:pt x="172" y="321"/>
                  </a:cubicBezTo>
                  <a:cubicBezTo>
                    <a:pt x="172" y="321"/>
                    <a:pt x="172" y="321"/>
                    <a:pt x="172" y="321"/>
                  </a:cubicBezTo>
                  <a:cubicBezTo>
                    <a:pt x="171" y="321"/>
                    <a:pt x="171" y="321"/>
                    <a:pt x="171" y="321"/>
                  </a:cubicBezTo>
                  <a:cubicBezTo>
                    <a:pt x="171" y="321"/>
                    <a:pt x="171" y="320"/>
                    <a:pt x="171" y="320"/>
                  </a:cubicBezTo>
                  <a:cubicBezTo>
                    <a:pt x="171" y="321"/>
                    <a:pt x="171" y="321"/>
                    <a:pt x="171" y="321"/>
                  </a:cubicBezTo>
                  <a:cubicBezTo>
                    <a:pt x="170" y="321"/>
                    <a:pt x="170" y="321"/>
                    <a:pt x="170" y="321"/>
                  </a:cubicBezTo>
                  <a:cubicBezTo>
                    <a:pt x="170" y="320"/>
                    <a:pt x="170" y="320"/>
                    <a:pt x="170" y="320"/>
                  </a:cubicBezTo>
                  <a:cubicBezTo>
                    <a:pt x="169" y="320"/>
                    <a:pt x="169" y="320"/>
                    <a:pt x="169" y="320"/>
                  </a:cubicBezTo>
                  <a:cubicBezTo>
                    <a:pt x="170" y="321"/>
                    <a:pt x="170" y="321"/>
                    <a:pt x="170" y="321"/>
                  </a:cubicBezTo>
                  <a:cubicBezTo>
                    <a:pt x="169" y="321"/>
                    <a:pt x="169" y="321"/>
                    <a:pt x="169" y="321"/>
                  </a:cubicBezTo>
                  <a:cubicBezTo>
                    <a:pt x="169" y="321"/>
                    <a:pt x="169" y="321"/>
                    <a:pt x="169" y="321"/>
                  </a:cubicBezTo>
                  <a:cubicBezTo>
                    <a:pt x="169" y="322"/>
                    <a:pt x="169" y="322"/>
                    <a:pt x="169" y="322"/>
                  </a:cubicBezTo>
                  <a:cubicBezTo>
                    <a:pt x="169" y="321"/>
                    <a:pt x="169" y="321"/>
                    <a:pt x="169" y="321"/>
                  </a:cubicBezTo>
                  <a:cubicBezTo>
                    <a:pt x="169" y="321"/>
                    <a:pt x="169" y="321"/>
                    <a:pt x="169" y="321"/>
                  </a:cubicBezTo>
                  <a:cubicBezTo>
                    <a:pt x="169" y="322"/>
                    <a:pt x="169" y="322"/>
                    <a:pt x="169" y="322"/>
                  </a:cubicBezTo>
                  <a:cubicBezTo>
                    <a:pt x="169" y="322"/>
                    <a:pt x="169" y="322"/>
                    <a:pt x="169" y="322"/>
                  </a:cubicBezTo>
                  <a:cubicBezTo>
                    <a:pt x="169" y="322"/>
                    <a:pt x="169" y="322"/>
                    <a:pt x="169" y="322"/>
                  </a:cubicBezTo>
                  <a:cubicBezTo>
                    <a:pt x="169" y="322"/>
                    <a:pt x="169" y="322"/>
                    <a:pt x="168" y="321"/>
                  </a:cubicBezTo>
                  <a:cubicBezTo>
                    <a:pt x="169" y="320"/>
                    <a:pt x="169" y="320"/>
                    <a:pt x="169" y="320"/>
                  </a:cubicBezTo>
                  <a:cubicBezTo>
                    <a:pt x="169" y="320"/>
                    <a:pt x="169" y="320"/>
                    <a:pt x="169" y="320"/>
                  </a:cubicBezTo>
                  <a:cubicBezTo>
                    <a:pt x="167" y="321"/>
                    <a:pt x="168" y="321"/>
                    <a:pt x="167" y="320"/>
                  </a:cubicBezTo>
                  <a:cubicBezTo>
                    <a:pt x="167" y="320"/>
                    <a:pt x="167" y="320"/>
                    <a:pt x="167" y="320"/>
                  </a:cubicBezTo>
                  <a:cubicBezTo>
                    <a:pt x="167" y="321"/>
                    <a:pt x="167" y="321"/>
                    <a:pt x="167" y="321"/>
                  </a:cubicBezTo>
                  <a:cubicBezTo>
                    <a:pt x="167" y="321"/>
                    <a:pt x="168" y="321"/>
                    <a:pt x="168" y="322"/>
                  </a:cubicBezTo>
                  <a:cubicBezTo>
                    <a:pt x="168" y="322"/>
                    <a:pt x="168" y="322"/>
                    <a:pt x="168" y="322"/>
                  </a:cubicBezTo>
                  <a:cubicBezTo>
                    <a:pt x="168" y="322"/>
                    <a:pt x="168" y="322"/>
                    <a:pt x="168" y="322"/>
                  </a:cubicBezTo>
                  <a:cubicBezTo>
                    <a:pt x="167" y="322"/>
                    <a:pt x="167" y="322"/>
                    <a:pt x="167" y="322"/>
                  </a:cubicBezTo>
                  <a:cubicBezTo>
                    <a:pt x="167" y="321"/>
                    <a:pt x="167" y="321"/>
                    <a:pt x="167" y="321"/>
                  </a:cubicBezTo>
                  <a:cubicBezTo>
                    <a:pt x="167" y="321"/>
                    <a:pt x="167" y="321"/>
                    <a:pt x="167" y="321"/>
                  </a:cubicBezTo>
                  <a:cubicBezTo>
                    <a:pt x="167" y="321"/>
                    <a:pt x="167" y="321"/>
                    <a:pt x="167" y="321"/>
                  </a:cubicBezTo>
                  <a:cubicBezTo>
                    <a:pt x="167" y="321"/>
                    <a:pt x="167" y="321"/>
                    <a:pt x="167" y="321"/>
                  </a:cubicBezTo>
                  <a:cubicBezTo>
                    <a:pt x="166" y="321"/>
                    <a:pt x="166" y="321"/>
                    <a:pt x="166" y="321"/>
                  </a:cubicBezTo>
                  <a:cubicBezTo>
                    <a:pt x="166" y="321"/>
                    <a:pt x="166" y="321"/>
                    <a:pt x="166" y="321"/>
                  </a:cubicBezTo>
                  <a:cubicBezTo>
                    <a:pt x="166" y="321"/>
                    <a:pt x="166" y="321"/>
                    <a:pt x="166" y="321"/>
                  </a:cubicBezTo>
                  <a:cubicBezTo>
                    <a:pt x="165" y="321"/>
                    <a:pt x="165" y="321"/>
                    <a:pt x="165" y="321"/>
                  </a:cubicBezTo>
                  <a:cubicBezTo>
                    <a:pt x="165" y="322"/>
                    <a:pt x="165" y="322"/>
                    <a:pt x="165" y="322"/>
                  </a:cubicBezTo>
                  <a:cubicBezTo>
                    <a:pt x="165" y="321"/>
                    <a:pt x="165" y="321"/>
                    <a:pt x="165" y="321"/>
                  </a:cubicBezTo>
                  <a:cubicBezTo>
                    <a:pt x="165" y="322"/>
                    <a:pt x="165" y="322"/>
                    <a:pt x="165" y="322"/>
                  </a:cubicBezTo>
                  <a:cubicBezTo>
                    <a:pt x="164" y="321"/>
                    <a:pt x="164" y="321"/>
                    <a:pt x="164" y="321"/>
                  </a:cubicBezTo>
                  <a:cubicBezTo>
                    <a:pt x="164" y="322"/>
                    <a:pt x="164" y="322"/>
                    <a:pt x="164" y="322"/>
                  </a:cubicBezTo>
                  <a:cubicBezTo>
                    <a:pt x="163" y="322"/>
                    <a:pt x="163" y="322"/>
                    <a:pt x="163" y="322"/>
                  </a:cubicBezTo>
                  <a:cubicBezTo>
                    <a:pt x="164" y="322"/>
                    <a:pt x="164" y="322"/>
                    <a:pt x="164" y="322"/>
                  </a:cubicBezTo>
                  <a:cubicBezTo>
                    <a:pt x="164" y="321"/>
                    <a:pt x="164" y="321"/>
                    <a:pt x="164" y="321"/>
                  </a:cubicBezTo>
                  <a:lnTo>
                    <a:pt x="163" y="321"/>
                  </a:lnTo>
                  <a:close/>
                  <a:moveTo>
                    <a:pt x="188" y="309"/>
                  </a:moveTo>
                  <a:cubicBezTo>
                    <a:pt x="188" y="309"/>
                    <a:pt x="188" y="309"/>
                    <a:pt x="188" y="309"/>
                  </a:cubicBezTo>
                  <a:cubicBezTo>
                    <a:pt x="188" y="309"/>
                    <a:pt x="188" y="309"/>
                    <a:pt x="188" y="309"/>
                  </a:cubicBezTo>
                  <a:cubicBezTo>
                    <a:pt x="188" y="309"/>
                    <a:pt x="189" y="309"/>
                    <a:pt x="189" y="309"/>
                  </a:cubicBezTo>
                  <a:cubicBezTo>
                    <a:pt x="189" y="309"/>
                    <a:pt x="189" y="309"/>
                    <a:pt x="189" y="309"/>
                  </a:cubicBezTo>
                  <a:cubicBezTo>
                    <a:pt x="189" y="309"/>
                    <a:pt x="189" y="309"/>
                    <a:pt x="189" y="309"/>
                  </a:cubicBezTo>
                  <a:cubicBezTo>
                    <a:pt x="189" y="309"/>
                    <a:pt x="189" y="309"/>
                    <a:pt x="189" y="309"/>
                  </a:cubicBezTo>
                  <a:cubicBezTo>
                    <a:pt x="188" y="309"/>
                    <a:pt x="188" y="309"/>
                    <a:pt x="188" y="309"/>
                  </a:cubicBezTo>
                  <a:cubicBezTo>
                    <a:pt x="188" y="309"/>
                    <a:pt x="188" y="309"/>
                    <a:pt x="188" y="309"/>
                  </a:cubicBezTo>
                  <a:cubicBezTo>
                    <a:pt x="188" y="309"/>
                    <a:pt x="188" y="309"/>
                    <a:pt x="188" y="309"/>
                  </a:cubicBezTo>
                  <a:close/>
                  <a:moveTo>
                    <a:pt x="187" y="311"/>
                  </a:moveTo>
                  <a:cubicBezTo>
                    <a:pt x="188" y="312"/>
                    <a:pt x="188" y="312"/>
                    <a:pt x="188" y="312"/>
                  </a:cubicBezTo>
                  <a:cubicBezTo>
                    <a:pt x="187" y="312"/>
                    <a:pt x="187" y="312"/>
                    <a:pt x="187" y="312"/>
                  </a:cubicBezTo>
                  <a:cubicBezTo>
                    <a:pt x="188" y="312"/>
                    <a:pt x="188" y="312"/>
                    <a:pt x="188" y="312"/>
                  </a:cubicBezTo>
                  <a:cubicBezTo>
                    <a:pt x="188" y="312"/>
                    <a:pt x="188" y="312"/>
                    <a:pt x="188" y="312"/>
                  </a:cubicBezTo>
                  <a:cubicBezTo>
                    <a:pt x="188" y="312"/>
                    <a:pt x="188" y="312"/>
                    <a:pt x="188" y="312"/>
                  </a:cubicBezTo>
                  <a:cubicBezTo>
                    <a:pt x="188" y="312"/>
                    <a:pt x="188" y="312"/>
                    <a:pt x="188" y="312"/>
                  </a:cubicBezTo>
                  <a:cubicBezTo>
                    <a:pt x="188" y="312"/>
                    <a:pt x="188" y="312"/>
                    <a:pt x="188" y="312"/>
                  </a:cubicBezTo>
                  <a:cubicBezTo>
                    <a:pt x="189" y="311"/>
                    <a:pt x="189" y="312"/>
                    <a:pt x="189" y="312"/>
                  </a:cubicBezTo>
                  <a:cubicBezTo>
                    <a:pt x="190" y="312"/>
                    <a:pt x="190" y="312"/>
                    <a:pt x="190" y="312"/>
                  </a:cubicBezTo>
                  <a:cubicBezTo>
                    <a:pt x="190" y="312"/>
                    <a:pt x="190" y="312"/>
                    <a:pt x="190" y="312"/>
                  </a:cubicBezTo>
                  <a:cubicBezTo>
                    <a:pt x="190" y="312"/>
                    <a:pt x="190" y="312"/>
                    <a:pt x="190" y="312"/>
                  </a:cubicBezTo>
                  <a:cubicBezTo>
                    <a:pt x="190" y="311"/>
                    <a:pt x="190" y="311"/>
                    <a:pt x="190" y="311"/>
                  </a:cubicBezTo>
                  <a:cubicBezTo>
                    <a:pt x="190" y="311"/>
                    <a:pt x="190" y="311"/>
                    <a:pt x="190" y="311"/>
                  </a:cubicBezTo>
                  <a:cubicBezTo>
                    <a:pt x="189" y="311"/>
                    <a:pt x="189" y="311"/>
                    <a:pt x="189" y="311"/>
                  </a:cubicBezTo>
                  <a:cubicBezTo>
                    <a:pt x="189" y="311"/>
                    <a:pt x="189" y="311"/>
                    <a:pt x="189" y="311"/>
                  </a:cubicBezTo>
                  <a:cubicBezTo>
                    <a:pt x="189" y="311"/>
                    <a:pt x="189" y="311"/>
                    <a:pt x="189" y="311"/>
                  </a:cubicBezTo>
                  <a:cubicBezTo>
                    <a:pt x="189" y="311"/>
                    <a:pt x="189" y="311"/>
                    <a:pt x="189" y="311"/>
                  </a:cubicBezTo>
                  <a:cubicBezTo>
                    <a:pt x="188" y="311"/>
                    <a:pt x="188" y="310"/>
                    <a:pt x="188" y="311"/>
                  </a:cubicBezTo>
                  <a:lnTo>
                    <a:pt x="187" y="311"/>
                  </a:lnTo>
                  <a:close/>
                  <a:moveTo>
                    <a:pt x="187" y="323"/>
                  </a:moveTo>
                  <a:cubicBezTo>
                    <a:pt x="187" y="323"/>
                    <a:pt x="187" y="323"/>
                    <a:pt x="187" y="323"/>
                  </a:cubicBezTo>
                  <a:close/>
                  <a:moveTo>
                    <a:pt x="184" y="308"/>
                  </a:moveTo>
                  <a:cubicBezTo>
                    <a:pt x="184" y="308"/>
                    <a:pt x="184" y="308"/>
                    <a:pt x="184" y="308"/>
                  </a:cubicBezTo>
                  <a:cubicBezTo>
                    <a:pt x="184" y="308"/>
                    <a:pt x="184" y="308"/>
                    <a:pt x="184" y="308"/>
                  </a:cubicBezTo>
                  <a:cubicBezTo>
                    <a:pt x="184" y="308"/>
                    <a:pt x="184" y="308"/>
                    <a:pt x="184" y="308"/>
                  </a:cubicBezTo>
                  <a:close/>
                  <a:moveTo>
                    <a:pt x="183" y="307"/>
                  </a:moveTo>
                  <a:cubicBezTo>
                    <a:pt x="184" y="307"/>
                    <a:pt x="184" y="307"/>
                    <a:pt x="184" y="307"/>
                  </a:cubicBezTo>
                  <a:cubicBezTo>
                    <a:pt x="184" y="307"/>
                    <a:pt x="184" y="307"/>
                    <a:pt x="184" y="307"/>
                  </a:cubicBezTo>
                  <a:cubicBezTo>
                    <a:pt x="184" y="308"/>
                    <a:pt x="184" y="308"/>
                    <a:pt x="184" y="308"/>
                  </a:cubicBezTo>
                  <a:cubicBezTo>
                    <a:pt x="184" y="307"/>
                    <a:pt x="184" y="307"/>
                    <a:pt x="184" y="307"/>
                  </a:cubicBezTo>
                  <a:cubicBezTo>
                    <a:pt x="183" y="306"/>
                    <a:pt x="183" y="306"/>
                    <a:pt x="183" y="306"/>
                  </a:cubicBezTo>
                  <a:cubicBezTo>
                    <a:pt x="183" y="306"/>
                    <a:pt x="183" y="306"/>
                    <a:pt x="183" y="306"/>
                  </a:cubicBezTo>
                  <a:lnTo>
                    <a:pt x="183" y="307"/>
                  </a:lnTo>
                  <a:close/>
                  <a:moveTo>
                    <a:pt x="174" y="320"/>
                  </a:moveTo>
                  <a:cubicBezTo>
                    <a:pt x="174" y="320"/>
                    <a:pt x="174" y="320"/>
                    <a:pt x="174" y="320"/>
                  </a:cubicBezTo>
                  <a:cubicBezTo>
                    <a:pt x="175" y="320"/>
                    <a:pt x="175" y="320"/>
                    <a:pt x="175" y="320"/>
                  </a:cubicBezTo>
                  <a:cubicBezTo>
                    <a:pt x="174" y="320"/>
                    <a:pt x="174" y="320"/>
                    <a:pt x="174" y="320"/>
                  </a:cubicBezTo>
                  <a:close/>
                  <a:moveTo>
                    <a:pt x="171" y="320"/>
                  </a:moveTo>
                  <a:cubicBezTo>
                    <a:pt x="171" y="320"/>
                    <a:pt x="171" y="320"/>
                    <a:pt x="171" y="320"/>
                  </a:cubicBezTo>
                  <a:close/>
                  <a:moveTo>
                    <a:pt x="203" y="308"/>
                  </a:moveTo>
                  <a:cubicBezTo>
                    <a:pt x="202" y="308"/>
                    <a:pt x="202" y="308"/>
                    <a:pt x="202" y="308"/>
                  </a:cubicBezTo>
                  <a:lnTo>
                    <a:pt x="203" y="308"/>
                  </a:lnTo>
                  <a:close/>
                  <a:moveTo>
                    <a:pt x="305" y="216"/>
                  </a:moveTo>
                  <a:cubicBezTo>
                    <a:pt x="305" y="216"/>
                    <a:pt x="305" y="216"/>
                    <a:pt x="305" y="216"/>
                  </a:cubicBezTo>
                  <a:cubicBezTo>
                    <a:pt x="306" y="216"/>
                    <a:pt x="306" y="216"/>
                    <a:pt x="306" y="216"/>
                  </a:cubicBezTo>
                  <a:cubicBezTo>
                    <a:pt x="306" y="216"/>
                    <a:pt x="306" y="216"/>
                    <a:pt x="306" y="216"/>
                  </a:cubicBezTo>
                  <a:cubicBezTo>
                    <a:pt x="306" y="216"/>
                    <a:pt x="306" y="216"/>
                    <a:pt x="306" y="216"/>
                  </a:cubicBezTo>
                  <a:lnTo>
                    <a:pt x="305" y="216"/>
                  </a:lnTo>
                  <a:close/>
                  <a:moveTo>
                    <a:pt x="278" y="212"/>
                  </a:moveTo>
                  <a:cubicBezTo>
                    <a:pt x="278" y="211"/>
                    <a:pt x="278" y="211"/>
                    <a:pt x="278" y="211"/>
                  </a:cubicBezTo>
                  <a:cubicBezTo>
                    <a:pt x="277" y="212"/>
                    <a:pt x="277" y="211"/>
                    <a:pt x="277" y="211"/>
                  </a:cubicBezTo>
                  <a:cubicBezTo>
                    <a:pt x="277" y="211"/>
                    <a:pt x="277" y="211"/>
                    <a:pt x="277" y="211"/>
                  </a:cubicBezTo>
                  <a:cubicBezTo>
                    <a:pt x="277" y="212"/>
                    <a:pt x="277" y="212"/>
                    <a:pt x="277" y="212"/>
                  </a:cubicBezTo>
                  <a:cubicBezTo>
                    <a:pt x="277" y="211"/>
                    <a:pt x="277" y="211"/>
                    <a:pt x="277" y="211"/>
                  </a:cubicBezTo>
                  <a:cubicBezTo>
                    <a:pt x="277" y="212"/>
                    <a:pt x="277" y="212"/>
                    <a:pt x="277" y="212"/>
                  </a:cubicBezTo>
                  <a:cubicBezTo>
                    <a:pt x="277" y="212"/>
                    <a:pt x="277" y="212"/>
                    <a:pt x="277" y="212"/>
                  </a:cubicBezTo>
                  <a:cubicBezTo>
                    <a:pt x="277" y="212"/>
                    <a:pt x="277" y="212"/>
                    <a:pt x="278" y="212"/>
                  </a:cubicBezTo>
                  <a:close/>
                  <a:moveTo>
                    <a:pt x="273" y="204"/>
                  </a:moveTo>
                  <a:cubicBezTo>
                    <a:pt x="273" y="205"/>
                    <a:pt x="273" y="205"/>
                    <a:pt x="273" y="205"/>
                  </a:cubicBezTo>
                  <a:cubicBezTo>
                    <a:pt x="273" y="204"/>
                    <a:pt x="273" y="204"/>
                    <a:pt x="273" y="204"/>
                  </a:cubicBezTo>
                  <a:cubicBezTo>
                    <a:pt x="273" y="204"/>
                    <a:pt x="273" y="204"/>
                    <a:pt x="273" y="204"/>
                  </a:cubicBezTo>
                  <a:cubicBezTo>
                    <a:pt x="274" y="203"/>
                    <a:pt x="274" y="203"/>
                    <a:pt x="274" y="203"/>
                  </a:cubicBezTo>
                  <a:cubicBezTo>
                    <a:pt x="274" y="203"/>
                    <a:pt x="274" y="203"/>
                    <a:pt x="274" y="203"/>
                  </a:cubicBezTo>
                  <a:cubicBezTo>
                    <a:pt x="275" y="202"/>
                    <a:pt x="275" y="202"/>
                    <a:pt x="275" y="202"/>
                  </a:cubicBezTo>
                  <a:cubicBezTo>
                    <a:pt x="275" y="202"/>
                    <a:pt x="275" y="202"/>
                    <a:pt x="275" y="202"/>
                  </a:cubicBezTo>
                  <a:cubicBezTo>
                    <a:pt x="276" y="202"/>
                    <a:pt x="276" y="202"/>
                    <a:pt x="276" y="202"/>
                  </a:cubicBezTo>
                  <a:cubicBezTo>
                    <a:pt x="276" y="202"/>
                    <a:pt x="276" y="202"/>
                    <a:pt x="276" y="202"/>
                  </a:cubicBezTo>
                  <a:cubicBezTo>
                    <a:pt x="276" y="202"/>
                    <a:pt x="276" y="202"/>
                    <a:pt x="276" y="202"/>
                  </a:cubicBezTo>
                  <a:cubicBezTo>
                    <a:pt x="276" y="202"/>
                    <a:pt x="276" y="202"/>
                    <a:pt x="276" y="202"/>
                  </a:cubicBezTo>
                  <a:cubicBezTo>
                    <a:pt x="277" y="201"/>
                    <a:pt x="277" y="201"/>
                    <a:pt x="277" y="201"/>
                  </a:cubicBezTo>
                  <a:cubicBezTo>
                    <a:pt x="277" y="201"/>
                    <a:pt x="277" y="201"/>
                    <a:pt x="277" y="201"/>
                  </a:cubicBezTo>
                  <a:cubicBezTo>
                    <a:pt x="278" y="200"/>
                    <a:pt x="278" y="200"/>
                    <a:pt x="278" y="200"/>
                  </a:cubicBezTo>
                  <a:cubicBezTo>
                    <a:pt x="278" y="200"/>
                    <a:pt x="278" y="200"/>
                    <a:pt x="278" y="200"/>
                  </a:cubicBezTo>
                  <a:cubicBezTo>
                    <a:pt x="278" y="199"/>
                    <a:pt x="278" y="199"/>
                    <a:pt x="278" y="199"/>
                  </a:cubicBezTo>
                  <a:cubicBezTo>
                    <a:pt x="278" y="199"/>
                    <a:pt x="278" y="199"/>
                    <a:pt x="278" y="199"/>
                  </a:cubicBezTo>
                  <a:cubicBezTo>
                    <a:pt x="278" y="198"/>
                    <a:pt x="278" y="198"/>
                    <a:pt x="278" y="198"/>
                  </a:cubicBezTo>
                  <a:cubicBezTo>
                    <a:pt x="277" y="199"/>
                    <a:pt x="277" y="199"/>
                    <a:pt x="277" y="199"/>
                  </a:cubicBezTo>
                  <a:cubicBezTo>
                    <a:pt x="278" y="199"/>
                    <a:pt x="277" y="199"/>
                    <a:pt x="277" y="200"/>
                  </a:cubicBezTo>
                  <a:cubicBezTo>
                    <a:pt x="277" y="200"/>
                    <a:pt x="277" y="200"/>
                    <a:pt x="277" y="200"/>
                  </a:cubicBezTo>
                  <a:cubicBezTo>
                    <a:pt x="277" y="200"/>
                    <a:pt x="277" y="200"/>
                    <a:pt x="277" y="200"/>
                  </a:cubicBezTo>
                  <a:cubicBezTo>
                    <a:pt x="276" y="200"/>
                    <a:pt x="276" y="200"/>
                    <a:pt x="276" y="200"/>
                  </a:cubicBezTo>
                  <a:cubicBezTo>
                    <a:pt x="276" y="200"/>
                    <a:pt x="276" y="200"/>
                    <a:pt x="276" y="200"/>
                  </a:cubicBezTo>
                  <a:cubicBezTo>
                    <a:pt x="276" y="200"/>
                    <a:pt x="276" y="200"/>
                    <a:pt x="276" y="200"/>
                  </a:cubicBezTo>
                  <a:cubicBezTo>
                    <a:pt x="276" y="201"/>
                    <a:pt x="276" y="201"/>
                    <a:pt x="276" y="201"/>
                  </a:cubicBezTo>
                  <a:cubicBezTo>
                    <a:pt x="276" y="201"/>
                    <a:pt x="275" y="201"/>
                    <a:pt x="275" y="201"/>
                  </a:cubicBezTo>
                  <a:cubicBezTo>
                    <a:pt x="275" y="201"/>
                    <a:pt x="275" y="201"/>
                    <a:pt x="275" y="201"/>
                  </a:cubicBezTo>
                  <a:cubicBezTo>
                    <a:pt x="275" y="202"/>
                    <a:pt x="274" y="202"/>
                    <a:pt x="274" y="202"/>
                  </a:cubicBezTo>
                  <a:cubicBezTo>
                    <a:pt x="274" y="202"/>
                    <a:pt x="274" y="202"/>
                    <a:pt x="274" y="202"/>
                  </a:cubicBezTo>
                  <a:cubicBezTo>
                    <a:pt x="274" y="202"/>
                    <a:pt x="274" y="202"/>
                    <a:pt x="274" y="202"/>
                  </a:cubicBezTo>
                  <a:cubicBezTo>
                    <a:pt x="273" y="202"/>
                    <a:pt x="273" y="202"/>
                    <a:pt x="273" y="202"/>
                  </a:cubicBezTo>
                  <a:cubicBezTo>
                    <a:pt x="273" y="203"/>
                    <a:pt x="273" y="203"/>
                    <a:pt x="273" y="203"/>
                  </a:cubicBezTo>
                  <a:cubicBezTo>
                    <a:pt x="273" y="203"/>
                    <a:pt x="273" y="203"/>
                    <a:pt x="273" y="203"/>
                  </a:cubicBezTo>
                  <a:cubicBezTo>
                    <a:pt x="273" y="203"/>
                    <a:pt x="273" y="203"/>
                    <a:pt x="273" y="203"/>
                  </a:cubicBezTo>
                  <a:lnTo>
                    <a:pt x="273" y="204"/>
                  </a:lnTo>
                  <a:close/>
                  <a:moveTo>
                    <a:pt x="271" y="207"/>
                  </a:moveTo>
                  <a:cubicBezTo>
                    <a:pt x="271" y="208"/>
                    <a:pt x="271" y="208"/>
                    <a:pt x="271" y="208"/>
                  </a:cubicBezTo>
                  <a:cubicBezTo>
                    <a:pt x="271" y="208"/>
                    <a:pt x="271" y="208"/>
                    <a:pt x="271" y="208"/>
                  </a:cubicBezTo>
                  <a:cubicBezTo>
                    <a:pt x="271" y="208"/>
                    <a:pt x="271" y="208"/>
                    <a:pt x="271" y="208"/>
                  </a:cubicBezTo>
                  <a:cubicBezTo>
                    <a:pt x="271" y="208"/>
                    <a:pt x="271" y="208"/>
                    <a:pt x="271" y="208"/>
                  </a:cubicBezTo>
                  <a:cubicBezTo>
                    <a:pt x="271" y="208"/>
                    <a:pt x="271" y="208"/>
                    <a:pt x="271" y="208"/>
                  </a:cubicBezTo>
                  <a:cubicBezTo>
                    <a:pt x="271" y="207"/>
                    <a:pt x="271" y="207"/>
                    <a:pt x="271" y="207"/>
                  </a:cubicBezTo>
                  <a:cubicBezTo>
                    <a:pt x="271" y="207"/>
                    <a:pt x="271" y="207"/>
                    <a:pt x="271" y="207"/>
                  </a:cubicBezTo>
                  <a:close/>
                  <a:moveTo>
                    <a:pt x="268" y="216"/>
                  </a:moveTo>
                  <a:cubicBezTo>
                    <a:pt x="269" y="217"/>
                    <a:pt x="269" y="217"/>
                    <a:pt x="269" y="217"/>
                  </a:cubicBezTo>
                  <a:cubicBezTo>
                    <a:pt x="269" y="217"/>
                    <a:pt x="269" y="217"/>
                    <a:pt x="269" y="217"/>
                  </a:cubicBezTo>
                  <a:cubicBezTo>
                    <a:pt x="269" y="216"/>
                    <a:pt x="269" y="216"/>
                    <a:pt x="269" y="216"/>
                  </a:cubicBezTo>
                  <a:cubicBezTo>
                    <a:pt x="270" y="217"/>
                    <a:pt x="270" y="217"/>
                    <a:pt x="270" y="217"/>
                  </a:cubicBezTo>
                  <a:cubicBezTo>
                    <a:pt x="270" y="216"/>
                    <a:pt x="270" y="216"/>
                    <a:pt x="270" y="216"/>
                  </a:cubicBezTo>
                  <a:cubicBezTo>
                    <a:pt x="270" y="216"/>
                    <a:pt x="270" y="216"/>
                    <a:pt x="270" y="216"/>
                  </a:cubicBezTo>
                  <a:cubicBezTo>
                    <a:pt x="271" y="216"/>
                    <a:pt x="271" y="216"/>
                    <a:pt x="271" y="216"/>
                  </a:cubicBezTo>
                  <a:cubicBezTo>
                    <a:pt x="271" y="215"/>
                    <a:pt x="271" y="215"/>
                    <a:pt x="271" y="215"/>
                  </a:cubicBezTo>
                  <a:cubicBezTo>
                    <a:pt x="271" y="215"/>
                    <a:pt x="271" y="215"/>
                    <a:pt x="271" y="215"/>
                  </a:cubicBezTo>
                  <a:cubicBezTo>
                    <a:pt x="271" y="215"/>
                    <a:pt x="271" y="215"/>
                    <a:pt x="271" y="215"/>
                  </a:cubicBezTo>
                  <a:cubicBezTo>
                    <a:pt x="271" y="215"/>
                    <a:pt x="271" y="215"/>
                    <a:pt x="271" y="215"/>
                  </a:cubicBezTo>
                  <a:cubicBezTo>
                    <a:pt x="271" y="215"/>
                    <a:pt x="271" y="215"/>
                    <a:pt x="271" y="215"/>
                  </a:cubicBezTo>
                  <a:cubicBezTo>
                    <a:pt x="271" y="214"/>
                    <a:pt x="272" y="215"/>
                    <a:pt x="272" y="214"/>
                  </a:cubicBezTo>
                  <a:cubicBezTo>
                    <a:pt x="272" y="214"/>
                    <a:pt x="272" y="214"/>
                    <a:pt x="272" y="214"/>
                  </a:cubicBezTo>
                  <a:cubicBezTo>
                    <a:pt x="272" y="214"/>
                    <a:pt x="272" y="214"/>
                    <a:pt x="272" y="214"/>
                  </a:cubicBezTo>
                  <a:cubicBezTo>
                    <a:pt x="272" y="214"/>
                    <a:pt x="272" y="214"/>
                    <a:pt x="272" y="214"/>
                  </a:cubicBezTo>
                  <a:cubicBezTo>
                    <a:pt x="273" y="213"/>
                    <a:pt x="273" y="213"/>
                    <a:pt x="273" y="213"/>
                  </a:cubicBezTo>
                  <a:cubicBezTo>
                    <a:pt x="272" y="213"/>
                    <a:pt x="272" y="213"/>
                    <a:pt x="272" y="213"/>
                  </a:cubicBezTo>
                  <a:cubicBezTo>
                    <a:pt x="273" y="213"/>
                    <a:pt x="273" y="213"/>
                    <a:pt x="273" y="213"/>
                  </a:cubicBezTo>
                  <a:cubicBezTo>
                    <a:pt x="273" y="213"/>
                    <a:pt x="273" y="213"/>
                    <a:pt x="273" y="213"/>
                  </a:cubicBezTo>
                  <a:cubicBezTo>
                    <a:pt x="273" y="212"/>
                    <a:pt x="273" y="212"/>
                    <a:pt x="273" y="212"/>
                  </a:cubicBezTo>
                  <a:cubicBezTo>
                    <a:pt x="273" y="212"/>
                    <a:pt x="273" y="212"/>
                    <a:pt x="273" y="212"/>
                  </a:cubicBezTo>
                  <a:cubicBezTo>
                    <a:pt x="273" y="212"/>
                    <a:pt x="273" y="212"/>
                    <a:pt x="273" y="212"/>
                  </a:cubicBezTo>
                  <a:cubicBezTo>
                    <a:pt x="273" y="211"/>
                    <a:pt x="273" y="211"/>
                    <a:pt x="273" y="211"/>
                  </a:cubicBezTo>
                  <a:cubicBezTo>
                    <a:pt x="273" y="211"/>
                    <a:pt x="273" y="211"/>
                    <a:pt x="273" y="211"/>
                  </a:cubicBezTo>
                  <a:cubicBezTo>
                    <a:pt x="273" y="211"/>
                    <a:pt x="273" y="211"/>
                    <a:pt x="273" y="211"/>
                  </a:cubicBezTo>
                  <a:cubicBezTo>
                    <a:pt x="273" y="210"/>
                    <a:pt x="273" y="210"/>
                    <a:pt x="273" y="210"/>
                  </a:cubicBezTo>
                  <a:cubicBezTo>
                    <a:pt x="273" y="210"/>
                    <a:pt x="273" y="210"/>
                    <a:pt x="273" y="210"/>
                  </a:cubicBezTo>
                  <a:cubicBezTo>
                    <a:pt x="274" y="210"/>
                    <a:pt x="274" y="210"/>
                    <a:pt x="274" y="210"/>
                  </a:cubicBezTo>
                  <a:cubicBezTo>
                    <a:pt x="274" y="210"/>
                    <a:pt x="274" y="210"/>
                    <a:pt x="274" y="210"/>
                  </a:cubicBezTo>
                  <a:cubicBezTo>
                    <a:pt x="274" y="210"/>
                    <a:pt x="274" y="210"/>
                    <a:pt x="274" y="210"/>
                  </a:cubicBezTo>
                  <a:cubicBezTo>
                    <a:pt x="274" y="210"/>
                    <a:pt x="274" y="210"/>
                    <a:pt x="274" y="210"/>
                  </a:cubicBezTo>
                  <a:cubicBezTo>
                    <a:pt x="274" y="209"/>
                    <a:pt x="274" y="209"/>
                    <a:pt x="274" y="209"/>
                  </a:cubicBezTo>
                  <a:cubicBezTo>
                    <a:pt x="274" y="209"/>
                    <a:pt x="274" y="209"/>
                    <a:pt x="274" y="209"/>
                  </a:cubicBezTo>
                  <a:cubicBezTo>
                    <a:pt x="274" y="209"/>
                    <a:pt x="274" y="209"/>
                    <a:pt x="274" y="209"/>
                  </a:cubicBezTo>
                  <a:cubicBezTo>
                    <a:pt x="274" y="208"/>
                    <a:pt x="274" y="208"/>
                    <a:pt x="274" y="208"/>
                  </a:cubicBezTo>
                  <a:cubicBezTo>
                    <a:pt x="274" y="208"/>
                    <a:pt x="274" y="208"/>
                    <a:pt x="274" y="208"/>
                  </a:cubicBezTo>
                  <a:cubicBezTo>
                    <a:pt x="273" y="208"/>
                    <a:pt x="273" y="208"/>
                    <a:pt x="273" y="208"/>
                  </a:cubicBezTo>
                  <a:cubicBezTo>
                    <a:pt x="273" y="208"/>
                    <a:pt x="273" y="208"/>
                    <a:pt x="273" y="208"/>
                  </a:cubicBezTo>
                  <a:cubicBezTo>
                    <a:pt x="273" y="209"/>
                    <a:pt x="273" y="209"/>
                    <a:pt x="273" y="209"/>
                  </a:cubicBezTo>
                  <a:cubicBezTo>
                    <a:pt x="273" y="209"/>
                    <a:pt x="273" y="209"/>
                    <a:pt x="273" y="209"/>
                  </a:cubicBezTo>
                  <a:cubicBezTo>
                    <a:pt x="273" y="209"/>
                    <a:pt x="273" y="209"/>
                    <a:pt x="273" y="209"/>
                  </a:cubicBezTo>
                  <a:cubicBezTo>
                    <a:pt x="273" y="209"/>
                    <a:pt x="273" y="209"/>
                    <a:pt x="273" y="209"/>
                  </a:cubicBezTo>
                  <a:cubicBezTo>
                    <a:pt x="273" y="210"/>
                    <a:pt x="273" y="210"/>
                    <a:pt x="273" y="210"/>
                  </a:cubicBezTo>
                  <a:cubicBezTo>
                    <a:pt x="273" y="210"/>
                    <a:pt x="273" y="210"/>
                    <a:pt x="273" y="210"/>
                  </a:cubicBezTo>
                  <a:cubicBezTo>
                    <a:pt x="273" y="210"/>
                    <a:pt x="273" y="210"/>
                    <a:pt x="273" y="211"/>
                  </a:cubicBezTo>
                  <a:cubicBezTo>
                    <a:pt x="272" y="211"/>
                    <a:pt x="272" y="211"/>
                    <a:pt x="272" y="211"/>
                  </a:cubicBezTo>
                  <a:cubicBezTo>
                    <a:pt x="272" y="211"/>
                    <a:pt x="272" y="211"/>
                    <a:pt x="272" y="211"/>
                  </a:cubicBezTo>
                  <a:cubicBezTo>
                    <a:pt x="272" y="211"/>
                    <a:pt x="272" y="211"/>
                    <a:pt x="272" y="211"/>
                  </a:cubicBezTo>
                  <a:cubicBezTo>
                    <a:pt x="272" y="212"/>
                    <a:pt x="272" y="212"/>
                    <a:pt x="272" y="212"/>
                  </a:cubicBezTo>
                  <a:cubicBezTo>
                    <a:pt x="272" y="212"/>
                    <a:pt x="272" y="212"/>
                    <a:pt x="272" y="212"/>
                  </a:cubicBezTo>
                  <a:cubicBezTo>
                    <a:pt x="272" y="212"/>
                    <a:pt x="272" y="212"/>
                    <a:pt x="272" y="212"/>
                  </a:cubicBezTo>
                  <a:cubicBezTo>
                    <a:pt x="272" y="212"/>
                    <a:pt x="272" y="212"/>
                    <a:pt x="272" y="212"/>
                  </a:cubicBezTo>
                  <a:cubicBezTo>
                    <a:pt x="272" y="213"/>
                    <a:pt x="272" y="213"/>
                    <a:pt x="272" y="213"/>
                  </a:cubicBezTo>
                  <a:cubicBezTo>
                    <a:pt x="272" y="213"/>
                    <a:pt x="272" y="213"/>
                    <a:pt x="272" y="213"/>
                  </a:cubicBezTo>
                  <a:cubicBezTo>
                    <a:pt x="272" y="213"/>
                    <a:pt x="272" y="213"/>
                    <a:pt x="272" y="213"/>
                  </a:cubicBezTo>
                  <a:cubicBezTo>
                    <a:pt x="271" y="214"/>
                    <a:pt x="271" y="214"/>
                    <a:pt x="271" y="214"/>
                  </a:cubicBezTo>
                  <a:cubicBezTo>
                    <a:pt x="271" y="214"/>
                    <a:pt x="271" y="214"/>
                    <a:pt x="271" y="214"/>
                  </a:cubicBezTo>
                  <a:cubicBezTo>
                    <a:pt x="270" y="214"/>
                    <a:pt x="270" y="214"/>
                    <a:pt x="270" y="214"/>
                  </a:cubicBezTo>
                  <a:cubicBezTo>
                    <a:pt x="270" y="215"/>
                    <a:pt x="270" y="215"/>
                    <a:pt x="270" y="215"/>
                  </a:cubicBezTo>
                  <a:cubicBezTo>
                    <a:pt x="269" y="215"/>
                    <a:pt x="269" y="216"/>
                    <a:pt x="268" y="216"/>
                  </a:cubicBezTo>
                  <a:close/>
                  <a:moveTo>
                    <a:pt x="266" y="219"/>
                  </a:moveTo>
                  <a:cubicBezTo>
                    <a:pt x="266" y="219"/>
                    <a:pt x="266" y="219"/>
                    <a:pt x="266" y="219"/>
                  </a:cubicBezTo>
                  <a:cubicBezTo>
                    <a:pt x="267" y="219"/>
                    <a:pt x="267" y="219"/>
                    <a:pt x="267" y="219"/>
                  </a:cubicBezTo>
                  <a:cubicBezTo>
                    <a:pt x="267" y="219"/>
                    <a:pt x="267" y="219"/>
                    <a:pt x="267" y="219"/>
                  </a:cubicBezTo>
                  <a:cubicBezTo>
                    <a:pt x="268" y="219"/>
                    <a:pt x="268" y="219"/>
                    <a:pt x="268" y="219"/>
                  </a:cubicBezTo>
                  <a:cubicBezTo>
                    <a:pt x="267" y="218"/>
                    <a:pt x="267" y="218"/>
                    <a:pt x="267" y="218"/>
                  </a:cubicBezTo>
                  <a:cubicBezTo>
                    <a:pt x="267" y="218"/>
                    <a:pt x="267" y="218"/>
                    <a:pt x="267" y="218"/>
                  </a:cubicBezTo>
                  <a:cubicBezTo>
                    <a:pt x="267" y="218"/>
                    <a:pt x="267" y="218"/>
                    <a:pt x="267" y="218"/>
                  </a:cubicBezTo>
                  <a:cubicBezTo>
                    <a:pt x="266" y="219"/>
                    <a:pt x="266" y="219"/>
                    <a:pt x="266" y="219"/>
                  </a:cubicBezTo>
                  <a:close/>
                  <a:moveTo>
                    <a:pt x="261" y="220"/>
                  </a:moveTo>
                  <a:cubicBezTo>
                    <a:pt x="261" y="220"/>
                    <a:pt x="261" y="220"/>
                    <a:pt x="261" y="220"/>
                  </a:cubicBezTo>
                  <a:cubicBezTo>
                    <a:pt x="261" y="220"/>
                    <a:pt x="260" y="220"/>
                    <a:pt x="260" y="220"/>
                  </a:cubicBezTo>
                  <a:cubicBezTo>
                    <a:pt x="259" y="220"/>
                    <a:pt x="259" y="220"/>
                    <a:pt x="259" y="220"/>
                  </a:cubicBezTo>
                  <a:cubicBezTo>
                    <a:pt x="259" y="220"/>
                    <a:pt x="259" y="220"/>
                    <a:pt x="259" y="220"/>
                  </a:cubicBezTo>
                  <a:cubicBezTo>
                    <a:pt x="260" y="220"/>
                    <a:pt x="260" y="220"/>
                    <a:pt x="260" y="220"/>
                  </a:cubicBezTo>
                  <a:cubicBezTo>
                    <a:pt x="260" y="220"/>
                    <a:pt x="260" y="220"/>
                    <a:pt x="260" y="220"/>
                  </a:cubicBezTo>
                  <a:cubicBezTo>
                    <a:pt x="260" y="220"/>
                    <a:pt x="260" y="220"/>
                    <a:pt x="260" y="220"/>
                  </a:cubicBezTo>
                  <a:cubicBezTo>
                    <a:pt x="260" y="221"/>
                    <a:pt x="260" y="221"/>
                    <a:pt x="260" y="221"/>
                  </a:cubicBezTo>
                  <a:cubicBezTo>
                    <a:pt x="261" y="221"/>
                    <a:pt x="261" y="221"/>
                    <a:pt x="261" y="221"/>
                  </a:cubicBezTo>
                  <a:cubicBezTo>
                    <a:pt x="261" y="220"/>
                    <a:pt x="261" y="220"/>
                    <a:pt x="261" y="220"/>
                  </a:cubicBezTo>
                  <a:close/>
                  <a:moveTo>
                    <a:pt x="265" y="220"/>
                  </a:moveTo>
                  <a:cubicBezTo>
                    <a:pt x="265" y="220"/>
                    <a:pt x="265" y="220"/>
                    <a:pt x="265" y="220"/>
                  </a:cubicBezTo>
                  <a:cubicBezTo>
                    <a:pt x="264" y="220"/>
                    <a:pt x="264" y="220"/>
                    <a:pt x="264" y="220"/>
                  </a:cubicBezTo>
                  <a:cubicBezTo>
                    <a:pt x="264" y="220"/>
                    <a:pt x="264" y="220"/>
                    <a:pt x="264" y="220"/>
                  </a:cubicBezTo>
                  <a:cubicBezTo>
                    <a:pt x="264" y="220"/>
                    <a:pt x="264" y="220"/>
                    <a:pt x="264" y="220"/>
                  </a:cubicBezTo>
                  <a:cubicBezTo>
                    <a:pt x="265" y="220"/>
                    <a:pt x="265" y="220"/>
                    <a:pt x="265" y="220"/>
                  </a:cubicBezTo>
                  <a:cubicBezTo>
                    <a:pt x="265" y="220"/>
                    <a:pt x="265" y="220"/>
                    <a:pt x="265" y="220"/>
                  </a:cubicBezTo>
                  <a:cubicBezTo>
                    <a:pt x="265" y="220"/>
                    <a:pt x="265" y="220"/>
                    <a:pt x="265" y="220"/>
                  </a:cubicBezTo>
                  <a:cubicBezTo>
                    <a:pt x="265" y="220"/>
                    <a:pt x="265" y="220"/>
                    <a:pt x="265" y="220"/>
                  </a:cubicBezTo>
                  <a:cubicBezTo>
                    <a:pt x="265" y="220"/>
                    <a:pt x="265" y="220"/>
                    <a:pt x="265" y="220"/>
                  </a:cubicBezTo>
                  <a:close/>
                  <a:moveTo>
                    <a:pt x="264" y="209"/>
                  </a:moveTo>
                  <a:cubicBezTo>
                    <a:pt x="264" y="210"/>
                    <a:pt x="264" y="210"/>
                    <a:pt x="264" y="210"/>
                  </a:cubicBezTo>
                  <a:cubicBezTo>
                    <a:pt x="264" y="209"/>
                    <a:pt x="264" y="209"/>
                    <a:pt x="264" y="209"/>
                  </a:cubicBezTo>
                  <a:cubicBezTo>
                    <a:pt x="264" y="209"/>
                    <a:pt x="264" y="209"/>
                    <a:pt x="264" y="209"/>
                  </a:cubicBezTo>
                  <a:close/>
                  <a:moveTo>
                    <a:pt x="259" y="213"/>
                  </a:moveTo>
                  <a:cubicBezTo>
                    <a:pt x="259" y="214"/>
                    <a:pt x="259" y="214"/>
                    <a:pt x="259" y="214"/>
                  </a:cubicBezTo>
                  <a:cubicBezTo>
                    <a:pt x="260" y="214"/>
                    <a:pt x="260" y="214"/>
                    <a:pt x="260" y="214"/>
                  </a:cubicBezTo>
                  <a:cubicBezTo>
                    <a:pt x="260" y="214"/>
                    <a:pt x="260" y="214"/>
                    <a:pt x="260" y="214"/>
                  </a:cubicBezTo>
                  <a:cubicBezTo>
                    <a:pt x="260" y="214"/>
                    <a:pt x="260" y="214"/>
                    <a:pt x="260" y="214"/>
                  </a:cubicBezTo>
                  <a:cubicBezTo>
                    <a:pt x="260" y="215"/>
                    <a:pt x="260" y="215"/>
                    <a:pt x="260" y="215"/>
                  </a:cubicBezTo>
                  <a:cubicBezTo>
                    <a:pt x="260" y="215"/>
                    <a:pt x="260" y="215"/>
                    <a:pt x="260" y="215"/>
                  </a:cubicBezTo>
                  <a:cubicBezTo>
                    <a:pt x="260" y="215"/>
                    <a:pt x="260" y="215"/>
                    <a:pt x="260" y="215"/>
                  </a:cubicBezTo>
                  <a:cubicBezTo>
                    <a:pt x="259" y="215"/>
                    <a:pt x="259" y="215"/>
                    <a:pt x="259" y="215"/>
                  </a:cubicBezTo>
                  <a:cubicBezTo>
                    <a:pt x="259" y="215"/>
                    <a:pt x="259" y="215"/>
                    <a:pt x="259" y="215"/>
                  </a:cubicBezTo>
                  <a:cubicBezTo>
                    <a:pt x="259" y="215"/>
                    <a:pt x="259" y="215"/>
                    <a:pt x="259" y="215"/>
                  </a:cubicBezTo>
                  <a:cubicBezTo>
                    <a:pt x="259" y="216"/>
                    <a:pt x="259" y="216"/>
                    <a:pt x="259" y="216"/>
                  </a:cubicBezTo>
                  <a:cubicBezTo>
                    <a:pt x="259" y="216"/>
                    <a:pt x="259" y="216"/>
                    <a:pt x="259" y="216"/>
                  </a:cubicBezTo>
                  <a:cubicBezTo>
                    <a:pt x="259" y="216"/>
                    <a:pt x="259" y="216"/>
                    <a:pt x="259" y="216"/>
                  </a:cubicBezTo>
                  <a:cubicBezTo>
                    <a:pt x="260" y="216"/>
                    <a:pt x="260" y="216"/>
                    <a:pt x="260" y="216"/>
                  </a:cubicBezTo>
                  <a:cubicBezTo>
                    <a:pt x="260" y="216"/>
                    <a:pt x="260" y="216"/>
                    <a:pt x="260" y="216"/>
                  </a:cubicBezTo>
                  <a:cubicBezTo>
                    <a:pt x="260" y="216"/>
                    <a:pt x="260" y="216"/>
                    <a:pt x="260" y="216"/>
                  </a:cubicBezTo>
                  <a:cubicBezTo>
                    <a:pt x="260" y="216"/>
                    <a:pt x="260" y="216"/>
                    <a:pt x="260" y="216"/>
                  </a:cubicBezTo>
                  <a:cubicBezTo>
                    <a:pt x="260" y="217"/>
                    <a:pt x="260" y="217"/>
                    <a:pt x="260" y="217"/>
                  </a:cubicBezTo>
                  <a:cubicBezTo>
                    <a:pt x="261" y="217"/>
                    <a:pt x="261" y="217"/>
                    <a:pt x="261" y="217"/>
                  </a:cubicBezTo>
                  <a:cubicBezTo>
                    <a:pt x="261" y="217"/>
                    <a:pt x="261" y="217"/>
                    <a:pt x="261" y="217"/>
                  </a:cubicBezTo>
                  <a:cubicBezTo>
                    <a:pt x="261" y="217"/>
                    <a:pt x="261" y="217"/>
                    <a:pt x="261" y="217"/>
                  </a:cubicBezTo>
                  <a:cubicBezTo>
                    <a:pt x="262" y="217"/>
                    <a:pt x="262" y="217"/>
                    <a:pt x="262" y="217"/>
                  </a:cubicBezTo>
                  <a:cubicBezTo>
                    <a:pt x="262" y="217"/>
                    <a:pt x="262" y="217"/>
                    <a:pt x="262" y="217"/>
                  </a:cubicBezTo>
                  <a:cubicBezTo>
                    <a:pt x="262" y="217"/>
                    <a:pt x="262" y="217"/>
                    <a:pt x="262" y="217"/>
                  </a:cubicBezTo>
                  <a:cubicBezTo>
                    <a:pt x="262" y="216"/>
                    <a:pt x="263" y="217"/>
                    <a:pt x="263" y="216"/>
                  </a:cubicBezTo>
                  <a:cubicBezTo>
                    <a:pt x="263" y="216"/>
                    <a:pt x="263" y="216"/>
                    <a:pt x="263" y="216"/>
                  </a:cubicBezTo>
                  <a:cubicBezTo>
                    <a:pt x="263" y="216"/>
                    <a:pt x="263" y="216"/>
                    <a:pt x="263" y="216"/>
                  </a:cubicBezTo>
                  <a:cubicBezTo>
                    <a:pt x="264" y="216"/>
                    <a:pt x="263" y="216"/>
                    <a:pt x="263" y="215"/>
                  </a:cubicBezTo>
                  <a:cubicBezTo>
                    <a:pt x="264" y="216"/>
                    <a:pt x="264" y="215"/>
                    <a:pt x="264" y="215"/>
                  </a:cubicBezTo>
                  <a:cubicBezTo>
                    <a:pt x="264" y="215"/>
                    <a:pt x="264" y="215"/>
                    <a:pt x="264" y="215"/>
                  </a:cubicBezTo>
                  <a:cubicBezTo>
                    <a:pt x="265" y="215"/>
                    <a:pt x="265" y="215"/>
                    <a:pt x="265" y="215"/>
                  </a:cubicBezTo>
                  <a:cubicBezTo>
                    <a:pt x="265" y="215"/>
                    <a:pt x="265" y="215"/>
                    <a:pt x="265" y="215"/>
                  </a:cubicBezTo>
                  <a:cubicBezTo>
                    <a:pt x="265" y="215"/>
                    <a:pt x="265" y="215"/>
                    <a:pt x="265" y="215"/>
                  </a:cubicBezTo>
                  <a:cubicBezTo>
                    <a:pt x="265" y="215"/>
                    <a:pt x="265" y="215"/>
                    <a:pt x="265" y="215"/>
                  </a:cubicBezTo>
                  <a:cubicBezTo>
                    <a:pt x="265" y="214"/>
                    <a:pt x="265" y="214"/>
                    <a:pt x="265" y="214"/>
                  </a:cubicBezTo>
                  <a:cubicBezTo>
                    <a:pt x="265" y="214"/>
                    <a:pt x="265" y="214"/>
                    <a:pt x="265" y="214"/>
                  </a:cubicBezTo>
                  <a:cubicBezTo>
                    <a:pt x="265" y="214"/>
                    <a:pt x="265" y="214"/>
                    <a:pt x="265" y="214"/>
                  </a:cubicBezTo>
                  <a:cubicBezTo>
                    <a:pt x="265" y="213"/>
                    <a:pt x="265" y="213"/>
                    <a:pt x="265" y="213"/>
                  </a:cubicBezTo>
                  <a:cubicBezTo>
                    <a:pt x="265" y="213"/>
                    <a:pt x="265" y="213"/>
                    <a:pt x="265" y="213"/>
                  </a:cubicBezTo>
                  <a:cubicBezTo>
                    <a:pt x="265" y="213"/>
                    <a:pt x="265" y="213"/>
                    <a:pt x="265" y="213"/>
                  </a:cubicBezTo>
                  <a:cubicBezTo>
                    <a:pt x="265" y="213"/>
                    <a:pt x="265" y="213"/>
                    <a:pt x="265" y="213"/>
                  </a:cubicBezTo>
                  <a:cubicBezTo>
                    <a:pt x="265" y="213"/>
                    <a:pt x="265" y="213"/>
                    <a:pt x="265" y="213"/>
                  </a:cubicBezTo>
                  <a:cubicBezTo>
                    <a:pt x="265" y="214"/>
                    <a:pt x="265" y="214"/>
                    <a:pt x="265" y="214"/>
                  </a:cubicBezTo>
                  <a:cubicBezTo>
                    <a:pt x="264" y="213"/>
                    <a:pt x="264" y="213"/>
                    <a:pt x="264" y="213"/>
                  </a:cubicBezTo>
                  <a:cubicBezTo>
                    <a:pt x="264" y="214"/>
                    <a:pt x="264" y="214"/>
                    <a:pt x="264" y="214"/>
                  </a:cubicBezTo>
                  <a:cubicBezTo>
                    <a:pt x="264" y="213"/>
                    <a:pt x="264" y="213"/>
                    <a:pt x="263" y="212"/>
                  </a:cubicBezTo>
                  <a:cubicBezTo>
                    <a:pt x="264" y="212"/>
                    <a:pt x="264" y="212"/>
                    <a:pt x="264" y="211"/>
                  </a:cubicBezTo>
                  <a:cubicBezTo>
                    <a:pt x="264" y="211"/>
                    <a:pt x="264" y="211"/>
                    <a:pt x="264" y="211"/>
                  </a:cubicBezTo>
                  <a:cubicBezTo>
                    <a:pt x="264" y="211"/>
                    <a:pt x="264" y="211"/>
                    <a:pt x="264" y="211"/>
                  </a:cubicBezTo>
                  <a:cubicBezTo>
                    <a:pt x="264" y="211"/>
                    <a:pt x="264" y="211"/>
                    <a:pt x="264" y="211"/>
                  </a:cubicBezTo>
                  <a:cubicBezTo>
                    <a:pt x="264" y="211"/>
                    <a:pt x="264" y="211"/>
                    <a:pt x="264" y="211"/>
                  </a:cubicBezTo>
                  <a:cubicBezTo>
                    <a:pt x="264" y="211"/>
                    <a:pt x="264" y="211"/>
                    <a:pt x="264" y="211"/>
                  </a:cubicBezTo>
                  <a:cubicBezTo>
                    <a:pt x="264" y="211"/>
                    <a:pt x="264" y="211"/>
                    <a:pt x="264" y="211"/>
                  </a:cubicBezTo>
                  <a:cubicBezTo>
                    <a:pt x="263" y="212"/>
                    <a:pt x="263" y="212"/>
                    <a:pt x="263" y="212"/>
                  </a:cubicBezTo>
                  <a:cubicBezTo>
                    <a:pt x="263" y="212"/>
                    <a:pt x="263" y="212"/>
                    <a:pt x="263" y="212"/>
                  </a:cubicBezTo>
                  <a:cubicBezTo>
                    <a:pt x="263" y="212"/>
                    <a:pt x="263" y="212"/>
                    <a:pt x="263" y="212"/>
                  </a:cubicBezTo>
                  <a:cubicBezTo>
                    <a:pt x="263" y="212"/>
                    <a:pt x="263" y="212"/>
                    <a:pt x="262" y="211"/>
                  </a:cubicBezTo>
                  <a:cubicBezTo>
                    <a:pt x="262" y="212"/>
                    <a:pt x="262" y="212"/>
                    <a:pt x="262" y="212"/>
                  </a:cubicBezTo>
                  <a:cubicBezTo>
                    <a:pt x="262" y="212"/>
                    <a:pt x="262" y="212"/>
                    <a:pt x="262" y="212"/>
                  </a:cubicBezTo>
                  <a:cubicBezTo>
                    <a:pt x="262" y="212"/>
                    <a:pt x="262" y="212"/>
                    <a:pt x="262" y="212"/>
                  </a:cubicBezTo>
                  <a:cubicBezTo>
                    <a:pt x="262" y="212"/>
                    <a:pt x="262" y="212"/>
                    <a:pt x="262" y="212"/>
                  </a:cubicBezTo>
                  <a:cubicBezTo>
                    <a:pt x="262" y="213"/>
                    <a:pt x="262" y="213"/>
                    <a:pt x="262" y="213"/>
                  </a:cubicBezTo>
                  <a:cubicBezTo>
                    <a:pt x="262" y="213"/>
                    <a:pt x="262" y="213"/>
                    <a:pt x="262" y="213"/>
                  </a:cubicBezTo>
                  <a:cubicBezTo>
                    <a:pt x="262" y="212"/>
                    <a:pt x="262" y="212"/>
                    <a:pt x="262" y="212"/>
                  </a:cubicBezTo>
                  <a:cubicBezTo>
                    <a:pt x="261" y="213"/>
                    <a:pt x="261" y="213"/>
                    <a:pt x="260" y="213"/>
                  </a:cubicBezTo>
                  <a:cubicBezTo>
                    <a:pt x="260" y="213"/>
                    <a:pt x="260" y="213"/>
                    <a:pt x="260" y="213"/>
                  </a:cubicBezTo>
                  <a:cubicBezTo>
                    <a:pt x="259" y="213"/>
                    <a:pt x="259" y="213"/>
                    <a:pt x="259" y="213"/>
                  </a:cubicBezTo>
                  <a:cubicBezTo>
                    <a:pt x="259" y="213"/>
                    <a:pt x="259" y="213"/>
                    <a:pt x="259" y="213"/>
                  </a:cubicBezTo>
                  <a:close/>
                  <a:moveTo>
                    <a:pt x="258" y="218"/>
                  </a:moveTo>
                  <a:cubicBezTo>
                    <a:pt x="258" y="218"/>
                    <a:pt x="258" y="218"/>
                    <a:pt x="258" y="218"/>
                  </a:cubicBezTo>
                  <a:cubicBezTo>
                    <a:pt x="259" y="219"/>
                    <a:pt x="259" y="219"/>
                    <a:pt x="259" y="219"/>
                  </a:cubicBezTo>
                  <a:cubicBezTo>
                    <a:pt x="259" y="219"/>
                    <a:pt x="259" y="219"/>
                    <a:pt x="259" y="219"/>
                  </a:cubicBezTo>
                  <a:cubicBezTo>
                    <a:pt x="259" y="218"/>
                    <a:pt x="259" y="218"/>
                    <a:pt x="259" y="218"/>
                  </a:cubicBezTo>
                  <a:cubicBezTo>
                    <a:pt x="259" y="218"/>
                    <a:pt x="259" y="218"/>
                    <a:pt x="259" y="218"/>
                  </a:cubicBezTo>
                  <a:cubicBezTo>
                    <a:pt x="259" y="218"/>
                    <a:pt x="259" y="218"/>
                    <a:pt x="259" y="218"/>
                  </a:cubicBezTo>
                  <a:cubicBezTo>
                    <a:pt x="259" y="218"/>
                    <a:pt x="259" y="218"/>
                    <a:pt x="259" y="218"/>
                  </a:cubicBezTo>
                  <a:cubicBezTo>
                    <a:pt x="258" y="218"/>
                    <a:pt x="258" y="218"/>
                    <a:pt x="258" y="218"/>
                  </a:cubicBezTo>
                  <a:close/>
                  <a:moveTo>
                    <a:pt x="257" y="252"/>
                  </a:moveTo>
                  <a:cubicBezTo>
                    <a:pt x="258" y="253"/>
                    <a:pt x="258" y="253"/>
                    <a:pt x="258" y="253"/>
                  </a:cubicBezTo>
                  <a:cubicBezTo>
                    <a:pt x="258" y="253"/>
                    <a:pt x="258" y="253"/>
                    <a:pt x="258" y="253"/>
                  </a:cubicBezTo>
                  <a:cubicBezTo>
                    <a:pt x="258" y="253"/>
                    <a:pt x="258" y="253"/>
                    <a:pt x="258" y="253"/>
                  </a:cubicBezTo>
                  <a:cubicBezTo>
                    <a:pt x="258" y="254"/>
                    <a:pt x="258" y="254"/>
                    <a:pt x="258" y="254"/>
                  </a:cubicBezTo>
                  <a:cubicBezTo>
                    <a:pt x="258" y="254"/>
                    <a:pt x="258" y="254"/>
                    <a:pt x="258" y="254"/>
                  </a:cubicBezTo>
                  <a:cubicBezTo>
                    <a:pt x="258" y="254"/>
                    <a:pt x="258" y="254"/>
                    <a:pt x="258" y="254"/>
                  </a:cubicBezTo>
                  <a:cubicBezTo>
                    <a:pt x="258" y="254"/>
                    <a:pt x="258" y="254"/>
                    <a:pt x="258" y="254"/>
                  </a:cubicBezTo>
                  <a:cubicBezTo>
                    <a:pt x="258" y="255"/>
                    <a:pt x="258" y="255"/>
                    <a:pt x="258" y="255"/>
                  </a:cubicBezTo>
                  <a:cubicBezTo>
                    <a:pt x="258" y="255"/>
                    <a:pt x="258" y="255"/>
                    <a:pt x="258" y="255"/>
                  </a:cubicBezTo>
                  <a:cubicBezTo>
                    <a:pt x="258" y="255"/>
                    <a:pt x="258" y="255"/>
                    <a:pt x="258" y="255"/>
                  </a:cubicBezTo>
                  <a:cubicBezTo>
                    <a:pt x="259" y="254"/>
                    <a:pt x="259" y="254"/>
                    <a:pt x="259" y="254"/>
                  </a:cubicBezTo>
                  <a:cubicBezTo>
                    <a:pt x="259" y="254"/>
                    <a:pt x="259" y="254"/>
                    <a:pt x="259" y="254"/>
                  </a:cubicBezTo>
                  <a:cubicBezTo>
                    <a:pt x="259" y="254"/>
                    <a:pt x="259" y="254"/>
                    <a:pt x="259" y="254"/>
                  </a:cubicBezTo>
                  <a:cubicBezTo>
                    <a:pt x="259" y="254"/>
                    <a:pt x="259" y="254"/>
                    <a:pt x="259" y="254"/>
                  </a:cubicBezTo>
                  <a:cubicBezTo>
                    <a:pt x="259" y="253"/>
                    <a:pt x="258" y="253"/>
                    <a:pt x="258" y="253"/>
                  </a:cubicBezTo>
                  <a:cubicBezTo>
                    <a:pt x="258" y="252"/>
                    <a:pt x="258" y="252"/>
                    <a:pt x="258" y="252"/>
                  </a:cubicBezTo>
                  <a:cubicBezTo>
                    <a:pt x="258" y="252"/>
                    <a:pt x="258" y="252"/>
                    <a:pt x="258" y="252"/>
                  </a:cubicBezTo>
                  <a:cubicBezTo>
                    <a:pt x="258" y="252"/>
                    <a:pt x="258" y="252"/>
                    <a:pt x="258" y="252"/>
                  </a:cubicBezTo>
                  <a:cubicBezTo>
                    <a:pt x="258" y="252"/>
                    <a:pt x="258" y="252"/>
                    <a:pt x="258" y="252"/>
                  </a:cubicBezTo>
                  <a:lnTo>
                    <a:pt x="257" y="252"/>
                  </a:lnTo>
                  <a:close/>
                  <a:moveTo>
                    <a:pt x="251" y="217"/>
                  </a:moveTo>
                  <a:cubicBezTo>
                    <a:pt x="251" y="218"/>
                    <a:pt x="251" y="218"/>
                    <a:pt x="251" y="218"/>
                  </a:cubicBezTo>
                  <a:cubicBezTo>
                    <a:pt x="252" y="217"/>
                    <a:pt x="252" y="217"/>
                    <a:pt x="252" y="217"/>
                  </a:cubicBezTo>
                  <a:cubicBezTo>
                    <a:pt x="252" y="217"/>
                    <a:pt x="252" y="217"/>
                    <a:pt x="252" y="217"/>
                  </a:cubicBezTo>
                  <a:cubicBezTo>
                    <a:pt x="252" y="217"/>
                    <a:pt x="252" y="217"/>
                    <a:pt x="252" y="217"/>
                  </a:cubicBezTo>
                  <a:cubicBezTo>
                    <a:pt x="252" y="217"/>
                    <a:pt x="252" y="217"/>
                    <a:pt x="252" y="217"/>
                  </a:cubicBezTo>
                  <a:cubicBezTo>
                    <a:pt x="252" y="217"/>
                    <a:pt x="252" y="217"/>
                    <a:pt x="252" y="217"/>
                  </a:cubicBezTo>
                  <a:cubicBezTo>
                    <a:pt x="252" y="217"/>
                    <a:pt x="252" y="217"/>
                    <a:pt x="252" y="217"/>
                  </a:cubicBezTo>
                  <a:cubicBezTo>
                    <a:pt x="253" y="217"/>
                    <a:pt x="253" y="217"/>
                    <a:pt x="253" y="217"/>
                  </a:cubicBezTo>
                  <a:cubicBezTo>
                    <a:pt x="253" y="216"/>
                    <a:pt x="253" y="216"/>
                    <a:pt x="253" y="216"/>
                  </a:cubicBezTo>
                  <a:cubicBezTo>
                    <a:pt x="253" y="216"/>
                    <a:pt x="253" y="216"/>
                    <a:pt x="253" y="216"/>
                  </a:cubicBezTo>
                  <a:cubicBezTo>
                    <a:pt x="253" y="215"/>
                    <a:pt x="253" y="215"/>
                    <a:pt x="253" y="215"/>
                  </a:cubicBezTo>
                  <a:cubicBezTo>
                    <a:pt x="253" y="215"/>
                    <a:pt x="253" y="215"/>
                    <a:pt x="253" y="214"/>
                  </a:cubicBezTo>
                  <a:cubicBezTo>
                    <a:pt x="253" y="215"/>
                    <a:pt x="253" y="215"/>
                    <a:pt x="253" y="215"/>
                  </a:cubicBezTo>
                  <a:cubicBezTo>
                    <a:pt x="253" y="215"/>
                    <a:pt x="253" y="215"/>
                    <a:pt x="253" y="215"/>
                  </a:cubicBezTo>
                  <a:cubicBezTo>
                    <a:pt x="252" y="216"/>
                    <a:pt x="252" y="216"/>
                    <a:pt x="252" y="216"/>
                  </a:cubicBezTo>
                  <a:cubicBezTo>
                    <a:pt x="252" y="216"/>
                    <a:pt x="252" y="216"/>
                    <a:pt x="252" y="216"/>
                  </a:cubicBezTo>
                  <a:cubicBezTo>
                    <a:pt x="252" y="216"/>
                    <a:pt x="252" y="216"/>
                    <a:pt x="252" y="216"/>
                  </a:cubicBezTo>
                  <a:cubicBezTo>
                    <a:pt x="252" y="216"/>
                    <a:pt x="252" y="216"/>
                    <a:pt x="252" y="216"/>
                  </a:cubicBezTo>
                  <a:cubicBezTo>
                    <a:pt x="251" y="217"/>
                    <a:pt x="251" y="217"/>
                    <a:pt x="251" y="217"/>
                  </a:cubicBezTo>
                  <a:cubicBezTo>
                    <a:pt x="252" y="217"/>
                    <a:pt x="252" y="217"/>
                    <a:pt x="252" y="217"/>
                  </a:cubicBezTo>
                  <a:cubicBezTo>
                    <a:pt x="251" y="217"/>
                    <a:pt x="251" y="217"/>
                    <a:pt x="251" y="217"/>
                  </a:cubicBezTo>
                  <a:close/>
                  <a:moveTo>
                    <a:pt x="245" y="230"/>
                  </a:moveTo>
                  <a:cubicBezTo>
                    <a:pt x="244" y="230"/>
                    <a:pt x="244" y="230"/>
                    <a:pt x="244" y="230"/>
                  </a:cubicBezTo>
                  <a:cubicBezTo>
                    <a:pt x="245" y="230"/>
                    <a:pt x="245" y="230"/>
                    <a:pt x="245" y="230"/>
                  </a:cubicBezTo>
                  <a:cubicBezTo>
                    <a:pt x="245" y="230"/>
                    <a:pt x="245" y="230"/>
                    <a:pt x="245" y="230"/>
                  </a:cubicBezTo>
                  <a:cubicBezTo>
                    <a:pt x="245" y="229"/>
                    <a:pt x="245" y="229"/>
                    <a:pt x="245" y="229"/>
                  </a:cubicBezTo>
                  <a:cubicBezTo>
                    <a:pt x="245" y="230"/>
                    <a:pt x="245" y="230"/>
                    <a:pt x="245" y="230"/>
                  </a:cubicBezTo>
                  <a:close/>
                  <a:moveTo>
                    <a:pt x="240" y="224"/>
                  </a:moveTo>
                  <a:cubicBezTo>
                    <a:pt x="240" y="225"/>
                    <a:pt x="240" y="225"/>
                    <a:pt x="240" y="225"/>
                  </a:cubicBezTo>
                  <a:cubicBezTo>
                    <a:pt x="241" y="224"/>
                    <a:pt x="241" y="224"/>
                    <a:pt x="241" y="224"/>
                  </a:cubicBezTo>
                  <a:cubicBezTo>
                    <a:pt x="241" y="223"/>
                    <a:pt x="241" y="223"/>
                    <a:pt x="241" y="223"/>
                  </a:cubicBezTo>
                  <a:cubicBezTo>
                    <a:pt x="241" y="224"/>
                    <a:pt x="241" y="224"/>
                    <a:pt x="241" y="224"/>
                  </a:cubicBezTo>
                  <a:lnTo>
                    <a:pt x="240" y="224"/>
                  </a:lnTo>
                  <a:close/>
                  <a:moveTo>
                    <a:pt x="218" y="251"/>
                  </a:moveTo>
                  <a:cubicBezTo>
                    <a:pt x="218" y="251"/>
                    <a:pt x="218" y="251"/>
                    <a:pt x="218" y="251"/>
                  </a:cubicBezTo>
                  <a:cubicBezTo>
                    <a:pt x="219" y="250"/>
                    <a:pt x="219" y="250"/>
                    <a:pt x="219" y="250"/>
                  </a:cubicBezTo>
                  <a:cubicBezTo>
                    <a:pt x="219" y="250"/>
                    <a:pt x="219" y="250"/>
                    <a:pt x="219" y="250"/>
                  </a:cubicBezTo>
                  <a:lnTo>
                    <a:pt x="218" y="251"/>
                  </a:lnTo>
                  <a:close/>
                  <a:moveTo>
                    <a:pt x="212" y="249"/>
                  </a:moveTo>
                  <a:cubicBezTo>
                    <a:pt x="212" y="249"/>
                    <a:pt x="212" y="249"/>
                    <a:pt x="212" y="249"/>
                  </a:cubicBezTo>
                  <a:cubicBezTo>
                    <a:pt x="212" y="249"/>
                    <a:pt x="212" y="249"/>
                    <a:pt x="212" y="249"/>
                  </a:cubicBezTo>
                  <a:cubicBezTo>
                    <a:pt x="212" y="249"/>
                    <a:pt x="212" y="249"/>
                    <a:pt x="212" y="249"/>
                  </a:cubicBezTo>
                  <a:cubicBezTo>
                    <a:pt x="212" y="249"/>
                    <a:pt x="212" y="249"/>
                    <a:pt x="212" y="249"/>
                  </a:cubicBezTo>
                  <a:cubicBezTo>
                    <a:pt x="213" y="249"/>
                    <a:pt x="213" y="249"/>
                    <a:pt x="213" y="249"/>
                  </a:cubicBezTo>
                  <a:cubicBezTo>
                    <a:pt x="213" y="249"/>
                    <a:pt x="213" y="249"/>
                    <a:pt x="213" y="249"/>
                  </a:cubicBezTo>
                  <a:cubicBezTo>
                    <a:pt x="212" y="249"/>
                    <a:pt x="212" y="249"/>
                    <a:pt x="212" y="249"/>
                  </a:cubicBezTo>
                  <a:close/>
                  <a:moveTo>
                    <a:pt x="195" y="249"/>
                  </a:moveTo>
                  <a:cubicBezTo>
                    <a:pt x="195" y="249"/>
                    <a:pt x="195" y="249"/>
                    <a:pt x="195" y="249"/>
                  </a:cubicBezTo>
                  <a:cubicBezTo>
                    <a:pt x="195" y="249"/>
                    <a:pt x="195" y="249"/>
                    <a:pt x="195" y="249"/>
                  </a:cubicBezTo>
                  <a:cubicBezTo>
                    <a:pt x="195" y="249"/>
                    <a:pt x="195" y="249"/>
                    <a:pt x="195" y="249"/>
                  </a:cubicBezTo>
                  <a:cubicBezTo>
                    <a:pt x="194" y="249"/>
                    <a:pt x="194" y="249"/>
                    <a:pt x="194" y="249"/>
                  </a:cubicBezTo>
                  <a:cubicBezTo>
                    <a:pt x="195" y="249"/>
                    <a:pt x="195" y="249"/>
                    <a:pt x="195" y="249"/>
                  </a:cubicBezTo>
                  <a:cubicBezTo>
                    <a:pt x="195" y="249"/>
                    <a:pt x="195" y="249"/>
                    <a:pt x="195" y="249"/>
                  </a:cubicBezTo>
                  <a:cubicBezTo>
                    <a:pt x="195" y="249"/>
                    <a:pt x="195" y="249"/>
                    <a:pt x="195" y="249"/>
                  </a:cubicBezTo>
                  <a:cubicBezTo>
                    <a:pt x="195" y="249"/>
                    <a:pt x="195" y="249"/>
                    <a:pt x="195" y="249"/>
                  </a:cubicBezTo>
                  <a:cubicBezTo>
                    <a:pt x="195" y="249"/>
                    <a:pt x="196" y="250"/>
                    <a:pt x="196" y="250"/>
                  </a:cubicBezTo>
                  <a:cubicBezTo>
                    <a:pt x="196" y="250"/>
                    <a:pt x="196" y="250"/>
                    <a:pt x="196" y="250"/>
                  </a:cubicBezTo>
                  <a:cubicBezTo>
                    <a:pt x="196" y="250"/>
                    <a:pt x="196" y="250"/>
                    <a:pt x="196" y="250"/>
                  </a:cubicBezTo>
                  <a:cubicBezTo>
                    <a:pt x="197" y="250"/>
                    <a:pt x="197" y="250"/>
                    <a:pt x="197" y="250"/>
                  </a:cubicBezTo>
                  <a:cubicBezTo>
                    <a:pt x="196" y="249"/>
                    <a:pt x="196" y="249"/>
                    <a:pt x="196" y="249"/>
                  </a:cubicBezTo>
                  <a:cubicBezTo>
                    <a:pt x="196" y="249"/>
                    <a:pt x="196" y="249"/>
                    <a:pt x="195" y="249"/>
                  </a:cubicBezTo>
                  <a:close/>
                  <a:moveTo>
                    <a:pt x="194" y="245"/>
                  </a:moveTo>
                  <a:cubicBezTo>
                    <a:pt x="194" y="246"/>
                    <a:pt x="194" y="246"/>
                    <a:pt x="194" y="246"/>
                  </a:cubicBezTo>
                  <a:cubicBezTo>
                    <a:pt x="194" y="247"/>
                    <a:pt x="194" y="247"/>
                    <a:pt x="194" y="247"/>
                  </a:cubicBezTo>
                  <a:cubicBezTo>
                    <a:pt x="194" y="247"/>
                    <a:pt x="194" y="246"/>
                    <a:pt x="194" y="246"/>
                  </a:cubicBezTo>
                  <a:cubicBezTo>
                    <a:pt x="195" y="246"/>
                    <a:pt x="195" y="246"/>
                    <a:pt x="195" y="246"/>
                  </a:cubicBezTo>
                  <a:cubicBezTo>
                    <a:pt x="195" y="245"/>
                    <a:pt x="195" y="245"/>
                    <a:pt x="195" y="245"/>
                  </a:cubicBezTo>
                  <a:cubicBezTo>
                    <a:pt x="195" y="245"/>
                    <a:pt x="195" y="245"/>
                    <a:pt x="195" y="245"/>
                  </a:cubicBezTo>
                  <a:cubicBezTo>
                    <a:pt x="195" y="245"/>
                    <a:pt x="195" y="245"/>
                    <a:pt x="195" y="245"/>
                  </a:cubicBezTo>
                  <a:cubicBezTo>
                    <a:pt x="195" y="244"/>
                    <a:pt x="196" y="244"/>
                    <a:pt x="195" y="243"/>
                  </a:cubicBezTo>
                  <a:cubicBezTo>
                    <a:pt x="194" y="243"/>
                    <a:pt x="194" y="243"/>
                    <a:pt x="194" y="243"/>
                  </a:cubicBezTo>
                  <a:cubicBezTo>
                    <a:pt x="194" y="243"/>
                    <a:pt x="194" y="243"/>
                    <a:pt x="194" y="243"/>
                  </a:cubicBezTo>
                  <a:cubicBezTo>
                    <a:pt x="194" y="244"/>
                    <a:pt x="194" y="244"/>
                    <a:pt x="194" y="244"/>
                  </a:cubicBezTo>
                  <a:cubicBezTo>
                    <a:pt x="194" y="244"/>
                    <a:pt x="194" y="244"/>
                    <a:pt x="194" y="244"/>
                  </a:cubicBezTo>
                  <a:cubicBezTo>
                    <a:pt x="194" y="244"/>
                    <a:pt x="194" y="244"/>
                    <a:pt x="194" y="245"/>
                  </a:cubicBezTo>
                  <a:close/>
                  <a:moveTo>
                    <a:pt x="177" y="143"/>
                  </a:moveTo>
                  <a:cubicBezTo>
                    <a:pt x="177" y="143"/>
                    <a:pt x="177" y="143"/>
                    <a:pt x="177" y="143"/>
                  </a:cubicBezTo>
                  <a:cubicBezTo>
                    <a:pt x="177" y="144"/>
                    <a:pt x="177" y="144"/>
                    <a:pt x="177" y="144"/>
                  </a:cubicBezTo>
                  <a:cubicBezTo>
                    <a:pt x="177" y="144"/>
                    <a:pt x="177" y="144"/>
                    <a:pt x="177" y="144"/>
                  </a:cubicBezTo>
                  <a:cubicBezTo>
                    <a:pt x="177" y="143"/>
                    <a:pt x="177" y="143"/>
                    <a:pt x="177" y="143"/>
                  </a:cubicBezTo>
                  <a:cubicBezTo>
                    <a:pt x="177" y="143"/>
                    <a:pt x="177" y="143"/>
                    <a:pt x="177" y="143"/>
                  </a:cubicBezTo>
                  <a:cubicBezTo>
                    <a:pt x="177" y="143"/>
                    <a:pt x="177" y="143"/>
                    <a:pt x="177" y="143"/>
                  </a:cubicBezTo>
                  <a:close/>
                  <a:moveTo>
                    <a:pt x="166" y="283"/>
                  </a:moveTo>
                  <a:cubicBezTo>
                    <a:pt x="166" y="283"/>
                    <a:pt x="166" y="283"/>
                    <a:pt x="166" y="283"/>
                  </a:cubicBezTo>
                  <a:cubicBezTo>
                    <a:pt x="166" y="283"/>
                    <a:pt x="166" y="283"/>
                    <a:pt x="166" y="283"/>
                  </a:cubicBezTo>
                  <a:cubicBezTo>
                    <a:pt x="166" y="283"/>
                    <a:pt x="166" y="283"/>
                    <a:pt x="166" y="283"/>
                  </a:cubicBezTo>
                  <a:cubicBezTo>
                    <a:pt x="166" y="282"/>
                    <a:pt x="166" y="282"/>
                    <a:pt x="166" y="282"/>
                  </a:cubicBezTo>
                  <a:cubicBezTo>
                    <a:pt x="167" y="282"/>
                    <a:pt x="167" y="282"/>
                    <a:pt x="167" y="282"/>
                  </a:cubicBezTo>
                  <a:cubicBezTo>
                    <a:pt x="166" y="282"/>
                    <a:pt x="166" y="282"/>
                    <a:pt x="166" y="282"/>
                  </a:cubicBezTo>
                  <a:cubicBezTo>
                    <a:pt x="167" y="282"/>
                    <a:pt x="167" y="282"/>
                    <a:pt x="167" y="282"/>
                  </a:cubicBezTo>
                  <a:cubicBezTo>
                    <a:pt x="166" y="281"/>
                    <a:pt x="166" y="281"/>
                    <a:pt x="166" y="281"/>
                  </a:cubicBezTo>
                  <a:cubicBezTo>
                    <a:pt x="166" y="281"/>
                    <a:pt x="166" y="281"/>
                    <a:pt x="166" y="281"/>
                  </a:cubicBezTo>
                  <a:cubicBezTo>
                    <a:pt x="166" y="281"/>
                    <a:pt x="166" y="281"/>
                    <a:pt x="166" y="281"/>
                  </a:cubicBezTo>
                  <a:cubicBezTo>
                    <a:pt x="166" y="281"/>
                    <a:pt x="166" y="281"/>
                    <a:pt x="166" y="281"/>
                  </a:cubicBezTo>
                  <a:cubicBezTo>
                    <a:pt x="166" y="281"/>
                    <a:pt x="166" y="281"/>
                    <a:pt x="166" y="281"/>
                  </a:cubicBezTo>
                  <a:cubicBezTo>
                    <a:pt x="165" y="280"/>
                    <a:pt x="165" y="280"/>
                    <a:pt x="165" y="280"/>
                  </a:cubicBezTo>
                  <a:cubicBezTo>
                    <a:pt x="165" y="281"/>
                    <a:pt x="165" y="281"/>
                    <a:pt x="165" y="281"/>
                  </a:cubicBezTo>
                  <a:cubicBezTo>
                    <a:pt x="165" y="281"/>
                    <a:pt x="165" y="281"/>
                    <a:pt x="165" y="281"/>
                  </a:cubicBezTo>
                  <a:cubicBezTo>
                    <a:pt x="164" y="281"/>
                    <a:pt x="164" y="281"/>
                    <a:pt x="164" y="281"/>
                  </a:cubicBezTo>
                  <a:cubicBezTo>
                    <a:pt x="165" y="282"/>
                    <a:pt x="165" y="282"/>
                    <a:pt x="165" y="282"/>
                  </a:cubicBezTo>
                  <a:cubicBezTo>
                    <a:pt x="165" y="282"/>
                    <a:pt x="165" y="282"/>
                    <a:pt x="165" y="282"/>
                  </a:cubicBezTo>
                  <a:cubicBezTo>
                    <a:pt x="165" y="283"/>
                    <a:pt x="165" y="283"/>
                    <a:pt x="165" y="283"/>
                  </a:cubicBezTo>
                  <a:cubicBezTo>
                    <a:pt x="165" y="283"/>
                    <a:pt x="165" y="283"/>
                    <a:pt x="165" y="283"/>
                  </a:cubicBezTo>
                  <a:cubicBezTo>
                    <a:pt x="165" y="283"/>
                    <a:pt x="165" y="283"/>
                    <a:pt x="165" y="283"/>
                  </a:cubicBezTo>
                  <a:cubicBezTo>
                    <a:pt x="165" y="283"/>
                    <a:pt x="165" y="283"/>
                    <a:pt x="165" y="283"/>
                  </a:cubicBezTo>
                  <a:cubicBezTo>
                    <a:pt x="165" y="284"/>
                    <a:pt x="165" y="284"/>
                    <a:pt x="165" y="284"/>
                  </a:cubicBezTo>
                  <a:cubicBezTo>
                    <a:pt x="165" y="284"/>
                    <a:pt x="165" y="284"/>
                    <a:pt x="165" y="284"/>
                  </a:cubicBezTo>
                  <a:cubicBezTo>
                    <a:pt x="165" y="283"/>
                    <a:pt x="165" y="283"/>
                    <a:pt x="165" y="283"/>
                  </a:cubicBezTo>
                  <a:cubicBezTo>
                    <a:pt x="165" y="283"/>
                    <a:pt x="165" y="283"/>
                    <a:pt x="165" y="283"/>
                  </a:cubicBezTo>
                  <a:cubicBezTo>
                    <a:pt x="165" y="283"/>
                    <a:pt x="165" y="283"/>
                    <a:pt x="165" y="283"/>
                  </a:cubicBezTo>
                  <a:cubicBezTo>
                    <a:pt x="166" y="282"/>
                    <a:pt x="166" y="282"/>
                    <a:pt x="166" y="282"/>
                  </a:cubicBezTo>
                  <a:cubicBezTo>
                    <a:pt x="166" y="283"/>
                    <a:pt x="166" y="283"/>
                    <a:pt x="166" y="283"/>
                  </a:cubicBezTo>
                  <a:cubicBezTo>
                    <a:pt x="166" y="283"/>
                    <a:pt x="166" y="283"/>
                    <a:pt x="166" y="283"/>
                  </a:cubicBezTo>
                  <a:cubicBezTo>
                    <a:pt x="166" y="283"/>
                    <a:pt x="166" y="283"/>
                    <a:pt x="166" y="283"/>
                  </a:cubicBezTo>
                  <a:close/>
                  <a:moveTo>
                    <a:pt x="169" y="292"/>
                  </a:moveTo>
                  <a:cubicBezTo>
                    <a:pt x="169" y="292"/>
                    <a:pt x="169" y="292"/>
                    <a:pt x="169" y="292"/>
                  </a:cubicBezTo>
                  <a:cubicBezTo>
                    <a:pt x="168" y="292"/>
                    <a:pt x="168" y="291"/>
                    <a:pt x="168" y="291"/>
                  </a:cubicBezTo>
                  <a:cubicBezTo>
                    <a:pt x="167" y="291"/>
                    <a:pt x="167" y="291"/>
                    <a:pt x="167" y="291"/>
                  </a:cubicBezTo>
                  <a:cubicBezTo>
                    <a:pt x="167" y="291"/>
                    <a:pt x="167" y="291"/>
                    <a:pt x="167" y="291"/>
                  </a:cubicBezTo>
                  <a:cubicBezTo>
                    <a:pt x="167" y="291"/>
                    <a:pt x="166" y="292"/>
                    <a:pt x="166" y="292"/>
                  </a:cubicBezTo>
                  <a:cubicBezTo>
                    <a:pt x="166" y="292"/>
                    <a:pt x="166" y="292"/>
                    <a:pt x="166" y="292"/>
                  </a:cubicBezTo>
                  <a:cubicBezTo>
                    <a:pt x="166" y="293"/>
                    <a:pt x="166" y="293"/>
                    <a:pt x="166" y="293"/>
                  </a:cubicBezTo>
                  <a:cubicBezTo>
                    <a:pt x="166" y="293"/>
                    <a:pt x="166" y="293"/>
                    <a:pt x="166" y="293"/>
                  </a:cubicBezTo>
                  <a:cubicBezTo>
                    <a:pt x="166" y="293"/>
                    <a:pt x="166" y="293"/>
                    <a:pt x="166" y="293"/>
                  </a:cubicBezTo>
                  <a:cubicBezTo>
                    <a:pt x="166" y="294"/>
                    <a:pt x="166" y="294"/>
                    <a:pt x="166" y="294"/>
                  </a:cubicBezTo>
                  <a:cubicBezTo>
                    <a:pt x="166" y="294"/>
                    <a:pt x="166" y="294"/>
                    <a:pt x="166" y="294"/>
                  </a:cubicBezTo>
                  <a:cubicBezTo>
                    <a:pt x="167" y="295"/>
                    <a:pt x="167" y="295"/>
                    <a:pt x="167" y="295"/>
                  </a:cubicBezTo>
                  <a:cubicBezTo>
                    <a:pt x="166" y="295"/>
                    <a:pt x="166" y="295"/>
                    <a:pt x="166" y="295"/>
                  </a:cubicBezTo>
                  <a:cubicBezTo>
                    <a:pt x="167" y="295"/>
                    <a:pt x="167" y="295"/>
                    <a:pt x="167" y="295"/>
                  </a:cubicBezTo>
                  <a:cubicBezTo>
                    <a:pt x="167" y="295"/>
                    <a:pt x="167" y="295"/>
                    <a:pt x="167" y="295"/>
                  </a:cubicBezTo>
                  <a:cubicBezTo>
                    <a:pt x="167" y="295"/>
                    <a:pt x="167" y="295"/>
                    <a:pt x="167" y="295"/>
                  </a:cubicBezTo>
                  <a:cubicBezTo>
                    <a:pt x="167" y="295"/>
                    <a:pt x="167" y="295"/>
                    <a:pt x="167" y="295"/>
                  </a:cubicBezTo>
                  <a:cubicBezTo>
                    <a:pt x="167" y="296"/>
                    <a:pt x="167" y="296"/>
                    <a:pt x="167" y="296"/>
                  </a:cubicBezTo>
                  <a:cubicBezTo>
                    <a:pt x="167" y="295"/>
                    <a:pt x="167" y="295"/>
                    <a:pt x="167" y="295"/>
                  </a:cubicBezTo>
                  <a:cubicBezTo>
                    <a:pt x="168" y="296"/>
                    <a:pt x="168" y="296"/>
                    <a:pt x="168" y="296"/>
                  </a:cubicBezTo>
                  <a:cubicBezTo>
                    <a:pt x="168" y="295"/>
                    <a:pt x="168" y="295"/>
                    <a:pt x="168" y="295"/>
                  </a:cubicBezTo>
                  <a:cubicBezTo>
                    <a:pt x="168" y="295"/>
                    <a:pt x="168" y="295"/>
                    <a:pt x="168" y="295"/>
                  </a:cubicBezTo>
                  <a:cubicBezTo>
                    <a:pt x="168" y="294"/>
                    <a:pt x="169" y="294"/>
                    <a:pt x="169" y="294"/>
                  </a:cubicBezTo>
                  <a:cubicBezTo>
                    <a:pt x="169" y="293"/>
                    <a:pt x="169" y="293"/>
                    <a:pt x="169" y="293"/>
                  </a:cubicBezTo>
                  <a:cubicBezTo>
                    <a:pt x="169" y="293"/>
                    <a:pt x="169" y="293"/>
                    <a:pt x="169" y="293"/>
                  </a:cubicBezTo>
                  <a:cubicBezTo>
                    <a:pt x="169" y="293"/>
                    <a:pt x="169" y="293"/>
                    <a:pt x="169" y="293"/>
                  </a:cubicBezTo>
                  <a:lnTo>
                    <a:pt x="169" y="292"/>
                  </a:lnTo>
                  <a:close/>
                  <a:moveTo>
                    <a:pt x="176" y="294"/>
                  </a:moveTo>
                  <a:cubicBezTo>
                    <a:pt x="177" y="293"/>
                    <a:pt x="177" y="293"/>
                    <a:pt x="177" y="293"/>
                  </a:cubicBezTo>
                  <a:cubicBezTo>
                    <a:pt x="176" y="293"/>
                    <a:pt x="176" y="293"/>
                    <a:pt x="176" y="293"/>
                  </a:cubicBezTo>
                  <a:cubicBezTo>
                    <a:pt x="176" y="293"/>
                    <a:pt x="176" y="293"/>
                    <a:pt x="176" y="293"/>
                  </a:cubicBezTo>
                  <a:cubicBezTo>
                    <a:pt x="176" y="294"/>
                    <a:pt x="176" y="294"/>
                    <a:pt x="176" y="294"/>
                  </a:cubicBezTo>
                  <a:cubicBezTo>
                    <a:pt x="175" y="294"/>
                    <a:pt x="175" y="294"/>
                    <a:pt x="175" y="294"/>
                  </a:cubicBezTo>
                  <a:cubicBezTo>
                    <a:pt x="176" y="294"/>
                    <a:pt x="176" y="294"/>
                    <a:pt x="176" y="294"/>
                  </a:cubicBezTo>
                  <a:cubicBezTo>
                    <a:pt x="175" y="294"/>
                    <a:pt x="175" y="294"/>
                    <a:pt x="175" y="294"/>
                  </a:cubicBezTo>
                  <a:cubicBezTo>
                    <a:pt x="175" y="295"/>
                    <a:pt x="175" y="295"/>
                    <a:pt x="175" y="295"/>
                  </a:cubicBezTo>
                  <a:cubicBezTo>
                    <a:pt x="176" y="295"/>
                    <a:pt x="176" y="295"/>
                    <a:pt x="176" y="295"/>
                  </a:cubicBezTo>
                  <a:cubicBezTo>
                    <a:pt x="176" y="294"/>
                    <a:pt x="176" y="294"/>
                    <a:pt x="176" y="294"/>
                  </a:cubicBezTo>
                  <a:close/>
                  <a:moveTo>
                    <a:pt x="177" y="292"/>
                  </a:moveTo>
                  <a:cubicBezTo>
                    <a:pt x="177" y="292"/>
                    <a:pt x="177" y="292"/>
                    <a:pt x="177" y="292"/>
                  </a:cubicBezTo>
                  <a:cubicBezTo>
                    <a:pt x="177" y="292"/>
                    <a:pt x="177" y="292"/>
                    <a:pt x="177" y="292"/>
                  </a:cubicBezTo>
                  <a:cubicBezTo>
                    <a:pt x="176" y="292"/>
                    <a:pt x="176" y="292"/>
                    <a:pt x="176" y="292"/>
                  </a:cubicBezTo>
                  <a:cubicBezTo>
                    <a:pt x="177" y="293"/>
                    <a:pt x="177" y="293"/>
                    <a:pt x="177" y="293"/>
                  </a:cubicBezTo>
                  <a:cubicBezTo>
                    <a:pt x="177" y="293"/>
                    <a:pt x="177" y="293"/>
                    <a:pt x="177" y="293"/>
                  </a:cubicBezTo>
                  <a:lnTo>
                    <a:pt x="177" y="292"/>
                  </a:lnTo>
                  <a:close/>
                  <a:moveTo>
                    <a:pt x="190" y="248"/>
                  </a:moveTo>
                  <a:cubicBezTo>
                    <a:pt x="190" y="248"/>
                    <a:pt x="190" y="248"/>
                    <a:pt x="190" y="248"/>
                  </a:cubicBezTo>
                  <a:cubicBezTo>
                    <a:pt x="190" y="248"/>
                    <a:pt x="190" y="248"/>
                    <a:pt x="190" y="248"/>
                  </a:cubicBezTo>
                  <a:cubicBezTo>
                    <a:pt x="190" y="249"/>
                    <a:pt x="190" y="249"/>
                    <a:pt x="190" y="249"/>
                  </a:cubicBezTo>
                  <a:cubicBezTo>
                    <a:pt x="190" y="249"/>
                    <a:pt x="190" y="249"/>
                    <a:pt x="191" y="249"/>
                  </a:cubicBezTo>
                  <a:cubicBezTo>
                    <a:pt x="191" y="249"/>
                    <a:pt x="191" y="249"/>
                    <a:pt x="190" y="248"/>
                  </a:cubicBezTo>
                  <a:close/>
                  <a:moveTo>
                    <a:pt x="173" y="246"/>
                  </a:moveTo>
                  <a:cubicBezTo>
                    <a:pt x="173" y="246"/>
                    <a:pt x="173" y="246"/>
                    <a:pt x="173" y="246"/>
                  </a:cubicBezTo>
                  <a:cubicBezTo>
                    <a:pt x="173" y="247"/>
                    <a:pt x="173" y="247"/>
                    <a:pt x="173" y="247"/>
                  </a:cubicBezTo>
                  <a:cubicBezTo>
                    <a:pt x="173" y="247"/>
                    <a:pt x="173" y="247"/>
                    <a:pt x="173" y="247"/>
                  </a:cubicBezTo>
                  <a:cubicBezTo>
                    <a:pt x="173" y="247"/>
                    <a:pt x="173" y="247"/>
                    <a:pt x="173" y="247"/>
                  </a:cubicBezTo>
                  <a:cubicBezTo>
                    <a:pt x="173" y="247"/>
                    <a:pt x="173" y="247"/>
                    <a:pt x="173" y="247"/>
                  </a:cubicBezTo>
                  <a:cubicBezTo>
                    <a:pt x="173" y="247"/>
                    <a:pt x="173" y="247"/>
                    <a:pt x="173" y="247"/>
                  </a:cubicBezTo>
                  <a:cubicBezTo>
                    <a:pt x="173" y="248"/>
                    <a:pt x="173" y="248"/>
                    <a:pt x="173" y="248"/>
                  </a:cubicBezTo>
                  <a:cubicBezTo>
                    <a:pt x="173" y="248"/>
                    <a:pt x="173" y="248"/>
                    <a:pt x="173" y="248"/>
                  </a:cubicBezTo>
                  <a:cubicBezTo>
                    <a:pt x="173" y="248"/>
                    <a:pt x="173" y="248"/>
                    <a:pt x="173" y="248"/>
                  </a:cubicBezTo>
                  <a:cubicBezTo>
                    <a:pt x="173" y="249"/>
                    <a:pt x="173" y="249"/>
                    <a:pt x="173" y="249"/>
                  </a:cubicBezTo>
                  <a:cubicBezTo>
                    <a:pt x="173" y="249"/>
                    <a:pt x="173" y="249"/>
                    <a:pt x="173" y="249"/>
                  </a:cubicBezTo>
                  <a:cubicBezTo>
                    <a:pt x="173" y="249"/>
                    <a:pt x="173" y="249"/>
                    <a:pt x="173" y="249"/>
                  </a:cubicBezTo>
                  <a:cubicBezTo>
                    <a:pt x="174" y="250"/>
                    <a:pt x="174" y="250"/>
                    <a:pt x="174" y="250"/>
                  </a:cubicBezTo>
                  <a:cubicBezTo>
                    <a:pt x="173" y="250"/>
                    <a:pt x="173" y="250"/>
                    <a:pt x="173" y="250"/>
                  </a:cubicBezTo>
                  <a:cubicBezTo>
                    <a:pt x="173" y="251"/>
                    <a:pt x="173" y="251"/>
                    <a:pt x="174" y="251"/>
                  </a:cubicBezTo>
                  <a:cubicBezTo>
                    <a:pt x="174" y="251"/>
                    <a:pt x="174" y="251"/>
                    <a:pt x="174" y="251"/>
                  </a:cubicBezTo>
                  <a:cubicBezTo>
                    <a:pt x="174" y="251"/>
                    <a:pt x="174" y="251"/>
                    <a:pt x="174" y="251"/>
                  </a:cubicBezTo>
                  <a:cubicBezTo>
                    <a:pt x="174" y="251"/>
                    <a:pt x="174" y="251"/>
                    <a:pt x="174" y="251"/>
                  </a:cubicBezTo>
                  <a:cubicBezTo>
                    <a:pt x="174" y="251"/>
                    <a:pt x="174" y="251"/>
                    <a:pt x="174" y="251"/>
                  </a:cubicBezTo>
                  <a:cubicBezTo>
                    <a:pt x="174" y="251"/>
                    <a:pt x="174" y="251"/>
                    <a:pt x="174" y="251"/>
                  </a:cubicBezTo>
                  <a:cubicBezTo>
                    <a:pt x="175" y="251"/>
                    <a:pt x="175" y="251"/>
                    <a:pt x="175" y="251"/>
                  </a:cubicBezTo>
                  <a:cubicBezTo>
                    <a:pt x="175" y="251"/>
                    <a:pt x="175" y="251"/>
                    <a:pt x="175" y="251"/>
                  </a:cubicBezTo>
                  <a:cubicBezTo>
                    <a:pt x="175" y="251"/>
                    <a:pt x="175" y="251"/>
                    <a:pt x="175" y="251"/>
                  </a:cubicBezTo>
                  <a:cubicBezTo>
                    <a:pt x="175" y="251"/>
                    <a:pt x="175" y="251"/>
                    <a:pt x="175" y="251"/>
                  </a:cubicBezTo>
                  <a:cubicBezTo>
                    <a:pt x="176" y="252"/>
                    <a:pt x="176" y="252"/>
                    <a:pt x="176" y="252"/>
                  </a:cubicBezTo>
                  <a:cubicBezTo>
                    <a:pt x="177" y="252"/>
                    <a:pt x="177" y="252"/>
                    <a:pt x="177" y="252"/>
                  </a:cubicBezTo>
                  <a:cubicBezTo>
                    <a:pt x="177" y="252"/>
                    <a:pt x="177" y="252"/>
                    <a:pt x="177" y="252"/>
                  </a:cubicBezTo>
                  <a:cubicBezTo>
                    <a:pt x="177" y="252"/>
                    <a:pt x="177" y="252"/>
                    <a:pt x="177" y="252"/>
                  </a:cubicBezTo>
                  <a:cubicBezTo>
                    <a:pt x="177" y="253"/>
                    <a:pt x="177" y="253"/>
                    <a:pt x="177" y="253"/>
                  </a:cubicBezTo>
                  <a:cubicBezTo>
                    <a:pt x="177" y="252"/>
                    <a:pt x="177" y="252"/>
                    <a:pt x="177" y="252"/>
                  </a:cubicBezTo>
                  <a:cubicBezTo>
                    <a:pt x="177" y="252"/>
                    <a:pt x="177" y="252"/>
                    <a:pt x="177" y="252"/>
                  </a:cubicBezTo>
                  <a:cubicBezTo>
                    <a:pt x="178" y="253"/>
                    <a:pt x="178" y="253"/>
                    <a:pt x="178" y="253"/>
                  </a:cubicBezTo>
                  <a:cubicBezTo>
                    <a:pt x="177" y="253"/>
                    <a:pt x="177" y="253"/>
                    <a:pt x="177" y="253"/>
                  </a:cubicBezTo>
                  <a:cubicBezTo>
                    <a:pt x="178" y="253"/>
                    <a:pt x="178" y="253"/>
                    <a:pt x="178" y="253"/>
                  </a:cubicBezTo>
                  <a:cubicBezTo>
                    <a:pt x="178" y="253"/>
                    <a:pt x="178" y="253"/>
                    <a:pt x="178" y="253"/>
                  </a:cubicBezTo>
                  <a:cubicBezTo>
                    <a:pt x="178" y="253"/>
                    <a:pt x="178" y="253"/>
                    <a:pt x="178" y="253"/>
                  </a:cubicBezTo>
                  <a:cubicBezTo>
                    <a:pt x="178" y="253"/>
                    <a:pt x="178" y="253"/>
                    <a:pt x="178" y="253"/>
                  </a:cubicBezTo>
                  <a:cubicBezTo>
                    <a:pt x="178" y="253"/>
                    <a:pt x="178" y="253"/>
                    <a:pt x="178" y="253"/>
                  </a:cubicBezTo>
                  <a:cubicBezTo>
                    <a:pt x="177" y="252"/>
                    <a:pt x="177" y="252"/>
                    <a:pt x="177" y="252"/>
                  </a:cubicBezTo>
                  <a:cubicBezTo>
                    <a:pt x="178" y="252"/>
                    <a:pt x="178" y="252"/>
                    <a:pt x="178" y="252"/>
                  </a:cubicBezTo>
                  <a:cubicBezTo>
                    <a:pt x="178" y="252"/>
                    <a:pt x="178" y="252"/>
                    <a:pt x="178" y="252"/>
                  </a:cubicBezTo>
                  <a:cubicBezTo>
                    <a:pt x="178" y="252"/>
                    <a:pt x="178" y="252"/>
                    <a:pt x="178" y="252"/>
                  </a:cubicBezTo>
                  <a:cubicBezTo>
                    <a:pt x="179" y="252"/>
                    <a:pt x="179" y="252"/>
                    <a:pt x="179" y="252"/>
                  </a:cubicBezTo>
                  <a:cubicBezTo>
                    <a:pt x="178" y="253"/>
                    <a:pt x="178" y="253"/>
                    <a:pt x="178" y="253"/>
                  </a:cubicBezTo>
                  <a:cubicBezTo>
                    <a:pt x="178" y="253"/>
                    <a:pt x="178" y="253"/>
                    <a:pt x="178" y="253"/>
                  </a:cubicBezTo>
                  <a:cubicBezTo>
                    <a:pt x="178" y="253"/>
                    <a:pt x="178" y="253"/>
                    <a:pt x="178" y="253"/>
                  </a:cubicBezTo>
                  <a:cubicBezTo>
                    <a:pt x="178" y="253"/>
                    <a:pt x="178" y="253"/>
                    <a:pt x="178" y="253"/>
                  </a:cubicBezTo>
                  <a:cubicBezTo>
                    <a:pt x="178" y="253"/>
                    <a:pt x="178" y="253"/>
                    <a:pt x="178" y="253"/>
                  </a:cubicBezTo>
                  <a:cubicBezTo>
                    <a:pt x="178" y="253"/>
                    <a:pt x="178" y="253"/>
                    <a:pt x="178" y="253"/>
                  </a:cubicBezTo>
                  <a:cubicBezTo>
                    <a:pt x="178" y="253"/>
                    <a:pt x="178" y="253"/>
                    <a:pt x="178" y="253"/>
                  </a:cubicBezTo>
                  <a:cubicBezTo>
                    <a:pt x="179" y="253"/>
                    <a:pt x="179" y="253"/>
                    <a:pt x="179" y="253"/>
                  </a:cubicBezTo>
                  <a:cubicBezTo>
                    <a:pt x="179" y="253"/>
                    <a:pt x="179" y="253"/>
                    <a:pt x="179" y="253"/>
                  </a:cubicBezTo>
                  <a:cubicBezTo>
                    <a:pt x="179" y="254"/>
                    <a:pt x="179" y="254"/>
                    <a:pt x="179" y="254"/>
                  </a:cubicBezTo>
                  <a:cubicBezTo>
                    <a:pt x="179" y="254"/>
                    <a:pt x="179" y="254"/>
                    <a:pt x="179" y="254"/>
                  </a:cubicBezTo>
                  <a:cubicBezTo>
                    <a:pt x="179" y="254"/>
                    <a:pt x="179" y="254"/>
                    <a:pt x="179" y="254"/>
                  </a:cubicBezTo>
                  <a:cubicBezTo>
                    <a:pt x="179" y="253"/>
                    <a:pt x="179" y="253"/>
                    <a:pt x="179" y="253"/>
                  </a:cubicBezTo>
                  <a:cubicBezTo>
                    <a:pt x="180" y="253"/>
                    <a:pt x="180" y="253"/>
                    <a:pt x="180" y="253"/>
                  </a:cubicBezTo>
                  <a:cubicBezTo>
                    <a:pt x="180" y="253"/>
                    <a:pt x="180" y="253"/>
                    <a:pt x="180" y="253"/>
                  </a:cubicBezTo>
                  <a:cubicBezTo>
                    <a:pt x="180" y="253"/>
                    <a:pt x="180" y="253"/>
                    <a:pt x="180" y="253"/>
                  </a:cubicBezTo>
                  <a:cubicBezTo>
                    <a:pt x="180" y="253"/>
                    <a:pt x="180" y="253"/>
                    <a:pt x="180" y="253"/>
                  </a:cubicBezTo>
                  <a:cubicBezTo>
                    <a:pt x="180" y="253"/>
                    <a:pt x="180" y="253"/>
                    <a:pt x="180" y="253"/>
                  </a:cubicBezTo>
                  <a:cubicBezTo>
                    <a:pt x="181" y="253"/>
                    <a:pt x="181" y="253"/>
                    <a:pt x="181" y="253"/>
                  </a:cubicBezTo>
                  <a:cubicBezTo>
                    <a:pt x="182" y="252"/>
                    <a:pt x="182" y="252"/>
                    <a:pt x="182" y="252"/>
                  </a:cubicBezTo>
                  <a:cubicBezTo>
                    <a:pt x="182" y="253"/>
                    <a:pt x="182" y="253"/>
                    <a:pt x="182" y="253"/>
                  </a:cubicBezTo>
                  <a:cubicBezTo>
                    <a:pt x="182" y="252"/>
                    <a:pt x="182" y="252"/>
                    <a:pt x="182" y="252"/>
                  </a:cubicBezTo>
                  <a:cubicBezTo>
                    <a:pt x="182" y="252"/>
                    <a:pt x="182" y="252"/>
                    <a:pt x="182" y="252"/>
                  </a:cubicBezTo>
                  <a:cubicBezTo>
                    <a:pt x="183" y="252"/>
                    <a:pt x="183" y="252"/>
                    <a:pt x="183" y="252"/>
                  </a:cubicBezTo>
                  <a:cubicBezTo>
                    <a:pt x="183" y="252"/>
                    <a:pt x="183" y="252"/>
                    <a:pt x="183" y="252"/>
                  </a:cubicBezTo>
                  <a:cubicBezTo>
                    <a:pt x="183" y="252"/>
                    <a:pt x="183" y="252"/>
                    <a:pt x="183" y="252"/>
                  </a:cubicBezTo>
                  <a:cubicBezTo>
                    <a:pt x="182" y="251"/>
                    <a:pt x="182" y="251"/>
                    <a:pt x="182" y="251"/>
                  </a:cubicBezTo>
                  <a:cubicBezTo>
                    <a:pt x="182" y="251"/>
                    <a:pt x="182" y="251"/>
                    <a:pt x="182" y="251"/>
                  </a:cubicBezTo>
                  <a:cubicBezTo>
                    <a:pt x="183" y="251"/>
                    <a:pt x="183" y="251"/>
                    <a:pt x="183" y="251"/>
                  </a:cubicBezTo>
                  <a:cubicBezTo>
                    <a:pt x="183" y="250"/>
                    <a:pt x="183" y="250"/>
                    <a:pt x="183" y="250"/>
                  </a:cubicBezTo>
                  <a:cubicBezTo>
                    <a:pt x="183" y="250"/>
                    <a:pt x="183" y="250"/>
                    <a:pt x="183" y="250"/>
                  </a:cubicBezTo>
                  <a:cubicBezTo>
                    <a:pt x="183" y="250"/>
                    <a:pt x="183" y="250"/>
                    <a:pt x="183" y="250"/>
                  </a:cubicBezTo>
                  <a:cubicBezTo>
                    <a:pt x="184" y="249"/>
                    <a:pt x="184" y="249"/>
                    <a:pt x="184" y="249"/>
                  </a:cubicBezTo>
                  <a:cubicBezTo>
                    <a:pt x="184" y="249"/>
                    <a:pt x="184" y="249"/>
                    <a:pt x="184" y="249"/>
                  </a:cubicBezTo>
                  <a:cubicBezTo>
                    <a:pt x="184" y="249"/>
                    <a:pt x="184" y="249"/>
                    <a:pt x="184" y="249"/>
                  </a:cubicBezTo>
                  <a:cubicBezTo>
                    <a:pt x="184" y="248"/>
                    <a:pt x="184" y="248"/>
                    <a:pt x="184" y="248"/>
                  </a:cubicBezTo>
                  <a:cubicBezTo>
                    <a:pt x="184" y="248"/>
                    <a:pt x="184" y="248"/>
                    <a:pt x="184" y="248"/>
                  </a:cubicBezTo>
                  <a:cubicBezTo>
                    <a:pt x="184" y="248"/>
                    <a:pt x="184" y="248"/>
                    <a:pt x="184" y="248"/>
                  </a:cubicBezTo>
                  <a:cubicBezTo>
                    <a:pt x="184" y="248"/>
                    <a:pt x="184" y="248"/>
                    <a:pt x="184" y="248"/>
                  </a:cubicBezTo>
                  <a:cubicBezTo>
                    <a:pt x="184" y="248"/>
                    <a:pt x="184" y="248"/>
                    <a:pt x="184" y="248"/>
                  </a:cubicBezTo>
                  <a:cubicBezTo>
                    <a:pt x="185" y="247"/>
                    <a:pt x="185" y="247"/>
                    <a:pt x="185" y="247"/>
                  </a:cubicBezTo>
                  <a:cubicBezTo>
                    <a:pt x="185" y="247"/>
                    <a:pt x="185" y="247"/>
                    <a:pt x="185" y="247"/>
                  </a:cubicBezTo>
                  <a:cubicBezTo>
                    <a:pt x="185" y="246"/>
                    <a:pt x="185" y="246"/>
                    <a:pt x="185" y="246"/>
                  </a:cubicBezTo>
                  <a:cubicBezTo>
                    <a:pt x="185" y="246"/>
                    <a:pt x="185" y="246"/>
                    <a:pt x="185" y="246"/>
                  </a:cubicBezTo>
                  <a:cubicBezTo>
                    <a:pt x="185" y="246"/>
                    <a:pt x="185" y="246"/>
                    <a:pt x="185" y="246"/>
                  </a:cubicBezTo>
                  <a:cubicBezTo>
                    <a:pt x="185" y="246"/>
                    <a:pt x="185" y="246"/>
                    <a:pt x="185" y="246"/>
                  </a:cubicBezTo>
                  <a:cubicBezTo>
                    <a:pt x="185" y="245"/>
                    <a:pt x="185" y="245"/>
                    <a:pt x="185" y="245"/>
                  </a:cubicBezTo>
                  <a:cubicBezTo>
                    <a:pt x="185" y="245"/>
                    <a:pt x="185" y="245"/>
                    <a:pt x="185" y="245"/>
                  </a:cubicBezTo>
                  <a:cubicBezTo>
                    <a:pt x="185" y="245"/>
                    <a:pt x="185" y="245"/>
                    <a:pt x="185" y="245"/>
                  </a:cubicBezTo>
                  <a:cubicBezTo>
                    <a:pt x="185" y="245"/>
                    <a:pt x="185" y="245"/>
                    <a:pt x="185" y="245"/>
                  </a:cubicBezTo>
                  <a:cubicBezTo>
                    <a:pt x="185" y="244"/>
                    <a:pt x="185" y="244"/>
                    <a:pt x="185" y="244"/>
                  </a:cubicBezTo>
                  <a:cubicBezTo>
                    <a:pt x="185" y="244"/>
                    <a:pt x="185" y="244"/>
                    <a:pt x="185" y="244"/>
                  </a:cubicBezTo>
                  <a:cubicBezTo>
                    <a:pt x="185" y="244"/>
                    <a:pt x="185" y="244"/>
                    <a:pt x="185" y="244"/>
                  </a:cubicBezTo>
                  <a:cubicBezTo>
                    <a:pt x="185" y="244"/>
                    <a:pt x="185" y="244"/>
                    <a:pt x="185" y="244"/>
                  </a:cubicBezTo>
                  <a:cubicBezTo>
                    <a:pt x="185" y="244"/>
                    <a:pt x="185" y="244"/>
                    <a:pt x="185" y="244"/>
                  </a:cubicBezTo>
                  <a:cubicBezTo>
                    <a:pt x="185" y="244"/>
                    <a:pt x="185" y="244"/>
                    <a:pt x="185" y="244"/>
                  </a:cubicBezTo>
                  <a:cubicBezTo>
                    <a:pt x="185" y="243"/>
                    <a:pt x="185" y="244"/>
                    <a:pt x="185" y="243"/>
                  </a:cubicBezTo>
                  <a:cubicBezTo>
                    <a:pt x="185" y="243"/>
                    <a:pt x="185" y="243"/>
                    <a:pt x="185" y="243"/>
                  </a:cubicBezTo>
                  <a:cubicBezTo>
                    <a:pt x="185" y="243"/>
                    <a:pt x="185" y="243"/>
                    <a:pt x="185" y="243"/>
                  </a:cubicBezTo>
                  <a:cubicBezTo>
                    <a:pt x="186" y="244"/>
                    <a:pt x="186" y="244"/>
                    <a:pt x="186" y="244"/>
                  </a:cubicBezTo>
                  <a:cubicBezTo>
                    <a:pt x="186" y="244"/>
                    <a:pt x="186" y="244"/>
                    <a:pt x="186" y="244"/>
                  </a:cubicBezTo>
                  <a:cubicBezTo>
                    <a:pt x="187" y="244"/>
                    <a:pt x="187" y="244"/>
                    <a:pt x="187" y="244"/>
                  </a:cubicBezTo>
                  <a:cubicBezTo>
                    <a:pt x="187" y="243"/>
                    <a:pt x="187" y="243"/>
                    <a:pt x="187" y="243"/>
                  </a:cubicBezTo>
                  <a:cubicBezTo>
                    <a:pt x="187" y="243"/>
                    <a:pt x="187" y="243"/>
                    <a:pt x="187" y="243"/>
                  </a:cubicBezTo>
                  <a:cubicBezTo>
                    <a:pt x="188" y="243"/>
                    <a:pt x="188" y="243"/>
                    <a:pt x="188" y="243"/>
                  </a:cubicBezTo>
                  <a:cubicBezTo>
                    <a:pt x="188" y="243"/>
                    <a:pt x="188" y="243"/>
                    <a:pt x="188" y="243"/>
                  </a:cubicBezTo>
                  <a:cubicBezTo>
                    <a:pt x="188" y="243"/>
                    <a:pt x="188" y="243"/>
                    <a:pt x="188" y="243"/>
                  </a:cubicBezTo>
                  <a:cubicBezTo>
                    <a:pt x="188" y="243"/>
                    <a:pt x="188" y="243"/>
                    <a:pt x="188" y="243"/>
                  </a:cubicBezTo>
                  <a:cubicBezTo>
                    <a:pt x="188" y="243"/>
                    <a:pt x="188" y="243"/>
                    <a:pt x="188" y="243"/>
                  </a:cubicBezTo>
                  <a:cubicBezTo>
                    <a:pt x="189" y="243"/>
                    <a:pt x="189" y="243"/>
                    <a:pt x="189" y="243"/>
                  </a:cubicBezTo>
                  <a:cubicBezTo>
                    <a:pt x="190" y="243"/>
                    <a:pt x="190" y="243"/>
                    <a:pt x="190" y="243"/>
                  </a:cubicBezTo>
                  <a:cubicBezTo>
                    <a:pt x="189" y="242"/>
                    <a:pt x="189" y="242"/>
                    <a:pt x="189" y="242"/>
                  </a:cubicBezTo>
                  <a:cubicBezTo>
                    <a:pt x="190" y="242"/>
                    <a:pt x="190" y="242"/>
                    <a:pt x="190" y="242"/>
                  </a:cubicBezTo>
                  <a:cubicBezTo>
                    <a:pt x="190" y="242"/>
                    <a:pt x="190" y="242"/>
                    <a:pt x="190" y="242"/>
                  </a:cubicBezTo>
                  <a:cubicBezTo>
                    <a:pt x="190" y="242"/>
                    <a:pt x="190" y="242"/>
                    <a:pt x="190" y="242"/>
                  </a:cubicBezTo>
                  <a:cubicBezTo>
                    <a:pt x="190" y="242"/>
                    <a:pt x="190" y="242"/>
                    <a:pt x="190" y="242"/>
                  </a:cubicBezTo>
                  <a:cubicBezTo>
                    <a:pt x="190" y="241"/>
                    <a:pt x="190" y="241"/>
                    <a:pt x="190" y="241"/>
                  </a:cubicBezTo>
                  <a:cubicBezTo>
                    <a:pt x="190" y="241"/>
                    <a:pt x="190" y="241"/>
                    <a:pt x="190" y="241"/>
                  </a:cubicBezTo>
                  <a:cubicBezTo>
                    <a:pt x="191" y="241"/>
                    <a:pt x="191" y="241"/>
                    <a:pt x="191" y="241"/>
                  </a:cubicBezTo>
                  <a:cubicBezTo>
                    <a:pt x="191" y="241"/>
                    <a:pt x="191" y="241"/>
                    <a:pt x="191" y="241"/>
                  </a:cubicBezTo>
                  <a:cubicBezTo>
                    <a:pt x="191" y="241"/>
                    <a:pt x="191" y="240"/>
                    <a:pt x="191" y="240"/>
                  </a:cubicBezTo>
                  <a:cubicBezTo>
                    <a:pt x="190" y="240"/>
                    <a:pt x="190" y="240"/>
                    <a:pt x="190" y="240"/>
                  </a:cubicBezTo>
                  <a:cubicBezTo>
                    <a:pt x="190" y="240"/>
                    <a:pt x="190" y="240"/>
                    <a:pt x="190" y="240"/>
                  </a:cubicBezTo>
                  <a:cubicBezTo>
                    <a:pt x="190" y="239"/>
                    <a:pt x="190" y="239"/>
                    <a:pt x="190" y="239"/>
                  </a:cubicBezTo>
                  <a:cubicBezTo>
                    <a:pt x="190" y="238"/>
                    <a:pt x="190" y="238"/>
                    <a:pt x="190" y="238"/>
                  </a:cubicBezTo>
                  <a:cubicBezTo>
                    <a:pt x="190" y="238"/>
                    <a:pt x="190" y="238"/>
                    <a:pt x="190" y="238"/>
                  </a:cubicBezTo>
                  <a:cubicBezTo>
                    <a:pt x="190" y="238"/>
                    <a:pt x="190" y="238"/>
                    <a:pt x="190" y="238"/>
                  </a:cubicBezTo>
                  <a:cubicBezTo>
                    <a:pt x="190" y="237"/>
                    <a:pt x="190" y="237"/>
                    <a:pt x="190" y="237"/>
                  </a:cubicBezTo>
                  <a:cubicBezTo>
                    <a:pt x="190" y="237"/>
                    <a:pt x="190" y="237"/>
                    <a:pt x="190" y="237"/>
                  </a:cubicBezTo>
                  <a:cubicBezTo>
                    <a:pt x="190" y="236"/>
                    <a:pt x="190" y="236"/>
                    <a:pt x="190" y="236"/>
                  </a:cubicBezTo>
                  <a:cubicBezTo>
                    <a:pt x="189" y="236"/>
                    <a:pt x="188" y="235"/>
                    <a:pt x="188" y="235"/>
                  </a:cubicBezTo>
                  <a:cubicBezTo>
                    <a:pt x="188" y="235"/>
                    <a:pt x="188" y="235"/>
                    <a:pt x="188" y="235"/>
                  </a:cubicBezTo>
                  <a:cubicBezTo>
                    <a:pt x="188" y="234"/>
                    <a:pt x="188" y="234"/>
                    <a:pt x="188" y="234"/>
                  </a:cubicBezTo>
                  <a:cubicBezTo>
                    <a:pt x="187" y="234"/>
                    <a:pt x="187" y="235"/>
                    <a:pt x="186" y="235"/>
                  </a:cubicBezTo>
                  <a:cubicBezTo>
                    <a:pt x="186" y="236"/>
                    <a:pt x="185" y="236"/>
                    <a:pt x="185" y="236"/>
                  </a:cubicBezTo>
                  <a:cubicBezTo>
                    <a:pt x="185" y="236"/>
                    <a:pt x="185" y="236"/>
                    <a:pt x="185" y="236"/>
                  </a:cubicBezTo>
                  <a:cubicBezTo>
                    <a:pt x="185" y="236"/>
                    <a:pt x="185" y="236"/>
                    <a:pt x="185" y="236"/>
                  </a:cubicBezTo>
                  <a:cubicBezTo>
                    <a:pt x="184" y="236"/>
                    <a:pt x="184" y="236"/>
                    <a:pt x="184" y="236"/>
                  </a:cubicBezTo>
                  <a:cubicBezTo>
                    <a:pt x="184" y="237"/>
                    <a:pt x="184" y="237"/>
                    <a:pt x="184" y="237"/>
                  </a:cubicBezTo>
                  <a:cubicBezTo>
                    <a:pt x="184" y="237"/>
                    <a:pt x="184" y="237"/>
                    <a:pt x="184" y="237"/>
                  </a:cubicBezTo>
                  <a:cubicBezTo>
                    <a:pt x="184" y="237"/>
                    <a:pt x="184" y="237"/>
                    <a:pt x="184" y="237"/>
                  </a:cubicBezTo>
                  <a:cubicBezTo>
                    <a:pt x="184" y="237"/>
                    <a:pt x="184" y="237"/>
                    <a:pt x="184" y="237"/>
                  </a:cubicBezTo>
                  <a:cubicBezTo>
                    <a:pt x="184" y="237"/>
                    <a:pt x="184" y="237"/>
                    <a:pt x="184" y="237"/>
                  </a:cubicBezTo>
                  <a:cubicBezTo>
                    <a:pt x="184" y="238"/>
                    <a:pt x="184" y="238"/>
                    <a:pt x="184" y="238"/>
                  </a:cubicBezTo>
                  <a:cubicBezTo>
                    <a:pt x="184" y="238"/>
                    <a:pt x="184" y="238"/>
                    <a:pt x="184" y="238"/>
                  </a:cubicBezTo>
                  <a:cubicBezTo>
                    <a:pt x="183" y="238"/>
                    <a:pt x="183" y="238"/>
                    <a:pt x="183" y="238"/>
                  </a:cubicBezTo>
                  <a:cubicBezTo>
                    <a:pt x="183" y="239"/>
                    <a:pt x="183" y="239"/>
                    <a:pt x="183" y="239"/>
                  </a:cubicBezTo>
                  <a:cubicBezTo>
                    <a:pt x="183" y="239"/>
                    <a:pt x="183" y="239"/>
                    <a:pt x="183" y="239"/>
                  </a:cubicBezTo>
                  <a:cubicBezTo>
                    <a:pt x="182" y="238"/>
                    <a:pt x="182" y="238"/>
                    <a:pt x="182" y="238"/>
                  </a:cubicBezTo>
                  <a:cubicBezTo>
                    <a:pt x="182" y="238"/>
                    <a:pt x="182" y="238"/>
                    <a:pt x="182" y="238"/>
                  </a:cubicBezTo>
                  <a:cubicBezTo>
                    <a:pt x="183" y="239"/>
                    <a:pt x="183" y="239"/>
                    <a:pt x="183" y="239"/>
                  </a:cubicBezTo>
                  <a:cubicBezTo>
                    <a:pt x="183" y="239"/>
                    <a:pt x="183" y="239"/>
                    <a:pt x="183" y="239"/>
                  </a:cubicBezTo>
                  <a:cubicBezTo>
                    <a:pt x="183" y="239"/>
                    <a:pt x="183" y="239"/>
                    <a:pt x="183" y="239"/>
                  </a:cubicBezTo>
                  <a:cubicBezTo>
                    <a:pt x="184" y="239"/>
                    <a:pt x="184" y="239"/>
                    <a:pt x="184" y="239"/>
                  </a:cubicBezTo>
                  <a:cubicBezTo>
                    <a:pt x="184" y="239"/>
                    <a:pt x="184" y="239"/>
                    <a:pt x="184" y="239"/>
                  </a:cubicBezTo>
                  <a:cubicBezTo>
                    <a:pt x="184" y="239"/>
                    <a:pt x="184" y="239"/>
                    <a:pt x="184" y="239"/>
                  </a:cubicBezTo>
                  <a:cubicBezTo>
                    <a:pt x="184" y="240"/>
                    <a:pt x="184" y="240"/>
                    <a:pt x="184" y="240"/>
                  </a:cubicBezTo>
                  <a:cubicBezTo>
                    <a:pt x="183" y="240"/>
                    <a:pt x="183" y="240"/>
                    <a:pt x="183" y="240"/>
                  </a:cubicBezTo>
                  <a:cubicBezTo>
                    <a:pt x="183" y="240"/>
                    <a:pt x="183" y="240"/>
                    <a:pt x="183" y="240"/>
                  </a:cubicBezTo>
                  <a:cubicBezTo>
                    <a:pt x="183" y="240"/>
                    <a:pt x="182" y="240"/>
                    <a:pt x="182" y="241"/>
                  </a:cubicBezTo>
                  <a:cubicBezTo>
                    <a:pt x="182" y="240"/>
                    <a:pt x="182" y="240"/>
                    <a:pt x="182" y="240"/>
                  </a:cubicBezTo>
                  <a:cubicBezTo>
                    <a:pt x="182" y="240"/>
                    <a:pt x="182" y="240"/>
                    <a:pt x="182" y="240"/>
                  </a:cubicBezTo>
                  <a:cubicBezTo>
                    <a:pt x="182" y="240"/>
                    <a:pt x="182" y="240"/>
                    <a:pt x="182" y="240"/>
                  </a:cubicBezTo>
                  <a:cubicBezTo>
                    <a:pt x="182" y="240"/>
                    <a:pt x="182" y="240"/>
                    <a:pt x="182" y="240"/>
                  </a:cubicBezTo>
                  <a:cubicBezTo>
                    <a:pt x="181" y="239"/>
                    <a:pt x="181" y="239"/>
                    <a:pt x="181" y="239"/>
                  </a:cubicBezTo>
                  <a:cubicBezTo>
                    <a:pt x="182" y="239"/>
                    <a:pt x="181" y="239"/>
                    <a:pt x="181" y="238"/>
                  </a:cubicBezTo>
                  <a:cubicBezTo>
                    <a:pt x="181" y="239"/>
                    <a:pt x="181" y="239"/>
                    <a:pt x="181" y="239"/>
                  </a:cubicBezTo>
                  <a:cubicBezTo>
                    <a:pt x="181" y="239"/>
                    <a:pt x="181" y="239"/>
                    <a:pt x="181" y="239"/>
                  </a:cubicBezTo>
                  <a:cubicBezTo>
                    <a:pt x="180" y="239"/>
                    <a:pt x="180" y="238"/>
                    <a:pt x="180" y="239"/>
                  </a:cubicBezTo>
                  <a:cubicBezTo>
                    <a:pt x="180" y="239"/>
                    <a:pt x="180" y="240"/>
                    <a:pt x="180" y="240"/>
                  </a:cubicBezTo>
                  <a:cubicBezTo>
                    <a:pt x="179" y="241"/>
                    <a:pt x="179" y="241"/>
                    <a:pt x="179" y="241"/>
                  </a:cubicBezTo>
                  <a:cubicBezTo>
                    <a:pt x="179" y="241"/>
                    <a:pt x="179" y="241"/>
                    <a:pt x="179" y="241"/>
                  </a:cubicBezTo>
                  <a:cubicBezTo>
                    <a:pt x="180" y="242"/>
                    <a:pt x="180" y="242"/>
                    <a:pt x="180" y="242"/>
                  </a:cubicBezTo>
                  <a:cubicBezTo>
                    <a:pt x="180" y="242"/>
                    <a:pt x="180" y="242"/>
                    <a:pt x="180" y="242"/>
                  </a:cubicBezTo>
                  <a:cubicBezTo>
                    <a:pt x="181" y="242"/>
                    <a:pt x="181" y="242"/>
                    <a:pt x="181" y="242"/>
                  </a:cubicBezTo>
                  <a:cubicBezTo>
                    <a:pt x="181" y="242"/>
                    <a:pt x="181" y="242"/>
                    <a:pt x="181" y="242"/>
                  </a:cubicBezTo>
                  <a:cubicBezTo>
                    <a:pt x="181" y="241"/>
                    <a:pt x="181" y="241"/>
                    <a:pt x="181" y="241"/>
                  </a:cubicBezTo>
                  <a:cubicBezTo>
                    <a:pt x="181" y="242"/>
                    <a:pt x="181" y="242"/>
                    <a:pt x="181" y="242"/>
                  </a:cubicBezTo>
                  <a:cubicBezTo>
                    <a:pt x="181" y="242"/>
                    <a:pt x="181" y="242"/>
                    <a:pt x="181" y="242"/>
                  </a:cubicBezTo>
                  <a:cubicBezTo>
                    <a:pt x="181" y="242"/>
                    <a:pt x="181" y="242"/>
                    <a:pt x="181" y="243"/>
                  </a:cubicBezTo>
                  <a:cubicBezTo>
                    <a:pt x="180" y="242"/>
                    <a:pt x="180" y="243"/>
                    <a:pt x="180" y="243"/>
                  </a:cubicBezTo>
                  <a:cubicBezTo>
                    <a:pt x="180" y="243"/>
                    <a:pt x="180" y="243"/>
                    <a:pt x="180" y="243"/>
                  </a:cubicBezTo>
                  <a:cubicBezTo>
                    <a:pt x="179" y="243"/>
                    <a:pt x="179" y="243"/>
                    <a:pt x="179" y="243"/>
                  </a:cubicBezTo>
                  <a:cubicBezTo>
                    <a:pt x="179" y="243"/>
                    <a:pt x="179" y="243"/>
                    <a:pt x="179" y="243"/>
                  </a:cubicBezTo>
                  <a:cubicBezTo>
                    <a:pt x="179" y="243"/>
                    <a:pt x="179" y="243"/>
                    <a:pt x="179" y="243"/>
                  </a:cubicBezTo>
                  <a:cubicBezTo>
                    <a:pt x="180" y="244"/>
                    <a:pt x="180" y="244"/>
                    <a:pt x="180" y="244"/>
                  </a:cubicBezTo>
                  <a:cubicBezTo>
                    <a:pt x="179" y="245"/>
                    <a:pt x="179" y="245"/>
                    <a:pt x="179" y="245"/>
                  </a:cubicBezTo>
                  <a:cubicBezTo>
                    <a:pt x="180" y="245"/>
                    <a:pt x="180" y="245"/>
                    <a:pt x="180" y="245"/>
                  </a:cubicBezTo>
                  <a:cubicBezTo>
                    <a:pt x="180" y="245"/>
                    <a:pt x="180" y="245"/>
                    <a:pt x="180" y="245"/>
                  </a:cubicBezTo>
                  <a:cubicBezTo>
                    <a:pt x="180" y="245"/>
                    <a:pt x="180" y="245"/>
                    <a:pt x="180" y="245"/>
                  </a:cubicBezTo>
                  <a:cubicBezTo>
                    <a:pt x="180" y="245"/>
                    <a:pt x="180" y="245"/>
                    <a:pt x="180" y="245"/>
                  </a:cubicBezTo>
                  <a:cubicBezTo>
                    <a:pt x="179" y="245"/>
                    <a:pt x="179" y="245"/>
                    <a:pt x="179" y="245"/>
                  </a:cubicBezTo>
                  <a:cubicBezTo>
                    <a:pt x="180" y="245"/>
                    <a:pt x="180" y="245"/>
                    <a:pt x="180" y="245"/>
                  </a:cubicBezTo>
                  <a:cubicBezTo>
                    <a:pt x="179" y="246"/>
                    <a:pt x="179" y="246"/>
                    <a:pt x="179" y="246"/>
                  </a:cubicBezTo>
                  <a:cubicBezTo>
                    <a:pt x="179" y="246"/>
                    <a:pt x="179" y="246"/>
                    <a:pt x="179" y="246"/>
                  </a:cubicBezTo>
                  <a:cubicBezTo>
                    <a:pt x="179" y="246"/>
                    <a:pt x="179" y="246"/>
                    <a:pt x="179" y="246"/>
                  </a:cubicBezTo>
                  <a:cubicBezTo>
                    <a:pt x="179" y="246"/>
                    <a:pt x="179" y="246"/>
                    <a:pt x="179" y="246"/>
                  </a:cubicBezTo>
                  <a:cubicBezTo>
                    <a:pt x="179" y="247"/>
                    <a:pt x="179" y="247"/>
                    <a:pt x="179" y="247"/>
                  </a:cubicBezTo>
                  <a:cubicBezTo>
                    <a:pt x="179" y="247"/>
                    <a:pt x="179" y="247"/>
                    <a:pt x="179" y="247"/>
                  </a:cubicBezTo>
                  <a:cubicBezTo>
                    <a:pt x="179" y="247"/>
                    <a:pt x="180" y="247"/>
                    <a:pt x="179" y="248"/>
                  </a:cubicBezTo>
                  <a:cubicBezTo>
                    <a:pt x="179" y="248"/>
                    <a:pt x="179" y="248"/>
                    <a:pt x="179" y="247"/>
                  </a:cubicBezTo>
                  <a:cubicBezTo>
                    <a:pt x="179" y="247"/>
                    <a:pt x="178" y="247"/>
                    <a:pt x="178" y="246"/>
                  </a:cubicBezTo>
                  <a:cubicBezTo>
                    <a:pt x="178" y="246"/>
                    <a:pt x="178" y="246"/>
                    <a:pt x="178" y="246"/>
                  </a:cubicBezTo>
                  <a:cubicBezTo>
                    <a:pt x="178" y="247"/>
                    <a:pt x="178" y="247"/>
                    <a:pt x="178" y="247"/>
                  </a:cubicBezTo>
                  <a:cubicBezTo>
                    <a:pt x="178" y="247"/>
                    <a:pt x="178" y="247"/>
                    <a:pt x="178" y="247"/>
                  </a:cubicBezTo>
                  <a:cubicBezTo>
                    <a:pt x="178" y="247"/>
                    <a:pt x="178" y="247"/>
                    <a:pt x="178" y="247"/>
                  </a:cubicBezTo>
                  <a:cubicBezTo>
                    <a:pt x="178" y="248"/>
                    <a:pt x="178" y="248"/>
                    <a:pt x="178" y="248"/>
                  </a:cubicBezTo>
                  <a:cubicBezTo>
                    <a:pt x="177" y="248"/>
                    <a:pt x="177" y="248"/>
                    <a:pt x="177" y="248"/>
                  </a:cubicBezTo>
                  <a:cubicBezTo>
                    <a:pt x="177" y="248"/>
                    <a:pt x="177" y="248"/>
                    <a:pt x="177" y="248"/>
                  </a:cubicBezTo>
                  <a:cubicBezTo>
                    <a:pt x="177" y="247"/>
                    <a:pt x="177" y="247"/>
                    <a:pt x="177" y="247"/>
                  </a:cubicBezTo>
                  <a:cubicBezTo>
                    <a:pt x="177" y="247"/>
                    <a:pt x="177" y="247"/>
                    <a:pt x="177" y="247"/>
                  </a:cubicBezTo>
                  <a:cubicBezTo>
                    <a:pt x="177" y="247"/>
                    <a:pt x="177" y="247"/>
                    <a:pt x="177" y="247"/>
                  </a:cubicBezTo>
                  <a:cubicBezTo>
                    <a:pt x="177" y="247"/>
                    <a:pt x="177" y="247"/>
                    <a:pt x="177" y="247"/>
                  </a:cubicBezTo>
                  <a:cubicBezTo>
                    <a:pt x="176" y="246"/>
                    <a:pt x="176" y="246"/>
                    <a:pt x="176" y="246"/>
                  </a:cubicBezTo>
                  <a:cubicBezTo>
                    <a:pt x="176" y="247"/>
                    <a:pt x="176" y="247"/>
                    <a:pt x="176" y="247"/>
                  </a:cubicBezTo>
                  <a:cubicBezTo>
                    <a:pt x="175" y="247"/>
                    <a:pt x="175" y="247"/>
                    <a:pt x="175" y="247"/>
                  </a:cubicBezTo>
                  <a:cubicBezTo>
                    <a:pt x="176" y="246"/>
                    <a:pt x="175" y="245"/>
                    <a:pt x="175" y="245"/>
                  </a:cubicBezTo>
                  <a:cubicBezTo>
                    <a:pt x="175" y="245"/>
                    <a:pt x="175" y="245"/>
                    <a:pt x="175" y="245"/>
                  </a:cubicBezTo>
                  <a:cubicBezTo>
                    <a:pt x="175" y="245"/>
                    <a:pt x="175" y="245"/>
                    <a:pt x="175" y="245"/>
                  </a:cubicBezTo>
                  <a:cubicBezTo>
                    <a:pt x="175" y="245"/>
                    <a:pt x="175" y="245"/>
                    <a:pt x="175" y="245"/>
                  </a:cubicBezTo>
                  <a:cubicBezTo>
                    <a:pt x="176" y="245"/>
                    <a:pt x="176" y="245"/>
                    <a:pt x="176" y="245"/>
                  </a:cubicBezTo>
                  <a:cubicBezTo>
                    <a:pt x="176" y="245"/>
                    <a:pt x="176" y="245"/>
                    <a:pt x="176" y="245"/>
                  </a:cubicBezTo>
                  <a:cubicBezTo>
                    <a:pt x="176" y="245"/>
                    <a:pt x="176" y="245"/>
                    <a:pt x="176" y="245"/>
                  </a:cubicBezTo>
                  <a:cubicBezTo>
                    <a:pt x="176" y="245"/>
                    <a:pt x="176" y="245"/>
                    <a:pt x="176" y="245"/>
                  </a:cubicBezTo>
                  <a:cubicBezTo>
                    <a:pt x="177" y="245"/>
                    <a:pt x="177" y="245"/>
                    <a:pt x="177" y="245"/>
                  </a:cubicBezTo>
                  <a:cubicBezTo>
                    <a:pt x="177" y="245"/>
                    <a:pt x="177" y="245"/>
                    <a:pt x="177" y="245"/>
                  </a:cubicBezTo>
                  <a:cubicBezTo>
                    <a:pt x="177" y="245"/>
                    <a:pt x="177" y="245"/>
                    <a:pt x="177" y="245"/>
                  </a:cubicBezTo>
                  <a:cubicBezTo>
                    <a:pt x="177" y="246"/>
                    <a:pt x="177" y="246"/>
                    <a:pt x="177" y="246"/>
                  </a:cubicBezTo>
                  <a:cubicBezTo>
                    <a:pt x="177" y="246"/>
                    <a:pt x="177" y="246"/>
                    <a:pt x="177" y="246"/>
                  </a:cubicBezTo>
                  <a:cubicBezTo>
                    <a:pt x="177" y="245"/>
                    <a:pt x="177" y="245"/>
                    <a:pt x="177" y="245"/>
                  </a:cubicBezTo>
                  <a:cubicBezTo>
                    <a:pt x="177" y="245"/>
                    <a:pt x="177" y="245"/>
                    <a:pt x="177" y="245"/>
                  </a:cubicBezTo>
                  <a:cubicBezTo>
                    <a:pt x="177" y="245"/>
                    <a:pt x="177" y="245"/>
                    <a:pt x="177" y="245"/>
                  </a:cubicBezTo>
                  <a:cubicBezTo>
                    <a:pt x="177" y="245"/>
                    <a:pt x="177" y="245"/>
                    <a:pt x="177" y="245"/>
                  </a:cubicBezTo>
                  <a:cubicBezTo>
                    <a:pt x="177" y="245"/>
                    <a:pt x="177" y="245"/>
                    <a:pt x="177" y="245"/>
                  </a:cubicBezTo>
                  <a:cubicBezTo>
                    <a:pt x="177" y="245"/>
                    <a:pt x="177" y="245"/>
                    <a:pt x="177" y="245"/>
                  </a:cubicBezTo>
                  <a:cubicBezTo>
                    <a:pt x="176" y="245"/>
                    <a:pt x="176" y="245"/>
                    <a:pt x="176" y="245"/>
                  </a:cubicBezTo>
                  <a:cubicBezTo>
                    <a:pt x="176" y="245"/>
                    <a:pt x="176" y="245"/>
                    <a:pt x="176" y="245"/>
                  </a:cubicBezTo>
                  <a:cubicBezTo>
                    <a:pt x="176" y="245"/>
                    <a:pt x="176" y="245"/>
                    <a:pt x="176" y="245"/>
                  </a:cubicBezTo>
                  <a:cubicBezTo>
                    <a:pt x="176" y="245"/>
                    <a:pt x="176" y="245"/>
                    <a:pt x="176" y="245"/>
                  </a:cubicBezTo>
                  <a:cubicBezTo>
                    <a:pt x="176" y="245"/>
                    <a:pt x="175" y="245"/>
                    <a:pt x="175" y="244"/>
                  </a:cubicBezTo>
                  <a:cubicBezTo>
                    <a:pt x="175" y="244"/>
                    <a:pt x="175" y="244"/>
                    <a:pt x="175" y="244"/>
                  </a:cubicBezTo>
                  <a:cubicBezTo>
                    <a:pt x="174" y="244"/>
                    <a:pt x="174" y="244"/>
                    <a:pt x="174" y="244"/>
                  </a:cubicBezTo>
                  <a:cubicBezTo>
                    <a:pt x="174" y="244"/>
                    <a:pt x="174" y="244"/>
                    <a:pt x="174" y="244"/>
                  </a:cubicBezTo>
                  <a:cubicBezTo>
                    <a:pt x="174" y="244"/>
                    <a:pt x="174" y="244"/>
                    <a:pt x="174" y="244"/>
                  </a:cubicBezTo>
                  <a:cubicBezTo>
                    <a:pt x="174" y="244"/>
                    <a:pt x="174" y="244"/>
                    <a:pt x="174" y="244"/>
                  </a:cubicBezTo>
                  <a:cubicBezTo>
                    <a:pt x="173" y="244"/>
                    <a:pt x="173" y="244"/>
                    <a:pt x="173" y="244"/>
                  </a:cubicBezTo>
                  <a:cubicBezTo>
                    <a:pt x="173" y="245"/>
                    <a:pt x="173" y="245"/>
                    <a:pt x="173" y="245"/>
                  </a:cubicBezTo>
                  <a:cubicBezTo>
                    <a:pt x="173" y="245"/>
                    <a:pt x="173" y="245"/>
                    <a:pt x="173" y="245"/>
                  </a:cubicBezTo>
                  <a:cubicBezTo>
                    <a:pt x="173" y="245"/>
                    <a:pt x="173" y="245"/>
                    <a:pt x="173" y="245"/>
                  </a:cubicBezTo>
                  <a:cubicBezTo>
                    <a:pt x="173" y="246"/>
                    <a:pt x="173" y="246"/>
                    <a:pt x="173" y="246"/>
                  </a:cubicBezTo>
                  <a:cubicBezTo>
                    <a:pt x="173" y="246"/>
                    <a:pt x="173" y="246"/>
                    <a:pt x="173" y="246"/>
                  </a:cubicBezTo>
                  <a:close/>
                  <a:moveTo>
                    <a:pt x="170" y="159"/>
                  </a:moveTo>
                  <a:cubicBezTo>
                    <a:pt x="171" y="159"/>
                    <a:pt x="171" y="159"/>
                    <a:pt x="171" y="159"/>
                  </a:cubicBezTo>
                  <a:cubicBezTo>
                    <a:pt x="171" y="159"/>
                    <a:pt x="171" y="159"/>
                    <a:pt x="171" y="159"/>
                  </a:cubicBezTo>
                  <a:cubicBezTo>
                    <a:pt x="171" y="159"/>
                    <a:pt x="171" y="159"/>
                    <a:pt x="171" y="159"/>
                  </a:cubicBezTo>
                  <a:lnTo>
                    <a:pt x="170" y="159"/>
                  </a:lnTo>
                  <a:close/>
                  <a:moveTo>
                    <a:pt x="164" y="237"/>
                  </a:moveTo>
                  <a:cubicBezTo>
                    <a:pt x="165" y="238"/>
                    <a:pt x="165" y="238"/>
                    <a:pt x="165" y="238"/>
                  </a:cubicBezTo>
                  <a:cubicBezTo>
                    <a:pt x="165" y="238"/>
                    <a:pt x="165" y="238"/>
                    <a:pt x="165" y="238"/>
                  </a:cubicBezTo>
                  <a:cubicBezTo>
                    <a:pt x="165" y="238"/>
                    <a:pt x="165" y="238"/>
                    <a:pt x="165" y="238"/>
                  </a:cubicBezTo>
                  <a:cubicBezTo>
                    <a:pt x="165" y="238"/>
                    <a:pt x="165" y="238"/>
                    <a:pt x="165" y="238"/>
                  </a:cubicBezTo>
                  <a:cubicBezTo>
                    <a:pt x="165" y="238"/>
                    <a:pt x="165" y="238"/>
                    <a:pt x="165" y="238"/>
                  </a:cubicBezTo>
                  <a:cubicBezTo>
                    <a:pt x="165" y="238"/>
                    <a:pt x="166" y="239"/>
                    <a:pt x="166" y="239"/>
                  </a:cubicBezTo>
                  <a:cubicBezTo>
                    <a:pt x="166" y="238"/>
                    <a:pt x="166" y="238"/>
                    <a:pt x="166" y="238"/>
                  </a:cubicBezTo>
                  <a:cubicBezTo>
                    <a:pt x="167" y="239"/>
                    <a:pt x="167" y="239"/>
                    <a:pt x="167" y="239"/>
                  </a:cubicBezTo>
                  <a:cubicBezTo>
                    <a:pt x="167" y="239"/>
                    <a:pt x="167" y="239"/>
                    <a:pt x="167" y="239"/>
                  </a:cubicBezTo>
                  <a:cubicBezTo>
                    <a:pt x="167" y="239"/>
                    <a:pt x="167" y="239"/>
                    <a:pt x="167" y="239"/>
                  </a:cubicBezTo>
                  <a:cubicBezTo>
                    <a:pt x="167" y="239"/>
                    <a:pt x="167" y="239"/>
                    <a:pt x="167" y="239"/>
                  </a:cubicBezTo>
                  <a:cubicBezTo>
                    <a:pt x="167" y="239"/>
                    <a:pt x="167" y="239"/>
                    <a:pt x="167" y="239"/>
                  </a:cubicBezTo>
                  <a:cubicBezTo>
                    <a:pt x="168" y="239"/>
                    <a:pt x="168" y="239"/>
                    <a:pt x="168" y="239"/>
                  </a:cubicBezTo>
                  <a:cubicBezTo>
                    <a:pt x="168" y="239"/>
                    <a:pt x="168" y="239"/>
                    <a:pt x="168" y="239"/>
                  </a:cubicBezTo>
                  <a:cubicBezTo>
                    <a:pt x="169" y="239"/>
                    <a:pt x="169" y="239"/>
                    <a:pt x="169" y="239"/>
                  </a:cubicBezTo>
                  <a:cubicBezTo>
                    <a:pt x="169" y="239"/>
                    <a:pt x="169" y="239"/>
                    <a:pt x="169" y="239"/>
                  </a:cubicBezTo>
                  <a:cubicBezTo>
                    <a:pt x="168" y="239"/>
                    <a:pt x="168" y="239"/>
                    <a:pt x="168" y="239"/>
                  </a:cubicBezTo>
                  <a:cubicBezTo>
                    <a:pt x="169" y="240"/>
                    <a:pt x="169" y="240"/>
                    <a:pt x="169" y="240"/>
                  </a:cubicBezTo>
                  <a:cubicBezTo>
                    <a:pt x="170" y="240"/>
                    <a:pt x="170" y="240"/>
                    <a:pt x="170" y="240"/>
                  </a:cubicBezTo>
                  <a:cubicBezTo>
                    <a:pt x="170" y="240"/>
                    <a:pt x="170" y="240"/>
                    <a:pt x="170" y="240"/>
                  </a:cubicBezTo>
                  <a:cubicBezTo>
                    <a:pt x="171" y="239"/>
                    <a:pt x="171" y="239"/>
                    <a:pt x="171" y="239"/>
                  </a:cubicBezTo>
                  <a:cubicBezTo>
                    <a:pt x="171" y="239"/>
                    <a:pt x="171" y="239"/>
                    <a:pt x="171" y="239"/>
                  </a:cubicBezTo>
                  <a:cubicBezTo>
                    <a:pt x="172" y="238"/>
                    <a:pt x="172" y="238"/>
                    <a:pt x="172" y="238"/>
                  </a:cubicBezTo>
                  <a:cubicBezTo>
                    <a:pt x="172" y="238"/>
                    <a:pt x="172" y="238"/>
                    <a:pt x="172" y="238"/>
                  </a:cubicBezTo>
                  <a:cubicBezTo>
                    <a:pt x="172" y="238"/>
                    <a:pt x="172" y="238"/>
                    <a:pt x="172" y="238"/>
                  </a:cubicBezTo>
                  <a:cubicBezTo>
                    <a:pt x="172" y="238"/>
                    <a:pt x="172" y="238"/>
                    <a:pt x="172" y="238"/>
                  </a:cubicBezTo>
                  <a:cubicBezTo>
                    <a:pt x="172" y="238"/>
                    <a:pt x="172" y="238"/>
                    <a:pt x="172" y="238"/>
                  </a:cubicBezTo>
                  <a:cubicBezTo>
                    <a:pt x="172" y="238"/>
                    <a:pt x="172" y="238"/>
                    <a:pt x="172" y="238"/>
                  </a:cubicBezTo>
                  <a:cubicBezTo>
                    <a:pt x="172" y="238"/>
                    <a:pt x="172" y="238"/>
                    <a:pt x="172" y="238"/>
                  </a:cubicBezTo>
                  <a:cubicBezTo>
                    <a:pt x="173" y="238"/>
                    <a:pt x="173" y="238"/>
                    <a:pt x="173" y="238"/>
                  </a:cubicBezTo>
                  <a:cubicBezTo>
                    <a:pt x="172" y="237"/>
                    <a:pt x="172" y="237"/>
                    <a:pt x="171" y="237"/>
                  </a:cubicBezTo>
                  <a:cubicBezTo>
                    <a:pt x="171" y="237"/>
                    <a:pt x="171" y="237"/>
                    <a:pt x="171" y="237"/>
                  </a:cubicBezTo>
                  <a:cubicBezTo>
                    <a:pt x="171" y="236"/>
                    <a:pt x="171" y="236"/>
                    <a:pt x="171" y="236"/>
                  </a:cubicBezTo>
                  <a:cubicBezTo>
                    <a:pt x="172" y="236"/>
                    <a:pt x="172" y="236"/>
                    <a:pt x="172" y="236"/>
                  </a:cubicBezTo>
                  <a:cubicBezTo>
                    <a:pt x="172" y="236"/>
                    <a:pt x="172" y="236"/>
                    <a:pt x="172" y="236"/>
                  </a:cubicBezTo>
                  <a:cubicBezTo>
                    <a:pt x="172" y="236"/>
                    <a:pt x="172" y="236"/>
                    <a:pt x="172" y="236"/>
                  </a:cubicBezTo>
                  <a:cubicBezTo>
                    <a:pt x="173" y="236"/>
                    <a:pt x="173" y="236"/>
                    <a:pt x="173" y="236"/>
                  </a:cubicBezTo>
                  <a:cubicBezTo>
                    <a:pt x="173" y="236"/>
                    <a:pt x="173" y="236"/>
                    <a:pt x="173" y="236"/>
                  </a:cubicBezTo>
                  <a:cubicBezTo>
                    <a:pt x="172" y="236"/>
                    <a:pt x="172" y="236"/>
                    <a:pt x="172" y="236"/>
                  </a:cubicBezTo>
                  <a:cubicBezTo>
                    <a:pt x="172" y="236"/>
                    <a:pt x="171" y="236"/>
                    <a:pt x="171" y="236"/>
                  </a:cubicBezTo>
                  <a:cubicBezTo>
                    <a:pt x="171" y="236"/>
                    <a:pt x="171" y="236"/>
                    <a:pt x="171" y="236"/>
                  </a:cubicBezTo>
                  <a:cubicBezTo>
                    <a:pt x="171" y="236"/>
                    <a:pt x="171" y="236"/>
                    <a:pt x="171" y="236"/>
                  </a:cubicBezTo>
                  <a:cubicBezTo>
                    <a:pt x="171" y="236"/>
                    <a:pt x="171" y="236"/>
                    <a:pt x="171" y="236"/>
                  </a:cubicBezTo>
                  <a:cubicBezTo>
                    <a:pt x="171" y="236"/>
                    <a:pt x="171" y="236"/>
                    <a:pt x="171" y="236"/>
                  </a:cubicBezTo>
                  <a:cubicBezTo>
                    <a:pt x="171" y="236"/>
                    <a:pt x="171" y="236"/>
                    <a:pt x="171" y="236"/>
                  </a:cubicBezTo>
                  <a:cubicBezTo>
                    <a:pt x="171" y="235"/>
                    <a:pt x="171" y="235"/>
                    <a:pt x="171" y="235"/>
                  </a:cubicBezTo>
                  <a:cubicBezTo>
                    <a:pt x="172" y="235"/>
                    <a:pt x="172" y="235"/>
                    <a:pt x="172" y="235"/>
                  </a:cubicBezTo>
                  <a:cubicBezTo>
                    <a:pt x="171" y="235"/>
                    <a:pt x="171" y="235"/>
                    <a:pt x="171" y="235"/>
                  </a:cubicBezTo>
                  <a:cubicBezTo>
                    <a:pt x="171" y="235"/>
                    <a:pt x="171" y="235"/>
                    <a:pt x="171" y="234"/>
                  </a:cubicBezTo>
                  <a:cubicBezTo>
                    <a:pt x="170" y="235"/>
                    <a:pt x="170" y="235"/>
                    <a:pt x="170" y="235"/>
                  </a:cubicBezTo>
                  <a:cubicBezTo>
                    <a:pt x="170" y="234"/>
                    <a:pt x="170" y="234"/>
                    <a:pt x="170" y="234"/>
                  </a:cubicBezTo>
                  <a:cubicBezTo>
                    <a:pt x="169" y="235"/>
                    <a:pt x="169" y="235"/>
                    <a:pt x="169" y="235"/>
                  </a:cubicBezTo>
                  <a:cubicBezTo>
                    <a:pt x="169" y="234"/>
                    <a:pt x="169" y="234"/>
                    <a:pt x="169" y="234"/>
                  </a:cubicBezTo>
                  <a:cubicBezTo>
                    <a:pt x="169" y="235"/>
                    <a:pt x="169" y="235"/>
                    <a:pt x="169" y="235"/>
                  </a:cubicBezTo>
                  <a:cubicBezTo>
                    <a:pt x="169" y="234"/>
                    <a:pt x="169" y="234"/>
                    <a:pt x="169" y="234"/>
                  </a:cubicBezTo>
                  <a:cubicBezTo>
                    <a:pt x="168" y="235"/>
                    <a:pt x="168" y="235"/>
                    <a:pt x="168" y="235"/>
                  </a:cubicBezTo>
                  <a:cubicBezTo>
                    <a:pt x="168" y="234"/>
                    <a:pt x="168" y="234"/>
                    <a:pt x="168" y="234"/>
                  </a:cubicBezTo>
                  <a:cubicBezTo>
                    <a:pt x="168" y="235"/>
                    <a:pt x="168" y="235"/>
                    <a:pt x="168" y="235"/>
                  </a:cubicBezTo>
                  <a:cubicBezTo>
                    <a:pt x="168" y="235"/>
                    <a:pt x="168" y="235"/>
                    <a:pt x="168" y="235"/>
                  </a:cubicBezTo>
                  <a:cubicBezTo>
                    <a:pt x="167" y="234"/>
                    <a:pt x="167" y="234"/>
                    <a:pt x="167" y="234"/>
                  </a:cubicBezTo>
                  <a:cubicBezTo>
                    <a:pt x="167" y="235"/>
                    <a:pt x="167" y="235"/>
                    <a:pt x="167" y="235"/>
                  </a:cubicBezTo>
                  <a:cubicBezTo>
                    <a:pt x="168" y="235"/>
                    <a:pt x="168" y="235"/>
                    <a:pt x="168" y="235"/>
                  </a:cubicBezTo>
                  <a:cubicBezTo>
                    <a:pt x="167" y="236"/>
                    <a:pt x="168" y="236"/>
                    <a:pt x="167" y="237"/>
                  </a:cubicBezTo>
                  <a:cubicBezTo>
                    <a:pt x="167" y="237"/>
                    <a:pt x="167" y="237"/>
                    <a:pt x="167" y="237"/>
                  </a:cubicBezTo>
                  <a:cubicBezTo>
                    <a:pt x="166" y="237"/>
                    <a:pt x="166" y="237"/>
                    <a:pt x="166" y="237"/>
                  </a:cubicBezTo>
                  <a:cubicBezTo>
                    <a:pt x="166" y="237"/>
                    <a:pt x="166" y="237"/>
                    <a:pt x="166" y="237"/>
                  </a:cubicBezTo>
                  <a:cubicBezTo>
                    <a:pt x="166" y="237"/>
                    <a:pt x="166" y="237"/>
                    <a:pt x="166" y="237"/>
                  </a:cubicBezTo>
                  <a:cubicBezTo>
                    <a:pt x="165" y="237"/>
                    <a:pt x="165" y="237"/>
                    <a:pt x="165" y="237"/>
                  </a:cubicBezTo>
                  <a:lnTo>
                    <a:pt x="164" y="237"/>
                  </a:lnTo>
                  <a:close/>
                  <a:moveTo>
                    <a:pt x="68" y="221"/>
                  </a:moveTo>
                  <a:cubicBezTo>
                    <a:pt x="67" y="220"/>
                    <a:pt x="67" y="220"/>
                    <a:pt x="67" y="220"/>
                  </a:cubicBezTo>
                  <a:cubicBezTo>
                    <a:pt x="67" y="221"/>
                    <a:pt x="67" y="221"/>
                    <a:pt x="67" y="221"/>
                  </a:cubicBezTo>
                  <a:cubicBezTo>
                    <a:pt x="67" y="221"/>
                    <a:pt x="67" y="221"/>
                    <a:pt x="67" y="221"/>
                  </a:cubicBezTo>
                  <a:cubicBezTo>
                    <a:pt x="67" y="221"/>
                    <a:pt x="67" y="221"/>
                    <a:pt x="67" y="221"/>
                  </a:cubicBezTo>
                  <a:lnTo>
                    <a:pt x="68" y="221"/>
                  </a:lnTo>
                  <a:close/>
                  <a:moveTo>
                    <a:pt x="72" y="234"/>
                  </a:moveTo>
                  <a:cubicBezTo>
                    <a:pt x="72" y="234"/>
                    <a:pt x="72" y="234"/>
                    <a:pt x="72" y="234"/>
                  </a:cubicBezTo>
                  <a:cubicBezTo>
                    <a:pt x="71" y="234"/>
                    <a:pt x="71" y="234"/>
                    <a:pt x="71" y="234"/>
                  </a:cubicBezTo>
                  <a:cubicBezTo>
                    <a:pt x="72" y="234"/>
                    <a:pt x="72" y="234"/>
                    <a:pt x="72" y="234"/>
                  </a:cubicBezTo>
                  <a:cubicBezTo>
                    <a:pt x="72" y="233"/>
                    <a:pt x="72" y="233"/>
                    <a:pt x="72" y="233"/>
                  </a:cubicBezTo>
                  <a:cubicBezTo>
                    <a:pt x="72" y="233"/>
                    <a:pt x="72" y="233"/>
                    <a:pt x="72" y="233"/>
                  </a:cubicBezTo>
                  <a:cubicBezTo>
                    <a:pt x="72" y="233"/>
                    <a:pt x="72" y="233"/>
                    <a:pt x="72" y="233"/>
                  </a:cubicBezTo>
                  <a:cubicBezTo>
                    <a:pt x="72" y="233"/>
                    <a:pt x="72" y="233"/>
                    <a:pt x="72" y="233"/>
                  </a:cubicBezTo>
                  <a:cubicBezTo>
                    <a:pt x="72" y="233"/>
                    <a:pt x="72" y="233"/>
                    <a:pt x="72" y="233"/>
                  </a:cubicBezTo>
                  <a:cubicBezTo>
                    <a:pt x="71" y="233"/>
                    <a:pt x="71" y="233"/>
                    <a:pt x="71" y="233"/>
                  </a:cubicBezTo>
                  <a:cubicBezTo>
                    <a:pt x="71" y="233"/>
                    <a:pt x="71" y="233"/>
                    <a:pt x="71" y="233"/>
                  </a:cubicBezTo>
                  <a:cubicBezTo>
                    <a:pt x="71" y="233"/>
                    <a:pt x="71" y="233"/>
                    <a:pt x="71" y="233"/>
                  </a:cubicBezTo>
                  <a:cubicBezTo>
                    <a:pt x="70" y="233"/>
                    <a:pt x="70" y="233"/>
                    <a:pt x="70" y="233"/>
                  </a:cubicBezTo>
                  <a:cubicBezTo>
                    <a:pt x="70" y="233"/>
                    <a:pt x="70" y="233"/>
                    <a:pt x="70" y="233"/>
                  </a:cubicBezTo>
                  <a:cubicBezTo>
                    <a:pt x="70" y="233"/>
                    <a:pt x="70" y="233"/>
                    <a:pt x="70" y="233"/>
                  </a:cubicBezTo>
                  <a:cubicBezTo>
                    <a:pt x="70" y="233"/>
                    <a:pt x="70" y="233"/>
                    <a:pt x="70" y="233"/>
                  </a:cubicBezTo>
                  <a:cubicBezTo>
                    <a:pt x="69" y="233"/>
                    <a:pt x="69" y="233"/>
                    <a:pt x="69" y="233"/>
                  </a:cubicBezTo>
                  <a:cubicBezTo>
                    <a:pt x="69" y="233"/>
                    <a:pt x="69" y="233"/>
                    <a:pt x="69" y="233"/>
                  </a:cubicBezTo>
                  <a:cubicBezTo>
                    <a:pt x="68" y="232"/>
                    <a:pt x="68" y="232"/>
                    <a:pt x="68" y="232"/>
                  </a:cubicBezTo>
                  <a:cubicBezTo>
                    <a:pt x="68" y="232"/>
                    <a:pt x="68" y="232"/>
                    <a:pt x="68" y="232"/>
                  </a:cubicBezTo>
                  <a:cubicBezTo>
                    <a:pt x="68" y="232"/>
                    <a:pt x="68" y="232"/>
                    <a:pt x="68" y="232"/>
                  </a:cubicBezTo>
                  <a:cubicBezTo>
                    <a:pt x="68" y="232"/>
                    <a:pt x="68" y="232"/>
                    <a:pt x="68" y="232"/>
                  </a:cubicBezTo>
                  <a:cubicBezTo>
                    <a:pt x="68" y="233"/>
                    <a:pt x="67" y="233"/>
                    <a:pt x="68" y="233"/>
                  </a:cubicBezTo>
                  <a:cubicBezTo>
                    <a:pt x="68" y="233"/>
                    <a:pt x="68" y="233"/>
                    <a:pt x="68" y="233"/>
                  </a:cubicBezTo>
                  <a:cubicBezTo>
                    <a:pt x="68" y="233"/>
                    <a:pt x="68" y="233"/>
                    <a:pt x="68" y="233"/>
                  </a:cubicBezTo>
                  <a:cubicBezTo>
                    <a:pt x="68" y="233"/>
                    <a:pt x="68" y="233"/>
                    <a:pt x="68" y="233"/>
                  </a:cubicBezTo>
                  <a:cubicBezTo>
                    <a:pt x="69" y="233"/>
                    <a:pt x="69" y="233"/>
                    <a:pt x="69" y="233"/>
                  </a:cubicBezTo>
                  <a:cubicBezTo>
                    <a:pt x="69" y="233"/>
                    <a:pt x="69" y="233"/>
                    <a:pt x="69" y="233"/>
                  </a:cubicBezTo>
                  <a:cubicBezTo>
                    <a:pt x="69" y="233"/>
                    <a:pt x="69" y="233"/>
                    <a:pt x="69" y="233"/>
                  </a:cubicBezTo>
                  <a:cubicBezTo>
                    <a:pt x="70" y="233"/>
                    <a:pt x="70" y="234"/>
                    <a:pt x="71" y="234"/>
                  </a:cubicBezTo>
                  <a:cubicBezTo>
                    <a:pt x="70" y="235"/>
                    <a:pt x="70" y="235"/>
                    <a:pt x="70" y="235"/>
                  </a:cubicBezTo>
                  <a:cubicBezTo>
                    <a:pt x="71" y="235"/>
                    <a:pt x="71" y="235"/>
                    <a:pt x="71" y="235"/>
                  </a:cubicBezTo>
                  <a:cubicBezTo>
                    <a:pt x="71" y="235"/>
                    <a:pt x="71" y="235"/>
                    <a:pt x="71" y="235"/>
                  </a:cubicBezTo>
                  <a:cubicBezTo>
                    <a:pt x="71" y="235"/>
                    <a:pt x="71" y="235"/>
                    <a:pt x="71" y="235"/>
                  </a:cubicBezTo>
                  <a:cubicBezTo>
                    <a:pt x="72" y="234"/>
                    <a:pt x="72" y="234"/>
                    <a:pt x="72" y="234"/>
                  </a:cubicBezTo>
                  <a:cubicBezTo>
                    <a:pt x="72" y="235"/>
                    <a:pt x="72" y="235"/>
                    <a:pt x="72" y="235"/>
                  </a:cubicBezTo>
                  <a:lnTo>
                    <a:pt x="72" y="234"/>
                  </a:lnTo>
                  <a:close/>
                  <a:moveTo>
                    <a:pt x="77" y="227"/>
                  </a:moveTo>
                  <a:cubicBezTo>
                    <a:pt x="76" y="226"/>
                    <a:pt x="76" y="226"/>
                    <a:pt x="76" y="226"/>
                  </a:cubicBezTo>
                  <a:cubicBezTo>
                    <a:pt x="76" y="226"/>
                    <a:pt x="76" y="226"/>
                    <a:pt x="76" y="226"/>
                  </a:cubicBezTo>
                  <a:cubicBezTo>
                    <a:pt x="76" y="226"/>
                    <a:pt x="76" y="226"/>
                    <a:pt x="76" y="226"/>
                  </a:cubicBezTo>
                  <a:cubicBezTo>
                    <a:pt x="76" y="226"/>
                    <a:pt x="76" y="226"/>
                    <a:pt x="76" y="226"/>
                  </a:cubicBezTo>
                  <a:cubicBezTo>
                    <a:pt x="76" y="227"/>
                    <a:pt x="76" y="227"/>
                    <a:pt x="76" y="227"/>
                  </a:cubicBezTo>
                  <a:lnTo>
                    <a:pt x="77" y="227"/>
                  </a:lnTo>
                  <a:close/>
                  <a:moveTo>
                    <a:pt x="77" y="227"/>
                  </a:moveTo>
                  <a:cubicBezTo>
                    <a:pt x="77" y="227"/>
                    <a:pt x="77" y="227"/>
                    <a:pt x="77" y="227"/>
                  </a:cubicBezTo>
                  <a:close/>
                  <a:moveTo>
                    <a:pt x="79" y="228"/>
                  </a:moveTo>
                  <a:cubicBezTo>
                    <a:pt x="79" y="227"/>
                    <a:pt x="79" y="227"/>
                    <a:pt x="79" y="227"/>
                  </a:cubicBezTo>
                  <a:cubicBezTo>
                    <a:pt x="79" y="228"/>
                    <a:pt x="79" y="228"/>
                    <a:pt x="79" y="228"/>
                  </a:cubicBezTo>
                  <a:cubicBezTo>
                    <a:pt x="79" y="228"/>
                    <a:pt x="79" y="228"/>
                    <a:pt x="79" y="228"/>
                  </a:cubicBezTo>
                  <a:cubicBezTo>
                    <a:pt x="79" y="228"/>
                    <a:pt x="79" y="228"/>
                    <a:pt x="79" y="228"/>
                  </a:cubicBezTo>
                  <a:close/>
                  <a:moveTo>
                    <a:pt x="91" y="249"/>
                  </a:moveTo>
                  <a:cubicBezTo>
                    <a:pt x="91" y="249"/>
                    <a:pt x="91" y="249"/>
                    <a:pt x="91" y="249"/>
                  </a:cubicBezTo>
                  <a:cubicBezTo>
                    <a:pt x="91" y="249"/>
                    <a:pt x="91" y="249"/>
                    <a:pt x="91" y="249"/>
                  </a:cubicBezTo>
                  <a:cubicBezTo>
                    <a:pt x="91" y="249"/>
                    <a:pt x="91" y="249"/>
                    <a:pt x="91" y="249"/>
                  </a:cubicBezTo>
                  <a:cubicBezTo>
                    <a:pt x="90" y="249"/>
                    <a:pt x="90" y="249"/>
                    <a:pt x="90" y="249"/>
                  </a:cubicBezTo>
                  <a:cubicBezTo>
                    <a:pt x="90" y="249"/>
                    <a:pt x="90" y="249"/>
                    <a:pt x="90" y="249"/>
                  </a:cubicBezTo>
                  <a:cubicBezTo>
                    <a:pt x="90" y="249"/>
                    <a:pt x="90" y="249"/>
                    <a:pt x="90" y="249"/>
                  </a:cubicBezTo>
                  <a:cubicBezTo>
                    <a:pt x="90" y="249"/>
                    <a:pt x="90" y="249"/>
                    <a:pt x="90" y="249"/>
                  </a:cubicBezTo>
                  <a:cubicBezTo>
                    <a:pt x="90" y="249"/>
                    <a:pt x="90" y="249"/>
                    <a:pt x="90" y="249"/>
                  </a:cubicBezTo>
                  <a:cubicBezTo>
                    <a:pt x="90" y="249"/>
                    <a:pt x="90" y="249"/>
                    <a:pt x="90" y="249"/>
                  </a:cubicBezTo>
                  <a:cubicBezTo>
                    <a:pt x="91" y="249"/>
                    <a:pt x="91" y="249"/>
                    <a:pt x="91" y="249"/>
                  </a:cubicBezTo>
                  <a:close/>
                  <a:moveTo>
                    <a:pt x="101" y="152"/>
                  </a:moveTo>
                  <a:cubicBezTo>
                    <a:pt x="101" y="152"/>
                    <a:pt x="101" y="152"/>
                    <a:pt x="101" y="152"/>
                  </a:cubicBezTo>
                  <a:cubicBezTo>
                    <a:pt x="100" y="152"/>
                    <a:pt x="100" y="152"/>
                    <a:pt x="100" y="152"/>
                  </a:cubicBezTo>
                  <a:cubicBezTo>
                    <a:pt x="100" y="152"/>
                    <a:pt x="100" y="152"/>
                    <a:pt x="100" y="152"/>
                  </a:cubicBezTo>
                  <a:cubicBezTo>
                    <a:pt x="100" y="152"/>
                    <a:pt x="100" y="152"/>
                    <a:pt x="100" y="152"/>
                  </a:cubicBezTo>
                  <a:cubicBezTo>
                    <a:pt x="100" y="152"/>
                    <a:pt x="100" y="152"/>
                    <a:pt x="100" y="152"/>
                  </a:cubicBezTo>
                  <a:cubicBezTo>
                    <a:pt x="100" y="152"/>
                    <a:pt x="100" y="152"/>
                    <a:pt x="100" y="152"/>
                  </a:cubicBezTo>
                  <a:cubicBezTo>
                    <a:pt x="100" y="152"/>
                    <a:pt x="100" y="152"/>
                    <a:pt x="100" y="152"/>
                  </a:cubicBezTo>
                  <a:cubicBezTo>
                    <a:pt x="99" y="153"/>
                    <a:pt x="99" y="153"/>
                    <a:pt x="99" y="153"/>
                  </a:cubicBezTo>
                  <a:cubicBezTo>
                    <a:pt x="100" y="154"/>
                    <a:pt x="100" y="154"/>
                    <a:pt x="100" y="154"/>
                  </a:cubicBezTo>
                  <a:cubicBezTo>
                    <a:pt x="100" y="153"/>
                    <a:pt x="100" y="153"/>
                    <a:pt x="100" y="153"/>
                  </a:cubicBezTo>
                  <a:cubicBezTo>
                    <a:pt x="100" y="153"/>
                    <a:pt x="100" y="153"/>
                    <a:pt x="100" y="153"/>
                  </a:cubicBezTo>
                  <a:lnTo>
                    <a:pt x="101" y="152"/>
                  </a:lnTo>
                  <a:close/>
                  <a:moveTo>
                    <a:pt x="117" y="194"/>
                  </a:moveTo>
                  <a:cubicBezTo>
                    <a:pt x="117" y="194"/>
                    <a:pt x="117" y="194"/>
                    <a:pt x="117" y="194"/>
                  </a:cubicBezTo>
                  <a:cubicBezTo>
                    <a:pt x="117" y="194"/>
                    <a:pt x="117" y="194"/>
                    <a:pt x="117" y="194"/>
                  </a:cubicBezTo>
                  <a:cubicBezTo>
                    <a:pt x="117" y="194"/>
                    <a:pt x="117" y="194"/>
                    <a:pt x="117" y="194"/>
                  </a:cubicBezTo>
                  <a:cubicBezTo>
                    <a:pt x="117" y="194"/>
                    <a:pt x="117" y="194"/>
                    <a:pt x="117" y="194"/>
                  </a:cubicBezTo>
                  <a:cubicBezTo>
                    <a:pt x="116" y="193"/>
                    <a:pt x="116" y="193"/>
                    <a:pt x="116" y="193"/>
                  </a:cubicBezTo>
                  <a:cubicBezTo>
                    <a:pt x="116" y="193"/>
                    <a:pt x="116" y="193"/>
                    <a:pt x="116" y="193"/>
                  </a:cubicBezTo>
                  <a:cubicBezTo>
                    <a:pt x="116" y="193"/>
                    <a:pt x="116" y="193"/>
                    <a:pt x="116" y="193"/>
                  </a:cubicBezTo>
                  <a:cubicBezTo>
                    <a:pt x="115" y="193"/>
                    <a:pt x="115" y="193"/>
                    <a:pt x="115" y="193"/>
                  </a:cubicBezTo>
                  <a:cubicBezTo>
                    <a:pt x="115" y="193"/>
                    <a:pt x="115" y="193"/>
                    <a:pt x="115" y="193"/>
                  </a:cubicBezTo>
                  <a:cubicBezTo>
                    <a:pt x="114" y="192"/>
                    <a:pt x="114" y="192"/>
                    <a:pt x="114" y="192"/>
                  </a:cubicBezTo>
                  <a:cubicBezTo>
                    <a:pt x="113" y="193"/>
                    <a:pt x="113" y="192"/>
                    <a:pt x="112" y="193"/>
                  </a:cubicBezTo>
                  <a:cubicBezTo>
                    <a:pt x="112" y="192"/>
                    <a:pt x="112" y="192"/>
                    <a:pt x="112" y="192"/>
                  </a:cubicBezTo>
                  <a:cubicBezTo>
                    <a:pt x="111" y="192"/>
                    <a:pt x="111" y="192"/>
                    <a:pt x="111" y="192"/>
                  </a:cubicBezTo>
                  <a:cubicBezTo>
                    <a:pt x="110" y="192"/>
                    <a:pt x="110" y="192"/>
                    <a:pt x="110" y="192"/>
                  </a:cubicBezTo>
                  <a:cubicBezTo>
                    <a:pt x="110" y="191"/>
                    <a:pt x="110" y="191"/>
                    <a:pt x="110" y="191"/>
                  </a:cubicBezTo>
                  <a:cubicBezTo>
                    <a:pt x="109" y="191"/>
                    <a:pt x="109" y="191"/>
                    <a:pt x="109" y="191"/>
                  </a:cubicBezTo>
                  <a:cubicBezTo>
                    <a:pt x="109" y="191"/>
                    <a:pt x="109" y="191"/>
                    <a:pt x="109" y="191"/>
                  </a:cubicBezTo>
                  <a:cubicBezTo>
                    <a:pt x="109" y="191"/>
                    <a:pt x="109" y="191"/>
                    <a:pt x="109" y="191"/>
                  </a:cubicBezTo>
                  <a:cubicBezTo>
                    <a:pt x="109" y="191"/>
                    <a:pt x="109" y="191"/>
                    <a:pt x="108" y="191"/>
                  </a:cubicBezTo>
                  <a:cubicBezTo>
                    <a:pt x="108" y="191"/>
                    <a:pt x="108" y="191"/>
                    <a:pt x="108" y="191"/>
                  </a:cubicBezTo>
                  <a:cubicBezTo>
                    <a:pt x="108" y="192"/>
                    <a:pt x="108" y="192"/>
                    <a:pt x="108" y="192"/>
                  </a:cubicBezTo>
                  <a:cubicBezTo>
                    <a:pt x="108" y="192"/>
                    <a:pt x="108" y="192"/>
                    <a:pt x="108" y="192"/>
                  </a:cubicBezTo>
                  <a:cubicBezTo>
                    <a:pt x="107" y="192"/>
                    <a:pt x="107" y="192"/>
                    <a:pt x="107" y="192"/>
                  </a:cubicBezTo>
                  <a:cubicBezTo>
                    <a:pt x="107" y="191"/>
                    <a:pt x="107" y="191"/>
                    <a:pt x="107" y="191"/>
                  </a:cubicBezTo>
                  <a:cubicBezTo>
                    <a:pt x="107" y="192"/>
                    <a:pt x="106" y="191"/>
                    <a:pt x="105" y="192"/>
                  </a:cubicBezTo>
                  <a:cubicBezTo>
                    <a:pt x="105" y="192"/>
                    <a:pt x="105" y="192"/>
                    <a:pt x="105" y="192"/>
                  </a:cubicBezTo>
                  <a:cubicBezTo>
                    <a:pt x="105" y="192"/>
                    <a:pt x="105" y="192"/>
                    <a:pt x="105" y="192"/>
                  </a:cubicBezTo>
                  <a:cubicBezTo>
                    <a:pt x="105" y="192"/>
                    <a:pt x="105" y="192"/>
                    <a:pt x="105" y="192"/>
                  </a:cubicBezTo>
                  <a:cubicBezTo>
                    <a:pt x="105" y="193"/>
                    <a:pt x="105" y="193"/>
                    <a:pt x="105" y="193"/>
                  </a:cubicBezTo>
                  <a:cubicBezTo>
                    <a:pt x="104" y="193"/>
                    <a:pt x="104" y="193"/>
                    <a:pt x="104" y="193"/>
                  </a:cubicBezTo>
                  <a:cubicBezTo>
                    <a:pt x="104" y="193"/>
                    <a:pt x="104" y="193"/>
                    <a:pt x="104" y="193"/>
                  </a:cubicBezTo>
                  <a:cubicBezTo>
                    <a:pt x="103" y="193"/>
                    <a:pt x="103" y="193"/>
                    <a:pt x="103" y="193"/>
                  </a:cubicBezTo>
                  <a:cubicBezTo>
                    <a:pt x="104" y="194"/>
                    <a:pt x="104" y="194"/>
                    <a:pt x="104" y="194"/>
                  </a:cubicBezTo>
                  <a:cubicBezTo>
                    <a:pt x="104" y="194"/>
                    <a:pt x="104" y="194"/>
                    <a:pt x="104" y="194"/>
                  </a:cubicBezTo>
                  <a:cubicBezTo>
                    <a:pt x="104" y="194"/>
                    <a:pt x="104" y="194"/>
                    <a:pt x="104" y="194"/>
                  </a:cubicBezTo>
                  <a:cubicBezTo>
                    <a:pt x="105" y="193"/>
                    <a:pt x="105" y="193"/>
                    <a:pt x="105" y="193"/>
                  </a:cubicBezTo>
                  <a:cubicBezTo>
                    <a:pt x="105" y="193"/>
                    <a:pt x="105" y="193"/>
                    <a:pt x="105" y="193"/>
                  </a:cubicBezTo>
                  <a:cubicBezTo>
                    <a:pt x="105" y="193"/>
                    <a:pt x="105" y="193"/>
                    <a:pt x="105" y="193"/>
                  </a:cubicBezTo>
                  <a:cubicBezTo>
                    <a:pt x="105" y="193"/>
                    <a:pt x="105" y="193"/>
                    <a:pt x="105" y="193"/>
                  </a:cubicBezTo>
                  <a:cubicBezTo>
                    <a:pt x="106" y="193"/>
                    <a:pt x="106" y="193"/>
                    <a:pt x="106" y="193"/>
                  </a:cubicBezTo>
                  <a:cubicBezTo>
                    <a:pt x="107" y="193"/>
                    <a:pt x="107" y="193"/>
                    <a:pt x="107" y="193"/>
                  </a:cubicBezTo>
                  <a:cubicBezTo>
                    <a:pt x="108" y="193"/>
                    <a:pt x="108" y="193"/>
                    <a:pt x="108" y="193"/>
                  </a:cubicBezTo>
                  <a:cubicBezTo>
                    <a:pt x="109" y="193"/>
                    <a:pt x="109" y="193"/>
                    <a:pt x="109" y="193"/>
                  </a:cubicBezTo>
                  <a:cubicBezTo>
                    <a:pt x="109" y="193"/>
                    <a:pt x="109" y="193"/>
                    <a:pt x="109" y="193"/>
                  </a:cubicBezTo>
                  <a:cubicBezTo>
                    <a:pt x="110" y="193"/>
                    <a:pt x="110" y="193"/>
                    <a:pt x="110" y="193"/>
                  </a:cubicBezTo>
                  <a:cubicBezTo>
                    <a:pt x="110" y="193"/>
                    <a:pt x="110" y="193"/>
                    <a:pt x="110" y="193"/>
                  </a:cubicBezTo>
                  <a:cubicBezTo>
                    <a:pt x="110" y="193"/>
                    <a:pt x="110" y="193"/>
                    <a:pt x="110" y="193"/>
                  </a:cubicBezTo>
                  <a:cubicBezTo>
                    <a:pt x="110" y="193"/>
                    <a:pt x="110" y="193"/>
                    <a:pt x="110" y="193"/>
                  </a:cubicBezTo>
                  <a:cubicBezTo>
                    <a:pt x="111" y="193"/>
                    <a:pt x="111" y="193"/>
                    <a:pt x="111" y="193"/>
                  </a:cubicBezTo>
                  <a:cubicBezTo>
                    <a:pt x="111" y="193"/>
                    <a:pt x="111" y="193"/>
                    <a:pt x="111" y="193"/>
                  </a:cubicBezTo>
                  <a:cubicBezTo>
                    <a:pt x="111" y="193"/>
                    <a:pt x="111" y="193"/>
                    <a:pt x="111" y="193"/>
                  </a:cubicBezTo>
                  <a:cubicBezTo>
                    <a:pt x="112" y="193"/>
                    <a:pt x="112" y="193"/>
                    <a:pt x="112" y="193"/>
                  </a:cubicBezTo>
                  <a:cubicBezTo>
                    <a:pt x="112" y="194"/>
                    <a:pt x="112" y="194"/>
                    <a:pt x="112" y="194"/>
                  </a:cubicBezTo>
                  <a:cubicBezTo>
                    <a:pt x="113" y="194"/>
                    <a:pt x="113" y="194"/>
                    <a:pt x="113" y="194"/>
                  </a:cubicBezTo>
                  <a:cubicBezTo>
                    <a:pt x="113" y="194"/>
                    <a:pt x="113" y="194"/>
                    <a:pt x="113" y="194"/>
                  </a:cubicBezTo>
                  <a:cubicBezTo>
                    <a:pt x="113" y="194"/>
                    <a:pt x="113" y="194"/>
                    <a:pt x="113" y="194"/>
                  </a:cubicBezTo>
                  <a:cubicBezTo>
                    <a:pt x="114" y="194"/>
                    <a:pt x="114" y="194"/>
                    <a:pt x="114" y="194"/>
                  </a:cubicBezTo>
                  <a:cubicBezTo>
                    <a:pt x="114" y="194"/>
                    <a:pt x="114" y="194"/>
                    <a:pt x="114" y="194"/>
                  </a:cubicBezTo>
                  <a:cubicBezTo>
                    <a:pt x="114" y="194"/>
                    <a:pt x="114" y="194"/>
                    <a:pt x="114" y="194"/>
                  </a:cubicBezTo>
                  <a:cubicBezTo>
                    <a:pt x="114" y="194"/>
                    <a:pt x="114" y="194"/>
                    <a:pt x="114" y="194"/>
                  </a:cubicBezTo>
                  <a:cubicBezTo>
                    <a:pt x="115" y="194"/>
                    <a:pt x="115" y="194"/>
                    <a:pt x="115" y="194"/>
                  </a:cubicBezTo>
                  <a:cubicBezTo>
                    <a:pt x="115" y="194"/>
                    <a:pt x="115" y="194"/>
                    <a:pt x="115" y="194"/>
                  </a:cubicBezTo>
                  <a:cubicBezTo>
                    <a:pt x="115" y="194"/>
                    <a:pt x="115" y="194"/>
                    <a:pt x="115" y="194"/>
                  </a:cubicBezTo>
                  <a:cubicBezTo>
                    <a:pt x="115" y="194"/>
                    <a:pt x="115" y="194"/>
                    <a:pt x="115" y="194"/>
                  </a:cubicBezTo>
                  <a:cubicBezTo>
                    <a:pt x="116" y="194"/>
                    <a:pt x="116" y="194"/>
                    <a:pt x="116" y="194"/>
                  </a:cubicBezTo>
                  <a:cubicBezTo>
                    <a:pt x="116" y="194"/>
                    <a:pt x="116" y="194"/>
                    <a:pt x="117" y="195"/>
                  </a:cubicBezTo>
                  <a:lnTo>
                    <a:pt x="117" y="194"/>
                  </a:lnTo>
                  <a:close/>
                  <a:moveTo>
                    <a:pt x="121" y="197"/>
                  </a:moveTo>
                  <a:cubicBezTo>
                    <a:pt x="120" y="197"/>
                    <a:pt x="120" y="197"/>
                    <a:pt x="120" y="197"/>
                  </a:cubicBezTo>
                  <a:cubicBezTo>
                    <a:pt x="120" y="198"/>
                    <a:pt x="120" y="198"/>
                    <a:pt x="120" y="198"/>
                  </a:cubicBezTo>
                  <a:cubicBezTo>
                    <a:pt x="120" y="198"/>
                    <a:pt x="120" y="198"/>
                    <a:pt x="120" y="198"/>
                  </a:cubicBezTo>
                  <a:cubicBezTo>
                    <a:pt x="120" y="198"/>
                    <a:pt x="120" y="198"/>
                    <a:pt x="120" y="198"/>
                  </a:cubicBezTo>
                  <a:cubicBezTo>
                    <a:pt x="120" y="198"/>
                    <a:pt x="120" y="198"/>
                    <a:pt x="120" y="198"/>
                  </a:cubicBezTo>
                  <a:lnTo>
                    <a:pt x="121" y="197"/>
                  </a:lnTo>
                  <a:close/>
                  <a:moveTo>
                    <a:pt x="129" y="206"/>
                  </a:moveTo>
                  <a:cubicBezTo>
                    <a:pt x="128" y="205"/>
                    <a:pt x="128" y="205"/>
                    <a:pt x="128" y="205"/>
                  </a:cubicBezTo>
                  <a:cubicBezTo>
                    <a:pt x="128" y="206"/>
                    <a:pt x="128" y="206"/>
                    <a:pt x="128" y="206"/>
                  </a:cubicBezTo>
                  <a:cubicBezTo>
                    <a:pt x="128" y="206"/>
                    <a:pt x="128" y="206"/>
                    <a:pt x="128" y="206"/>
                  </a:cubicBezTo>
                  <a:cubicBezTo>
                    <a:pt x="128" y="206"/>
                    <a:pt x="128" y="206"/>
                    <a:pt x="128" y="206"/>
                  </a:cubicBezTo>
                  <a:cubicBezTo>
                    <a:pt x="129" y="206"/>
                    <a:pt x="129" y="206"/>
                    <a:pt x="129" y="206"/>
                  </a:cubicBezTo>
                  <a:close/>
                  <a:moveTo>
                    <a:pt x="130" y="157"/>
                  </a:moveTo>
                  <a:cubicBezTo>
                    <a:pt x="130" y="157"/>
                    <a:pt x="130" y="157"/>
                    <a:pt x="130" y="157"/>
                  </a:cubicBezTo>
                  <a:cubicBezTo>
                    <a:pt x="130" y="157"/>
                    <a:pt x="130" y="157"/>
                    <a:pt x="130" y="157"/>
                  </a:cubicBezTo>
                  <a:cubicBezTo>
                    <a:pt x="130" y="157"/>
                    <a:pt x="130" y="157"/>
                    <a:pt x="130" y="157"/>
                  </a:cubicBezTo>
                  <a:close/>
                  <a:moveTo>
                    <a:pt x="133" y="150"/>
                  </a:moveTo>
                  <a:cubicBezTo>
                    <a:pt x="133" y="150"/>
                    <a:pt x="133" y="150"/>
                    <a:pt x="133" y="150"/>
                  </a:cubicBezTo>
                  <a:cubicBezTo>
                    <a:pt x="133" y="149"/>
                    <a:pt x="133" y="149"/>
                    <a:pt x="133" y="149"/>
                  </a:cubicBezTo>
                  <a:cubicBezTo>
                    <a:pt x="133" y="149"/>
                    <a:pt x="133" y="149"/>
                    <a:pt x="133" y="149"/>
                  </a:cubicBezTo>
                  <a:cubicBezTo>
                    <a:pt x="132" y="149"/>
                    <a:pt x="132" y="149"/>
                    <a:pt x="132" y="149"/>
                  </a:cubicBezTo>
                  <a:cubicBezTo>
                    <a:pt x="132" y="149"/>
                    <a:pt x="132" y="149"/>
                    <a:pt x="132" y="149"/>
                  </a:cubicBezTo>
                  <a:cubicBezTo>
                    <a:pt x="132" y="149"/>
                    <a:pt x="132" y="149"/>
                    <a:pt x="132" y="149"/>
                  </a:cubicBezTo>
                  <a:cubicBezTo>
                    <a:pt x="132" y="149"/>
                    <a:pt x="132" y="149"/>
                    <a:pt x="132" y="149"/>
                  </a:cubicBezTo>
                  <a:cubicBezTo>
                    <a:pt x="132" y="149"/>
                    <a:pt x="132" y="149"/>
                    <a:pt x="132" y="149"/>
                  </a:cubicBezTo>
                  <a:cubicBezTo>
                    <a:pt x="132" y="150"/>
                    <a:pt x="132" y="150"/>
                    <a:pt x="132" y="150"/>
                  </a:cubicBezTo>
                  <a:cubicBezTo>
                    <a:pt x="133" y="150"/>
                    <a:pt x="133" y="150"/>
                    <a:pt x="133" y="150"/>
                  </a:cubicBezTo>
                  <a:close/>
                  <a:moveTo>
                    <a:pt x="139" y="151"/>
                  </a:moveTo>
                  <a:cubicBezTo>
                    <a:pt x="139" y="151"/>
                    <a:pt x="139" y="151"/>
                    <a:pt x="139" y="151"/>
                  </a:cubicBezTo>
                  <a:cubicBezTo>
                    <a:pt x="138" y="151"/>
                    <a:pt x="138" y="151"/>
                    <a:pt x="138" y="151"/>
                  </a:cubicBezTo>
                  <a:cubicBezTo>
                    <a:pt x="139" y="152"/>
                    <a:pt x="139" y="152"/>
                    <a:pt x="139" y="152"/>
                  </a:cubicBezTo>
                  <a:cubicBezTo>
                    <a:pt x="139" y="152"/>
                    <a:pt x="139" y="152"/>
                    <a:pt x="139" y="152"/>
                  </a:cubicBezTo>
                  <a:lnTo>
                    <a:pt x="139" y="151"/>
                  </a:lnTo>
                  <a:close/>
                  <a:moveTo>
                    <a:pt x="143" y="180"/>
                  </a:moveTo>
                  <a:cubicBezTo>
                    <a:pt x="143" y="179"/>
                    <a:pt x="143" y="179"/>
                    <a:pt x="143" y="179"/>
                  </a:cubicBezTo>
                  <a:cubicBezTo>
                    <a:pt x="143" y="179"/>
                    <a:pt x="143" y="179"/>
                    <a:pt x="143" y="179"/>
                  </a:cubicBezTo>
                  <a:cubicBezTo>
                    <a:pt x="143" y="180"/>
                    <a:pt x="143" y="180"/>
                    <a:pt x="143" y="180"/>
                  </a:cubicBezTo>
                  <a:cubicBezTo>
                    <a:pt x="143" y="180"/>
                    <a:pt x="143" y="180"/>
                    <a:pt x="143" y="180"/>
                  </a:cubicBezTo>
                  <a:close/>
                  <a:moveTo>
                    <a:pt x="144" y="156"/>
                  </a:moveTo>
                  <a:cubicBezTo>
                    <a:pt x="144" y="155"/>
                    <a:pt x="144" y="155"/>
                    <a:pt x="144" y="155"/>
                  </a:cubicBezTo>
                  <a:cubicBezTo>
                    <a:pt x="144" y="155"/>
                    <a:pt x="144" y="155"/>
                    <a:pt x="144" y="155"/>
                  </a:cubicBezTo>
                  <a:cubicBezTo>
                    <a:pt x="143" y="155"/>
                    <a:pt x="143" y="155"/>
                    <a:pt x="143" y="155"/>
                  </a:cubicBezTo>
                  <a:cubicBezTo>
                    <a:pt x="143" y="155"/>
                    <a:pt x="143" y="155"/>
                    <a:pt x="143" y="155"/>
                  </a:cubicBezTo>
                  <a:cubicBezTo>
                    <a:pt x="143" y="156"/>
                    <a:pt x="143" y="156"/>
                    <a:pt x="143" y="156"/>
                  </a:cubicBezTo>
                  <a:cubicBezTo>
                    <a:pt x="143" y="156"/>
                    <a:pt x="143" y="156"/>
                    <a:pt x="143" y="156"/>
                  </a:cubicBezTo>
                  <a:cubicBezTo>
                    <a:pt x="144" y="156"/>
                    <a:pt x="144" y="156"/>
                    <a:pt x="144" y="156"/>
                  </a:cubicBezTo>
                  <a:cubicBezTo>
                    <a:pt x="144" y="156"/>
                    <a:pt x="144" y="156"/>
                    <a:pt x="144" y="156"/>
                  </a:cubicBezTo>
                  <a:cubicBezTo>
                    <a:pt x="144" y="156"/>
                    <a:pt x="144" y="156"/>
                    <a:pt x="144" y="156"/>
                  </a:cubicBezTo>
                  <a:cubicBezTo>
                    <a:pt x="144" y="156"/>
                    <a:pt x="144" y="156"/>
                    <a:pt x="144" y="156"/>
                  </a:cubicBezTo>
                  <a:close/>
                  <a:moveTo>
                    <a:pt x="156" y="222"/>
                  </a:moveTo>
                  <a:cubicBezTo>
                    <a:pt x="156" y="221"/>
                    <a:pt x="156" y="221"/>
                    <a:pt x="156" y="221"/>
                  </a:cubicBezTo>
                  <a:cubicBezTo>
                    <a:pt x="155" y="221"/>
                    <a:pt x="155" y="221"/>
                    <a:pt x="155" y="221"/>
                  </a:cubicBezTo>
                  <a:cubicBezTo>
                    <a:pt x="156" y="221"/>
                    <a:pt x="156" y="221"/>
                    <a:pt x="156" y="221"/>
                  </a:cubicBezTo>
                  <a:cubicBezTo>
                    <a:pt x="155" y="222"/>
                    <a:pt x="155" y="222"/>
                    <a:pt x="155" y="222"/>
                  </a:cubicBezTo>
                  <a:cubicBezTo>
                    <a:pt x="156" y="222"/>
                    <a:pt x="156" y="222"/>
                    <a:pt x="156" y="222"/>
                  </a:cubicBezTo>
                  <a:cubicBezTo>
                    <a:pt x="155" y="222"/>
                    <a:pt x="155" y="222"/>
                    <a:pt x="155" y="222"/>
                  </a:cubicBezTo>
                  <a:cubicBezTo>
                    <a:pt x="154" y="222"/>
                    <a:pt x="154" y="222"/>
                    <a:pt x="154" y="222"/>
                  </a:cubicBezTo>
                  <a:cubicBezTo>
                    <a:pt x="154" y="222"/>
                    <a:pt x="154" y="222"/>
                    <a:pt x="154" y="222"/>
                  </a:cubicBezTo>
                  <a:cubicBezTo>
                    <a:pt x="154" y="222"/>
                    <a:pt x="154" y="222"/>
                    <a:pt x="154" y="222"/>
                  </a:cubicBezTo>
                  <a:cubicBezTo>
                    <a:pt x="153" y="222"/>
                    <a:pt x="153" y="222"/>
                    <a:pt x="153" y="222"/>
                  </a:cubicBezTo>
                  <a:cubicBezTo>
                    <a:pt x="153" y="222"/>
                    <a:pt x="153" y="222"/>
                    <a:pt x="153" y="222"/>
                  </a:cubicBezTo>
                  <a:cubicBezTo>
                    <a:pt x="153" y="222"/>
                    <a:pt x="153" y="222"/>
                    <a:pt x="153" y="222"/>
                  </a:cubicBezTo>
                  <a:cubicBezTo>
                    <a:pt x="153" y="221"/>
                    <a:pt x="153" y="221"/>
                    <a:pt x="153" y="221"/>
                  </a:cubicBezTo>
                  <a:cubicBezTo>
                    <a:pt x="153" y="222"/>
                    <a:pt x="153" y="222"/>
                    <a:pt x="153" y="222"/>
                  </a:cubicBezTo>
                  <a:cubicBezTo>
                    <a:pt x="153" y="221"/>
                    <a:pt x="153" y="221"/>
                    <a:pt x="153" y="221"/>
                  </a:cubicBezTo>
                  <a:cubicBezTo>
                    <a:pt x="153" y="221"/>
                    <a:pt x="153" y="221"/>
                    <a:pt x="153" y="221"/>
                  </a:cubicBezTo>
                  <a:cubicBezTo>
                    <a:pt x="152" y="221"/>
                    <a:pt x="152" y="221"/>
                    <a:pt x="152" y="221"/>
                  </a:cubicBezTo>
                  <a:cubicBezTo>
                    <a:pt x="152" y="221"/>
                    <a:pt x="152" y="221"/>
                    <a:pt x="152" y="221"/>
                  </a:cubicBezTo>
                  <a:cubicBezTo>
                    <a:pt x="151" y="221"/>
                    <a:pt x="151" y="221"/>
                    <a:pt x="151" y="221"/>
                  </a:cubicBezTo>
                  <a:cubicBezTo>
                    <a:pt x="151" y="221"/>
                    <a:pt x="151" y="221"/>
                    <a:pt x="151" y="221"/>
                  </a:cubicBezTo>
                  <a:cubicBezTo>
                    <a:pt x="150" y="221"/>
                    <a:pt x="150" y="221"/>
                    <a:pt x="150" y="221"/>
                  </a:cubicBezTo>
                  <a:cubicBezTo>
                    <a:pt x="150" y="221"/>
                    <a:pt x="150" y="221"/>
                    <a:pt x="150" y="221"/>
                  </a:cubicBezTo>
                  <a:cubicBezTo>
                    <a:pt x="150" y="221"/>
                    <a:pt x="150" y="221"/>
                    <a:pt x="150" y="221"/>
                  </a:cubicBezTo>
                  <a:cubicBezTo>
                    <a:pt x="150" y="220"/>
                    <a:pt x="150" y="220"/>
                    <a:pt x="150" y="220"/>
                  </a:cubicBezTo>
                  <a:cubicBezTo>
                    <a:pt x="150" y="220"/>
                    <a:pt x="150" y="220"/>
                    <a:pt x="150" y="220"/>
                  </a:cubicBezTo>
                  <a:cubicBezTo>
                    <a:pt x="150" y="220"/>
                    <a:pt x="150" y="220"/>
                    <a:pt x="150" y="220"/>
                  </a:cubicBezTo>
                  <a:cubicBezTo>
                    <a:pt x="150" y="220"/>
                    <a:pt x="150" y="220"/>
                    <a:pt x="150" y="220"/>
                  </a:cubicBezTo>
                  <a:cubicBezTo>
                    <a:pt x="150" y="220"/>
                    <a:pt x="150" y="220"/>
                    <a:pt x="150" y="220"/>
                  </a:cubicBezTo>
                  <a:cubicBezTo>
                    <a:pt x="149" y="220"/>
                    <a:pt x="149" y="220"/>
                    <a:pt x="149" y="220"/>
                  </a:cubicBezTo>
                  <a:cubicBezTo>
                    <a:pt x="149" y="219"/>
                    <a:pt x="149" y="219"/>
                    <a:pt x="149" y="219"/>
                  </a:cubicBezTo>
                  <a:cubicBezTo>
                    <a:pt x="149" y="219"/>
                    <a:pt x="149" y="219"/>
                    <a:pt x="149" y="219"/>
                  </a:cubicBezTo>
                  <a:cubicBezTo>
                    <a:pt x="149" y="219"/>
                    <a:pt x="149" y="219"/>
                    <a:pt x="149" y="219"/>
                  </a:cubicBezTo>
                  <a:cubicBezTo>
                    <a:pt x="149" y="219"/>
                    <a:pt x="148" y="218"/>
                    <a:pt x="148" y="218"/>
                  </a:cubicBezTo>
                  <a:cubicBezTo>
                    <a:pt x="148" y="218"/>
                    <a:pt x="148" y="218"/>
                    <a:pt x="148" y="218"/>
                  </a:cubicBezTo>
                  <a:cubicBezTo>
                    <a:pt x="148" y="218"/>
                    <a:pt x="148" y="218"/>
                    <a:pt x="148" y="218"/>
                  </a:cubicBezTo>
                  <a:cubicBezTo>
                    <a:pt x="148" y="217"/>
                    <a:pt x="148" y="217"/>
                    <a:pt x="148" y="217"/>
                  </a:cubicBezTo>
                  <a:cubicBezTo>
                    <a:pt x="147" y="218"/>
                    <a:pt x="147" y="218"/>
                    <a:pt x="147" y="218"/>
                  </a:cubicBezTo>
                  <a:cubicBezTo>
                    <a:pt x="147" y="218"/>
                    <a:pt x="147" y="218"/>
                    <a:pt x="147" y="218"/>
                  </a:cubicBezTo>
                  <a:cubicBezTo>
                    <a:pt x="147" y="218"/>
                    <a:pt x="147" y="218"/>
                    <a:pt x="147" y="218"/>
                  </a:cubicBezTo>
                  <a:cubicBezTo>
                    <a:pt x="147" y="217"/>
                    <a:pt x="147" y="217"/>
                    <a:pt x="147" y="217"/>
                  </a:cubicBezTo>
                  <a:cubicBezTo>
                    <a:pt x="147" y="217"/>
                    <a:pt x="147" y="217"/>
                    <a:pt x="147" y="217"/>
                  </a:cubicBezTo>
                  <a:cubicBezTo>
                    <a:pt x="147" y="217"/>
                    <a:pt x="147" y="217"/>
                    <a:pt x="147" y="217"/>
                  </a:cubicBezTo>
                  <a:cubicBezTo>
                    <a:pt x="147" y="217"/>
                    <a:pt x="147" y="217"/>
                    <a:pt x="147" y="217"/>
                  </a:cubicBezTo>
                  <a:cubicBezTo>
                    <a:pt x="147" y="217"/>
                    <a:pt x="147" y="217"/>
                    <a:pt x="147" y="217"/>
                  </a:cubicBezTo>
                  <a:cubicBezTo>
                    <a:pt x="146" y="217"/>
                    <a:pt x="146" y="217"/>
                    <a:pt x="146" y="217"/>
                  </a:cubicBezTo>
                  <a:cubicBezTo>
                    <a:pt x="146" y="217"/>
                    <a:pt x="146" y="217"/>
                    <a:pt x="146" y="217"/>
                  </a:cubicBezTo>
                  <a:cubicBezTo>
                    <a:pt x="146" y="217"/>
                    <a:pt x="146" y="217"/>
                    <a:pt x="146" y="217"/>
                  </a:cubicBezTo>
                  <a:cubicBezTo>
                    <a:pt x="146" y="217"/>
                    <a:pt x="146" y="217"/>
                    <a:pt x="146" y="217"/>
                  </a:cubicBezTo>
                  <a:cubicBezTo>
                    <a:pt x="146" y="218"/>
                    <a:pt x="146" y="218"/>
                    <a:pt x="146" y="218"/>
                  </a:cubicBezTo>
                  <a:cubicBezTo>
                    <a:pt x="146" y="218"/>
                    <a:pt x="146" y="218"/>
                    <a:pt x="146" y="218"/>
                  </a:cubicBezTo>
                  <a:cubicBezTo>
                    <a:pt x="146" y="218"/>
                    <a:pt x="146" y="218"/>
                    <a:pt x="146" y="218"/>
                  </a:cubicBezTo>
                  <a:cubicBezTo>
                    <a:pt x="147" y="218"/>
                    <a:pt x="147" y="218"/>
                    <a:pt x="147" y="218"/>
                  </a:cubicBezTo>
                  <a:cubicBezTo>
                    <a:pt x="147" y="218"/>
                    <a:pt x="147" y="218"/>
                    <a:pt x="147" y="218"/>
                  </a:cubicBezTo>
                  <a:cubicBezTo>
                    <a:pt x="148" y="219"/>
                    <a:pt x="148" y="219"/>
                    <a:pt x="148" y="219"/>
                  </a:cubicBezTo>
                  <a:cubicBezTo>
                    <a:pt x="148" y="219"/>
                    <a:pt x="148" y="219"/>
                    <a:pt x="148" y="219"/>
                  </a:cubicBezTo>
                  <a:cubicBezTo>
                    <a:pt x="149" y="219"/>
                    <a:pt x="149" y="219"/>
                    <a:pt x="149" y="219"/>
                  </a:cubicBezTo>
                  <a:cubicBezTo>
                    <a:pt x="149" y="219"/>
                    <a:pt x="149" y="219"/>
                    <a:pt x="149" y="219"/>
                  </a:cubicBezTo>
                  <a:cubicBezTo>
                    <a:pt x="149" y="219"/>
                    <a:pt x="149" y="219"/>
                    <a:pt x="149" y="219"/>
                  </a:cubicBezTo>
                  <a:cubicBezTo>
                    <a:pt x="149" y="220"/>
                    <a:pt x="149" y="220"/>
                    <a:pt x="149" y="220"/>
                  </a:cubicBezTo>
                  <a:cubicBezTo>
                    <a:pt x="149" y="220"/>
                    <a:pt x="149" y="220"/>
                    <a:pt x="149" y="220"/>
                  </a:cubicBezTo>
                  <a:cubicBezTo>
                    <a:pt x="149" y="220"/>
                    <a:pt x="149" y="220"/>
                    <a:pt x="149" y="220"/>
                  </a:cubicBezTo>
                  <a:cubicBezTo>
                    <a:pt x="149" y="221"/>
                    <a:pt x="149" y="221"/>
                    <a:pt x="149" y="221"/>
                  </a:cubicBezTo>
                  <a:cubicBezTo>
                    <a:pt x="150" y="221"/>
                    <a:pt x="150" y="221"/>
                    <a:pt x="150" y="221"/>
                  </a:cubicBezTo>
                  <a:cubicBezTo>
                    <a:pt x="150" y="221"/>
                    <a:pt x="150" y="221"/>
                    <a:pt x="150" y="221"/>
                  </a:cubicBezTo>
                  <a:cubicBezTo>
                    <a:pt x="150" y="221"/>
                    <a:pt x="150" y="221"/>
                    <a:pt x="150" y="221"/>
                  </a:cubicBezTo>
                  <a:cubicBezTo>
                    <a:pt x="150" y="221"/>
                    <a:pt x="150" y="221"/>
                    <a:pt x="150" y="221"/>
                  </a:cubicBezTo>
                  <a:cubicBezTo>
                    <a:pt x="150" y="222"/>
                    <a:pt x="150" y="222"/>
                    <a:pt x="150" y="222"/>
                  </a:cubicBezTo>
                  <a:cubicBezTo>
                    <a:pt x="150" y="222"/>
                    <a:pt x="150" y="222"/>
                    <a:pt x="150" y="222"/>
                  </a:cubicBezTo>
                  <a:cubicBezTo>
                    <a:pt x="151" y="223"/>
                    <a:pt x="151" y="223"/>
                    <a:pt x="151" y="223"/>
                  </a:cubicBezTo>
                  <a:cubicBezTo>
                    <a:pt x="152" y="223"/>
                    <a:pt x="152" y="223"/>
                    <a:pt x="152" y="223"/>
                  </a:cubicBezTo>
                  <a:cubicBezTo>
                    <a:pt x="152" y="223"/>
                    <a:pt x="152" y="223"/>
                    <a:pt x="152" y="223"/>
                  </a:cubicBezTo>
                  <a:cubicBezTo>
                    <a:pt x="153" y="223"/>
                    <a:pt x="153" y="223"/>
                    <a:pt x="153" y="223"/>
                  </a:cubicBezTo>
                  <a:cubicBezTo>
                    <a:pt x="153" y="223"/>
                    <a:pt x="153" y="223"/>
                    <a:pt x="153" y="223"/>
                  </a:cubicBezTo>
                  <a:cubicBezTo>
                    <a:pt x="153" y="223"/>
                    <a:pt x="153" y="223"/>
                    <a:pt x="153" y="223"/>
                  </a:cubicBezTo>
                  <a:cubicBezTo>
                    <a:pt x="154" y="223"/>
                    <a:pt x="154" y="223"/>
                    <a:pt x="154" y="223"/>
                  </a:cubicBezTo>
                  <a:cubicBezTo>
                    <a:pt x="155" y="223"/>
                    <a:pt x="155" y="223"/>
                    <a:pt x="155" y="223"/>
                  </a:cubicBezTo>
                  <a:cubicBezTo>
                    <a:pt x="155" y="223"/>
                    <a:pt x="155" y="223"/>
                    <a:pt x="155" y="223"/>
                  </a:cubicBezTo>
                  <a:cubicBezTo>
                    <a:pt x="155" y="223"/>
                    <a:pt x="155" y="223"/>
                    <a:pt x="155" y="223"/>
                  </a:cubicBezTo>
                  <a:cubicBezTo>
                    <a:pt x="156" y="222"/>
                    <a:pt x="156" y="222"/>
                    <a:pt x="156" y="222"/>
                  </a:cubicBezTo>
                  <a:cubicBezTo>
                    <a:pt x="156" y="222"/>
                    <a:pt x="156" y="222"/>
                    <a:pt x="156" y="222"/>
                  </a:cubicBezTo>
                  <a:close/>
                  <a:moveTo>
                    <a:pt x="157" y="215"/>
                  </a:moveTo>
                  <a:cubicBezTo>
                    <a:pt x="156" y="214"/>
                    <a:pt x="157" y="214"/>
                    <a:pt x="156" y="214"/>
                  </a:cubicBezTo>
                  <a:cubicBezTo>
                    <a:pt x="156" y="214"/>
                    <a:pt x="156" y="214"/>
                    <a:pt x="156" y="214"/>
                  </a:cubicBezTo>
                  <a:cubicBezTo>
                    <a:pt x="156" y="213"/>
                    <a:pt x="156" y="213"/>
                    <a:pt x="156" y="213"/>
                  </a:cubicBezTo>
                  <a:cubicBezTo>
                    <a:pt x="155" y="213"/>
                    <a:pt x="155" y="213"/>
                    <a:pt x="155" y="213"/>
                  </a:cubicBezTo>
                  <a:cubicBezTo>
                    <a:pt x="155" y="213"/>
                    <a:pt x="155" y="213"/>
                    <a:pt x="155" y="213"/>
                  </a:cubicBezTo>
                  <a:cubicBezTo>
                    <a:pt x="155" y="213"/>
                    <a:pt x="155" y="213"/>
                    <a:pt x="155" y="213"/>
                  </a:cubicBezTo>
                  <a:cubicBezTo>
                    <a:pt x="154" y="213"/>
                    <a:pt x="154" y="213"/>
                    <a:pt x="154" y="213"/>
                  </a:cubicBezTo>
                  <a:cubicBezTo>
                    <a:pt x="155" y="214"/>
                    <a:pt x="155" y="214"/>
                    <a:pt x="155" y="214"/>
                  </a:cubicBezTo>
                  <a:cubicBezTo>
                    <a:pt x="155" y="214"/>
                    <a:pt x="156" y="215"/>
                    <a:pt x="156" y="215"/>
                  </a:cubicBezTo>
                  <a:lnTo>
                    <a:pt x="157" y="215"/>
                  </a:lnTo>
                  <a:close/>
                  <a:moveTo>
                    <a:pt x="163" y="285"/>
                  </a:moveTo>
                  <a:cubicBezTo>
                    <a:pt x="163" y="285"/>
                    <a:pt x="163" y="285"/>
                    <a:pt x="163" y="286"/>
                  </a:cubicBezTo>
                  <a:cubicBezTo>
                    <a:pt x="163" y="286"/>
                    <a:pt x="163" y="286"/>
                    <a:pt x="163" y="286"/>
                  </a:cubicBezTo>
                  <a:cubicBezTo>
                    <a:pt x="163" y="286"/>
                    <a:pt x="163" y="286"/>
                    <a:pt x="163" y="286"/>
                  </a:cubicBezTo>
                  <a:cubicBezTo>
                    <a:pt x="163" y="286"/>
                    <a:pt x="163" y="286"/>
                    <a:pt x="163" y="286"/>
                  </a:cubicBezTo>
                  <a:cubicBezTo>
                    <a:pt x="163" y="285"/>
                    <a:pt x="163" y="285"/>
                    <a:pt x="163" y="285"/>
                  </a:cubicBezTo>
                  <a:cubicBezTo>
                    <a:pt x="163" y="285"/>
                    <a:pt x="163" y="285"/>
                    <a:pt x="163" y="285"/>
                  </a:cubicBezTo>
                  <a:cubicBezTo>
                    <a:pt x="163" y="285"/>
                    <a:pt x="163" y="285"/>
                    <a:pt x="163" y="285"/>
                  </a:cubicBezTo>
                  <a:close/>
                  <a:moveTo>
                    <a:pt x="160" y="293"/>
                  </a:moveTo>
                  <a:cubicBezTo>
                    <a:pt x="159" y="292"/>
                    <a:pt x="159" y="292"/>
                    <a:pt x="159" y="292"/>
                  </a:cubicBezTo>
                  <a:cubicBezTo>
                    <a:pt x="159" y="292"/>
                    <a:pt x="159" y="292"/>
                    <a:pt x="159" y="292"/>
                  </a:cubicBezTo>
                  <a:cubicBezTo>
                    <a:pt x="159" y="293"/>
                    <a:pt x="159" y="293"/>
                    <a:pt x="159" y="293"/>
                  </a:cubicBezTo>
                  <a:cubicBezTo>
                    <a:pt x="159" y="293"/>
                    <a:pt x="159" y="293"/>
                    <a:pt x="159" y="293"/>
                  </a:cubicBezTo>
                  <a:cubicBezTo>
                    <a:pt x="159" y="293"/>
                    <a:pt x="159" y="293"/>
                    <a:pt x="159" y="293"/>
                  </a:cubicBezTo>
                  <a:cubicBezTo>
                    <a:pt x="159" y="293"/>
                    <a:pt x="159" y="293"/>
                    <a:pt x="159" y="293"/>
                  </a:cubicBezTo>
                  <a:cubicBezTo>
                    <a:pt x="160" y="294"/>
                    <a:pt x="160" y="294"/>
                    <a:pt x="160" y="294"/>
                  </a:cubicBezTo>
                  <a:cubicBezTo>
                    <a:pt x="160" y="294"/>
                    <a:pt x="160" y="293"/>
                    <a:pt x="160" y="293"/>
                  </a:cubicBezTo>
                  <a:close/>
                  <a:moveTo>
                    <a:pt x="163" y="288"/>
                  </a:moveTo>
                  <a:cubicBezTo>
                    <a:pt x="163" y="288"/>
                    <a:pt x="163" y="288"/>
                    <a:pt x="163" y="288"/>
                  </a:cubicBezTo>
                  <a:cubicBezTo>
                    <a:pt x="163" y="288"/>
                    <a:pt x="163" y="288"/>
                    <a:pt x="163" y="288"/>
                  </a:cubicBezTo>
                  <a:cubicBezTo>
                    <a:pt x="163" y="288"/>
                    <a:pt x="163" y="288"/>
                    <a:pt x="163" y="288"/>
                  </a:cubicBezTo>
                  <a:cubicBezTo>
                    <a:pt x="163" y="287"/>
                    <a:pt x="163" y="288"/>
                    <a:pt x="162" y="288"/>
                  </a:cubicBezTo>
                  <a:cubicBezTo>
                    <a:pt x="162" y="288"/>
                    <a:pt x="162" y="288"/>
                    <a:pt x="162" y="288"/>
                  </a:cubicBezTo>
                  <a:cubicBezTo>
                    <a:pt x="162" y="288"/>
                    <a:pt x="162" y="288"/>
                    <a:pt x="162" y="288"/>
                  </a:cubicBezTo>
                  <a:cubicBezTo>
                    <a:pt x="162" y="288"/>
                    <a:pt x="162" y="288"/>
                    <a:pt x="162" y="288"/>
                  </a:cubicBezTo>
                  <a:cubicBezTo>
                    <a:pt x="162" y="288"/>
                    <a:pt x="162" y="289"/>
                    <a:pt x="162" y="289"/>
                  </a:cubicBezTo>
                  <a:cubicBezTo>
                    <a:pt x="162" y="289"/>
                    <a:pt x="162" y="289"/>
                    <a:pt x="162" y="289"/>
                  </a:cubicBezTo>
                  <a:cubicBezTo>
                    <a:pt x="161" y="289"/>
                    <a:pt x="161" y="289"/>
                    <a:pt x="161" y="289"/>
                  </a:cubicBezTo>
                  <a:cubicBezTo>
                    <a:pt x="161" y="290"/>
                    <a:pt x="161" y="290"/>
                    <a:pt x="161" y="290"/>
                  </a:cubicBezTo>
                  <a:cubicBezTo>
                    <a:pt x="161" y="290"/>
                    <a:pt x="161" y="290"/>
                    <a:pt x="161" y="290"/>
                  </a:cubicBezTo>
                  <a:cubicBezTo>
                    <a:pt x="161" y="290"/>
                    <a:pt x="161" y="290"/>
                    <a:pt x="161" y="290"/>
                  </a:cubicBezTo>
                  <a:cubicBezTo>
                    <a:pt x="160" y="290"/>
                    <a:pt x="160" y="290"/>
                    <a:pt x="160" y="290"/>
                  </a:cubicBezTo>
                  <a:cubicBezTo>
                    <a:pt x="161" y="291"/>
                    <a:pt x="161" y="291"/>
                    <a:pt x="161" y="292"/>
                  </a:cubicBezTo>
                  <a:cubicBezTo>
                    <a:pt x="161" y="292"/>
                    <a:pt x="161" y="292"/>
                    <a:pt x="161" y="292"/>
                  </a:cubicBezTo>
                  <a:cubicBezTo>
                    <a:pt x="161" y="292"/>
                    <a:pt x="161" y="292"/>
                    <a:pt x="161" y="292"/>
                  </a:cubicBezTo>
                  <a:cubicBezTo>
                    <a:pt x="162" y="291"/>
                    <a:pt x="162" y="291"/>
                    <a:pt x="162" y="291"/>
                  </a:cubicBezTo>
                  <a:cubicBezTo>
                    <a:pt x="162" y="291"/>
                    <a:pt x="162" y="291"/>
                    <a:pt x="162" y="291"/>
                  </a:cubicBezTo>
                  <a:cubicBezTo>
                    <a:pt x="161" y="291"/>
                    <a:pt x="161" y="291"/>
                    <a:pt x="161" y="291"/>
                  </a:cubicBezTo>
                  <a:cubicBezTo>
                    <a:pt x="161" y="291"/>
                    <a:pt x="161" y="291"/>
                    <a:pt x="161" y="291"/>
                  </a:cubicBezTo>
                  <a:cubicBezTo>
                    <a:pt x="161" y="290"/>
                    <a:pt x="161" y="290"/>
                    <a:pt x="161" y="290"/>
                  </a:cubicBezTo>
                  <a:cubicBezTo>
                    <a:pt x="162" y="290"/>
                    <a:pt x="162" y="290"/>
                    <a:pt x="162" y="290"/>
                  </a:cubicBezTo>
                  <a:cubicBezTo>
                    <a:pt x="162" y="290"/>
                    <a:pt x="162" y="290"/>
                    <a:pt x="162" y="290"/>
                  </a:cubicBezTo>
                  <a:cubicBezTo>
                    <a:pt x="162" y="291"/>
                    <a:pt x="162" y="291"/>
                    <a:pt x="162" y="291"/>
                  </a:cubicBezTo>
                  <a:cubicBezTo>
                    <a:pt x="162" y="290"/>
                    <a:pt x="162" y="290"/>
                    <a:pt x="162" y="290"/>
                  </a:cubicBezTo>
                  <a:cubicBezTo>
                    <a:pt x="163" y="291"/>
                    <a:pt x="163" y="291"/>
                    <a:pt x="163" y="291"/>
                  </a:cubicBezTo>
                  <a:cubicBezTo>
                    <a:pt x="163" y="291"/>
                    <a:pt x="163" y="291"/>
                    <a:pt x="163" y="291"/>
                  </a:cubicBezTo>
                  <a:cubicBezTo>
                    <a:pt x="163" y="290"/>
                    <a:pt x="163" y="290"/>
                    <a:pt x="163" y="290"/>
                  </a:cubicBezTo>
                  <a:cubicBezTo>
                    <a:pt x="163" y="290"/>
                    <a:pt x="163" y="290"/>
                    <a:pt x="163" y="290"/>
                  </a:cubicBezTo>
                  <a:cubicBezTo>
                    <a:pt x="163" y="290"/>
                    <a:pt x="163" y="290"/>
                    <a:pt x="163" y="290"/>
                  </a:cubicBezTo>
                  <a:cubicBezTo>
                    <a:pt x="163" y="290"/>
                    <a:pt x="163" y="290"/>
                    <a:pt x="163" y="290"/>
                  </a:cubicBezTo>
                  <a:cubicBezTo>
                    <a:pt x="163" y="290"/>
                    <a:pt x="163" y="290"/>
                    <a:pt x="163" y="290"/>
                  </a:cubicBezTo>
                  <a:cubicBezTo>
                    <a:pt x="163" y="289"/>
                    <a:pt x="163" y="289"/>
                    <a:pt x="163" y="289"/>
                  </a:cubicBezTo>
                  <a:cubicBezTo>
                    <a:pt x="163" y="289"/>
                    <a:pt x="163" y="289"/>
                    <a:pt x="163" y="289"/>
                  </a:cubicBezTo>
                  <a:cubicBezTo>
                    <a:pt x="163" y="288"/>
                    <a:pt x="163" y="288"/>
                    <a:pt x="163" y="288"/>
                  </a:cubicBezTo>
                  <a:cubicBezTo>
                    <a:pt x="163" y="288"/>
                    <a:pt x="163" y="288"/>
                    <a:pt x="163" y="288"/>
                  </a:cubicBezTo>
                  <a:cubicBezTo>
                    <a:pt x="163" y="288"/>
                    <a:pt x="163" y="288"/>
                    <a:pt x="163" y="288"/>
                  </a:cubicBezTo>
                  <a:close/>
                  <a:moveTo>
                    <a:pt x="104" y="300"/>
                  </a:moveTo>
                  <a:cubicBezTo>
                    <a:pt x="105" y="300"/>
                    <a:pt x="105" y="300"/>
                    <a:pt x="105" y="300"/>
                  </a:cubicBezTo>
                  <a:cubicBezTo>
                    <a:pt x="105" y="300"/>
                    <a:pt x="105" y="300"/>
                    <a:pt x="105" y="300"/>
                  </a:cubicBezTo>
                  <a:cubicBezTo>
                    <a:pt x="105" y="300"/>
                    <a:pt x="105" y="300"/>
                    <a:pt x="105" y="300"/>
                  </a:cubicBezTo>
                  <a:cubicBezTo>
                    <a:pt x="105" y="300"/>
                    <a:pt x="105" y="300"/>
                    <a:pt x="105" y="300"/>
                  </a:cubicBezTo>
                  <a:lnTo>
                    <a:pt x="104" y="300"/>
                  </a:lnTo>
                  <a:close/>
                  <a:moveTo>
                    <a:pt x="102" y="300"/>
                  </a:moveTo>
                  <a:cubicBezTo>
                    <a:pt x="102" y="300"/>
                    <a:pt x="102" y="300"/>
                    <a:pt x="102" y="300"/>
                  </a:cubicBezTo>
                  <a:cubicBezTo>
                    <a:pt x="102" y="300"/>
                    <a:pt x="102" y="300"/>
                    <a:pt x="102" y="300"/>
                  </a:cubicBezTo>
                  <a:cubicBezTo>
                    <a:pt x="102" y="299"/>
                    <a:pt x="102" y="299"/>
                    <a:pt x="101" y="299"/>
                  </a:cubicBezTo>
                  <a:cubicBezTo>
                    <a:pt x="101" y="299"/>
                    <a:pt x="101" y="299"/>
                    <a:pt x="101" y="299"/>
                  </a:cubicBezTo>
                  <a:cubicBezTo>
                    <a:pt x="101" y="299"/>
                    <a:pt x="101" y="299"/>
                    <a:pt x="101" y="299"/>
                  </a:cubicBezTo>
                  <a:cubicBezTo>
                    <a:pt x="101" y="299"/>
                    <a:pt x="101" y="299"/>
                    <a:pt x="101" y="299"/>
                  </a:cubicBezTo>
                  <a:cubicBezTo>
                    <a:pt x="102" y="300"/>
                    <a:pt x="102" y="300"/>
                    <a:pt x="102" y="300"/>
                  </a:cubicBezTo>
                  <a:cubicBezTo>
                    <a:pt x="102" y="300"/>
                    <a:pt x="102" y="300"/>
                    <a:pt x="102" y="300"/>
                  </a:cubicBezTo>
                  <a:cubicBezTo>
                    <a:pt x="102" y="300"/>
                    <a:pt x="102" y="300"/>
                    <a:pt x="102" y="300"/>
                  </a:cubicBezTo>
                  <a:cubicBezTo>
                    <a:pt x="102" y="300"/>
                    <a:pt x="102" y="300"/>
                    <a:pt x="102" y="300"/>
                  </a:cubicBezTo>
                  <a:cubicBezTo>
                    <a:pt x="102" y="300"/>
                    <a:pt x="102" y="300"/>
                    <a:pt x="102" y="300"/>
                  </a:cubicBezTo>
                  <a:cubicBezTo>
                    <a:pt x="102" y="300"/>
                    <a:pt x="102" y="300"/>
                    <a:pt x="102" y="300"/>
                  </a:cubicBezTo>
                  <a:close/>
                  <a:moveTo>
                    <a:pt x="110" y="305"/>
                  </a:moveTo>
                  <a:cubicBezTo>
                    <a:pt x="111" y="307"/>
                    <a:pt x="111" y="307"/>
                    <a:pt x="111" y="307"/>
                  </a:cubicBezTo>
                  <a:cubicBezTo>
                    <a:pt x="111" y="307"/>
                    <a:pt x="111" y="307"/>
                    <a:pt x="111" y="307"/>
                  </a:cubicBezTo>
                  <a:cubicBezTo>
                    <a:pt x="111" y="307"/>
                    <a:pt x="111" y="307"/>
                    <a:pt x="111" y="307"/>
                  </a:cubicBezTo>
                  <a:cubicBezTo>
                    <a:pt x="112" y="308"/>
                    <a:pt x="112" y="308"/>
                    <a:pt x="112" y="308"/>
                  </a:cubicBezTo>
                  <a:cubicBezTo>
                    <a:pt x="112" y="308"/>
                    <a:pt x="112" y="308"/>
                    <a:pt x="112" y="308"/>
                  </a:cubicBezTo>
                  <a:cubicBezTo>
                    <a:pt x="112" y="307"/>
                    <a:pt x="112" y="308"/>
                    <a:pt x="112" y="307"/>
                  </a:cubicBezTo>
                  <a:cubicBezTo>
                    <a:pt x="112" y="307"/>
                    <a:pt x="112" y="307"/>
                    <a:pt x="112" y="307"/>
                  </a:cubicBezTo>
                  <a:cubicBezTo>
                    <a:pt x="112" y="307"/>
                    <a:pt x="112" y="307"/>
                    <a:pt x="112" y="307"/>
                  </a:cubicBezTo>
                  <a:cubicBezTo>
                    <a:pt x="112" y="307"/>
                    <a:pt x="112" y="307"/>
                    <a:pt x="112" y="307"/>
                  </a:cubicBezTo>
                  <a:cubicBezTo>
                    <a:pt x="112" y="307"/>
                    <a:pt x="112" y="307"/>
                    <a:pt x="112" y="307"/>
                  </a:cubicBezTo>
                  <a:cubicBezTo>
                    <a:pt x="112" y="306"/>
                    <a:pt x="112" y="306"/>
                    <a:pt x="112" y="306"/>
                  </a:cubicBezTo>
                  <a:cubicBezTo>
                    <a:pt x="112" y="306"/>
                    <a:pt x="112" y="306"/>
                    <a:pt x="112" y="306"/>
                  </a:cubicBezTo>
                  <a:cubicBezTo>
                    <a:pt x="112" y="306"/>
                    <a:pt x="112" y="306"/>
                    <a:pt x="112" y="306"/>
                  </a:cubicBezTo>
                  <a:cubicBezTo>
                    <a:pt x="112" y="306"/>
                    <a:pt x="112" y="306"/>
                    <a:pt x="112" y="306"/>
                  </a:cubicBezTo>
                  <a:cubicBezTo>
                    <a:pt x="112" y="306"/>
                    <a:pt x="112" y="306"/>
                    <a:pt x="112" y="306"/>
                  </a:cubicBezTo>
                  <a:cubicBezTo>
                    <a:pt x="112" y="306"/>
                    <a:pt x="112" y="306"/>
                    <a:pt x="112" y="306"/>
                  </a:cubicBezTo>
                  <a:cubicBezTo>
                    <a:pt x="111" y="305"/>
                    <a:pt x="111" y="305"/>
                    <a:pt x="111" y="305"/>
                  </a:cubicBezTo>
                  <a:cubicBezTo>
                    <a:pt x="111" y="305"/>
                    <a:pt x="111" y="305"/>
                    <a:pt x="111" y="305"/>
                  </a:cubicBezTo>
                  <a:cubicBezTo>
                    <a:pt x="111" y="305"/>
                    <a:pt x="111" y="305"/>
                    <a:pt x="111" y="305"/>
                  </a:cubicBezTo>
                  <a:cubicBezTo>
                    <a:pt x="110" y="305"/>
                    <a:pt x="110" y="305"/>
                    <a:pt x="110" y="305"/>
                  </a:cubicBezTo>
                  <a:cubicBezTo>
                    <a:pt x="110" y="305"/>
                    <a:pt x="110" y="304"/>
                    <a:pt x="109" y="304"/>
                  </a:cubicBezTo>
                  <a:cubicBezTo>
                    <a:pt x="109" y="304"/>
                    <a:pt x="109" y="304"/>
                    <a:pt x="109" y="304"/>
                  </a:cubicBezTo>
                  <a:cubicBezTo>
                    <a:pt x="109" y="304"/>
                    <a:pt x="109" y="304"/>
                    <a:pt x="109" y="304"/>
                  </a:cubicBezTo>
                  <a:cubicBezTo>
                    <a:pt x="109" y="304"/>
                    <a:pt x="108" y="303"/>
                    <a:pt x="108" y="303"/>
                  </a:cubicBezTo>
                  <a:cubicBezTo>
                    <a:pt x="108" y="303"/>
                    <a:pt x="108" y="303"/>
                    <a:pt x="108" y="303"/>
                  </a:cubicBezTo>
                  <a:cubicBezTo>
                    <a:pt x="107" y="303"/>
                    <a:pt x="107" y="303"/>
                    <a:pt x="107" y="303"/>
                  </a:cubicBezTo>
                  <a:cubicBezTo>
                    <a:pt x="107" y="303"/>
                    <a:pt x="107" y="303"/>
                    <a:pt x="107" y="303"/>
                  </a:cubicBezTo>
                  <a:cubicBezTo>
                    <a:pt x="108" y="304"/>
                    <a:pt x="108" y="304"/>
                    <a:pt x="108" y="304"/>
                  </a:cubicBezTo>
                  <a:cubicBezTo>
                    <a:pt x="107" y="304"/>
                    <a:pt x="107" y="304"/>
                    <a:pt x="107" y="304"/>
                  </a:cubicBezTo>
                  <a:cubicBezTo>
                    <a:pt x="108" y="304"/>
                    <a:pt x="108" y="304"/>
                    <a:pt x="108" y="304"/>
                  </a:cubicBezTo>
                  <a:cubicBezTo>
                    <a:pt x="108" y="305"/>
                    <a:pt x="108" y="305"/>
                    <a:pt x="108" y="305"/>
                  </a:cubicBezTo>
                  <a:cubicBezTo>
                    <a:pt x="108" y="305"/>
                    <a:pt x="108" y="305"/>
                    <a:pt x="108" y="305"/>
                  </a:cubicBezTo>
                  <a:cubicBezTo>
                    <a:pt x="108" y="305"/>
                    <a:pt x="108" y="305"/>
                    <a:pt x="108" y="305"/>
                  </a:cubicBezTo>
                  <a:cubicBezTo>
                    <a:pt x="108" y="305"/>
                    <a:pt x="108" y="305"/>
                    <a:pt x="108" y="305"/>
                  </a:cubicBezTo>
                  <a:cubicBezTo>
                    <a:pt x="108" y="305"/>
                    <a:pt x="108" y="305"/>
                    <a:pt x="108" y="305"/>
                  </a:cubicBezTo>
                  <a:cubicBezTo>
                    <a:pt x="108" y="305"/>
                    <a:pt x="108" y="305"/>
                    <a:pt x="108" y="305"/>
                  </a:cubicBezTo>
                  <a:cubicBezTo>
                    <a:pt x="109" y="305"/>
                    <a:pt x="109" y="305"/>
                    <a:pt x="110" y="305"/>
                  </a:cubicBezTo>
                  <a:close/>
                  <a:moveTo>
                    <a:pt x="103" y="295"/>
                  </a:moveTo>
                  <a:cubicBezTo>
                    <a:pt x="103" y="295"/>
                    <a:pt x="103" y="295"/>
                    <a:pt x="103" y="295"/>
                  </a:cubicBezTo>
                  <a:cubicBezTo>
                    <a:pt x="103" y="295"/>
                    <a:pt x="103" y="295"/>
                    <a:pt x="103" y="295"/>
                  </a:cubicBezTo>
                  <a:cubicBezTo>
                    <a:pt x="103" y="295"/>
                    <a:pt x="103" y="295"/>
                    <a:pt x="103" y="295"/>
                  </a:cubicBezTo>
                  <a:cubicBezTo>
                    <a:pt x="103" y="295"/>
                    <a:pt x="103" y="295"/>
                    <a:pt x="103" y="295"/>
                  </a:cubicBezTo>
                  <a:cubicBezTo>
                    <a:pt x="102" y="295"/>
                    <a:pt x="102" y="295"/>
                    <a:pt x="102" y="295"/>
                  </a:cubicBezTo>
                  <a:cubicBezTo>
                    <a:pt x="102" y="296"/>
                    <a:pt x="102" y="296"/>
                    <a:pt x="102" y="296"/>
                  </a:cubicBezTo>
                  <a:cubicBezTo>
                    <a:pt x="102" y="296"/>
                    <a:pt x="102" y="296"/>
                    <a:pt x="102" y="296"/>
                  </a:cubicBezTo>
                  <a:cubicBezTo>
                    <a:pt x="103" y="296"/>
                    <a:pt x="103" y="296"/>
                    <a:pt x="103" y="296"/>
                  </a:cubicBezTo>
                  <a:cubicBezTo>
                    <a:pt x="103" y="296"/>
                    <a:pt x="103" y="296"/>
                    <a:pt x="103" y="296"/>
                  </a:cubicBezTo>
                  <a:cubicBezTo>
                    <a:pt x="103" y="296"/>
                    <a:pt x="103" y="296"/>
                    <a:pt x="103" y="296"/>
                  </a:cubicBezTo>
                  <a:cubicBezTo>
                    <a:pt x="103" y="296"/>
                    <a:pt x="103" y="296"/>
                    <a:pt x="103" y="296"/>
                  </a:cubicBezTo>
                  <a:cubicBezTo>
                    <a:pt x="103" y="297"/>
                    <a:pt x="103" y="297"/>
                    <a:pt x="103" y="297"/>
                  </a:cubicBezTo>
                  <a:cubicBezTo>
                    <a:pt x="104" y="296"/>
                    <a:pt x="104" y="296"/>
                    <a:pt x="104" y="296"/>
                  </a:cubicBezTo>
                  <a:cubicBezTo>
                    <a:pt x="103" y="295"/>
                    <a:pt x="103" y="295"/>
                    <a:pt x="103" y="295"/>
                  </a:cubicBezTo>
                  <a:close/>
                  <a:moveTo>
                    <a:pt x="105" y="298"/>
                  </a:moveTo>
                  <a:cubicBezTo>
                    <a:pt x="104" y="298"/>
                    <a:pt x="104" y="298"/>
                    <a:pt x="104" y="298"/>
                  </a:cubicBezTo>
                  <a:cubicBezTo>
                    <a:pt x="104" y="298"/>
                    <a:pt x="104" y="298"/>
                    <a:pt x="104" y="298"/>
                  </a:cubicBezTo>
                  <a:cubicBezTo>
                    <a:pt x="105" y="298"/>
                    <a:pt x="105" y="298"/>
                    <a:pt x="105" y="298"/>
                  </a:cubicBezTo>
                  <a:close/>
                  <a:moveTo>
                    <a:pt x="232" y="443"/>
                  </a:moveTo>
                  <a:cubicBezTo>
                    <a:pt x="232" y="443"/>
                    <a:pt x="232" y="443"/>
                    <a:pt x="232" y="443"/>
                  </a:cubicBezTo>
                  <a:cubicBezTo>
                    <a:pt x="233" y="443"/>
                    <a:pt x="233" y="443"/>
                    <a:pt x="233" y="443"/>
                  </a:cubicBezTo>
                  <a:cubicBezTo>
                    <a:pt x="232" y="442"/>
                    <a:pt x="232" y="442"/>
                    <a:pt x="232" y="442"/>
                  </a:cubicBezTo>
                  <a:cubicBezTo>
                    <a:pt x="232" y="442"/>
                    <a:pt x="232" y="442"/>
                    <a:pt x="232" y="442"/>
                  </a:cubicBezTo>
                  <a:lnTo>
                    <a:pt x="232" y="443"/>
                  </a:lnTo>
                  <a:close/>
                  <a:moveTo>
                    <a:pt x="263" y="475"/>
                  </a:moveTo>
                  <a:cubicBezTo>
                    <a:pt x="263" y="475"/>
                    <a:pt x="263" y="475"/>
                    <a:pt x="263" y="475"/>
                  </a:cubicBezTo>
                  <a:cubicBezTo>
                    <a:pt x="264" y="475"/>
                    <a:pt x="264" y="475"/>
                    <a:pt x="264" y="475"/>
                  </a:cubicBezTo>
                  <a:cubicBezTo>
                    <a:pt x="264" y="475"/>
                    <a:pt x="264" y="475"/>
                    <a:pt x="264" y="475"/>
                  </a:cubicBezTo>
                  <a:cubicBezTo>
                    <a:pt x="263" y="474"/>
                    <a:pt x="263" y="474"/>
                    <a:pt x="263" y="474"/>
                  </a:cubicBezTo>
                  <a:cubicBezTo>
                    <a:pt x="264" y="474"/>
                    <a:pt x="264" y="474"/>
                    <a:pt x="264" y="474"/>
                  </a:cubicBezTo>
                  <a:cubicBezTo>
                    <a:pt x="264" y="474"/>
                    <a:pt x="264" y="474"/>
                    <a:pt x="264" y="474"/>
                  </a:cubicBezTo>
                  <a:cubicBezTo>
                    <a:pt x="264" y="474"/>
                    <a:pt x="264" y="474"/>
                    <a:pt x="264" y="474"/>
                  </a:cubicBezTo>
                  <a:cubicBezTo>
                    <a:pt x="264" y="474"/>
                    <a:pt x="264" y="474"/>
                    <a:pt x="264" y="474"/>
                  </a:cubicBezTo>
                  <a:cubicBezTo>
                    <a:pt x="265" y="475"/>
                    <a:pt x="265" y="475"/>
                    <a:pt x="265" y="475"/>
                  </a:cubicBezTo>
                  <a:cubicBezTo>
                    <a:pt x="265" y="475"/>
                    <a:pt x="265" y="475"/>
                    <a:pt x="265" y="475"/>
                  </a:cubicBezTo>
                  <a:cubicBezTo>
                    <a:pt x="265" y="475"/>
                    <a:pt x="265" y="475"/>
                    <a:pt x="265" y="475"/>
                  </a:cubicBezTo>
                  <a:cubicBezTo>
                    <a:pt x="265" y="474"/>
                    <a:pt x="265" y="474"/>
                    <a:pt x="265" y="474"/>
                  </a:cubicBezTo>
                  <a:cubicBezTo>
                    <a:pt x="266" y="475"/>
                    <a:pt x="266" y="475"/>
                    <a:pt x="266" y="475"/>
                  </a:cubicBezTo>
                  <a:cubicBezTo>
                    <a:pt x="266" y="474"/>
                    <a:pt x="266" y="474"/>
                    <a:pt x="266" y="474"/>
                  </a:cubicBezTo>
                  <a:cubicBezTo>
                    <a:pt x="266" y="474"/>
                    <a:pt x="266" y="474"/>
                    <a:pt x="266" y="474"/>
                  </a:cubicBezTo>
                  <a:cubicBezTo>
                    <a:pt x="266" y="474"/>
                    <a:pt x="266" y="474"/>
                    <a:pt x="266" y="474"/>
                  </a:cubicBezTo>
                  <a:cubicBezTo>
                    <a:pt x="265" y="473"/>
                    <a:pt x="265" y="473"/>
                    <a:pt x="265" y="473"/>
                  </a:cubicBezTo>
                  <a:cubicBezTo>
                    <a:pt x="265" y="473"/>
                    <a:pt x="265" y="473"/>
                    <a:pt x="265" y="473"/>
                  </a:cubicBezTo>
                  <a:cubicBezTo>
                    <a:pt x="264" y="473"/>
                    <a:pt x="264" y="473"/>
                    <a:pt x="264" y="473"/>
                  </a:cubicBezTo>
                  <a:cubicBezTo>
                    <a:pt x="264" y="473"/>
                    <a:pt x="264" y="473"/>
                    <a:pt x="264" y="473"/>
                  </a:cubicBezTo>
                  <a:cubicBezTo>
                    <a:pt x="264" y="472"/>
                    <a:pt x="264" y="472"/>
                    <a:pt x="264" y="472"/>
                  </a:cubicBezTo>
                  <a:cubicBezTo>
                    <a:pt x="263" y="472"/>
                    <a:pt x="263" y="472"/>
                    <a:pt x="263" y="472"/>
                  </a:cubicBezTo>
                  <a:cubicBezTo>
                    <a:pt x="263" y="472"/>
                    <a:pt x="263" y="472"/>
                    <a:pt x="263" y="472"/>
                  </a:cubicBezTo>
                  <a:cubicBezTo>
                    <a:pt x="264" y="472"/>
                    <a:pt x="264" y="472"/>
                    <a:pt x="264" y="472"/>
                  </a:cubicBezTo>
                  <a:cubicBezTo>
                    <a:pt x="264" y="472"/>
                    <a:pt x="264" y="472"/>
                    <a:pt x="264" y="472"/>
                  </a:cubicBezTo>
                  <a:cubicBezTo>
                    <a:pt x="265" y="472"/>
                    <a:pt x="265" y="472"/>
                    <a:pt x="265" y="471"/>
                  </a:cubicBezTo>
                  <a:cubicBezTo>
                    <a:pt x="265" y="471"/>
                    <a:pt x="265" y="470"/>
                    <a:pt x="264" y="470"/>
                  </a:cubicBezTo>
                  <a:cubicBezTo>
                    <a:pt x="264" y="470"/>
                    <a:pt x="264" y="470"/>
                    <a:pt x="264" y="470"/>
                  </a:cubicBezTo>
                  <a:cubicBezTo>
                    <a:pt x="263" y="469"/>
                    <a:pt x="263" y="469"/>
                    <a:pt x="263" y="469"/>
                  </a:cubicBezTo>
                  <a:cubicBezTo>
                    <a:pt x="263" y="469"/>
                    <a:pt x="263" y="469"/>
                    <a:pt x="263" y="469"/>
                  </a:cubicBezTo>
                  <a:cubicBezTo>
                    <a:pt x="263" y="469"/>
                    <a:pt x="263" y="469"/>
                    <a:pt x="263" y="469"/>
                  </a:cubicBezTo>
                  <a:cubicBezTo>
                    <a:pt x="262" y="468"/>
                    <a:pt x="262" y="468"/>
                    <a:pt x="262" y="468"/>
                  </a:cubicBezTo>
                  <a:cubicBezTo>
                    <a:pt x="262" y="468"/>
                    <a:pt x="262" y="468"/>
                    <a:pt x="262" y="468"/>
                  </a:cubicBezTo>
                  <a:cubicBezTo>
                    <a:pt x="261" y="468"/>
                    <a:pt x="261" y="468"/>
                    <a:pt x="261" y="468"/>
                  </a:cubicBezTo>
                  <a:cubicBezTo>
                    <a:pt x="261" y="468"/>
                    <a:pt x="261" y="468"/>
                    <a:pt x="261" y="468"/>
                  </a:cubicBezTo>
                  <a:cubicBezTo>
                    <a:pt x="261" y="468"/>
                    <a:pt x="261" y="468"/>
                    <a:pt x="261" y="468"/>
                  </a:cubicBezTo>
                  <a:cubicBezTo>
                    <a:pt x="261" y="468"/>
                    <a:pt x="261" y="468"/>
                    <a:pt x="261" y="468"/>
                  </a:cubicBezTo>
                  <a:cubicBezTo>
                    <a:pt x="261" y="468"/>
                    <a:pt x="261" y="468"/>
                    <a:pt x="261" y="468"/>
                  </a:cubicBezTo>
                  <a:cubicBezTo>
                    <a:pt x="261" y="469"/>
                    <a:pt x="261" y="469"/>
                    <a:pt x="261" y="469"/>
                  </a:cubicBezTo>
                  <a:cubicBezTo>
                    <a:pt x="261" y="469"/>
                    <a:pt x="261" y="469"/>
                    <a:pt x="261" y="469"/>
                  </a:cubicBezTo>
                  <a:cubicBezTo>
                    <a:pt x="260" y="469"/>
                    <a:pt x="260" y="469"/>
                    <a:pt x="260" y="469"/>
                  </a:cubicBezTo>
                  <a:cubicBezTo>
                    <a:pt x="260" y="469"/>
                    <a:pt x="260" y="469"/>
                    <a:pt x="260" y="469"/>
                  </a:cubicBezTo>
                  <a:cubicBezTo>
                    <a:pt x="260" y="469"/>
                    <a:pt x="260" y="469"/>
                    <a:pt x="260" y="469"/>
                  </a:cubicBezTo>
                  <a:cubicBezTo>
                    <a:pt x="260" y="469"/>
                    <a:pt x="260" y="469"/>
                    <a:pt x="260" y="469"/>
                  </a:cubicBezTo>
                  <a:cubicBezTo>
                    <a:pt x="260" y="469"/>
                    <a:pt x="260" y="469"/>
                    <a:pt x="260" y="469"/>
                  </a:cubicBezTo>
                  <a:cubicBezTo>
                    <a:pt x="260" y="470"/>
                    <a:pt x="260" y="470"/>
                    <a:pt x="260" y="470"/>
                  </a:cubicBezTo>
                  <a:cubicBezTo>
                    <a:pt x="260" y="470"/>
                    <a:pt x="260" y="470"/>
                    <a:pt x="260" y="470"/>
                  </a:cubicBezTo>
                  <a:cubicBezTo>
                    <a:pt x="260" y="470"/>
                    <a:pt x="260" y="470"/>
                    <a:pt x="260" y="470"/>
                  </a:cubicBezTo>
                  <a:cubicBezTo>
                    <a:pt x="260" y="470"/>
                    <a:pt x="260" y="470"/>
                    <a:pt x="260" y="470"/>
                  </a:cubicBezTo>
                  <a:cubicBezTo>
                    <a:pt x="260" y="470"/>
                    <a:pt x="260" y="470"/>
                    <a:pt x="260" y="470"/>
                  </a:cubicBezTo>
                  <a:cubicBezTo>
                    <a:pt x="259" y="471"/>
                    <a:pt x="259" y="471"/>
                    <a:pt x="259" y="471"/>
                  </a:cubicBezTo>
                  <a:cubicBezTo>
                    <a:pt x="259" y="471"/>
                    <a:pt x="259" y="471"/>
                    <a:pt x="259" y="471"/>
                  </a:cubicBezTo>
                  <a:cubicBezTo>
                    <a:pt x="259" y="471"/>
                    <a:pt x="259" y="471"/>
                    <a:pt x="259" y="472"/>
                  </a:cubicBezTo>
                  <a:cubicBezTo>
                    <a:pt x="259" y="472"/>
                    <a:pt x="259" y="472"/>
                    <a:pt x="259" y="472"/>
                  </a:cubicBezTo>
                  <a:cubicBezTo>
                    <a:pt x="259" y="472"/>
                    <a:pt x="259" y="472"/>
                    <a:pt x="259" y="472"/>
                  </a:cubicBezTo>
                  <a:cubicBezTo>
                    <a:pt x="259" y="472"/>
                    <a:pt x="259" y="472"/>
                    <a:pt x="259" y="472"/>
                  </a:cubicBezTo>
                  <a:cubicBezTo>
                    <a:pt x="259" y="473"/>
                    <a:pt x="259" y="473"/>
                    <a:pt x="259" y="473"/>
                  </a:cubicBezTo>
                  <a:cubicBezTo>
                    <a:pt x="259" y="473"/>
                    <a:pt x="259" y="473"/>
                    <a:pt x="259" y="473"/>
                  </a:cubicBezTo>
                  <a:cubicBezTo>
                    <a:pt x="259" y="473"/>
                    <a:pt x="259" y="473"/>
                    <a:pt x="259" y="473"/>
                  </a:cubicBezTo>
                  <a:cubicBezTo>
                    <a:pt x="259" y="473"/>
                    <a:pt x="259" y="473"/>
                    <a:pt x="259" y="473"/>
                  </a:cubicBezTo>
                  <a:cubicBezTo>
                    <a:pt x="259" y="473"/>
                    <a:pt x="259" y="473"/>
                    <a:pt x="259" y="473"/>
                  </a:cubicBezTo>
                  <a:cubicBezTo>
                    <a:pt x="260" y="473"/>
                    <a:pt x="260" y="473"/>
                    <a:pt x="260" y="473"/>
                  </a:cubicBezTo>
                  <a:cubicBezTo>
                    <a:pt x="260" y="473"/>
                    <a:pt x="260" y="473"/>
                    <a:pt x="260" y="473"/>
                  </a:cubicBezTo>
                  <a:cubicBezTo>
                    <a:pt x="260" y="473"/>
                    <a:pt x="260" y="473"/>
                    <a:pt x="260" y="473"/>
                  </a:cubicBezTo>
                  <a:cubicBezTo>
                    <a:pt x="260" y="473"/>
                    <a:pt x="260" y="473"/>
                    <a:pt x="260" y="473"/>
                  </a:cubicBezTo>
                  <a:cubicBezTo>
                    <a:pt x="260" y="473"/>
                    <a:pt x="260" y="473"/>
                    <a:pt x="260" y="473"/>
                  </a:cubicBezTo>
                  <a:cubicBezTo>
                    <a:pt x="260" y="473"/>
                    <a:pt x="260" y="473"/>
                    <a:pt x="260" y="473"/>
                  </a:cubicBezTo>
                  <a:cubicBezTo>
                    <a:pt x="260" y="474"/>
                    <a:pt x="260" y="474"/>
                    <a:pt x="260" y="474"/>
                  </a:cubicBezTo>
                  <a:cubicBezTo>
                    <a:pt x="260" y="474"/>
                    <a:pt x="260" y="474"/>
                    <a:pt x="260" y="474"/>
                  </a:cubicBezTo>
                  <a:cubicBezTo>
                    <a:pt x="260" y="474"/>
                    <a:pt x="260" y="474"/>
                    <a:pt x="260" y="474"/>
                  </a:cubicBezTo>
                  <a:cubicBezTo>
                    <a:pt x="260" y="475"/>
                    <a:pt x="260" y="475"/>
                    <a:pt x="260" y="475"/>
                  </a:cubicBezTo>
                  <a:cubicBezTo>
                    <a:pt x="261" y="475"/>
                    <a:pt x="261" y="475"/>
                    <a:pt x="261" y="475"/>
                  </a:cubicBezTo>
                  <a:cubicBezTo>
                    <a:pt x="261" y="475"/>
                    <a:pt x="261" y="475"/>
                    <a:pt x="261" y="475"/>
                  </a:cubicBezTo>
                  <a:cubicBezTo>
                    <a:pt x="260" y="474"/>
                    <a:pt x="260" y="474"/>
                    <a:pt x="260" y="474"/>
                  </a:cubicBezTo>
                  <a:cubicBezTo>
                    <a:pt x="261" y="473"/>
                    <a:pt x="261" y="473"/>
                    <a:pt x="261" y="473"/>
                  </a:cubicBezTo>
                  <a:cubicBezTo>
                    <a:pt x="261" y="474"/>
                    <a:pt x="261" y="474"/>
                    <a:pt x="261" y="474"/>
                  </a:cubicBezTo>
                  <a:cubicBezTo>
                    <a:pt x="262" y="474"/>
                    <a:pt x="262" y="474"/>
                    <a:pt x="262" y="474"/>
                  </a:cubicBezTo>
                  <a:cubicBezTo>
                    <a:pt x="262" y="474"/>
                    <a:pt x="262" y="474"/>
                    <a:pt x="262" y="474"/>
                  </a:cubicBezTo>
                  <a:cubicBezTo>
                    <a:pt x="261" y="473"/>
                    <a:pt x="261" y="473"/>
                    <a:pt x="261" y="473"/>
                  </a:cubicBezTo>
                  <a:cubicBezTo>
                    <a:pt x="262" y="473"/>
                    <a:pt x="262" y="473"/>
                    <a:pt x="262" y="473"/>
                  </a:cubicBezTo>
                  <a:cubicBezTo>
                    <a:pt x="262" y="472"/>
                    <a:pt x="262" y="472"/>
                    <a:pt x="262" y="472"/>
                  </a:cubicBezTo>
                  <a:cubicBezTo>
                    <a:pt x="262" y="472"/>
                    <a:pt x="262" y="472"/>
                    <a:pt x="262" y="472"/>
                  </a:cubicBezTo>
                  <a:cubicBezTo>
                    <a:pt x="262" y="472"/>
                    <a:pt x="262" y="472"/>
                    <a:pt x="262" y="472"/>
                  </a:cubicBezTo>
                  <a:cubicBezTo>
                    <a:pt x="263" y="472"/>
                    <a:pt x="263" y="472"/>
                    <a:pt x="263" y="472"/>
                  </a:cubicBezTo>
                  <a:cubicBezTo>
                    <a:pt x="263" y="473"/>
                    <a:pt x="263" y="473"/>
                    <a:pt x="263" y="473"/>
                  </a:cubicBezTo>
                  <a:cubicBezTo>
                    <a:pt x="262" y="473"/>
                    <a:pt x="262" y="473"/>
                    <a:pt x="262" y="473"/>
                  </a:cubicBezTo>
                  <a:cubicBezTo>
                    <a:pt x="263" y="474"/>
                    <a:pt x="262" y="474"/>
                    <a:pt x="262" y="475"/>
                  </a:cubicBezTo>
                  <a:cubicBezTo>
                    <a:pt x="262" y="475"/>
                    <a:pt x="262" y="475"/>
                    <a:pt x="262" y="475"/>
                  </a:cubicBezTo>
                  <a:cubicBezTo>
                    <a:pt x="262" y="475"/>
                    <a:pt x="262" y="475"/>
                    <a:pt x="262" y="475"/>
                  </a:cubicBezTo>
                  <a:cubicBezTo>
                    <a:pt x="262" y="476"/>
                    <a:pt x="262" y="476"/>
                    <a:pt x="262" y="476"/>
                  </a:cubicBezTo>
                  <a:cubicBezTo>
                    <a:pt x="263" y="476"/>
                    <a:pt x="263" y="476"/>
                    <a:pt x="263" y="476"/>
                  </a:cubicBezTo>
                  <a:lnTo>
                    <a:pt x="263" y="475"/>
                  </a:lnTo>
                  <a:close/>
                  <a:moveTo>
                    <a:pt x="263" y="467"/>
                  </a:moveTo>
                  <a:cubicBezTo>
                    <a:pt x="263" y="467"/>
                    <a:pt x="263" y="467"/>
                    <a:pt x="263" y="467"/>
                  </a:cubicBezTo>
                  <a:cubicBezTo>
                    <a:pt x="263" y="467"/>
                    <a:pt x="263" y="467"/>
                    <a:pt x="263" y="467"/>
                  </a:cubicBezTo>
                  <a:cubicBezTo>
                    <a:pt x="263" y="467"/>
                    <a:pt x="263" y="467"/>
                    <a:pt x="263" y="467"/>
                  </a:cubicBezTo>
                  <a:cubicBezTo>
                    <a:pt x="263" y="467"/>
                    <a:pt x="263" y="467"/>
                    <a:pt x="263" y="467"/>
                  </a:cubicBezTo>
                  <a:close/>
                  <a:moveTo>
                    <a:pt x="261" y="465"/>
                  </a:moveTo>
                  <a:cubicBezTo>
                    <a:pt x="261" y="465"/>
                    <a:pt x="261" y="465"/>
                    <a:pt x="261" y="465"/>
                  </a:cubicBezTo>
                  <a:cubicBezTo>
                    <a:pt x="261" y="465"/>
                    <a:pt x="261" y="465"/>
                    <a:pt x="261" y="465"/>
                  </a:cubicBezTo>
                  <a:cubicBezTo>
                    <a:pt x="261" y="465"/>
                    <a:pt x="261" y="465"/>
                    <a:pt x="261" y="465"/>
                  </a:cubicBezTo>
                  <a:cubicBezTo>
                    <a:pt x="261" y="465"/>
                    <a:pt x="261" y="465"/>
                    <a:pt x="261" y="465"/>
                  </a:cubicBezTo>
                  <a:close/>
                  <a:moveTo>
                    <a:pt x="271" y="480"/>
                  </a:moveTo>
                  <a:cubicBezTo>
                    <a:pt x="271" y="480"/>
                    <a:pt x="271" y="480"/>
                    <a:pt x="271" y="480"/>
                  </a:cubicBezTo>
                  <a:cubicBezTo>
                    <a:pt x="271" y="480"/>
                    <a:pt x="271" y="480"/>
                    <a:pt x="271" y="480"/>
                  </a:cubicBezTo>
                  <a:cubicBezTo>
                    <a:pt x="271" y="479"/>
                    <a:pt x="271" y="479"/>
                    <a:pt x="271" y="479"/>
                  </a:cubicBezTo>
                  <a:cubicBezTo>
                    <a:pt x="271" y="479"/>
                    <a:pt x="271" y="479"/>
                    <a:pt x="271" y="479"/>
                  </a:cubicBezTo>
                  <a:cubicBezTo>
                    <a:pt x="270" y="479"/>
                    <a:pt x="270" y="479"/>
                    <a:pt x="270" y="479"/>
                  </a:cubicBezTo>
                  <a:cubicBezTo>
                    <a:pt x="270" y="479"/>
                    <a:pt x="270" y="479"/>
                    <a:pt x="270" y="479"/>
                  </a:cubicBezTo>
                  <a:cubicBezTo>
                    <a:pt x="270" y="479"/>
                    <a:pt x="270" y="479"/>
                    <a:pt x="270" y="479"/>
                  </a:cubicBezTo>
                  <a:cubicBezTo>
                    <a:pt x="270" y="478"/>
                    <a:pt x="270" y="478"/>
                    <a:pt x="270" y="478"/>
                  </a:cubicBezTo>
                  <a:cubicBezTo>
                    <a:pt x="269" y="478"/>
                    <a:pt x="269" y="478"/>
                    <a:pt x="269" y="478"/>
                  </a:cubicBezTo>
                  <a:cubicBezTo>
                    <a:pt x="269" y="479"/>
                    <a:pt x="268" y="479"/>
                    <a:pt x="268" y="480"/>
                  </a:cubicBezTo>
                  <a:cubicBezTo>
                    <a:pt x="268" y="480"/>
                    <a:pt x="268" y="480"/>
                    <a:pt x="268" y="480"/>
                  </a:cubicBezTo>
                  <a:cubicBezTo>
                    <a:pt x="268" y="480"/>
                    <a:pt x="268" y="480"/>
                    <a:pt x="268" y="480"/>
                  </a:cubicBezTo>
                  <a:cubicBezTo>
                    <a:pt x="268" y="480"/>
                    <a:pt x="268" y="480"/>
                    <a:pt x="268" y="480"/>
                  </a:cubicBezTo>
                  <a:cubicBezTo>
                    <a:pt x="268" y="480"/>
                    <a:pt x="268" y="480"/>
                    <a:pt x="268" y="480"/>
                  </a:cubicBezTo>
                  <a:cubicBezTo>
                    <a:pt x="267" y="481"/>
                    <a:pt x="267" y="481"/>
                    <a:pt x="267" y="481"/>
                  </a:cubicBezTo>
                  <a:cubicBezTo>
                    <a:pt x="268" y="481"/>
                    <a:pt x="268" y="481"/>
                    <a:pt x="268" y="481"/>
                  </a:cubicBezTo>
                  <a:cubicBezTo>
                    <a:pt x="268" y="481"/>
                    <a:pt x="268" y="481"/>
                    <a:pt x="268" y="481"/>
                  </a:cubicBezTo>
                  <a:cubicBezTo>
                    <a:pt x="268" y="481"/>
                    <a:pt x="268" y="481"/>
                    <a:pt x="268" y="481"/>
                  </a:cubicBezTo>
                  <a:cubicBezTo>
                    <a:pt x="268" y="481"/>
                    <a:pt x="268" y="481"/>
                    <a:pt x="268" y="481"/>
                  </a:cubicBezTo>
                  <a:cubicBezTo>
                    <a:pt x="269" y="481"/>
                    <a:pt x="269" y="481"/>
                    <a:pt x="269" y="481"/>
                  </a:cubicBezTo>
                  <a:cubicBezTo>
                    <a:pt x="269" y="481"/>
                    <a:pt x="269" y="481"/>
                    <a:pt x="269" y="481"/>
                  </a:cubicBezTo>
                  <a:cubicBezTo>
                    <a:pt x="269" y="480"/>
                    <a:pt x="269" y="480"/>
                    <a:pt x="269" y="480"/>
                  </a:cubicBezTo>
                  <a:cubicBezTo>
                    <a:pt x="269" y="480"/>
                    <a:pt x="269" y="480"/>
                    <a:pt x="269" y="480"/>
                  </a:cubicBezTo>
                  <a:cubicBezTo>
                    <a:pt x="270" y="480"/>
                    <a:pt x="270" y="480"/>
                    <a:pt x="270" y="480"/>
                  </a:cubicBezTo>
                  <a:cubicBezTo>
                    <a:pt x="269" y="481"/>
                    <a:pt x="269" y="481"/>
                    <a:pt x="269" y="481"/>
                  </a:cubicBezTo>
                  <a:cubicBezTo>
                    <a:pt x="269" y="482"/>
                    <a:pt x="269" y="482"/>
                    <a:pt x="269" y="482"/>
                  </a:cubicBezTo>
                  <a:cubicBezTo>
                    <a:pt x="269" y="481"/>
                    <a:pt x="269" y="481"/>
                    <a:pt x="269" y="481"/>
                  </a:cubicBezTo>
                  <a:cubicBezTo>
                    <a:pt x="269" y="482"/>
                    <a:pt x="269" y="482"/>
                    <a:pt x="269" y="482"/>
                  </a:cubicBezTo>
                  <a:cubicBezTo>
                    <a:pt x="270" y="482"/>
                    <a:pt x="270" y="482"/>
                    <a:pt x="270" y="482"/>
                  </a:cubicBezTo>
                  <a:cubicBezTo>
                    <a:pt x="270" y="481"/>
                    <a:pt x="270" y="481"/>
                    <a:pt x="270" y="481"/>
                  </a:cubicBezTo>
                  <a:cubicBezTo>
                    <a:pt x="270" y="482"/>
                    <a:pt x="270" y="482"/>
                    <a:pt x="270" y="482"/>
                  </a:cubicBezTo>
                  <a:cubicBezTo>
                    <a:pt x="270" y="482"/>
                    <a:pt x="270" y="482"/>
                    <a:pt x="270" y="482"/>
                  </a:cubicBezTo>
                  <a:cubicBezTo>
                    <a:pt x="270" y="482"/>
                    <a:pt x="270" y="482"/>
                    <a:pt x="270" y="482"/>
                  </a:cubicBezTo>
                  <a:cubicBezTo>
                    <a:pt x="269" y="482"/>
                    <a:pt x="269" y="482"/>
                    <a:pt x="269" y="482"/>
                  </a:cubicBezTo>
                  <a:cubicBezTo>
                    <a:pt x="269" y="482"/>
                    <a:pt x="269" y="482"/>
                    <a:pt x="269" y="482"/>
                  </a:cubicBezTo>
                  <a:cubicBezTo>
                    <a:pt x="268" y="482"/>
                    <a:pt x="268" y="482"/>
                    <a:pt x="268" y="482"/>
                  </a:cubicBezTo>
                  <a:cubicBezTo>
                    <a:pt x="269" y="483"/>
                    <a:pt x="269" y="483"/>
                    <a:pt x="269" y="483"/>
                  </a:cubicBezTo>
                  <a:cubicBezTo>
                    <a:pt x="269" y="483"/>
                    <a:pt x="269" y="483"/>
                    <a:pt x="269" y="483"/>
                  </a:cubicBezTo>
                  <a:cubicBezTo>
                    <a:pt x="269" y="483"/>
                    <a:pt x="269" y="483"/>
                    <a:pt x="269" y="483"/>
                  </a:cubicBezTo>
                  <a:cubicBezTo>
                    <a:pt x="269" y="484"/>
                    <a:pt x="269" y="484"/>
                    <a:pt x="269" y="484"/>
                  </a:cubicBezTo>
                  <a:cubicBezTo>
                    <a:pt x="269" y="484"/>
                    <a:pt x="269" y="484"/>
                    <a:pt x="269" y="484"/>
                  </a:cubicBezTo>
                  <a:cubicBezTo>
                    <a:pt x="269" y="484"/>
                    <a:pt x="269" y="484"/>
                    <a:pt x="269" y="484"/>
                  </a:cubicBezTo>
                  <a:cubicBezTo>
                    <a:pt x="270" y="484"/>
                    <a:pt x="270" y="484"/>
                    <a:pt x="270" y="484"/>
                  </a:cubicBezTo>
                  <a:cubicBezTo>
                    <a:pt x="269" y="485"/>
                    <a:pt x="269" y="485"/>
                    <a:pt x="269" y="485"/>
                  </a:cubicBezTo>
                  <a:cubicBezTo>
                    <a:pt x="269" y="485"/>
                    <a:pt x="269" y="485"/>
                    <a:pt x="269" y="485"/>
                  </a:cubicBezTo>
                  <a:cubicBezTo>
                    <a:pt x="269" y="486"/>
                    <a:pt x="269" y="486"/>
                    <a:pt x="269" y="486"/>
                  </a:cubicBezTo>
                  <a:cubicBezTo>
                    <a:pt x="269" y="486"/>
                    <a:pt x="269" y="486"/>
                    <a:pt x="269" y="486"/>
                  </a:cubicBezTo>
                  <a:cubicBezTo>
                    <a:pt x="269" y="486"/>
                    <a:pt x="269" y="486"/>
                    <a:pt x="269" y="486"/>
                  </a:cubicBezTo>
                  <a:cubicBezTo>
                    <a:pt x="269" y="487"/>
                    <a:pt x="269" y="487"/>
                    <a:pt x="269" y="487"/>
                  </a:cubicBezTo>
                  <a:cubicBezTo>
                    <a:pt x="270" y="486"/>
                    <a:pt x="270" y="486"/>
                    <a:pt x="270" y="486"/>
                  </a:cubicBezTo>
                  <a:cubicBezTo>
                    <a:pt x="270" y="486"/>
                    <a:pt x="270" y="486"/>
                    <a:pt x="270" y="486"/>
                  </a:cubicBezTo>
                  <a:cubicBezTo>
                    <a:pt x="270" y="486"/>
                    <a:pt x="270" y="485"/>
                    <a:pt x="271" y="485"/>
                  </a:cubicBezTo>
                  <a:cubicBezTo>
                    <a:pt x="271" y="485"/>
                    <a:pt x="271" y="485"/>
                    <a:pt x="271" y="485"/>
                  </a:cubicBezTo>
                  <a:cubicBezTo>
                    <a:pt x="271" y="485"/>
                    <a:pt x="271" y="484"/>
                    <a:pt x="271" y="484"/>
                  </a:cubicBezTo>
                  <a:cubicBezTo>
                    <a:pt x="271" y="484"/>
                    <a:pt x="271" y="484"/>
                    <a:pt x="272" y="484"/>
                  </a:cubicBezTo>
                  <a:cubicBezTo>
                    <a:pt x="271" y="483"/>
                    <a:pt x="272" y="484"/>
                    <a:pt x="271" y="483"/>
                  </a:cubicBezTo>
                  <a:cubicBezTo>
                    <a:pt x="272" y="483"/>
                    <a:pt x="272" y="483"/>
                    <a:pt x="272" y="483"/>
                  </a:cubicBezTo>
                  <a:cubicBezTo>
                    <a:pt x="272" y="484"/>
                    <a:pt x="273" y="485"/>
                    <a:pt x="274" y="486"/>
                  </a:cubicBezTo>
                  <a:cubicBezTo>
                    <a:pt x="274" y="486"/>
                    <a:pt x="274" y="486"/>
                    <a:pt x="274" y="486"/>
                  </a:cubicBezTo>
                  <a:cubicBezTo>
                    <a:pt x="274" y="487"/>
                    <a:pt x="274" y="487"/>
                    <a:pt x="274" y="487"/>
                  </a:cubicBezTo>
                  <a:cubicBezTo>
                    <a:pt x="274" y="487"/>
                    <a:pt x="274" y="487"/>
                    <a:pt x="274" y="487"/>
                  </a:cubicBezTo>
                  <a:cubicBezTo>
                    <a:pt x="274" y="487"/>
                    <a:pt x="274" y="487"/>
                    <a:pt x="274" y="487"/>
                  </a:cubicBezTo>
                  <a:cubicBezTo>
                    <a:pt x="274" y="487"/>
                    <a:pt x="274" y="487"/>
                    <a:pt x="274" y="487"/>
                  </a:cubicBezTo>
                  <a:cubicBezTo>
                    <a:pt x="274" y="488"/>
                    <a:pt x="274" y="488"/>
                    <a:pt x="274" y="488"/>
                  </a:cubicBezTo>
                  <a:cubicBezTo>
                    <a:pt x="274" y="488"/>
                    <a:pt x="274" y="488"/>
                    <a:pt x="274" y="488"/>
                  </a:cubicBezTo>
                  <a:cubicBezTo>
                    <a:pt x="275" y="489"/>
                    <a:pt x="275" y="489"/>
                    <a:pt x="275" y="489"/>
                  </a:cubicBezTo>
                  <a:cubicBezTo>
                    <a:pt x="275" y="489"/>
                    <a:pt x="275" y="489"/>
                    <a:pt x="275" y="489"/>
                  </a:cubicBezTo>
                  <a:cubicBezTo>
                    <a:pt x="275" y="490"/>
                    <a:pt x="275" y="490"/>
                    <a:pt x="275" y="490"/>
                  </a:cubicBezTo>
                  <a:cubicBezTo>
                    <a:pt x="275" y="490"/>
                    <a:pt x="275" y="490"/>
                    <a:pt x="275" y="490"/>
                  </a:cubicBezTo>
                  <a:cubicBezTo>
                    <a:pt x="275" y="490"/>
                    <a:pt x="275" y="490"/>
                    <a:pt x="275" y="490"/>
                  </a:cubicBezTo>
                  <a:cubicBezTo>
                    <a:pt x="275" y="490"/>
                    <a:pt x="275" y="490"/>
                    <a:pt x="275" y="490"/>
                  </a:cubicBezTo>
                  <a:cubicBezTo>
                    <a:pt x="276" y="490"/>
                    <a:pt x="276" y="490"/>
                    <a:pt x="276" y="490"/>
                  </a:cubicBezTo>
                  <a:cubicBezTo>
                    <a:pt x="275" y="491"/>
                    <a:pt x="275" y="491"/>
                    <a:pt x="275" y="491"/>
                  </a:cubicBezTo>
                  <a:cubicBezTo>
                    <a:pt x="276" y="491"/>
                    <a:pt x="276" y="491"/>
                    <a:pt x="276" y="491"/>
                  </a:cubicBezTo>
                  <a:cubicBezTo>
                    <a:pt x="277" y="492"/>
                    <a:pt x="277" y="492"/>
                    <a:pt x="277" y="492"/>
                  </a:cubicBezTo>
                  <a:cubicBezTo>
                    <a:pt x="276" y="492"/>
                    <a:pt x="276" y="492"/>
                    <a:pt x="276" y="492"/>
                  </a:cubicBezTo>
                  <a:cubicBezTo>
                    <a:pt x="277" y="492"/>
                    <a:pt x="277" y="492"/>
                    <a:pt x="277" y="492"/>
                  </a:cubicBezTo>
                  <a:cubicBezTo>
                    <a:pt x="278" y="492"/>
                    <a:pt x="278" y="492"/>
                    <a:pt x="278" y="492"/>
                  </a:cubicBezTo>
                  <a:cubicBezTo>
                    <a:pt x="277" y="491"/>
                    <a:pt x="277" y="491"/>
                    <a:pt x="277" y="491"/>
                  </a:cubicBezTo>
                  <a:cubicBezTo>
                    <a:pt x="277" y="491"/>
                    <a:pt x="277" y="491"/>
                    <a:pt x="277" y="491"/>
                  </a:cubicBezTo>
                  <a:cubicBezTo>
                    <a:pt x="278" y="491"/>
                    <a:pt x="278" y="491"/>
                    <a:pt x="278" y="491"/>
                  </a:cubicBezTo>
                  <a:cubicBezTo>
                    <a:pt x="278" y="492"/>
                    <a:pt x="278" y="492"/>
                    <a:pt x="278" y="492"/>
                  </a:cubicBezTo>
                  <a:cubicBezTo>
                    <a:pt x="279" y="492"/>
                    <a:pt x="279" y="492"/>
                    <a:pt x="279" y="492"/>
                  </a:cubicBezTo>
                  <a:cubicBezTo>
                    <a:pt x="279" y="492"/>
                    <a:pt x="279" y="492"/>
                    <a:pt x="279" y="492"/>
                  </a:cubicBezTo>
                  <a:cubicBezTo>
                    <a:pt x="279" y="491"/>
                    <a:pt x="279" y="491"/>
                    <a:pt x="279" y="491"/>
                  </a:cubicBezTo>
                  <a:cubicBezTo>
                    <a:pt x="279" y="491"/>
                    <a:pt x="278" y="491"/>
                    <a:pt x="278" y="491"/>
                  </a:cubicBezTo>
                  <a:cubicBezTo>
                    <a:pt x="278" y="491"/>
                    <a:pt x="278" y="491"/>
                    <a:pt x="278" y="491"/>
                  </a:cubicBezTo>
                  <a:cubicBezTo>
                    <a:pt x="279" y="490"/>
                    <a:pt x="279" y="491"/>
                    <a:pt x="280" y="491"/>
                  </a:cubicBezTo>
                  <a:cubicBezTo>
                    <a:pt x="280" y="491"/>
                    <a:pt x="280" y="491"/>
                    <a:pt x="280" y="491"/>
                  </a:cubicBezTo>
                  <a:cubicBezTo>
                    <a:pt x="280" y="491"/>
                    <a:pt x="280" y="491"/>
                    <a:pt x="280" y="491"/>
                  </a:cubicBezTo>
                  <a:cubicBezTo>
                    <a:pt x="280" y="491"/>
                    <a:pt x="280" y="491"/>
                    <a:pt x="280" y="491"/>
                  </a:cubicBezTo>
                  <a:cubicBezTo>
                    <a:pt x="280" y="491"/>
                    <a:pt x="280" y="491"/>
                    <a:pt x="280" y="491"/>
                  </a:cubicBezTo>
                  <a:cubicBezTo>
                    <a:pt x="279" y="490"/>
                    <a:pt x="279" y="490"/>
                    <a:pt x="279" y="490"/>
                  </a:cubicBezTo>
                  <a:cubicBezTo>
                    <a:pt x="279" y="490"/>
                    <a:pt x="279" y="490"/>
                    <a:pt x="279" y="490"/>
                  </a:cubicBezTo>
                  <a:cubicBezTo>
                    <a:pt x="279" y="490"/>
                    <a:pt x="279" y="490"/>
                    <a:pt x="279" y="490"/>
                  </a:cubicBezTo>
                  <a:cubicBezTo>
                    <a:pt x="279" y="490"/>
                    <a:pt x="279" y="490"/>
                    <a:pt x="279" y="490"/>
                  </a:cubicBezTo>
                  <a:cubicBezTo>
                    <a:pt x="279" y="490"/>
                    <a:pt x="279" y="490"/>
                    <a:pt x="279" y="490"/>
                  </a:cubicBezTo>
                  <a:cubicBezTo>
                    <a:pt x="279" y="489"/>
                    <a:pt x="279" y="489"/>
                    <a:pt x="279" y="489"/>
                  </a:cubicBezTo>
                  <a:cubicBezTo>
                    <a:pt x="279" y="489"/>
                    <a:pt x="279" y="489"/>
                    <a:pt x="279" y="489"/>
                  </a:cubicBezTo>
                  <a:cubicBezTo>
                    <a:pt x="278" y="489"/>
                    <a:pt x="278" y="489"/>
                    <a:pt x="278" y="489"/>
                  </a:cubicBezTo>
                  <a:cubicBezTo>
                    <a:pt x="278" y="489"/>
                    <a:pt x="278" y="489"/>
                    <a:pt x="278" y="489"/>
                  </a:cubicBezTo>
                  <a:cubicBezTo>
                    <a:pt x="278" y="489"/>
                    <a:pt x="278" y="489"/>
                    <a:pt x="278" y="489"/>
                  </a:cubicBezTo>
                  <a:cubicBezTo>
                    <a:pt x="279" y="489"/>
                    <a:pt x="279" y="489"/>
                    <a:pt x="279" y="489"/>
                  </a:cubicBezTo>
                  <a:cubicBezTo>
                    <a:pt x="279" y="489"/>
                    <a:pt x="279" y="489"/>
                    <a:pt x="279" y="489"/>
                  </a:cubicBezTo>
                  <a:cubicBezTo>
                    <a:pt x="279" y="489"/>
                    <a:pt x="279" y="489"/>
                    <a:pt x="279" y="489"/>
                  </a:cubicBezTo>
                  <a:cubicBezTo>
                    <a:pt x="279" y="488"/>
                    <a:pt x="279" y="488"/>
                    <a:pt x="279" y="488"/>
                  </a:cubicBezTo>
                  <a:cubicBezTo>
                    <a:pt x="278" y="488"/>
                    <a:pt x="278" y="488"/>
                    <a:pt x="278" y="488"/>
                  </a:cubicBezTo>
                  <a:cubicBezTo>
                    <a:pt x="277" y="489"/>
                    <a:pt x="277" y="489"/>
                    <a:pt x="277" y="489"/>
                  </a:cubicBezTo>
                  <a:cubicBezTo>
                    <a:pt x="277" y="489"/>
                    <a:pt x="277" y="489"/>
                    <a:pt x="277" y="489"/>
                  </a:cubicBezTo>
                  <a:cubicBezTo>
                    <a:pt x="277" y="489"/>
                    <a:pt x="277" y="489"/>
                    <a:pt x="277" y="489"/>
                  </a:cubicBezTo>
                  <a:cubicBezTo>
                    <a:pt x="276" y="489"/>
                    <a:pt x="276" y="489"/>
                    <a:pt x="276" y="489"/>
                  </a:cubicBezTo>
                  <a:cubicBezTo>
                    <a:pt x="277" y="489"/>
                    <a:pt x="277" y="488"/>
                    <a:pt x="277" y="488"/>
                  </a:cubicBezTo>
                  <a:cubicBezTo>
                    <a:pt x="277" y="487"/>
                    <a:pt x="277" y="487"/>
                    <a:pt x="277" y="487"/>
                  </a:cubicBezTo>
                  <a:cubicBezTo>
                    <a:pt x="277" y="487"/>
                    <a:pt x="277" y="487"/>
                    <a:pt x="277" y="487"/>
                  </a:cubicBezTo>
                  <a:cubicBezTo>
                    <a:pt x="276" y="486"/>
                    <a:pt x="276" y="486"/>
                    <a:pt x="276" y="486"/>
                  </a:cubicBezTo>
                  <a:cubicBezTo>
                    <a:pt x="275" y="486"/>
                    <a:pt x="275" y="486"/>
                    <a:pt x="275" y="486"/>
                  </a:cubicBezTo>
                  <a:cubicBezTo>
                    <a:pt x="275" y="486"/>
                    <a:pt x="275" y="486"/>
                    <a:pt x="275" y="486"/>
                  </a:cubicBezTo>
                  <a:cubicBezTo>
                    <a:pt x="275" y="486"/>
                    <a:pt x="275" y="486"/>
                    <a:pt x="275" y="486"/>
                  </a:cubicBezTo>
                  <a:cubicBezTo>
                    <a:pt x="275" y="486"/>
                    <a:pt x="275" y="486"/>
                    <a:pt x="275" y="486"/>
                  </a:cubicBezTo>
                  <a:cubicBezTo>
                    <a:pt x="275" y="485"/>
                    <a:pt x="275" y="485"/>
                    <a:pt x="275" y="485"/>
                  </a:cubicBezTo>
                  <a:cubicBezTo>
                    <a:pt x="275" y="485"/>
                    <a:pt x="275" y="485"/>
                    <a:pt x="275" y="485"/>
                  </a:cubicBezTo>
                  <a:cubicBezTo>
                    <a:pt x="275" y="485"/>
                    <a:pt x="275" y="485"/>
                    <a:pt x="275" y="485"/>
                  </a:cubicBezTo>
                  <a:cubicBezTo>
                    <a:pt x="274" y="485"/>
                    <a:pt x="274" y="485"/>
                    <a:pt x="274" y="485"/>
                  </a:cubicBezTo>
                  <a:cubicBezTo>
                    <a:pt x="274" y="485"/>
                    <a:pt x="274" y="485"/>
                    <a:pt x="274" y="485"/>
                  </a:cubicBezTo>
                  <a:cubicBezTo>
                    <a:pt x="274" y="485"/>
                    <a:pt x="274" y="485"/>
                    <a:pt x="274" y="485"/>
                  </a:cubicBezTo>
                  <a:cubicBezTo>
                    <a:pt x="274" y="484"/>
                    <a:pt x="274" y="484"/>
                    <a:pt x="274" y="484"/>
                  </a:cubicBezTo>
                  <a:cubicBezTo>
                    <a:pt x="274" y="485"/>
                    <a:pt x="274" y="485"/>
                    <a:pt x="274" y="485"/>
                  </a:cubicBezTo>
                  <a:cubicBezTo>
                    <a:pt x="274" y="485"/>
                    <a:pt x="274" y="485"/>
                    <a:pt x="274" y="485"/>
                  </a:cubicBezTo>
                  <a:cubicBezTo>
                    <a:pt x="274" y="485"/>
                    <a:pt x="274" y="485"/>
                    <a:pt x="274" y="485"/>
                  </a:cubicBezTo>
                  <a:cubicBezTo>
                    <a:pt x="273" y="485"/>
                    <a:pt x="273" y="485"/>
                    <a:pt x="273" y="485"/>
                  </a:cubicBezTo>
                  <a:cubicBezTo>
                    <a:pt x="274" y="484"/>
                    <a:pt x="274" y="484"/>
                    <a:pt x="274" y="484"/>
                  </a:cubicBezTo>
                  <a:cubicBezTo>
                    <a:pt x="274" y="484"/>
                    <a:pt x="274" y="484"/>
                    <a:pt x="274" y="484"/>
                  </a:cubicBezTo>
                  <a:cubicBezTo>
                    <a:pt x="274" y="484"/>
                    <a:pt x="275" y="484"/>
                    <a:pt x="275" y="485"/>
                  </a:cubicBezTo>
                  <a:cubicBezTo>
                    <a:pt x="275" y="485"/>
                    <a:pt x="275" y="485"/>
                    <a:pt x="275" y="485"/>
                  </a:cubicBezTo>
                  <a:cubicBezTo>
                    <a:pt x="276" y="485"/>
                    <a:pt x="276" y="485"/>
                    <a:pt x="276" y="485"/>
                  </a:cubicBezTo>
                  <a:cubicBezTo>
                    <a:pt x="276" y="485"/>
                    <a:pt x="276" y="485"/>
                    <a:pt x="276" y="485"/>
                  </a:cubicBezTo>
                  <a:cubicBezTo>
                    <a:pt x="276" y="486"/>
                    <a:pt x="276" y="486"/>
                    <a:pt x="276" y="486"/>
                  </a:cubicBezTo>
                  <a:cubicBezTo>
                    <a:pt x="277" y="486"/>
                    <a:pt x="277" y="486"/>
                    <a:pt x="277" y="486"/>
                  </a:cubicBezTo>
                  <a:cubicBezTo>
                    <a:pt x="277" y="486"/>
                    <a:pt x="277" y="486"/>
                    <a:pt x="277" y="486"/>
                  </a:cubicBezTo>
                  <a:cubicBezTo>
                    <a:pt x="277" y="486"/>
                    <a:pt x="277" y="486"/>
                    <a:pt x="277" y="486"/>
                  </a:cubicBezTo>
                  <a:cubicBezTo>
                    <a:pt x="277" y="486"/>
                    <a:pt x="277" y="486"/>
                    <a:pt x="277" y="486"/>
                  </a:cubicBezTo>
                  <a:cubicBezTo>
                    <a:pt x="277" y="486"/>
                    <a:pt x="277" y="486"/>
                    <a:pt x="277" y="486"/>
                  </a:cubicBezTo>
                  <a:cubicBezTo>
                    <a:pt x="278" y="487"/>
                    <a:pt x="278" y="487"/>
                    <a:pt x="278" y="487"/>
                  </a:cubicBezTo>
                  <a:cubicBezTo>
                    <a:pt x="278" y="487"/>
                    <a:pt x="278" y="487"/>
                    <a:pt x="278" y="487"/>
                  </a:cubicBezTo>
                  <a:cubicBezTo>
                    <a:pt x="279" y="487"/>
                    <a:pt x="279" y="487"/>
                    <a:pt x="279" y="487"/>
                  </a:cubicBezTo>
                  <a:cubicBezTo>
                    <a:pt x="279" y="486"/>
                    <a:pt x="279" y="486"/>
                    <a:pt x="279" y="486"/>
                  </a:cubicBezTo>
                  <a:cubicBezTo>
                    <a:pt x="279" y="486"/>
                    <a:pt x="279" y="486"/>
                    <a:pt x="279" y="486"/>
                  </a:cubicBezTo>
                  <a:cubicBezTo>
                    <a:pt x="279" y="486"/>
                    <a:pt x="279" y="486"/>
                    <a:pt x="279" y="486"/>
                  </a:cubicBezTo>
                  <a:cubicBezTo>
                    <a:pt x="278" y="485"/>
                    <a:pt x="278" y="485"/>
                    <a:pt x="278" y="485"/>
                  </a:cubicBezTo>
                  <a:cubicBezTo>
                    <a:pt x="278" y="485"/>
                    <a:pt x="278" y="485"/>
                    <a:pt x="278" y="485"/>
                  </a:cubicBezTo>
                  <a:cubicBezTo>
                    <a:pt x="278" y="485"/>
                    <a:pt x="278" y="485"/>
                    <a:pt x="278" y="485"/>
                  </a:cubicBezTo>
                  <a:cubicBezTo>
                    <a:pt x="278" y="485"/>
                    <a:pt x="278" y="485"/>
                    <a:pt x="278" y="485"/>
                  </a:cubicBezTo>
                  <a:cubicBezTo>
                    <a:pt x="278" y="484"/>
                    <a:pt x="278" y="484"/>
                    <a:pt x="278" y="484"/>
                  </a:cubicBezTo>
                  <a:cubicBezTo>
                    <a:pt x="277" y="484"/>
                    <a:pt x="277" y="484"/>
                    <a:pt x="277" y="484"/>
                  </a:cubicBezTo>
                  <a:cubicBezTo>
                    <a:pt x="277" y="484"/>
                    <a:pt x="277" y="484"/>
                    <a:pt x="277" y="484"/>
                  </a:cubicBezTo>
                  <a:cubicBezTo>
                    <a:pt x="277" y="484"/>
                    <a:pt x="277" y="484"/>
                    <a:pt x="277" y="484"/>
                  </a:cubicBezTo>
                  <a:cubicBezTo>
                    <a:pt x="276" y="484"/>
                    <a:pt x="276" y="484"/>
                    <a:pt x="276" y="484"/>
                  </a:cubicBezTo>
                  <a:cubicBezTo>
                    <a:pt x="276" y="484"/>
                    <a:pt x="276" y="484"/>
                    <a:pt x="276" y="484"/>
                  </a:cubicBezTo>
                  <a:cubicBezTo>
                    <a:pt x="276" y="484"/>
                    <a:pt x="276" y="484"/>
                    <a:pt x="276" y="484"/>
                  </a:cubicBezTo>
                  <a:cubicBezTo>
                    <a:pt x="276" y="484"/>
                    <a:pt x="276" y="484"/>
                    <a:pt x="276" y="484"/>
                  </a:cubicBezTo>
                  <a:cubicBezTo>
                    <a:pt x="275" y="484"/>
                    <a:pt x="275" y="484"/>
                    <a:pt x="275" y="484"/>
                  </a:cubicBezTo>
                  <a:cubicBezTo>
                    <a:pt x="275" y="484"/>
                    <a:pt x="275" y="484"/>
                    <a:pt x="275" y="484"/>
                  </a:cubicBezTo>
                  <a:cubicBezTo>
                    <a:pt x="275" y="483"/>
                    <a:pt x="275" y="483"/>
                    <a:pt x="275" y="483"/>
                  </a:cubicBezTo>
                  <a:cubicBezTo>
                    <a:pt x="275" y="483"/>
                    <a:pt x="275" y="483"/>
                    <a:pt x="275" y="483"/>
                  </a:cubicBezTo>
                  <a:cubicBezTo>
                    <a:pt x="274" y="483"/>
                    <a:pt x="274" y="483"/>
                    <a:pt x="274" y="483"/>
                  </a:cubicBezTo>
                  <a:cubicBezTo>
                    <a:pt x="274" y="483"/>
                    <a:pt x="274" y="483"/>
                    <a:pt x="274" y="483"/>
                  </a:cubicBezTo>
                  <a:cubicBezTo>
                    <a:pt x="273" y="482"/>
                    <a:pt x="274" y="482"/>
                    <a:pt x="273" y="482"/>
                  </a:cubicBezTo>
                  <a:cubicBezTo>
                    <a:pt x="273" y="481"/>
                    <a:pt x="273" y="481"/>
                    <a:pt x="273" y="481"/>
                  </a:cubicBezTo>
                  <a:cubicBezTo>
                    <a:pt x="273" y="481"/>
                    <a:pt x="273" y="481"/>
                    <a:pt x="273" y="481"/>
                  </a:cubicBezTo>
                  <a:cubicBezTo>
                    <a:pt x="272" y="480"/>
                    <a:pt x="272" y="480"/>
                    <a:pt x="272" y="480"/>
                  </a:cubicBezTo>
                  <a:lnTo>
                    <a:pt x="271" y="480"/>
                  </a:lnTo>
                  <a:close/>
                  <a:moveTo>
                    <a:pt x="274" y="482"/>
                  </a:moveTo>
                  <a:cubicBezTo>
                    <a:pt x="274" y="482"/>
                    <a:pt x="274" y="482"/>
                    <a:pt x="274" y="482"/>
                  </a:cubicBezTo>
                  <a:cubicBezTo>
                    <a:pt x="274" y="482"/>
                    <a:pt x="274" y="482"/>
                    <a:pt x="274" y="482"/>
                  </a:cubicBezTo>
                  <a:cubicBezTo>
                    <a:pt x="273" y="482"/>
                    <a:pt x="273" y="482"/>
                    <a:pt x="273" y="482"/>
                  </a:cubicBezTo>
                  <a:cubicBezTo>
                    <a:pt x="274" y="482"/>
                    <a:pt x="274" y="482"/>
                    <a:pt x="274" y="482"/>
                  </a:cubicBezTo>
                  <a:cubicBezTo>
                    <a:pt x="274" y="482"/>
                    <a:pt x="274" y="482"/>
                    <a:pt x="274" y="482"/>
                  </a:cubicBezTo>
                  <a:close/>
                  <a:moveTo>
                    <a:pt x="259" y="469"/>
                  </a:moveTo>
                  <a:cubicBezTo>
                    <a:pt x="260" y="469"/>
                    <a:pt x="260" y="469"/>
                    <a:pt x="260" y="469"/>
                  </a:cubicBezTo>
                  <a:cubicBezTo>
                    <a:pt x="259" y="469"/>
                    <a:pt x="259" y="469"/>
                    <a:pt x="259" y="469"/>
                  </a:cubicBezTo>
                  <a:cubicBezTo>
                    <a:pt x="260" y="469"/>
                    <a:pt x="260" y="469"/>
                    <a:pt x="260" y="469"/>
                  </a:cubicBezTo>
                  <a:cubicBezTo>
                    <a:pt x="259" y="469"/>
                    <a:pt x="259" y="469"/>
                    <a:pt x="259" y="469"/>
                  </a:cubicBezTo>
                  <a:close/>
                  <a:moveTo>
                    <a:pt x="264" y="467"/>
                  </a:moveTo>
                  <a:cubicBezTo>
                    <a:pt x="264" y="467"/>
                    <a:pt x="264" y="467"/>
                    <a:pt x="264" y="467"/>
                  </a:cubicBezTo>
                  <a:cubicBezTo>
                    <a:pt x="264" y="468"/>
                    <a:pt x="264" y="468"/>
                    <a:pt x="264" y="468"/>
                  </a:cubicBezTo>
                  <a:cubicBezTo>
                    <a:pt x="265" y="468"/>
                    <a:pt x="265" y="468"/>
                    <a:pt x="265" y="468"/>
                  </a:cubicBezTo>
                  <a:cubicBezTo>
                    <a:pt x="265" y="468"/>
                    <a:pt x="265" y="468"/>
                    <a:pt x="265" y="468"/>
                  </a:cubicBezTo>
                  <a:cubicBezTo>
                    <a:pt x="265" y="468"/>
                    <a:pt x="265" y="468"/>
                    <a:pt x="265" y="468"/>
                  </a:cubicBezTo>
                  <a:cubicBezTo>
                    <a:pt x="266" y="468"/>
                    <a:pt x="266" y="468"/>
                    <a:pt x="266" y="468"/>
                  </a:cubicBezTo>
                  <a:cubicBezTo>
                    <a:pt x="266" y="468"/>
                    <a:pt x="266" y="468"/>
                    <a:pt x="266" y="468"/>
                  </a:cubicBezTo>
                  <a:cubicBezTo>
                    <a:pt x="266" y="469"/>
                    <a:pt x="266" y="469"/>
                    <a:pt x="266" y="469"/>
                  </a:cubicBezTo>
                  <a:cubicBezTo>
                    <a:pt x="266" y="469"/>
                    <a:pt x="266" y="469"/>
                    <a:pt x="266" y="469"/>
                  </a:cubicBezTo>
                  <a:cubicBezTo>
                    <a:pt x="266" y="469"/>
                    <a:pt x="266" y="469"/>
                    <a:pt x="266" y="469"/>
                  </a:cubicBezTo>
                  <a:cubicBezTo>
                    <a:pt x="267" y="469"/>
                    <a:pt x="267" y="469"/>
                    <a:pt x="267" y="469"/>
                  </a:cubicBezTo>
                  <a:cubicBezTo>
                    <a:pt x="266" y="469"/>
                    <a:pt x="266" y="469"/>
                    <a:pt x="266" y="469"/>
                  </a:cubicBezTo>
                  <a:cubicBezTo>
                    <a:pt x="267" y="469"/>
                    <a:pt x="267" y="469"/>
                    <a:pt x="267" y="469"/>
                  </a:cubicBezTo>
                  <a:cubicBezTo>
                    <a:pt x="266" y="468"/>
                    <a:pt x="266" y="468"/>
                    <a:pt x="266" y="468"/>
                  </a:cubicBezTo>
                  <a:cubicBezTo>
                    <a:pt x="267" y="468"/>
                    <a:pt x="267" y="468"/>
                    <a:pt x="267" y="468"/>
                  </a:cubicBezTo>
                  <a:cubicBezTo>
                    <a:pt x="267" y="469"/>
                    <a:pt x="267" y="469"/>
                    <a:pt x="267" y="469"/>
                  </a:cubicBezTo>
                  <a:cubicBezTo>
                    <a:pt x="267" y="469"/>
                    <a:pt x="267" y="469"/>
                    <a:pt x="267" y="469"/>
                  </a:cubicBezTo>
                  <a:cubicBezTo>
                    <a:pt x="267" y="470"/>
                    <a:pt x="267" y="470"/>
                    <a:pt x="267" y="470"/>
                  </a:cubicBezTo>
                  <a:cubicBezTo>
                    <a:pt x="267" y="470"/>
                    <a:pt x="267" y="470"/>
                    <a:pt x="267" y="470"/>
                  </a:cubicBezTo>
                  <a:cubicBezTo>
                    <a:pt x="267" y="470"/>
                    <a:pt x="267" y="470"/>
                    <a:pt x="267" y="470"/>
                  </a:cubicBezTo>
                  <a:cubicBezTo>
                    <a:pt x="268" y="470"/>
                    <a:pt x="268" y="470"/>
                    <a:pt x="268" y="470"/>
                  </a:cubicBezTo>
                  <a:cubicBezTo>
                    <a:pt x="268" y="470"/>
                    <a:pt x="268" y="470"/>
                    <a:pt x="268" y="470"/>
                  </a:cubicBezTo>
                  <a:cubicBezTo>
                    <a:pt x="268" y="470"/>
                    <a:pt x="268" y="470"/>
                    <a:pt x="269" y="470"/>
                  </a:cubicBezTo>
                  <a:cubicBezTo>
                    <a:pt x="269" y="470"/>
                    <a:pt x="269" y="470"/>
                    <a:pt x="269" y="470"/>
                  </a:cubicBezTo>
                  <a:cubicBezTo>
                    <a:pt x="269" y="470"/>
                    <a:pt x="269" y="470"/>
                    <a:pt x="269" y="470"/>
                  </a:cubicBezTo>
                  <a:cubicBezTo>
                    <a:pt x="269" y="469"/>
                    <a:pt x="269" y="469"/>
                    <a:pt x="269" y="469"/>
                  </a:cubicBezTo>
                  <a:cubicBezTo>
                    <a:pt x="269" y="469"/>
                    <a:pt x="269" y="469"/>
                    <a:pt x="269" y="469"/>
                  </a:cubicBezTo>
                  <a:cubicBezTo>
                    <a:pt x="269" y="469"/>
                    <a:pt x="269" y="469"/>
                    <a:pt x="269" y="469"/>
                  </a:cubicBezTo>
                  <a:cubicBezTo>
                    <a:pt x="268" y="468"/>
                    <a:pt x="268" y="468"/>
                    <a:pt x="268" y="468"/>
                  </a:cubicBezTo>
                  <a:cubicBezTo>
                    <a:pt x="269" y="468"/>
                    <a:pt x="269" y="468"/>
                    <a:pt x="269" y="468"/>
                  </a:cubicBezTo>
                  <a:cubicBezTo>
                    <a:pt x="268" y="468"/>
                    <a:pt x="268" y="468"/>
                    <a:pt x="268" y="468"/>
                  </a:cubicBezTo>
                  <a:cubicBezTo>
                    <a:pt x="269" y="468"/>
                    <a:pt x="269" y="468"/>
                    <a:pt x="269" y="468"/>
                  </a:cubicBezTo>
                  <a:cubicBezTo>
                    <a:pt x="269" y="468"/>
                    <a:pt x="269" y="468"/>
                    <a:pt x="269" y="468"/>
                  </a:cubicBezTo>
                  <a:cubicBezTo>
                    <a:pt x="269" y="467"/>
                    <a:pt x="269" y="467"/>
                    <a:pt x="269" y="467"/>
                  </a:cubicBezTo>
                  <a:cubicBezTo>
                    <a:pt x="270" y="467"/>
                    <a:pt x="270" y="467"/>
                    <a:pt x="270" y="467"/>
                  </a:cubicBezTo>
                  <a:cubicBezTo>
                    <a:pt x="270" y="468"/>
                    <a:pt x="270" y="468"/>
                    <a:pt x="270" y="468"/>
                  </a:cubicBezTo>
                  <a:cubicBezTo>
                    <a:pt x="270" y="468"/>
                    <a:pt x="270" y="468"/>
                    <a:pt x="270" y="468"/>
                  </a:cubicBezTo>
                  <a:cubicBezTo>
                    <a:pt x="271" y="469"/>
                    <a:pt x="271" y="469"/>
                    <a:pt x="271" y="469"/>
                  </a:cubicBezTo>
                  <a:cubicBezTo>
                    <a:pt x="271" y="469"/>
                    <a:pt x="271" y="469"/>
                    <a:pt x="271" y="469"/>
                  </a:cubicBezTo>
                  <a:cubicBezTo>
                    <a:pt x="271" y="469"/>
                    <a:pt x="271" y="469"/>
                    <a:pt x="271" y="469"/>
                  </a:cubicBezTo>
                  <a:cubicBezTo>
                    <a:pt x="271" y="470"/>
                    <a:pt x="271" y="470"/>
                    <a:pt x="271" y="470"/>
                  </a:cubicBezTo>
                  <a:cubicBezTo>
                    <a:pt x="271" y="470"/>
                    <a:pt x="271" y="470"/>
                    <a:pt x="271" y="470"/>
                  </a:cubicBezTo>
                  <a:cubicBezTo>
                    <a:pt x="271" y="471"/>
                    <a:pt x="271" y="471"/>
                    <a:pt x="271" y="471"/>
                  </a:cubicBezTo>
                  <a:cubicBezTo>
                    <a:pt x="271" y="471"/>
                    <a:pt x="271" y="471"/>
                    <a:pt x="271" y="471"/>
                  </a:cubicBezTo>
                  <a:cubicBezTo>
                    <a:pt x="271" y="471"/>
                    <a:pt x="271" y="471"/>
                    <a:pt x="271" y="471"/>
                  </a:cubicBezTo>
                  <a:cubicBezTo>
                    <a:pt x="272" y="471"/>
                    <a:pt x="272" y="471"/>
                    <a:pt x="272" y="471"/>
                  </a:cubicBezTo>
                  <a:cubicBezTo>
                    <a:pt x="272" y="470"/>
                    <a:pt x="272" y="470"/>
                    <a:pt x="272" y="470"/>
                  </a:cubicBezTo>
                  <a:cubicBezTo>
                    <a:pt x="272" y="470"/>
                    <a:pt x="272" y="470"/>
                    <a:pt x="272" y="470"/>
                  </a:cubicBezTo>
                  <a:cubicBezTo>
                    <a:pt x="272" y="470"/>
                    <a:pt x="272" y="470"/>
                    <a:pt x="272" y="470"/>
                  </a:cubicBezTo>
                  <a:cubicBezTo>
                    <a:pt x="272" y="470"/>
                    <a:pt x="272" y="470"/>
                    <a:pt x="272" y="470"/>
                  </a:cubicBezTo>
                  <a:cubicBezTo>
                    <a:pt x="272" y="469"/>
                    <a:pt x="272" y="469"/>
                    <a:pt x="272" y="469"/>
                  </a:cubicBezTo>
                  <a:cubicBezTo>
                    <a:pt x="272" y="469"/>
                    <a:pt x="272" y="469"/>
                    <a:pt x="272" y="469"/>
                  </a:cubicBezTo>
                  <a:cubicBezTo>
                    <a:pt x="272" y="468"/>
                    <a:pt x="272" y="468"/>
                    <a:pt x="272" y="468"/>
                  </a:cubicBezTo>
                  <a:cubicBezTo>
                    <a:pt x="272" y="468"/>
                    <a:pt x="272" y="468"/>
                    <a:pt x="272" y="468"/>
                  </a:cubicBezTo>
                  <a:cubicBezTo>
                    <a:pt x="272" y="468"/>
                    <a:pt x="272" y="468"/>
                    <a:pt x="272" y="468"/>
                  </a:cubicBezTo>
                  <a:cubicBezTo>
                    <a:pt x="272" y="468"/>
                    <a:pt x="272" y="468"/>
                    <a:pt x="272" y="468"/>
                  </a:cubicBezTo>
                  <a:cubicBezTo>
                    <a:pt x="271" y="468"/>
                    <a:pt x="271" y="468"/>
                    <a:pt x="271" y="468"/>
                  </a:cubicBezTo>
                  <a:cubicBezTo>
                    <a:pt x="271" y="467"/>
                    <a:pt x="271" y="467"/>
                    <a:pt x="271" y="467"/>
                  </a:cubicBezTo>
                  <a:cubicBezTo>
                    <a:pt x="271" y="466"/>
                    <a:pt x="271" y="466"/>
                    <a:pt x="271" y="466"/>
                  </a:cubicBezTo>
                  <a:cubicBezTo>
                    <a:pt x="271" y="466"/>
                    <a:pt x="271" y="466"/>
                    <a:pt x="271" y="466"/>
                  </a:cubicBezTo>
                  <a:cubicBezTo>
                    <a:pt x="271" y="465"/>
                    <a:pt x="271" y="465"/>
                    <a:pt x="271" y="465"/>
                  </a:cubicBezTo>
                  <a:cubicBezTo>
                    <a:pt x="271" y="465"/>
                    <a:pt x="271" y="465"/>
                    <a:pt x="271" y="465"/>
                  </a:cubicBezTo>
                  <a:cubicBezTo>
                    <a:pt x="271" y="465"/>
                    <a:pt x="271" y="465"/>
                    <a:pt x="271" y="465"/>
                  </a:cubicBezTo>
                  <a:cubicBezTo>
                    <a:pt x="272" y="464"/>
                    <a:pt x="272" y="464"/>
                    <a:pt x="272" y="464"/>
                  </a:cubicBezTo>
                  <a:cubicBezTo>
                    <a:pt x="271" y="464"/>
                    <a:pt x="271" y="464"/>
                    <a:pt x="271" y="464"/>
                  </a:cubicBezTo>
                  <a:cubicBezTo>
                    <a:pt x="272" y="463"/>
                    <a:pt x="272" y="463"/>
                    <a:pt x="272" y="463"/>
                  </a:cubicBezTo>
                  <a:cubicBezTo>
                    <a:pt x="272" y="463"/>
                    <a:pt x="272" y="463"/>
                    <a:pt x="272" y="463"/>
                  </a:cubicBezTo>
                  <a:cubicBezTo>
                    <a:pt x="271" y="463"/>
                    <a:pt x="271" y="463"/>
                    <a:pt x="270" y="463"/>
                  </a:cubicBezTo>
                  <a:cubicBezTo>
                    <a:pt x="270" y="463"/>
                    <a:pt x="270" y="463"/>
                    <a:pt x="270" y="463"/>
                  </a:cubicBezTo>
                  <a:cubicBezTo>
                    <a:pt x="269" y="462"/>
                    <a:pt x="269" y="462"/>
                    <a:pt x="269" y="462"/>
                  </a:cubicBezTo>
                  <a:cubicBezTo>
                    <a:pt x="269" y="462"/>
                    <a:pt x="269" y="462"/>
                    <a:pt x="269" y="462"/>
                  </a:cubicBezTo>
                  <a:cubicBezTo>
                    <a:pt x="268" y="462"/>
                    <a:pt x="268" y="462"/>
                    <a:pt x="268" y="462"/>
                  </a:cubicBezTo>
                  <a:cubicBezTo>
                    <a:pt x="268" y="462"/>
                    <a:pt x="268" y="462"/>
                    <a:pt x="268" y="462"/>
                  </a:cubicBezTo>
                  <a:cubicBezTo>
                    <a:pt x="268" y="461"/>
                    <a:pt x="268" y="461"/>
                    <a:pt x="268" y="461"/>
                  </a:cubicBezTo>
                  <a:cubicBezTo>
                    <a:pt x="267" y="461"/>
                    <a:pt x="267" y="461"/>
                    <a:pt x="267" y="461"/>
                  </a:cubicBezTo>
                  <a:cubicBezTo>
                    <a:pt x="267" y="461"/>
                    <a:pt x="267" y="461"/>
                    <a:pt x="267" y="461"/>
                  </a:cubicBezTo>
                  <a:cubicBezTo>
                    <a:pt x="267" y="462"/>
                    <a:pt x="267" y="462"/>
                    <a:pt x="267" y="462"/>
                  </a:cubicBezTo>
                  <a:cubicBezTo>
                    <a:pt x="266" y="462"/>
                    <a:pt x="266" y="462"/>
                    <a:pt x="266" y="462"/>
                  </a:cubicBezTo>
                  <a:cubicBezTo>
                    <a:pt x="266" y="462"/>
                    <a:pt x="266" y="462"/>
                    <a:pt x="266" y="462"/>
                  </a:cubicBezTo>
                  <a:cubicBezTo>
                    <a:pt x="266" y="463"/>
                    <a:pt x="266" y="463"/>
                    <a:pt x="266" y="463"/>
                  </a:cubicBezTo>
                  <a:cubicBezTo>
                    <a:pt x="266" y="463"/>
                    <a:pt x="266" y="463"/>
                    <a:pt x="266" y="463"/>
                  </a:cubicBezTo>
                  <a:cubicBezTo>
                    <a:pt x="266" y="463"/>
                    <a:pt x="266" y="463"/>
                    <a:pt x="267" y="463"/>
                  </a:cubicBezTo>
                  <a:cubicBezTo>
                    <a:pt x="266" y="464"/>
                    <a:pt x="266" y="464"/>
                    <a:pt x="266" y="464"/>
                  </a:cubicBezTo>
                  <a:cubicBezTo>
                    <a:pt x="266" y="464"/>
                    <a:pt x="266" y="464"/>
                    <a:pt x="266" y="464"/>
                  </a:cubicBezTo>
                  <a:cubicBezTo>
                    <a:pt x="266" y="464"/>
                    <a:pt x="266" y="464"/>
                    <a:pt x="266" y="464"/>
                  </a:cubicBezTo>
                  <a:cubicBezTo>
                    <a:pt x="266" y="465"/>
                    <a:pt x="266" y="465"/>
                    <a:pt x="266" y="465"/>
                  </a:cubicBezTo>
                  <a:cubicBezTo>
                    <a:pt x="267" y="465"/>
                    <a:pt x="267" y="465"/>
                    <a:pt x="267" y="465"/>
                  </a:cubicBezTo>
                  <a:cubicBezTo>
                    <a:pt x="267" y="465"/>
                    <a:pt x="267" y="465"/>
                    <a:pt x="267" y="465"/>
                  </a:cubicBezTo>
                  <a:cubicBezTo>
                    <a:pt x="267" y="465"/>
                    <a:pt x="267" y="465"/>
                    <a:pt x="267" y="465"/>
                  </a:cubicBezTo>
                  <a:cubicBezTo>
                    <a:pt x="266" y="466"/>
                    <a:pt x="266" y="466"/>
                    <a:pt x="266" y="466"/>
                  </a:cubicBezTo>
                  <a:cubicBezTo>
                    <a:pt x="266" y="466"/>
                    <a:pt x="266" y="466"/>
                    <a:pt x="266" y="466"/>
                  </a:cubicBezTo>
                  <a:cubicBezTo>
                    <a:pt x="266" y="466"/>
                    <a:pt x="266" y="466"/>
                    <a:pt x="266" y="466"/>
                  </a:cubicBezTo>
                  <a:cubicBezTo>
                    <a:pt x="266" y="466"/>
                    <a:pt x="265" y="465"/>
                    <a:pt x="265" y="465"/>
                  </a:cubicBezTo>
                  <a:cubicBezTo>
                    <a:pt x="265" y="465"/>
                    <a:pt x="265" y="465"/>
                    <a:pt x="264" y="465"/>
                  </a:cubicBezTo>
                  <a:cubicBezTo>
                    <a:pt x="265" y="466"/>
                    <a:pt x="264" y="467"/>
                    <a:pt x="265" y="467"/>
                  </a:cubicBezTo>
                  <a:cubicBezTo>
                    <a:pt x="265" y="467"/>
                    <a:pt x="265" y="467"/>
                    <a:pt x="265" y="467"/>
                  </a:cubicBezTo>
                  <a:cubicBezTo>
                    <a:pt x="265" y="467"/>
                    <a:pt x="265" y="467"/>
                    <a:pt x="266" y="467"/>
                  </a:cubicBezTo>
                  <a:cubicBezTo>
                    <a:pt x="266" y="468"/>
                    <a:pt x="266" y="468"/>
                    <a:pt x="266" y="468"/>
                  </a:cubicBezTo>
                  <a:cubicBezTo>
                    <a:pt x="266" y="468"/>
                    <a:pt x="266" y="468"/>
                    <a:pt x="266" y="468"/>
                  </a:cubicBezTo>
                  <a:cubicBezTo>
                    <a:pt x="265" y="467"/>
                    <a:pt x="265" y="467"/>
                    <a:pt x="264" y="467"/>
                  </a:cubicBezTo>
                  <a:close/>
                  <a:moveTo>
                    <a:pt x="259" y="468"/>
                  </a:moveTo>
                  <a:cubicBezTo>
                    <a:pt x="259" y="468"/>
                    <a:pt x="259" y="468"/>
                    <a:pt x="259" y="468"/>
                  </a:cubicBezTo>
                  <a:cubicBezTo>
                    <a:pt x="259" y="468"/>
                    <a:pt x="259" y="468"/>
                    <a:pt x="259" y="468"/>
                  </a:cubicBezTo>
                  <a:close/>
                  <a:moveTo>
                    <a:pt x="260" y="468"/>
                  </a:moveTo>
                  <a:cubicBezTo>
                    <a:pt x="260" y="468"/>
                    <a:pt x="260" y="468"/>
                    <a:pt x="260" y="468"/>
                  </a:cubicBezTo>
                  <a:cubicBezTo>
                    <a:pt x="259" y="468"/>
                    <a:pt x="259" y="468"/>
                    <a:pt x="259" y="468"/>
                  </a:cubicBezTo>
                  <a:cubicBezTo>
                    <a:pt x="259" y="467"/>
                    <a:pt x="259" y="467"/>
                    <a:pt x="259" y="467"/>
                  </a:cubicBezTo>
                  <a:cubicBezTo>
                    <a:pt x="259" y="467"/>
                    <a:pt x="259" y="467"/>
                    <a:pt x="259" y="467"/>
                  </a:cubicBezTo>
                  <a:cubicBezTo>
                    <a:pt x="259" y="468"/>
                    <a:pt x="259" y="468"/>
                    <a:pt x="259" y="468"/>
                  </a:cubicBezTo>
                  <a:cubicBezTo>
                    <a:pt x="259" y="468"/>
                    <a:pt x="259" y="468"/>
                    <a:pt x="259" y="468"/>
                  </a:cubicBezTo>
                  <a:cubicBezTo>
                    <a:pt x="259" y="468"/>
                    <a:pt x="259" y="468"/>
                    <a:pt x="259" y="468"/>
                  </a:cubicBezTo>
                  <a:cubicBezTo>
                    <a:pt x="259" y="468"/>
                    <a:pt x="259" y="468"/>
                    <a:pt x="259" y="468"/>
                  </a:cubicBezTo>
                  <a:cubicBezTo>
                    <a:pt x="260" y="468"/>
                    <a:pt x="260" y="468"/>
                    <a:pt x="260" y="468"/>
                  </a:cubicBezTo>
                  <a:close/>
                  <a:moveTo>
                    <a:pt x="257" y="466"/>
                  </a:moveTo>
                  <a:cubicBezTo>
                    <a:pt x="257" y="466"/>
                    <a:pt x="257" y="466"/>
                    <a:pt x="257" y="466"/>
                  </a:cubicBezTo>
                  <a:cubicBezTo>
                    <a:pt x="257" y="467"/>
                    <a:pt x="257" y="467"/>
                    <a:pt x="257" y="467"/>
                  </a:cubicBezTo>
                  <a:cubicBezTo>
                    <a:pt x="257" y="467"/>
                    <a:pt x="257" y="467"/>
                    <a:pt x="257" y="467"/>
                  </a:cubicBezTo>
                  <a:cubicBezTo>
                    <a:pt x="258" y="467"/>
                    <a:pt x="258" y="467"/>
                    <a:pt x="258" y="467"/>
                  </a:cubicBezTo>
                  <a:cubicBezTo>
                    <a:pt x="257" y="467"/>
                    <a:pt x="257" y="467"/>
                    <a:pt x="257" y="467"/>
                  </a:cubicBezTo>
                  <a:cubicBezTo>
                    <a:pt x="258" y="466"/>
                    <a:pt x="258" y="466"/>
                    <a:pt x="258" y="466"/>
                  </a:cubicBezTo>
                  <a:lnTo>
                    <a:pt x="257" y="466"/>
                  </a:lnTo>
                  <a:close/>
                  <a:moveTo>
                    <a:pt x="259" y="477"/>
                  </a:moveTo>
                  <a:cubicBezTo>
                    <a:pt x="259" y="477"/>
                    <a:pt x="259" y="477"/>
                    <a:pt x="259" y="477"/>
                  </a:cubicBezTo>
                  <a:cubicBezTo>
                    <a:pt x="259" y="477"/>
                    <a:pt x="259" y="477"/>
                    <a:pt x="259" y="477"/>
                  </a:cubicBezTo>
                  <a:cubicBezTo>
                    <a:pt x="259" y="478"/>
                    <a:pt x="259" y="478"/>
                    <a:pt x="259" y="478"/>
                  </a:cubicBezTo>
                  <a:cubicBezTo>
                    <a:pt x="259" y="478"/>
                    <a:pt x="259" y="478"/>
                    <a:pt x="259" y="478"/>
                  </a:cubicBezTo>
                  <a:cubicBezTo>
                    <a:pt x="260" y="478"/>
                    <a:pt x="260" y="478"/>
                    <a:pt x="260" y="478"/>
                  </a:cubicBezTo>
                  <a:cubicBezTo>
                    <a:pt x="260" y="478"/>
                    <a:pt x="260" y="478"/>
                    <a:pt x="260" y="478"/>
                  </a:cubicBezTo>
                  <a:cubicBezTo>
                    <a:pt x="260" y="478"/>
                    <a:pt x="260" y="478"/>
                    <a:pt x="260" y="478"/>
                  </a:cubicBezTo>
                  <a:cubicBezTo>
                    <a:pt x="260" y="477"/>
                    <a:pt x="260" y="477"/>
                    <a:pt x="260" y="477"/>
                  </a:cubicBezTo>
                  <a:lnTo>
                    <a:pt x="259" y="477"/>
                  </a:lnTo>
                  <a:close/>
                  <a:moveTo>
                    <a:pt x="261" y="482"/>
                  </a:moveTo>
                  <a:cubicBezTo>
                    <a:pt x="261" y="482"/>
                    <a:pt x="261" y="482"/>
                    <a:pt x="261" y="482"/>
                  </a:cubicBezTo>
                  <a:cubicBezTo>
                    <a:pt x="261" y="482"/>
                    <a:pt x="260" y="481"/>
                    <a:pt x="260" y="481"/>
                  </a:cubicBezTo>
                  <a:cubicBezTo>
                    <a:pt x="260" y="481"/>
                    <a:pt x="260" y="481"/>
                    <a:pt x="260" y="481"/>
                  </a:cubicBezTo>
                  <a:cubicBezTo>
                    <a:pt x="260" y="481"/>
                    <a:pt x="260" y="481"/>
                    <a:pt x="260" y="481"/>
                  </a:cubicBezTo>
                  <a:cubicBezTo>
                    <a:pt x="260" y="480"/>
                    <a:pt x="260" y="480"/>
                    <a:pt x="260" y="480"/>
                  </a:cubicBezTo>
                  <a:cubicBezTo>
                    <a:pt x="259" y="481"/>
                    <a:pt x="259" y="481"/>
                    <a:pt x="259" y="481"/>
                  </a:cubicBezTo>
                  <a:cubicBezTo>
                    <a:pt x="259" y="480"/>
                    <a:pt x="259" y="480"/>
                    <a:pt x="259" y="480"/>
                  </a:cubicBezTo>
                  <a:cubicBezTo>
                    <a:pt x="259" y="480"/>
                    <a:pt x="259" y="480"/>
                    <a:pt x="259" y="480"/>
                  </a:cubicBezTo>
                  <a:cubicBezTo>
                    <a:pt x="259" y="479"/>
                    <a:pt x="259" y="479"/>
                    <a:pt x="259" y="479"/>
                  </a:cubicBezTo>
                  <a:cubicBezTo>
                    <a:pt x="259" y="479"/>
                    <a:pt x="259" y="479"/>
                    <a:pt x="259" y="479"/>
                  </a:cubicBezTo>
                  <a:cubicBezTo>
                    <a:pt x="259" y="479"/>
                    <a:pt x="259" y="479"/>
                    <a:pt x="259" y="479"/>
                  </a:cubicBezTo>
                  <a:cubicBezTo>
                    <a:pt x="259" y="479"/>
                    <a:pt x="259" y="479"/>
                    <a:pt x="259" y="479"/>
                  </a:cubicBezTo>
                  <a:cubicBezTo>
                    <a:pt x="259" y="479"/>
                    <a:pt x="259" y="479"/>
                    <a:pt x="259" y="479"/>
                  </a:cubicBezTo>
                  <a:cubicBezTo>
                    <a:pt x="259" y="479"/>
                    <a:pt x="259" y="479"/>
                    <a:pt x="259" y="479"/>
                  </a:cubicBezTo>
                  <a:cubicBezTo>
                    <a:pt x="259" y="478"/>
                    <a:pt x="259" y="478"/>
                    <a:pt x="259" y="478"/>
                  </a:cubicBezTo>
                  <a:cubicBezTo>
                    <a:pt x="259" y="478"/>
                    <a:pt x="259" y="478"/>
                    <a:pt x="259" y="478"/>
                  </a:cubicBezTo>
                  <a:cubicBezTo>
                    <a:pt x="258" y="478"/>
                    <a:pt x="258" y="478"/>
                    <a:pt x="258" y="478"/>
                  </a:cubicBezTo>
                  <a:cubicBezTo>
                    <a:pt x="259" y="478"/>
                    <a:pt x="259" y="478"/>
                    <a:pt x="259" y="478"/>
                  </a:cubicBezTo>
                  <a:cubicBezTo>
                    <a:pt x="258" y="478"/>
                    <a:pt x="258" y="478"/>
                    <a:pt x="258" y="478"/>
                  </a:cubicBezTo>
                  <a:cubicBezTo>
                    <a:pt x="259" y="477"/>
                    <a:pt x="259" y="477"/>
                    <a:pt x="259" y="477"/>
                  </a:cubicBezTo>
                  <a:cubicBezTo>
                    <a:pt x="258" y="476"/>
                    <a:pt x="258" y="476"/>
                    <a:pt x="258" y="476"/>
                  </a:cubicBezTo>
                  <a:cubicBezTo>
                    <a:pt x="258" y="475"/>
                    <a:pt x="258" y="475"/>
                    <a:pt x="258" y="475"/>
                  </a:cubicBezTo>
                  <a:cubicBezTo>
                    <a:pt x="258" y="475"/>
                    <a:pt x="258" y="475"/>
                    <a:pt x="258" y="475"/>
                  </a:cubicBezTo>
                  <a:cubicBezTo>
                    <a:pt x="258" y="475"/>
                    <a:pt x="258" y="475"/>
                    <a:pt x="258" y="475"/>
                  </a:cubicBezTo>
                  <a:cubicBezTo>
                    <a:pt x="258" y="475"/>
                    <a:pt x="258" y="475"/>
                    <a:pt x="258" y="475"/>
                  </a:cubicBezTo>
                  <a:cubicBezTo>
                    <a:pt x="257" y="475"/>
                    <a:pt x="257" y="475"/>
                    <a:pt x="257" y="475"/>
                  </a:cubicBezTo>
                  <a:cubicBezTo>
                    <a:pt x="257" y="475"/>
                    <a:pt x="257" y="475"/>
                    <a:pt x="257" y="475"/>
                  </a:cubicBezTo>
                  <a:cubicBezTo>
                    <a:pt x="257" y="475"/>
                    <a:pt x="257" y="475"/>
                    <a:pt x="257" y="475"/>
                  </a:cubicBezTo>
                  <a:cubicBezTo>
                    <a:pt x="257" y="476"/>
                    <a:pt x="257" y="476"/>
                    <a:pt x="257" y="476"/>
                  </a:cubicBezTo>
                  <a:cubicBezTo>
                    <a:pt x="256" y="476"/>
                    <a:pt x="256" y="476"/>
                    <a:pt x="256" y="476"/>
                  </a:cubicBezTo>
                  <a:cubicBezTo>
                    <a:pt x="256" y="477"/>
                    <a:pt x="256" y="477"/>
                    <a:pt x="256" y="477"/>
                  </a:cubicBezTo>
                  <a:cubicBezTo>
                    <a:pt x="256" y="477"/>
                    <a:pt x="257" y="478"/>
                    <a:pt x="257" y="478"/>
                  </a:cubicBezTo>
                  <a:cubicBezTo>
                    <a:pt x="257" y="478"/>
                    <a:pt x="257" y="478"/>
                    <a:pt x="257" y="478"/>
                  </a:cubicBezTo>
                  <a:cubicBezTo>
                    <a:pt x="257" y="478"/>
                    <a:pt x="257" y="478"/>
                    <a:pt x="257" y="478"/>
                  </a:cubicBezTo>
                  <a:cubicBezTo>
                    <a:pt x="257" y="479"/>
                    <a:pt x="257" y="479"/>
                    <a:pt x="257" y="480"/>
                  </a:cubicBezTo>
                  <a:cubicBezTo>
                    <a:pt x="258" y="480"/>
                    <a:pt x="258" y="480"/>
                    <a:pt x="258" y="480"/>
                  </a:cubicBezTo>
                  <a:cubicBezTo>
                    <a:pt x="257" y="480"/>
                    <a:pt x="257" y="480"/>
                    <a:pt x="257" y="480"/>
                  </a:cubicBezTo>
                  <a:cubicBezTo>
                    <a:pt x="257" y="481"/>
                    <a:pt x="258" y="481"/>
                    <a:pt x="258" y="481"/>
                  </a:cubicBezTo>
                  <a:cubicBezTo>
                    <a:pt x="258" y="481"/>
                    <a:pt x="258" y="481"/>
                    <a:pt x="258" y="481"/>
                  </a:cubicBezTo>
                  <a:cubicBezTo>
                    <a:pt x="259" y="481"/>
                    <a:pt x="259" y="481"/>
                    <a:pt x="259" y="481"/>
                  </a:cubicBezTo>
                  <a:cubicBezTo>
                    <a:pt x="258" y="482"/>
                    <a:pt x="258" y="482"/>
                    <a:pt x="258" y="482"/>
                  </a:cubicBezTo>
                  <a:cubicBezTo>
                    <a:pt x="258" y="482"/>
                    <a:pt x="258" y="482"/>
                    <a:pt x="258" y="482"/>
                  </a:cubicBezTo>
                  <a:cubicBezTo>
                    <a:pt x="259" y="483"/>
                    <a:pt x="259" y="483"/>
                    <a:pt x="259" y="483"/>
                  </a:cubicBezTo>
                  <a:cubicBezTo>
                    <a:pt x="259" y="483"/>
                    <a:pt x="259" y="483"/>
                    <a:pt x="259" y="483"/>
                  </a:cubicBezTo>
                  <a:cubicBezTo>
                    <a:pt x="260" y="483"/>
                    <a:pt x="260" y="483"/>
                    <a:pt x="260" y="483"/>
                  </a:cubicBezTo>
                  <a:cubicBezTo>
                    <a:pt x="260" y="483"/>
                    <a:pt x="260" y="483"/>
                    <a:pt x="260" y="483"/>
                  </a:cubicBezTo>
                  <a:cubicBezTo>
                    <a:pt x="260" y="483"/>
                    <a:pt x="260" y="483"/>
                    <a:pt x="260" y="483"/>
                  </a:cubicBezTo>
                  <a:cubicBezTo>
                    <a:pt x="260" y="484"/>
                    <a:pt x="260" y="484"/>
                    <a:pt x="260" y="484"/>
                  </a:cubicBezTo>
                  <a:cubicBezTo>
                    <a:pt x="260" y="484"/>
                    <a:pt x="260" y="484"/>
                    <a:pt x="260" y="484"/>
                  </a:cubicBezTo>
                  <a:cubicBezTo>
                    <a:pt x="259" y="484"/>
                    <a:pt x="259" y="484"/>
                    <a:pt x="259" y="484"/>
                  </a:cubicBezTo>
                  <a:cubicBezTo>
                    <a:pt x="259" y="484"/>
                    <a:pt x="259" y="484"/>
                    <a:pt x="259" y="484"/>
                  </a:cubicBezTo>
                  <a:cubicBezTo>
                    <a:pt x="260" y="485"/>
                    <a:pt x="260" y="485"/>
                    <a:pt x="260" y="485"/>
                  </a:cubicBezTo>
                  <a:cubicBezTo>
                    <a:pt x="260" y="485"/>
                    <a:pt x="260" y="485"/>
                    <a:pt x="260" y="485"/>
                  </a:cubicBezTo>
                  <a:cubicBezTo>
                    <a:pt x="260" y="485"/>
                    <a:pt x="260" y="485"/>
                    <a:pt x="260" y="485"/>
                  </a:cubicBezTo>
                  <a:cubicBezTo>
                    <a:pt x="260" y="485"/>
                    <a:pt x="260" y="485"/>
                    <a:pt x="260" y="485"/>
                  </a:cubicBezTo>
                  <a:cubicBezTo>
                    <a:pt x="261" y="485"/>
                    <a:pt x="261" y="485"/>
                    <a:pt x="261" y="485"/>
                  </a:cubicBezTo>
                  <a:cubicBezTo>
                    <a:pt x="261" y="486"/>
                    <a:pt x="261" y="486"/>
                    <a:pt x="261" y="486"/>
                  </a:cubicBezTo>
                  <a:cubicBezTo>
                    <a:pt x="261" y="486"/>
                    <a:pt x="261" y="486"/>
                    <a:pt x="261" y="486"/>
                  </a:cubicBezTo>
                  <a:cubicBezTo>
                    <a:pt x="261" y="485"/>
                    <a:pt x="261" y="485"/>
                    <a:pt x="261" y="485"/>
                  </a:cubicBezTo>
                  <a:cubicBezTo>
                    <a:pt x="261" y="485"/>
                    <a:pt x="261" y="485"/>
                    <a:pt x="261" y="485"/>
                  </a:cubicBezTo>
                  <a:cubicBezTo>
                    <a:pt x="261" y="485"/>
                    <a:pt x="261" y="485"/>
                    <a:pt x="261" y="485"/>
                  </a:cubicBezTo>
                  <a:cubicBezTo>
                    <a:pt x="261" y="485"/>
                    <a:pt x="261" y="485"/>
                    <a:pt x="261" y="485"/>
                  </a:cubicBezTo>
                  <a:cubicBezTo>
                    <a:pt x="261" y="484"/>
                    <a:pt x="261" y="484"/>
                    <a:pt x="261" y="484"/>
                  </a:cubicBezTo>
                  <a:cubicBezTo>
                    <a:pt x="261" y="484"/>
                    <a:pt x="261" y="484"/>
                    <a:pt x="261" y="484"/>
                  </a:cubicBezTo>
                  <a:cubicBezTo>
                    <a:pt x="261" y="484"/>
                    <a:pt x="261" y="484"/>
                    <a:pt x="261" y="484"/>
                  </a:cubicBezTo>
                  <a:cubicBezTo>
                    <a:pt x="261" y="484"/>
                    <a:pt x="261" y="484"/>
                    <a:pt x="261" y="484"/>
                  </a:cubicBezTo>
                  <a:cubicBezTo>
                    <a:pt x="261" y="484"/>
                    <a:pt x="261" y="484"/>
                    <a:pt x="261" y="484"/>
                  </a:cubicBezTo>
                  <a:cubicBezTo>
                    <a:pt x="261" y="484"/>
                    <a:pt x="261" y="484"/>
                    <a:pt x="261" y="484"/>
                  </a:cubicBezTo>
                  <a:cubicBezTo>
                    <a:pt x="261" y="483"/>
                    <a:pt x="261" y="483"/>
                    <a:pt x="261" y="483"/>
                  </a:cubicBezTo>
                  <a:cubicBezTo>
                    <a:pt x="261" y="483"/>
                    <a:pt x="261" y="483"/>
                    <a:pt x="261" y="483"/>
                  </a:cubicBezTo>
                  <a:cubicBezTo>
                    <a:pt x="261" y="483"/>
                    <a:pt x="261" y="483"/>
                    <a:pt x="261" y="483"/>
                  </a:cubicBezTo>
                  <a:cubicBezTo>
                    <a:pt x="261" y="483"/>
                    <a:pt x="261" y="483"/>
                    <a:pt x="261" y="483"/>
                  </a:cubicBezTo>
                  <a:cubicBezTo>
                    <a:pt x="261" y="483"/>
                    <a:pt x="261" y="483"/>
                    <a:pt x="261" y="483"/>
                  </a:cubicBezTo>
                  <a:cubicBezTo>
                    <a:pt x="261" y="483"/>
                    <a:pt x="261" y="483"/>
                    <a:pt x="261" y="483"/>
                  </a:cubicBezTo>
                  <a:cubicBezTo>
                    <a:pt x="261" y="483"/>
                    <a:pt x="261" y="483"/>
                    <a:pt x="261" y="483"/>
                  </a:cubicBezTo>
                  <a:cubicBezTo>
                    <a:pt x="261" y="483"/>
                    <a:pt x="261" y="483"/>
                    <a:pt x="261" y="483"/>
                  </a:cubicBezTo>
                  <a:cubicBezTo>
                    <a:pt x="261" y="483"/>
                    <a:pt x="261" y="483"/>
                    <a:pt x="261" y="483"/>
                  </a:cubicBezTo>
                  <a:cubicBezTo>
                    <a:pt x="261" y="482"/>
                    <a:pt x="261" y="482"/>
                    <a:pt x="261" y="482"/>
                  </a:cubicBezTo>
                  <a:cubicBezTo>
                    <a:pt x="261" y="482"/>
                    <a:pt x="261" y="482"/>
                    <a:pt x="261" y="482"/>
                  </a:cubicBezTo>
                  <a:cubicBezTo>
                    <a:pt x="261" y="482"/>
                    <a:pt x="261" y="482"/>
                    <a:pt x="261" y="482"/>
                  </a:cubicBezTo>
                  <a:cubicBezTo>
                    <a:pt x="261" y="482"/>
                    <a:pt x="261" y="482"/>
                    <a:pt x="261" y="482"/>
                  </a:cubicBezTo>
                  <a:cubicBezTo>
                    <a:pt x="262" y="483"/>
                    <a:pt x="262" y="483"/>
                    <a:pt x="262" y="483"/>
                  </a:cubicBezTo>
                  <a:cubicBezTo>
                    <a:pt x="262" y="483"/>
                    <a:pt x="262" y="483"/>
                    <a:pt x="262" y="483"/>
                  </a:cubicBezTo>
                  <a:lnTo>
                    <a:pt x="261" y="482"/>
                  </a:lnTo>
                  <a:close/>
                  <a:moveTo>
                    <a:pt x="171" y="388"/>
                  </a:moveTo>
                  <a:cubicBezTo>
                    <a:pt x="171" y="388"/>
                    <a:pt x="171" y="388"/>
                    <a:pt x="171" y="388"/>
                  </a:cubicBezTo>
                  <a:cubicBezTo>
                    <a:pt x="171" y="388"/>
                    <a:pt x="171" y="388"/>
                    <a:pt x="171" y="388"/>
                  </a:cubicBezTo>
                  <a:cubicBezTo>
                    <a:pt x="171" y="388"/>
                    <a:pt x="171" y="388"/>
                    <a:pt x="171" y="388"/>
                  </a:cubicBezTo>
                  <a:cubicBezTo>
                    <a:pt x="171" y="388"/>
                    <a:pt x="171" y="388"/>
                    <a:pt x="171" y="388"/>
                  </a:cubicBezTo>
                  <a:close/>
                  <a:moveTo>
                    <a:pt x="280" y="493"/>
                  </a:moveTo>
                  <a:cubicBezTo>
                    <a:pt x="279" y="493"/>
                    <a:pt x="279" y="493"/>
                    <a:pt x="279" y="493"/>
                  </a:cubicBezTo>
                  <a:cubicBezTo>
                    <a:pt x="279" y="493"/>
                    <a:pt x="279" y="493"/>
                    <a:pt x="279" y="493"/>
                  </a:cubicBezTo>
                  <a:cubicBezTo>
                    <a:pt x="279" y="493"/>
                    <a:pt x="279" y="493"/>
                    <a:pt x="279" y="493"/>
                  </a:cubicBezTo>
                  <a:cubicBezTo>
                    <a:pt x="278" y="494"/>
                    <a:pt x="278" y="494"/>
                    <a:pt x="278" y="494"/>
                  </a:cubicBezTo>
                  <a:cubicBezTo>
                    <a:pt x="279" y="494"/>
                    <a:pt x="279" y="494"/>
                    <a:pt x="279" y="494"/>
                  </a:cubicBezTo>
                  <a:cubicBezTo>
                    <a:pt x="279" y="494"/>
                    <a:pt x="279" y="494"/>
                    <a:pt x="279" y="494"/>
                  </a:cubicBezTo>
                  <a:cubicBezTo>
                    <a:pt x="280" y="494"/>
                    <a:pt x="281" y="494"/>
                    <a:pt x="281" y="494"/>
                  </a:cubicBezTo>
                  <a:cubicBezTo>
                    <a:pt x="281" y="494"/>
                    <a:pt x="281" y="494"/>
                    <a:pt x="281" y="494"/>
                  </a:cubicBezTo>
                  <a:cubicBezTo>
                    <a:pt x="281" y="493"/>
                    <a:pt x="281" y="493"/>
                    <a:pt x="281" y="493"/>
                  </a:cubicBezTo>
                  <a:cubicBezTo>
                    <a:pt x="280" y="493"/>
                    <a:pt x="280" y="493"/>
                    <a:pt x="280" y="493"/>
                  </a:cubicBezTo>
                  <a:close/>
                  <a:moveTo>
                    <a:pt x="272" y="493"/>
                  </a:moveTo>
                  <a:cubicBezTo>
                    <a:pt x="272" y="493"/>
                    <a:pt x="272" y="493"/>
                    <a:pt x="272" y="493"/>
                  </a:cubicBezTo>
                  <a:cubicBezTo>
                    <a:pt x="272" y="493"/>
                    <a:pt x="272" y="493"/>
                    <a:pt x="272" y="493"/>
                  </a:cubicBezTo>
                  <a:cubicBezTo>
                    <a:pt x="272" y="493"/>
                    <a:pt x="272" y="493"/>
                    <a:pt x="272" y="493"/>
                  </a:cubicBezTo>
                  <a:cubicBezTo>
                    <a:pt x="271" y="493"/>
                    <a:pt x="271" y="493"/>
                    <a:pt x="271" y="493"/>
                  </a:cubicBezTo>
                  <a:cubicBezTo>
                    <a:pt x="271" y="494"/>
                    <a:pt x="271" y="494"/>
                    <a:pt x="271" y="494"/>
                  </a:cubicBezTo>
                  <a:cubicBezTo>
                    <a:pt x="271" y="494"/>
                    <a:pt x="271" y="494"/>
                    <a:pt x="271" y="494"/>
                  </a:cubicBezTo>
                  <a:cubicBezTo>
                    <a:pt x="271" y="494"/>
                    <a:pt x="271" y="494"/>
                    <a:pt x="271" y="494"/>
                  </a:cubicBezTo>
                  <a:cubicBezTo>
                    <a:pt x="272" y="495"/>
                    <a:pt x="272" y="495"/>
                    <a:pt x="272" y="495"/>
                  </a:cubicBezTo>
                  <a:cubicBezTo>
                    <a:pt x="272" y="495"/>
                    <a:pt x="272" y="495"/>
                    <a:pt x="272" y="495"/>
                  </a:cubicBezTo>
                  <a:cubicBezTo>
                    <a:pt x="273" y="494"/>
                    <a:pt x="273" y="494"/>
                    <a:pt x="273" y="494"/>
                  </a:cubicBezTo>
                  <a:cubicBezTo>
                    <a:pt x="272" y="493"/>
                    <a:pt x="272" y="493"/>
                    <a:pt x="272" y="493"/>
                  </a:cubicBezTo>
                  <a:close/>
                  <a:moveTo>
                    <a:pt x="272" y="490"/>
                  </a:moveTo>
                  <a:cubicBezTo>
                    <a:pt x="272" y="490"/>
                    <a:pt x="272" y="490"/>
                    <a:pt x="272" y="490"/>
                  </a:cubicBezTo>
                  <a:cubicBezTo>
                    <a:pt x="272" y="489"/>
                    <a:pt x="272" y="489"/>
                    <a:pt x="272" y="489"/>
                  </a:cubicBezTo>
                  <a:cubicBezTo>
                    <a:pt x="272" y="489"/>
                    <a:pt x="272" y="489"/>
                    <a:pt x="272" y="489"/>
                  </a:cubicBezTo>
                  <a:cubicBezTo>
                    <a:pt x="272" y="489"/>
                    <a:pt x="272" y="489"/>
                    <a:pt x="272" y="489"/>
                  </a:cubicBezTo>
                  <a:cubicBezTo>
                    <a:pt x="272" y="489"/>
                    <a:pt x="272" y="489"/>
                    <a:pt x="272" y="489"/>
                  </a:cubicBezTo>
                  <a:cubicBezTo>
                    <a:pt x="271" y="488"/>
                    <a:pt x="271" y="488"/>
                    <a:pt x="271" y="488"/>
                  </a:cubicBezTo>
                  <a:cubicBezTo>
                    <a:pt x="270" y="488"/>
                    <a:pt x="270" y="488"/>
                    <a:pt x="270" y="488"/>
                  </a:cubicBezTo>
                  <a:cubicBezTo>
                    <a:pt x="270" y="487"/>
                    <a:pt x="270" y="487"/>
                    <a:pt x="270" y="487"/>
                  </a:cubicBezTo>
                  <a:cubicBezTo>
                    <a:pt x="270" y="487"/>
                    <a:pt x="270" y="487"/>
                    <a:pt x="270" y="487"/>
                  </a:cubicBezTo>
                  <a:cubicBezTo>
                    <a:pt x="269" y="487"/>
                    <a:pt x="269" y="487"/>
                    <a:pt x="269" y="487"/>
                  </a:cubicBezTo>
                  <a:cubicBezTo>
                    <a:pt x="268" y="488"/>
                    <a:pt x="269" y="488"/>
                    <a:pt x="269" y="488"/>
                  </a:cubicBezTo>
                  <a:cubicBezTo>
                    <a:pt x="268" y="488"/>
                    <a:pt x="268" y="488"/>
                    <a:pt x="268" y="488"/>
                  </a:cubicBezTo>
                  <a:cubicBezTo>
                    <a:pt x="268" y="488"/>
                    <a:pt x="268" y="488"/>
                    <a:pt x="268" y="488"/>
                  </a:cubicBezTo>
                  <a:cubicBezTo>
                    <a:pt x="267" y="488"/>
                    <a:pt x="267" y="488"/>
                    <a:pt x="267" y="488"/>
                  </a:cubicBezTo>
                  <a:cubicBezTo>
                    <a:pt x="267" y="488"/>
                    <a:pt x="267" y="488"/>
                    <a:pt x="267" y="488"/>
                  </a:cubicBezTo>
                  <a:cubicBezTo>
                    <a:pt x="267" y="489"/>
                    <a:pt x="267" y="489"/>
                    <a:pt x="267" y="489"/>
                  </a:cubicBezTo>
                  <a:cubicBezTo>
                    <a:pt x="267" y="489"/>
                    <a:pt x="267" y="489"/>
                    <a:pt x="267" y="489"/>
                  </a:cubicBezTo>
                  <a:cubicBezTo>
                    <a:pt x="268" y="489"/>
                    <a:pt x="268" y="489"/>
                    <a:pt x="268" y="489"/>
                  </a:cubicBezTo>
                  <a:cubicBezTo>
                    <a:pt x="268" y="489"/>
                    <a:pt x="268" y="489"/>
                    <a:pt x="268" y="489"/>
                  </a:cubicBezTo>
                  <a:cubicBezTo>
                    <a:pt x="268" y="490"/>
                    <a:pt x="268" y="490"/>
                    <a:pt x="268" y="490"/>
                  </a:cubicBezTo>
                  <a:cubicBezTo>
                    <a:pt x="268" y="490"/>
                    <a:pt x="268" y="490"/>
                    <a:pt x="268" y="490"/>
                  </a:cubicBezTo>
                  <a:cubicBezTo>
                    <a:pt x="268" y="490"/>
                    <a:pt x="268" y="490"/>
                    <a:pt x="268" y="490"/>
                  </a:cubicBezTo>
                  <a:cubicBezTo>
                    <a:pt x="269" y="490"/>
                    <a:pt x="269" y="490"/>
                    <a:pt x="269" y="490"/>
                  </a:cubicBezTo>
                  <a:cubicBezTo>
                    <a:pt x="269" y="490"/>
                    <a:pt x="269" y="490"/>
                    <a:pt x="269" y="490"/>
                  </a:cubicBezTo>
                  <a:cubicBezTo>
                    <a:pt x="269" y="490"/>
                    <a:pt x="269" y="490"/>
                    <a:pt x="269" y="490"/>
                  </a:cubicBezTo>
                  <a:cubicBezTo>
                    <a:pt x="269" y="491"/>
                    <a:pt x="269" y="491"/>
                    <a:pt x="269" y="491"/>
                  </a:cubicBezTo>
                  <a:cubicBezTo>
                    <a:pt x="270" y="490"/>
                    <a:pt x="270" y="490"/>
                    <a:pt x="270" y="490"/>
                  </a:cubicBezTo>
                  <a:cubicBezTo>
                    <a:pt x="270" y="491"/>
                    <a:pt x="270" y="491"/>
                    <a:pt x="270" y="491"/>
                  </a:cubicBezTo>
                  <a:cubicBezTo>
                    <a:pt x="270" y="491"/>
                    <a:pt x="270" y="491"/>
                    <a:pt x="271" y="491"/>
                  </a:cubicBezTo>
                  <a:cubicBezTo>
                    <a:pt x="271" y="491"/>
                    <a:pt x="272" y="491"/>
                    <a:pt x="272" y="490"/>
                  </a:cubicBezTo>
                  <a:close/>
                  <a:moveTo>
                    <a:pt x="269" y="492"/>
                  </a:moveTo>
                  <a:cubicBezTo>
                    <a:pt x="269" y="493"/>
                    <a:pt x="269" y="493"/>
                    <a:pt x="269" y="493"/>
                  </a:cubicBezTo>
                  <a:cubicBezTo>
                    <a:pt x="269" y="492"/>
                    <a:pt x="269" y="492"/>
                    <a:pt x="269" y="492"/>
                  </a:cubicBezTo>
                  <a:cubicBezTo>
                    <a:pt x="269" y="492"/>
                    <a:pt x="269" y="492"/>
                    <a:pt x="269" y="492"/>
                  </a:cubicBezTo>
                  <a:cubicBezTo>
                    <a:pt x="269" y="492"/>
                    <a:pt x="269" y="492"/>
                    <a:pt x="269" y="492"/>
                  </a:cubicBezTo>
                  <a:cubicBezTo>
                    <a:pt x="269" y="491"/>
                    <a:pt x="269" y="491"/>
                    <a:pt x="269" y="491"/>
                  </a:cubicBezTo>
                  <a:cubicBezTo>
                    <a:pt x="268" y="491"/>
                    <a:pt x="268" y="491"/>
                    <a:pt x="268" y="491"/>
                  </a:cubicBezTo>
                  <a:cubicBezTo>
                    <a:pt x="268" y="491"/>
                    <a:pt x="268" y="491"/>
                    <a:pt x="268" y="491"/>
                  </a:cubicBezTo>
                  <a:cubicBezTo>
                    <a:pt x="268" y="491"/>
                    <a:pt x="268" y="491"/>
                    <a:pt x="268" y="491"/>
                  </a:cubicBezTo>
                  <a:cubicBezTo>
                    <a:pt x="267" y="491"/>
                    <a:pt x="267" y="491"/>
                    <a:pt x="267" y="491"/>
                  </a:cubicBezTo>
                  <a:cubicBezTo>
                    <a:pt x="268" y="492"/>
                    <a:pt x="268" y="492"/>
                    <a:pt x="268" y="492"/>
                  </a:cubicBezTo>
                  <a:cubicBezTo>
                    <a:pt x="268" y="492"/>
                    <a:pt x="268" y="492"/>
                    <a:pt x="268" y="492"/>
                  </a:cubicBezTo>
                  <a:cubicBezTo>
                    <a:pt x="268" y="492"/>
                    <a:pt x="268" y="492"/>
                    <a:pt x="268" y="492"/>
                  </a:cubicBezTo>
                  <a:cubicBezTo>
                    <a:pt x="269" y="493"/>
                    <a:pt x="269" y="493"/>
                    <a:pt x="270" y="493"/>
                  </a:cubicBezTo>
                  <a:cubicBezTo>
                    <a:pt x="270" y="493"/>
                    <a:pt x="270" y="493"/>
                    <a:pt x="270" y="493"/>
                  </a:cubicBezTo>
                  <a:cubicBezTo>
                    <a:pt x="270" y="493"/>
                    <a:pt x="270" y="493"/>
                    <a:pt x="270" y="493"/>
                  </a:cubicBezTo>
                  <a:lnTo>
                    <a:pt x="269" y="492"/>
                  </a:lnTo>
                  <a:close/>
                  <a:moveTo>
                    <a:pt x="434" y="285"/>
                  </a:moveTo>
                  <a:cubicBezTo>
                    <a:pt x="434" y="285"/>
                    <a:pt x="434" y="285"/>
                    <a:pt x="434" y="285"/>
                  </a:cubicBezTo>
                  <a:cubicBezTo>
                    <a:pt x="435" y="284"/>
                    <a:pt x="435" y="284"/>
                    <a:pt x="435" y="284"/>
                  </a:cubicBezTo>
                  <a:cubicBezTo>
                    <a:pt x="435" y="285"/>
                    <a:pt x="435" y="285"/>
                    <a:pt x="435" y="285"/>
                  </a:cubicBezTo>
                  <a:cubicBezTo>
                    <a:pt x="435" y="284"/>
                    <a:pt x="436" y="284"/>
                    <a:pt x="436" y="284"/>
                  </a:cubicBezTo>
                  <a:cubicBezTo>
                    <a:pt x="436" y="284"/>
                    <a:pt x="436" y="284"/>
                    <a:pt x="436" y="284"/>
                  </a:cubicBezTo>
                  <a:cubicBezTo>
                    <a:pt x="435" y="284"/>
                    <a:pt x="435" y="284"/>
                    <a:pt x="435" y="284"/>
                  </a:cubicBezTo>
                  <a:cubicBezTo>
                    <a:pt x="435" y="284"/>
                    <a:pt x="435" y="284"/>
                    <a:pt x="435" y="284"/>
                  </a:cubicBezTo>
                  <a:cubicBezTo>
                    <a:pt x="435" y="284"/>
                    <a:pt x="435" y="284"/>
                    <a:pt x="435" y="284"/>
                  </a:cubicBezTo>
                  <a:cubicBezTo>
                    <a:pt x="436" y="283"/>
                    <a:pt x="435" y="284"/>
                    <a:pt x="436" y="283"/>
                  </a:cubicBezTo>
                  <a:cubicBezTo>
                    <a:pt x="436" y="283"/>
                    <a:pt x="436" y="283"/>
                    <a:pt x="436" y="283"/>
                  </a:cubicBezTo>
                  <a:cubicBezTo>
                    <a:pt x="436" y="283"/>
                    <a:pt x="436" y="283"/>
                    <a:pt x="436" y="283"/>
                  </a:cubicBezTo>
                  <a:cubicBezTo>
                    <a:pt x="437" y="283"/>
                    <a:pt x="437" y="283"/>
                    <a:pt x="437" y="283"/>
                  </a:cubicBezTo>
                  <a:cubicBezTo>
                    <a:pt x="437" y="283"/>
                    <a:pt x="437" y="283"/>
                    <a:pt x="437" y="283"/>
                  </a:cubicBezTo>
                  <a:cubicBezTo>
                    <a:pt x="437" y="283"/>
                    <a:pt x="437" y="283"/>
                    <a:pt x="438" y="283"/>
                  </a:cubicBezTo>
                  <a:cubicBezTo>
                    <a:pt x="437" y="282"/>
                    <a:pt x="437" y="282"/>
                    <a:pt x="437" y="282"/>
                  </a:cubicBezTo>
                  <a:cubicBezTo>
                    <a:pt x="438" y="282"/>
                    <a:pt x="438" y="282"/>
                    <a:pt x="438" y="282"/>
                  </a:cubicBezTo>
                  <a:cubicBezTo>
                    <a:pt x="438" y="282"/>
                    <a:pt x="438" y="282"/>
                    <a:pt x="438" y="282"/>
                  </a:cubicBezTo>
                  <a:cubicBezTo>
                    <a:pt x="438" y="282"/>
                    <a:pt x="438" y="282"/>
                    <a:pt x="438" y="281"/>
                  </a:cubicBezTo>
                  <a:cubicBezTo>
                    <a:pt x="438" y="281"/>
                    <a:pt x="438" y="281"/>
                    <a:pt x="438" y="281"/>
                  </a:cubicBezTo>
                  <a:cubicBezTo>
                    <a:pt x="438" y="282"/>
                    <a:pt x="438" y="282"/>
                    <a:pt x="438" y="282"/>
                  </a:cubicBezTo>
                  <a:cubicBezTo>
                    <a:pt x="439" y="281"/>
                    <a:pt x="439" y="281"/>
                    <a:pt x="439" y="281"/>
                  </a:cubicBezTo>
                  <a:cubicBezTo>
                    <a:pt x="439" y="280"/>
                    <a:pt x="439" y="280"/>
                    <a:pt x="439" y="280"/>
                  </a:cubicBezTo>
                  <a:cubicBezTo>
                    <a:pt x="439" y="280"/>
                    <a:pt x="439" y="280"/>
                    <a:pt x="439" y="280"/>
                  </a:cubicBezTo>
                  <a:cubicBezTo>
                    <a:pt x="439" y="280"/>
                    <a:pt x="439" y="280"/>
                    <a:pt x="439" y="280"/>
                  </a:cubicBezTo>
                  <a:cubicBezTo>
                    <a:pt x="439" y="281"/>
                    <a:pt x="439" y="281"/>
                    <a:pt x="439" y="281"/>
                  </a:cubicBezTo>
                  <a:cubicBezTo>
                    <a:pt x="440" y="280"/>
                    <a:pt x="440" y="280"/>
                    <a:pt x="440" y="280"/>
                  </a:cubicBezTo>
                  <a:cubicBezTo>
                    <a:pt x="440" y="281"/>
                    <a:pt x="440" y="281"/>
                    <a:pt x="440" y="281"/>
                  </a:cubicBezTo>
                  <a:cubicBezTo>
                    <a:pt x="440" y="281"/>
                    <a:pt x="440" y="281"/>
                    <a:pt x="440" y="281"/>
                  </a:cubicBezTo>
                  <a:cubicBezTo>
                    <a:pt x="440" y="281"/>
                    <a:pt x="440" y="281"/>
                    <a:pt x="440" y="281"/>
                  </a:cubicBezTo>
                  <a:cubicBezTo>
                    <a:pt x="440" y="280"/>
                    <a:pt x="440" y="280"/>
                    <a:pt x="440" y="280"/>
                  </a:cubicBezTo>
                  <a:cubicBezTo>
                    <a:pt x="440" y="280"/>
                    <a:pt x="440" y="280"/>
                    <a:pt x="440" y="280"/>
                  </a:cubicBezTo>
                  <a:cubicBezTo>
                    <a:pt x="440" y="280"/>
                    <a:pt x="440" y="280"/>
                    <a:pt x="440" y="280"/>
                  </a:cubicBezTo>
                  <a:cubicBezTo>
                    <a:pt x="440" y="280"/>
                    <a:pt x="440" y="280"/>
                    <a:pt x="440" y="280"/>
                  </a:cubicBezTo>
                  <a:cubicBezTo>
                    <a:pt x="439" y="280"/>
                    <a:pt x="439" y="280"/>
                    <a:pt x="439" y="280"/>
                  </a:cubicBezTo>
                  <a:cubicBezTo>
                    <a:pt x="439" y="280"/>
                    <a:pt x="439" y="280"/>
                    <a:pt x="439" y="280"/>
                  </a:cubicBezTo>
                  <a:cubicBezTo>
                    <a:pt x="440" y="279"/>
                    <a:pt x="440" y="279"/>
                    <a:pt x="440" y="279"/>
                  </a:cubicBezTo>
                  <a:cubicBezTo>
                    <a:pt x="440" y="279"/>
                    <a:pt x="440" y="279"/>
                    <a:pt x="440" y="279"/>
                  </a:cubicBezTo>
                  <a:cubicBezTo>
                    <a:pt x="440" y="279"/>
                    <a:pt x="440" y="279"/>
                    <a:pt x="440" y="279"/>
                  </a:cubicBezTo>
                  <a:cubicBezTo>
                    <a:pt x="439" y="279"/>
                    <a:pt x="439" y="279"/>
                    <a:pt x="439" y="279"/>
                  </a:cubicBezTo>
                  <a:cubicBezTo>
                    <a:pt x="439" y="279"/>
                    <a:pt x="439" y="279"/>
                    <a:pt x="439" y="279"/>
                  </a:cubicBezTo>
                  <a:cubicBezTo>
                    <a:pt x="439" y="279"/>
                    <a:pt x="439" y="279"/>
                    <a:pt x="439" y="279"/>
                  </a:cubicBezTo>
                  <a:cubicBezTo>
                    <a:pt x="439" y="279"/>
                    <a:pt x="439" y="279"/>
                    <a:pt x="439" y="279"/>
                  </a:cubicBezTo>
                  <a:cubicBezTo>
                    <a:pt x="439" y="279"/>
                    <a:pt x="439" y="279"/>
                    <a:pt x="439" y="279"/>
                  </a:cubicBezTo>
                  <a:cubicBezTo>
                    <a:pt x="438" y="279"/>
                    <a:pt x="438" y="279"/>
                    <a:pt x="438" y="279"/>
                  </a:cubicBezTo>
                  <a:cubicBezTo>
                    <a:pt x="438" y="279"/>
                    <a:pt x="438" y="279"/>
                    <a:pt x="438" y="279"/>
                  </a:cubicBezTo>
                  <a:cubicBezTo>
                    <a:pt x="438" y="279"/>
                    <a:pt x="438" y="279"/>
                    <a:pt x="438" y="279"/>
                  </a:cubicBezTo>
                  <a:cubicBezTo>
                    <a:pt x="438" y="279"/>
                    <a:pt x="438" y="279"/>
                    <a:pt x="438" y="279"/>
                  </a:cubicBezTo>
                  <a:cubicBezTo>
                    <a:pt x="438" y="278"/>
                    <a:pt x="438" y="278"/>
                    <a:pt x="438" y="278"/>
                  </a:cubicBezTo>
                  <a:cubicBezTo>
                    <a:pt x="439" y="279"/>
                    <a:pt x="439" y="279"/>
                    <a:pt x="439" y="279"/>
                  </a:cubicBezTo>
                  <a:cubicBezTo>
                    <a:pt x="439" y="279"/>
                    <a:pt x="439" y="279"/>
                    <a:pt x="439" y="279"/>
                  </a:cubicBezTo>
                  <a:cubicBezTo>
                    <a:pt x="439" y="279"/>
                    <a:pt x="439" y="279"/>
                    <a:pt x="439" y="279"/>
                  </a:cubicBezTo>
                  <a:cubicBezTo>
                    <a:pt x="440" y="279"/>
                    <a:pt x="440" y="279"/>
                    <a:pt x="440" y="279"/>
                  </a:cubicBezTo>
                  <a:cubicBezTo>
                    <a:pt x="440" y="279"/>
                    <a:pt x="440" y="279"/>
                    <a:pt x="440" y="279"/>
                  </a:cubicBezTo>
                  <a:cubicBezTo>
                    <a:pt x="439" y="279"/>
                    <a:pt x="439" y="279"/>
                    <a:pt x="439" y="279"/>
                  </a:cubicBezTo>
                  <a:cubicBezTo>
                    <a:pt x="440" y="279"/>
                    <a:pt x="440" y="279"/>
                    <a:pt x="440" y="279"/>
                  </a:cubicBezTo>
                  <a:cubicBezTo>
                    <a:pt x="440" y="279"/>
                    <a:pt x="440" y="279"/>
                    <a:pt x="440" y="279"/>
                  </a:cubicBezTo>
                  <a:cubicBezTo>
                    <a:pt x="440" y="279"/>
                    <a:pt x="440" y="279"/>
                    <a:pt x="440" y="279"/>
                  </a:cubicBezTo>
                  <a:cubicBezTo>
                    <a:pt x="441" y="279"/>
                    <a:pt x="441" y="279"/>
                    <a:pt x="441" y="279"/>
                  </a:cubicBezTo>
                  <a:cubicBezTo>
                    <a:pt x="441" y="279"/>
                    <a:pt x="441" y="279"/>
                    <a:pt x="441" y="279"/>
                  </a:cubicBezTo>
                  <a:cubicBezTo>
                    <a:pt x="441" y="279"/>
                    <a:pt x="441" y="279"/>
                    <a:pt x="441" y="279"/>
                  </a:cubicBezTo>
                  <a:cubicBezTo>
                    <a:pt x="441" y="278"/>
                    <a:pt x="441" y="278"/>
                    <a:pt x="441" y="278"/>
                  </a:cubicBezTo>
                  <a:cubicBezTo>
                    <a:pt x="441" y="278"/>
                    <a:pt x="441" y="278"/>
                    <a:pt x="441" y="278"/>
                  </a:cubicBezTo>
                  <a:cubicBezTo>
                    <a:pt x="441" y="278"/>
                    <a:pt x="441" y="278"/>
                    <a:pt x="441" y="278"/>
                  </a:cubicBezTo>
                  <a:cubicBezTo>
                    <a:pt x="441" y="278"/>
                    <a:pt x="441" y="278"/>
                    <a:pt x="441" y="278"/>
                  </a:cubicBezTo>
                  <a:cubicBezTo>
                    <a:pt x="441" y="278"/>
                    <a:pt x="441" y="278"/>
                    <a:pt x="441" y="278"/>
                  </a:cubicBezTo>
                  <a:cubicBezTo>
                    <a:pt x="441" y="278"/>
                    <a:pt x="441" y="278"/>
                    <a:pt x="441" y="278"/>
                  </a:cubicBezTo>
                  <a:cubicBezTo>
                    <a:pt x="441" y="277"/>
                    <a:pt x="441" y="277"/>
                    <a:pt x="441" y="277"/>
                  </a:cubicBezTo>
                  <a:cubicBezTo>
                    <a:pt x="441" y="277"/>
                    <a:pt x="441" y="277"/>
                    <a:pt x="441" y="277"/>
                  </a:cubicBezTo>
                  <a:cubicBezTo>
                    <a:pt x="441" y="277"/>
                    <a:pt x="441" y="277"/>
                    <a:pt x="441" y="277"/>
                  </a:cubicBezTo>
                  <a:cubicBezTo>
                    <a:pt x="441" y="276"/>
                    <a:pt x="441" y="276"/>
                    <a:pt x="441" y="276"/>
                  </a:cubicBezTo>
                  <a:cubicBezTo>
                    <a:pt x="441" y="276"/>
                    <a:pt x="441" y="276"/>
                    <a:pt x="441" y="276"/>
                  </a:cubicBezTo>
                  <a:cubicBezTo>
                    <a:pt x="441" y="277"/>
                    <a:pt x="441" y="277"/>
                    <a:pt x="441" y="277"/>
                  </a:cubicBezTo>
                  <a:cubicBezTo>
                    <a:pt x="440" y="276"/>
                    <a:pt x="440" y="276"/>
                    <a:pt x="440" y="276"/>
                  </a:cubicBezTo>
                  <a:cubicBezTo>
                    <a:pt x="440" y="276"/>
                    <a:pt x="440" y="276"/>
                    <a:pt x="440" y="276"/>
                  </a:cubicBezTo>
                  <a:cubicBezTo>
                    <a:pt x="440" y="276"/>
                    <a:pt x="440" y="276"/>
                    <a:pt x="440" y="276"/>
                  </a:cubicBezTo>
                  <a:cubicBezTo>
                    <a:pt x="441" y="276"/>
                    <a:pt x="441" y="276"/>
                    <a:pt x="441" y="276"/>
                  </a:cubicBezTo>
                  <a:cubicBezTo>
                    <a:pt x="441" y="276"/>
                    <a:pt x="441" y="276"/>
                    <a:pt x="441" y="276"/>
                  </a:cubicBezTo>
                  <a:cubicBezTo>
                    <a:pt x="441" y="275"/>
                    <a:pt x="441" y="275"/>
                    <a:pt x="441" y="275"/>
                  </a:cubicBezTo>
                  <a:cubicBezTo>
                    <a:pt x="440" y="274"/>
                    <a:pt x="440" y="274"/>
                    <a:pt x="440" y="274"/>
                  </a:cubicBezTo>
                  <a:cubicBezTo>
                    <a:pt x="439" y="275"/>
                    <a:pt x="439" y="275"/>
                    <a:pt x="439" y="275"/>
                  </a:cubicBezTo>
                  <a:cubicBezTo>
                    <a:pt x="439" y="275"/>
                    <a:pt x="439" y="275"/>
                    <a:pt x="439" y="275"/>
                  </a:cubicBezTo>
                  <a:cubicBezTo>
                    <a:pt x="439" y="275"/>
                    <a:pt x="439" y="275"/>
                    <a:pt x="439" y="275"/>
                  </a:cubicBezTo>
                  <a:cubicBezTo>
                    <a:pt x="439" y="275"/>
                    <a:pt x="439" y="275"/>
                    <a:pt x="439" y="275"/>
                  </a:cubicBezTo>
                  <a:cubicBezTo>
                    <a:pt x="438" y="276"/>
                    <a:pt x="438" y="276"/>
                    <a:pt x="438" y="276"/>
                  </a:cubicBezTo>
                  <a:cubicBezTo>
                    <a:pt x="438" y="275"/>
                    <a:pt x="438" y="275"/>
                    <a:pt x="438" y="275"/>
                  </a:cubicBezTo>
                  <a:cubicBezTo>
                    <a:pt x="438" y="276"/>
                    <a:pt x="438" y="276"/>
                    <a:pt x="438" y="276"/>
                  </a:cubicBezTo>
                  <a:cubicBezTo>
                    <a:pt x="438" y="276"/>
                    <a:pt x="438" y="276"/>
                    <a:pt x="438" y="276"/>
                  </a:cubicBezTo>
                  <a:cubicBezTo>
                    <a:pt x="438" y="276"/>
                    <a:pt x="438" y="276"/>
                    <a:pt x="438" y="276"/>
                  </a:cubicBezTo>
                  <a:cubicBezTo>
                    <a:pt x="438" y="275"/>
                    <a:pt x="437" y="275"/>
                    <a:pt x="437" y="275"/>
                  </a:cubicBezTo>
                  <a:cubicBezTo>
                    <a:pt x="437" y="275"/>
                    <a:pt x="437" y="275"/>
                    <a:pt x="437" y="275"/>
                  </a:cubicBezTo>
                  <a:cubicBezTo>
                    <a:pt x="437" y="274"/>
                    <a:pt x="437" y="274"/>
                    <a:pt x="437" y="274"/>
                  </a:cubicBezTo>
                  <a:cubicBezTo>
                    <a:pt x="436" y="275"/>
                    <a:pt x="436" y="275"/>
                    <a:pt x="436" y="275"/>
                  </a:cubicBezTo>
                  <a:cubicBezTo>
                    <a:pt x="436" y="274"/>
                    <a:pt x="435" y="274"/>
                    <a:pt x="435" y="273"/>
                  </a:cubicBezTo>
                  <a:cubicBezTo>
                    <a:pt x="435" y="274"/>
                    <a:pt x="435" y="274"/>
                    <a:pt x="435" y="274"/>
                  </a:cubicBezTo>
                  <a:cubicBezTo>
                    <a:pt x="435" y="275"/>
                    <a:pt x="435" y="275"/>
                    <a:pt x="435" y="275"/>
                  </a:cubicBezTo>
                  <a:cubicBezTo>
                    <a:pt x="435" y="275"/>
                    <a:pt x="435" y="275"/>
                    <a:pt x="435" y="275"/>
                  </a:cubicBezTo>
                  <a:cubicBezTo>
                    <a:pt x="435" y="275"/>
                    <a:pt x="435" y="275"/>
                    <a:pt x="435" y="275"/>
                  </a:cubicBezTo>
                  <a:cubicBezTo>
                    <a:pt x="435" y="275"/>
                    <a:pt x="435" y="275"/>
                    <a:pt x="435" y="275"/>
                  </a:cubicBezTo>
                  <a:cubicBezTo>
                    <a:pt x="434" y="276"/>
                    <a:pt x="434" y="276"/>
                    <a:pt x="434" y="276"/>
                  </a:cubicBezTo>
                  <a:cubicBezTo>
                    <a:pt x="434" y="276"/>
                    <a:pt x="434" y="276"/>
                    <a:pt x="434" y="276"/>
                  </a:cubicBezTo>
                  <a:cubicBezTo>
                    <a:pt x="434" y="276"/>
                    <a:pt x="434" y="276"/>
                    <a:pt x="434" y="276"/>
                  </a:cubicBezTo>
                  <a:cubicBezTo>
                    <a:pt x="434" y="276"/>
                    <a:pt x="434" y="276"/>
                    <a:pt x="434" y="276"/>
                  </a:cubicBezTo>
                  <a:cubicBezTo>
                    <a:pt x="434" y="276"/>
                    <a:pt x="434" y="276"/>
                    <a:pt x="434" y="276"/>
                  </a:cubicBezTo>
                  <a:cubicBezTo>
                    <a:pt x="433" y="276"/>
                    <a:pt x="433" y="276"/>
                    <a:pt x="433" y="276"/>
                  </a:cubicBezTo>
                  <a:cubicBezTo>
                    <a:pt x="433" y="276"/>
                    <a:pt x="433" y="276"/>
                    <a:pt x="433" y="276"/>
                  </a:cubicBezTo>
                  <a:cubicBezTo>
                    <a:pt x="432" y="276"/>
                    <a:pt x="432" y="276"/>
                    <a:pt x="432" y="276"/>
                  </a:cubicBezTo>
                  <a:cubicBezTo>
                    <a:pt x="432" y="276"/>
                    <a:pt x="432" y="276"/>
                    <a:pt x="432" y="276"/>
                  </a:cubicBezTo>
                  <a:cubicBezTo>
                    <a:pt x="432" y="276"/>
                    <a:pt x="432" y="276"/>
                    <a:pt x="432" y="277"/>
                  </a:cubicBezTo>
                  <a:cubicBezTo>
                    <a:pt x="431" y="277"/>
                    <a:pt x="431" y="277"/>
                    <a:pt x="431" y="277"/>
                  </a:cubicBezTo>
                  <a:cubicBezTo>
                    <a:pt x="431" y="277"/>
                    <a:pt x="431" y="277"/>
                    <a:pt x="431" y="277"/>
                  </a:cubicBezTo>
                  <a:cubicBezTo>
                    <a:pt x="431" y="277"/>
                    <a:pt x="431" y="277"/>
                    <a:pt x="431" y="277"/>
                  </a:cubicBezTo>
                  <a:cubicBezTo>
                    <a:pt x="431" y="277"/>
                    <a:pt x="431" y="277"/>
                    <a:pt x="431" y="277"/>
                  </a:cubicBezTo>
                  <a:cubicBezTo>
                    <a:pt x="432" y="276"/>
                    <a:pt x="432" y="276"/>
                    <a:pt x="432" y="276"/>
                  </a:cubicBezTo>
                  <a:cubicBezTo>
                    <a:pt x="431" y="276"/>
                    <a:pt x="431" y="276"/>
                    <a:pt x="431" y="275"/>
                  </a:cubicBezTo>
                  <a:cubicBezTo>
                    <a:pt x="430" y="276"/>
                    <a:pt x="430" y="276"/>
                    <a:pt x="430" y="276"/>
                  </a:cubicBezTo>
                  <a:cubicBezTo>
                    <a:pt x="430" y="276"/>
                    <a:pt x="430" y="276"/>
                    <a:pt x="430" y="276"/>
                  </a:cubicBezTo>
                  <a:cubicBezTo>
                    <a:pt x="430" y="276"/>
                    <a:pt x="430" y="276"/>
                    <a:pt x="430" y="276"/>
                  </a:cubicBezTo>
                  <a:cubicBezTo>
                    <a:pt x="430" y="276"/>
                    <a:pt x="430" y="276"/>
                    <a:pt x="430" y="276"/>
                  </a:cubicBezTo>
                  <a:cubicBezTo>
                    <a:pt x="430" y="276"/>
                    <a:pt x="430" y="276"/>
                    <a:pt x="430" y="276"/>
                  </a:cubicBezTo>
                  <a:cubicBezTo>
                    <a:pt x="430" y="276"/>
                    <a:pt x="430" y="276"/>
                    <a:pt x="430" y="276"/>
                  </a:cubicBezTo>
                  <a:cubicBezTo>
                    <a:pt x="429" y="276"/>
                    <a:pt x="429" y="276"/>
                    <a:pt x="429" y="276"/>
                  </a:cubicBezTo>
                  <a:cubicBezTo>
                    <a:pt x="429" y="277"/>
                    <a:pt x="428" y="276"/>
                    <a:pt x="428" y="277"/>
                  </a:cubicBezTo>
                  <a:cubicBezTo>
                    <a:pt x="427" y="276"/>
                    <a:pt x="427" y="276"/>
                    <a:pt x="427" y="276"/>
                  </a:cubicBezTo>
                  <a:cubicBezTo>
                    <a:pt x="427" y="276"/>
                    <a:pt x="427" y="276"/>
                    <a:pt x="427" y="276"/>
                  </a:cubicBezTo>
                  <a:cubicBezTo>
                    <a:pt x="427" y="276"/>
                    <a:pt x="427" y="276"/>
                    <a:pt x="427" y="276"/>
                  </a:cubicBezTo>
                  <a:cubicBezTo>
                    <a:pt x="426" y="276"/>
                    <a:pt x="426" y="276"/>
                    <a:pt x="426" y="276"/>
                  </a:cubicBezTo>
                  <a:cubicBezTo>
                    <a:pt x="426" y="276"/>
                    <a:pt x="426" y="276"/>
                    <a:pt x="426" y="276"/>
                  </a:cubicBezTo>
                  <a:cubicBezTo>
                    <a:pt x="425" y="276"/>
                    <a:pt x="425" y="276"/>
                    <a:pt x="425" y="276"/>
                  </a:cubicBezTo>
                  <a:cubicBezTo>
                    <a:pt x="425" y="276"/>
                    <a:pt x="425" y="276"/>
                    <a:pt x="425" y="276"/>
                  </a:cubicBezTo>
                  <a:cubicBezTo>
                    <a:pt x="426" y="277"/>
                    <a:pt x="426" y="277"/>
                    <a:pt x="426" y="277"/>
                  </a:cubicBezTo>
                  <a:cubicBezTo>
                    <a:pt x="426" y="277"/>
                    <a:pt x="426" y="277"/>
                    <a:pt x="426" y="277"/>
                  </a:cubicBezTo>
                  <a:cubicBezTo>
                    <a:pt x="425" y="276"/>
                    <a:pt x="425" y="276"/>
                    <a:pt x="425" y="276"/>
                  </a:cubicBezTo>
                  <a:cubicBezTo>
                    <a:pt x="425" y="277"/>
                    <a:pt x="425" y="277"/>
                    <a:pt x="424" y="277"/>
                  </a:cubicBezTo>
                  <a:cubicBezTo>
                    <a:pt x="425" y="278"/>
                    <a:pt x="425" y="278"/>
                    <a:pt x="425" y="278"/>
                  </a:cubicBezTo>
                  <a:cubicBezTo>
                    <a:pt x="425" y="278"/>
                    <a:pt x="425" y="278"/>
                    <a:pt x="425" y="278"/>
                  </a:cubicBezTo>
                  <a:cubicBezTo>
                    <a:pt x="425" y="278"/>
                    <a:pt x="425" y="278"/>
                    <a:pt x="425" y="278"/>
                  </a:cubicBezTo>
                  <a:cubicBezTo>
                    <a:pt x="425" y="279"/>
                    <a:pt x="425" y="279"/>
                    <a:pt x="425" y="279"/>
                  </a:cubicBezTo>
                  <a:cubicBezTo>
                    <a:pt x="425" y="279"/>
                    <a:pt x="425" y="279"/>
                    <a:pt x="425" y="279"/>
                  </a:cubicBezTo>
                  <a:cubicBezTo>
                    <a:pt x="425" y="279"/>
                    <a:pt x="425" y="279"/>
                    <a:pt x="425" y="279"/>
                  </a:cubicBezTo>
                  <a:cubicBezTo>
                    <a:pt x="425" y="280"/>
                    <a:pt x="425" y="280"/>
                    <a:pt x="425" y="280"/>
                  </a:cubicBezTo>
                  <a:cubicBezTo>
                    <a:pt x="425" y="280"/>
                    <a:pt x="425" y="280"/>
                    <a:pt x="425" y="280"/>
                  </a:cubicBezTo>
                  <a:cubicBezTo>
                    <a:pt x="424" y="280"/>
                    <a:pt x="424" y="280"/>
                    <a:pt x="424" y="280"/>
                  </a:cubicBezTo>
                  <a:cubicBezTo>
                    <a:pt x="424" y="281"/>
                    <a:pt x="424" y="281"/>
                    <a:pt x="424" y="281"/>
                  </a:cubicBezTo>
                  <a:cubicBezTo>
                    <a:pt x="423" y="281"/>
                    <a:pt x="423" y="281"/>
                    <a:pt x="423" y="281"/>
                  </a:cubicBezTo>
                  <a:cubicBezTo>
                    <a:pt x="423" y="281"/>
                    <a:pt x="423" y="281"/>
                    <a:pt x="423" y="281"/>
                  </a:cubicBezTo>
                  <a:cubicBezTo>
                    <a:pt x="422" y="281"/>
                    <a:pt x="422" y="281"/>
                    <a:pt x="422" y="281"/>
                  </a:cubicBezTo>
                  <a:cubicBezTo>
                    <a:pt x="422" y="280"/>
                    <a:pt x="422" y="280"/>
                    <a:pt x="422" y="280"/>
                  </a:cubicBezTo>
                  <a:cubicBezTo>
                    <a:pt x="421" y="281"/>
                    <a:pt x="421" y="281"/>
                    <a:pt x="421" y="281"/>
                  </a:cubicBezTo>
                  <a:cubicBezTo>
                    <a:pt x="421" y="280"/>
                    <a:pt x="421" y="280"/>
                    <a:pt x="420" y="279"/>
                  </a:cubicBezTo>
                  <a:cubicBezTo>
                    <a:pt x="420" y="280"/>
                    <a:pt x="420" y="280"/>
                    <a:pt x="420" y="280"/>
                  </a:cubicBezTo>
                  <a:cubicBezTo>
                    <a:pt x="420" y="280"/>
                    <a:pt x="420" y="280"/>
                    <a:pt x="420" y="280"/>
                  </a:cubicBezTo>
                  <a:cubicBezTo>
                    <a:pt x="420" y="280"/>
                    <a:pt x="420" y="280"/>
                    <a:pt x="420" y="280"/>
                  </a:cubicBezTo>
                  <a:cubicBezTo>
                    <a:pt x="420" y="280"/>
                    <a:pt x="420" y="280"/>
                    <a:pt x="420" y="280"/>
                  </a:cubicBezTo>
                  <a:cubicBezTo>
                    <a:pt x="419" y="280"/>
                    <a:pt x="419" y="280"/>
                    <a:pt x="419" y="280"/>
                  </a:cubicBezTo>
                  <a:cubicBezTo>
                    <a:pt x="419" y="280"/>
                    <a:pt x="419" y="280"/>
                    <a:pt x="419" y="280"/>
                  </a:cubicBezTo>
                  <a:cubicBezTo>
                    <a:pt x="419" y="280"/>
                    <a:pt x="419" y="280"/>
                    <a:pt x="419" y="280"/>
                  </a:cubicBezTo>
                  <a:cubicBezTo>
                    <a:pt x="419" y="280"/>
                    <a:pt x="419" y="280"/>
                    <a:pt x="419" y="280"/>
                  </a:cubicBezTo>
                  <a:cubicBezTo>
                    <a:pt x="418" y="281"/>
                    <a:pt x="418" y="281"/>
                    <a:pt x="418" y="281"/>
                  </a:cubicBezTo>
                  <a:cubicBezTo>
                    <a:pt x="418" y="281"/>
                    <a:pt x="418" y="281"/>
                    <a:pt x="418" y="281"/>
                  </a:cubicBezTo>
                  <a:cubicBezTo>
                    <a:pt x="417" y="281"/>
                    <a:pt x="417" y="281"/>
                    <a:pt x="417" y="281"/>
                  </a:cubicBezTo>
                  <a:cubicBezTo>
                    <a:pt x="417" y="281"/>
                    <a:pt x="417" y="281"/>
                    <a:pt x="417" y="281"/>
                  </a:cubicBezTo>
                  <a:cubicBezTo>
                    <a:pt x="416" y="281"/>
                    <a:pt x="416" y="281"/>
                    <a:pt x="416" y="281"/>
                  </a:cubicBezTo>
                  <a:cubicBezTo>
                    <a:pt x="416" y="281"/>
                    <a:pt x="416" y="281"/>
                    <a:pt x="416" y="281"/>
                  </a:cubicBezTo>
                  <a:cubicBezTo>
                    <a:pt x="415" y="281"/>
                    <a:pt x="415" y="281"/>
                    <a:pt x="415" y="281"/>
                  </a:cubicBezTo>
                  <a:cubicBezTo>
                    <a:pt x="416" y="282"/>
                    <a:pt x="416" y="282"/>
                    <a:pt x="416" y="282"/>
                  </a:cubicBezTo>
                  <a:cubicBezTo>
                    <a:pt x="416" y="282"/>
                    <a:pt x="416" y="282"/>
                    <a:pt x="416" y="282"/>
                  </a:cubicBezTo>
                  <a:cubicBezTo>
                    <a:pt x="416" y="282"/>
                    <a:pt x="416" y="282"/>
                    <a:pt x="416" y="282"/>
                  </a:cubicBezTo>
                  <a:cubicBezTo>
                    <a:pt x="416" y="282"/>
                    <a:pt x="416" y="282"/>
                    <a:pt x="416" y="282"/>
                  </a:cubicBezTo>
                  <a:cubicBezTo>
                    <a:pt x="416" y="282"/>
                    <a:pt x="416" y="282"/>
                    <a:pt x="416" y="282"/>
                  </a:cubicBezTo>
                  <a:cubicBezTo>
                    <a:pt x="416" y="282"/>
                    <a:pt x="416" y="282"/>
                    <a:pt x="416" y="282"/>
                  </a:cubicBezTo>
                  <a:cubicBezTo>
                    <a:pt x="415" y="281"/>
                    <a:pt x="415" y="281"/>
                    <a:pt x="415" y="281"/>
                  </a:cubicBezTo>
                  <a:cubicBezTo>
                    <a:pt x="415" y="281"/>
                    <a:pt x="415" y="281"/>
                    <a:pt x="415" y="281"/>
                  </a:cubicBezTo>
                  <a:cubicBezTo>
                    <a:pt x="415" y="280"/>
                    <a:pt x="415" y="280"/>
                    <a:pt x="415" y="280"/>
                  </a:cubicBezTo>
                  <a:cubicBezTo>
                    <a:pt x="415" y="280"/>
                    <a:pt x="415" y="280"/>
                    <a:pt x="415" y="280"/>
                  </a:cubicBezTo>
                  <a:cubicBezTo>
                    <a:pt x="414" y="280"/>
                    <a:pt x="414" y="280"/>
                    <a:pt x="414" y="280"/>
                  </a:cubicBezTo>
                  <a:cubicBezTo>
                    <a:pt x="414" y="280"/>
                    <a:pt x="414" y="280"/>
                    <a:pt x="414" y="280"/>
                  </a:cubicBezTo>
                  <a:cubicBezTo>
                    <a:pt x="414" y="281"/>
                    <a:pt x="414" y="281"/>
                    <a:pt x="414" y="281"/>
                  </a:cubicBezTo>
                  <a:cubicBezTo>
                    <a:pt x="414" y="281"/>
                    <a:pt x="414" y="281"/>
                    <a:pt x="414" y="281"/>
                  </a:cubicBezTo>
                  <a:cubicBezTo>
                    <a:pt x="414" y="281"/>
                    <a:pt x="414" y="281"/>
                    <a:pt x="414" y="281"/>
                  </a:cubicBezTo>
                  <a:cubicBezTo>
                    <a:pt x="414" y="281"/>
                    <a:pt x="414" y="281"/>
                    <a:pt x="414" y="281"/>
                  </a:cubicBezTo>
                  <a:cubicBezTo>
                    <a:pt x="415" y="281"/>
                    <a:pt x="415" y="281"/>
                    <a:pt x="415" y="281"/>
                  </a:cubicBezTo>
                  <a:cubicBezTo>
                    <a:pt x="415" y="282"/>
                    <a:pt x="415" y="282"/>
                    <a:pt x="415" y="283"/>
                  </a:cubicBezTo>
                  <a:cubicBezTo>
                    <a:pt x="414" y="283"/>
                    <a:pt x="414" y="283"/>
                    <a:pt x="414" y="283"/>
                  </a:cubicBezTo>
                  <a:cubicBezTo>
                    <a:pt x="414" y="284"/>
                    <a:pt x="414" y="284"/>
                    <a:pt x="414" y="284"/>
                  </a:cubicBezTo>
                  <a:cubicBezTo>
                    <a:pt x="414" y="284"/>
                    <a:pt x="414" y="284"/>
                    <a:pt x="414" y="284"/>
                  </a:cubicBezTo>
                  <a:cubicBezTo>
                    <a:pt x="414" y="284"/>
                    <a:pt x="414" y="284"/>
                    <a:pt x="414" y="284"/>
                  </a:cubicBezTo>
                  <a:cubicBezTo>
                    <a:pt x="414" y="284"/>
                    <a:pt x="414" y="284"/>
                    <a:pt x="414" y="284"/>
                  </a:cubicBezTo>
                  <a:cubicBezTo>
                    <a:pt x="414" y="284"/>
                    <a:pt x="414" y="284"/>
                    <a:pt x="414" y="284"/>
                  </a:cubicBezTo>
                  <a:cubicBezTo>
                    <a:pt x="414" y="284"/>
                    <a:pt x="414" y="284"/>
                    <a:pt x="414" y="284"/>
                  </a:cubicBezTo>
                  <a:cubicBezTo>
                    <a:pt x="414" y="284"/>
                    <a:pt x="414" y="284"/>
                    <a:pt x="414" y="284"/>
                  </a:cubicBezTo>
                  <a:cubicBezTo>
                    <a:pt x="413" y="284"/>
                    <a:pt x="413" y="284"/>
                    <a:pt x="413" y="284"/>
                  </a:cubicBezTo>
                  <a:cubicBezTo>
                    <a:pt x="413" y="284"/>
                    <a:pt x="413" y="284"/>
                    <a:pt x="413" y="284"/>
                  </a:cubicBezTo>
                  <a:cubicBezTo>
                    <a:pt x="413" y="284"/>
                    <a:pt x="413" y="284"/>
                    <a:pt x="413" y="284"/>
                  </a:cubicBezTo>
                  <a:cubicBezTo>
                    <a:pt x="413" y="284"/>
                    <a:pt x="413" y="284"/>
                    <a:pt x="413" y="284"/>
                  </a:cubicBezTo>
                  <a:cubicBezTo>
                    <a:pt x="413" y="284"/>
                    <a:pt x="413" y="284"/>
                    <a:pt x="413" y="284"/>
                  </a:cubicBezTo>
                  <a:cubicBezTo>
                    <a:pt x="413" y="284"/>
                    <a:pt x="413" y="284"/>
                    <a:pt x="413" y="284"/>
                  </a:cubicBezTo>
                  <a:cubicBezTo>
                    <a:pt x="413" y="283"/>
                    <a:pt x="413" y="283"/>
                    <a:pt x="413" y="283"/>
                  </a:cubicBezTo>
                  <a:cubicBezTo>
                    <a:pt x="413" y="283"/>
                    <a:pt x="413" y="283"/>
                    <a:pt x="413" y="283"/>
                  </a:cubicBezTo>
                  <a:cubicBezTo>
                    <a:pt x="413" y="283"/>
                    <a:pt x="413" y="283"/>
                    <a:pt x="413" y="283"/>
                  </a:cubicBezTo>
                  <a:cubicBezTo>
                    <a:pt x="413" y="283"/>
                    <a:pt x="413" y="283"/>
                    <a:pt x="413" y="283"/>
                  </a:cubicBezTo>
                  <a:cubicBezTo>
                    <a:pt x="412" y="282"/>
                    <a:pt x="412" y="282"/>
                    <a:pt x="412" y="282"/>
                  </a:cubicBezTo>
                  <a:cubicBezTo>
                    <a:pt x="412" y="282"/>
                    <a:pt x="412" y="282"/>
                    <a:pt x="412" y="282"/>
                  </a:cubicBezTo>
                  <a:cubicBezTo>
                    <a:pt x="412" y="282"/>
                    <a:pt x="412" y="282"/>
                    <a:pt x="412" y="282"/>
                  </a:cubicBezTo>
                  <a:cubicBezTo>
                    <a:pt x="412" y="281"/>
                    <a:pt x="412" y="281"/>
                    <a:pt x="412" y="281"/>
                  </a:cubicBezTo>
                  <a:cubicBezTo>
                    <a:pt x="411" y="282"/>
                    <a:pt x="411" y="282"/>
                    <a:pt x="411" y="282"/>
                  </a:cubicBezTo>
                  <a:cubicBezTo>
                    <a:pt x="410" y="281"/>
                    <a:pt x="410" y="281"/>
                    <a:pt x="410" y="281"/>
                  </a:cubicBezTo>
                  <a:cubicBezTo>
                    <a:pt x="410" y="282"/>
                    <a:pt x="410" y="282"/>
                    <a:pt x="410" y="282"/>
                  </a:cubicBezTo>
                  <a:cubicBezTo>
                    <a:pt x="409" y="282"/>
                    <a:pt x="409" y="282"/>
                    <a:pt x="409" y="282"/>
                  </a:cubicBezTo>
                  <a:cubicBezTo>
                    <a:pt x="409" y="282"/>
                    <a:pt x="409" y="282"/>
                    <a:pt x="409" y="282"/>
                  </a:cubicBezTo>
                  <a:cubicBezTo>
                    <a:pt x="409" y="283"/>
                    <a:pt x="409" y="283"/>
                    <a:pt x="409" y="283"/>
                  </a:cubicBezTo>
                  <a:cubicBezTo>
                    <a:pt x="409" y="282"/>
                    <a:pt x="409" y="282"/>
                    <a:pt x="409" y="282"/>
                  </a:cubicBezTo>
                  <a:cubicBezTo>
                    <a:pt x="408" y="283"/>
                    <a:pt x="408" y="283"/>
                    <a:pt x="408" y="283"/>
                  </a:cubicBezTo>
                  <a:cubicBezTo>
                    <a:pt x="408" y="284"/>
                    <a:pt x="408" y="284"/>
                    <a:pt x="408" y="284"/>
                  </a:cubicBezTo>
                  <a:cubicBezTo>
                    <a:pt x="408" y="284"/>
                    <a:pt x="408" y="284"/>
                    <a:pt x="407" y="284"/>
                  </a:cubicBezTo>
                  <a:cubicBezTo>
                    <a:pt x="407" y="284"/>
                    <a:pt x="407" y="284"/>
                    <a:pt x="407" y="284"/>
                  </a:cubicBezTo>
                  <a:cubicBezTo>
                    <a:pt x="407" y="283"/>
                    <a:pt x="407" y="283"/>
                    <a:pt x="407" y="283"/>
                  </a:cubicBezTo>
                  <a:cubicBezTo>
                    <a:pt x="407" y="283"/>
                    <a:pt x="407" y="283"/>
                    <a:pt x="407" y="283"/>
                  </a:cubicBezTo>
                  <a:cubicBezTo>
                    <a:pt x="407" y="283"/>
                    <a:pt x="407" y="283"/>
                    <a:pt x="407" y="283"/>
                  </a:cubicBezTo>
                  <a:cubicBezTo>
                    <a:pt x="407" y="283"/>
                    <a:pt x="407" y="283"/>
                    <a:pt x="406" y="282"/>
                  </a:cubicBezTo>
                  <a:cubicBezTo>
                    <a:pt x="406" y="282"/>
                    <a:pt x="406" y="282"/>
                    <a:pt x="406" y="282"/>
                  </a:cubicBezTo>
                  <a:cubicBezTo>
                    <a:pt x="406" y="282"/>
                    <a:pt x="406" y="282"/>
                    <a:pt x="406" y="282"/>
                  </a:cubicBezTo>
                  <a:cubicBezTo>
                    <a:pt x="405" y="281"/>
                    <a:pt x="405" y="281"/>
                    <a:pt x="405" y="281"/>
                  </a:cubicBezTo>
                  <a:cubicBezTo>
                    <a:pt x="405" y="281"/>
                    <a:pt x="405" y="281"/>
                    <a:pt x="405" y="281"/>
                  </a:cubicBezTo>
                  <a:cubicBezTo>
                    <a:pt x="405" y="281"/>
                    <a:pt x="405" y="281"/>
                    <a:pt x="405" y="281"/>
                  </a:cubicBezTo>
                  <a:cubicBezTo>
                    <a:pt x="405" y="281"/>
                    <a:pt x="405" y="281"/>
                    <a:pt x="405" y="281"/>
                  </a:cubicBezTo>
                  <a:cubicBezTo>
                    <a:pt x="404" y="280"/>
                    <a:pt x="404" y="280"/>
                    <a:pt x="404" y="280"/>
                  </a:cubicBezTo>
                  <a:cubicBezTo>
                    <a:pt x="404" y="280"/>
                    <a:pt x="404" y="280"/>
                    <a:pt x="404" y="280"/>
                  </a:cubicBezTo>
                  <a:cubicBezTo>
                    <a:pt x="404" y="280"/>
                    <a:pt x="404" y="280"/>
                    <a:pt x="404" y="280"/>
                  </a:cubicBezTo>
                  <a:cubicBezTo>
                    <a:pt x="404" y="280"/>
                    <a:pt x="404" y="280"/>
                    <a:pt x="404" y="280"/>
                  </a:cubicBezTo>
                  <a:cubicBezTo>
                    <a:pt x="403" y="280"/>
                    <a:pt x="403" y="280"/>
                    <a:pt x="403" y="280"/>
                  </a:cubicBezTo>
                  <a:cubicBezTo>
                    <a:pt x="403" y="280"/>
                    <a:pt x="403" y="280"/>
                    <a:pt x="403" y="280"/>
                  </a:cubicBezTo>
                  <a:cubicBezTo>
                    <a:pt x="403" y="280"/>
                    <a:pt x="403" y="280"/>
                    <a:pt x="403" y="280"/>
                  </a:cubicBezTo>
                  <a:cubicBezTo>
                    <a:pt x="403" y="280"/>
                    <a:pt x="403" y="280"/>
                    <a:pt x="403" y="280"/>
                  </a:cubicBezTo>
                  <a:cubicBezTo>
                    <a:pt x="403" y="279"/>
                    <a:pt x="403" y="279"/>
                    <a:pt x="403" y="279"/>
                  </a:cubicBezTo>
                  <a:cubicBezTo>
                    <a:pt x="402" y="279"/>
                    <a:pt x="402" y="279"/>
                    <a:pt x="402" y="279"/>
                  </a:cubicBezTo>
                  <a:cubicBezTo>
                    <a:pt x="402" y="279"/>
                    <a:pt x="402" y="279"/>
                    <a:pt x="402" y="279"/>
                  </a:cubicBezTo>
                  <a:cubicBezTo>
                    <a:pt x="402" y="279"/>
                    <a:pt x="402" y="279"/>
                    <a:pt x="402" y="279"/>
                  </a:cubicBezTo>
                  <a:cubicBezTo>
                    <a:pt x="402" y="279"/>
                    <a:pt x="402" y="279"/>
                    <a:pt x="402" y="279"/>
                  </a:cubicBezTo>
                  <a:cubicBezTo>
                    <a:pt x="401" y="279"/>
                    <a:pt x="401" y="279"/>
                    <a:pt x="401" y="279"/>
                  </a:cubicBezTo>
                  <a:cubicBezTo>
                    <a:pt x="401" y="279"/>
                    <a:pt x="401" y="279"/>
                    <a:pt x="401" y="279"/>
                  </a:cubicBezTo>
                  <a:cubicBezTo>
                    <a:pt x="400" y="279"/>
                    <a:pt x="400" y="279"/>
                    <a:pt x="400" y="279"/>
                  </a:cubicBezTo>
                  <a:cubicBezTo>
                    <a:pt x="400" y="279"/>
                    <a:pt x="400" y="279"/>
                    <a:pt x="400" y="279"/>
                  </a:cubicBezTo>
                  <a:cubicBezTo>
                    <a:pt x="400" y="280"/>
                    <a:pt x="400" y="280"/>
                    <a:pt x="400" y="280"/>
                  </a:cubicBezTo>
                  <a:cubicBezTo>
                    <a:pt x="400" y="280"/>
                    <a:pt x="400" y="280"/>
                    <a:pt x="400" y="280"/>
                  </a:cubicBezTo>
                  <a:cubicBezTo>
                    <a:pt x="399" y="280"/>
                    <a:pt x="399" y="280"/>
                    <a:pt x="399" y="280"/>
                  </a:cubicBezTo>
                  <a:cubicBezTo>
                    <a:pt x="399" y="280"/>
                    <a:pt x="399" y="280"/>
                    <a:pt x="399" y="280"/>
                  </a:cubicBezTo>
                  <a:cubicBezTo>
                    <a:pt x="399" y="280"/>
                    <a:pt x="398" y="280"/>
                    <a:pt x="398" y="280"/>
                  </a:cubicBezTo>
                  <a:cubicBezTo>
                    <a:pt x="398" y="281"/>
                    <a:pt x="398" y="281"/>
                    <a:pt x="398" y="281"/>
                  </a:cubicBezTo>
                  <a:cubicBezTo>
                    <a:pt x="398" y="281"/>
                    <a:pt x="398" y="281"/>
                    <a:pt x="398" y="281"/>
                  </a:cubicBezTo>
                  <a:cubicBezTo>
                    <a:pt x="398" y="282"/>
                    <a:pt x="398" y="282"/>
                    <a:pt x="398" y="282"/>
                  </a:cubicBezTo>
                  <a:cubicBezTo>
                    <a:pt x="397" y="282"/>
                    <a:pt x="397" y="282"/>
                    <a:pt x="397" y="283"/>
                  </a:cubicBezTo>
                  <a:cubicBezTo>
                    <a:pt x="397" y="283"/>
                    <a:pt x="397" y="283"/>
                    <a:pt x="397" y="283"/>
                  </a:cubicBezTo>
                  <a:cubicBezTo>
                    <a:pt x="397" y="283"/>
                    <a:pt x="397" y="283"/>
                    <a:pt x="397" y="283"/>
                  </a:cubicBezTo>
                  <a:cubicBezTo>
                    <a:pt x="397" y="283"/>
                    <a:pt x="397" y="283"/>
                    <a:pt x="397" y="283"/>
                  </a:cubicBezTo>
                  <a:cubicBezTo>
                    <a:pt x="397" y="284"/>
                    <a:pt x="397" y="284"/>
                    <a:pt x="397" y="284"/>
                  </a:cubicBezTo>
                  <a:cubicBezTo>
                    <a:pt x="397" y="284"/>
                    <a:pt x="397" y="284"/>
                    <a:pt x="397" y="284"/>
                  </a:cubicBezTo>
                  <a:cubicBezTo>
                    <a:pt x="397" y="284"/>
                    <a:pt x="397" y="284"/>
                    <a:pt x="397" y="284"/>
                  </a:cubicBezTo>
                  <a:cubicBezTo>
                    <a:pt x="397" y="285"/>
                    <a:pt x="397" y="284"/>
                    <a:pt x="397" y="285"/>
                  </a:cubicBezTo>
                  <a:cubicBezTo>
                    <a:pt x="397" y="285"/>
                    <a:pt x="397" y="285"/>
                    <a:pt x="397" y="285"/>
                  </a:cubicBezTo>
                  <a:cubicBezTo>
                    <a:pt x="397" y="285"/>
                    <a:pt x="397" y="285"/>
                    <a:pt x="397" y="285"/>
                  </a:cubicBezTo>
                  <a:cubicBezTo>
                    <a:pt x="396" y="286"/>
                    <a:pt x="396" y="286"/>
                    <a:pt x="396" y="286"/>
                  </a:cubicBezTo>
                  <a:cubicBezTo>
                    <a:pt x="396" y="286"/>
                    <a:pt x="396" y="286"/>
                    <a:pt x="396" y="286"/>
                  </a:cubicBezTo>
                  <a:cubicBezTo>
                    <a:pt x="396" y="285"/>
                    <a:pt x="395" y="286"/>
                    <a:pt x="394" y="286"/>
                  </a:cubicBezTo>
                  <a:cubicBezTo>
                    <a:pt x="394" y="286"/>
                    <a:pt x="394" y="286"/>
                    <a:pt x="394" y="286"/>
                  </a:cubicBezTo>
                  <a:cubicBezTo>
                    <a:pt x="394" y="286"/>
                    <a:pt x="394" y="286"/>
                    <a:pt x="394" y="286"/>
                  </a:cubicBezTo>
                  <a:cubicBezTo>
                    <a:pt x="395" y="286"/>
                    <a:pt x="395" y="286"/>
                    <a:pt x="395" y="286"/>
                  </a:cubicBezTo>
                  <a:cubicBezTo>
                    <a:pt x="396" y="285"/>
                    <a:pt x="396" y="285"/>
                    <a:pt x="396" y="285"/>
                  </a:cubicBezTo>
                  <a:cubicBezTo>
                    <a:pt x="396" y="284"/>
                    <a:pt x="396" y="284"/>
                    <a:pt x="396" y="284"/>
                  </a:cubicBezTo>
                  <a:cubicBezTo>
                    <a:pt x="396" y="284"/>
                    <a:pt x="396" y="284"/>
                    <a:pt x="396" y="284"/>
                  </a:cubicBezTo>
                  <a:cubicBezTo>
                    <a:pt x="396" y="283"/>
                    <a:pt x="396" y="283"/>
                    <a:pt x="396" y="283"/>
                  </a:cubicBezTo>
                  <a:cubicBezTo>
                    <a:pt x="396" y="283"/>
                    <a:pt x="396" y="283"/>
                    <a:pt x="396" y="283"/>
                  </a:cubicBezTo>
                  <a:cubicBezTo>
                    <a:pt x="396" y="282"/>
                    <a:pt x="396" y="282"/>
                    <a:pt x="396" y="282"/>
                  </a:cubicBezTo>
                  <a:cubicBezTo>
                    <a:pt x="396" y="282"/>
                    <a:pt x="396" y="282"/>
                    <a:pt x="396" y="282"/>
                  </a:cubicBezTo>
                  <a:cubicBezTo>
                    <a:pt x="395" y="281"/>
                    <a:pt x="395" y="281"/>
                    <a:pt x="395" y="281"/>
                  </a:cubicBezTo>
                  <a:cubicBezTo>
                    <a:pt x="395" y="281"/>
                    <a:pt x="395" y="281"/>
                    <a:pt x="395" y="281"/>
                  </a:cubicBezTo>
                  <a:cubicBezTo>
                    <a:pt x="394" y="281"/>
                    <a:pt x="395" y="280"/>
                    <a:pt x="394" y="280"/>
                  </a:cubicBezTo>
                  <a:cubicBezTo>
                    <a:pt x="394" y="280"/>
                    <a:pt x="394" y="280"/>
                    <a:pt x="394" y="280"/>
                  </a:cubicBezTo>
                  <a:cubicBezTo>
                    <a:pt x="393" y="279"/>
                    <a:pt x="393" y="279"/>
                    <a:pt x="393" y="279"/>
                  </a:cubicBezTo>
                  <a:cubicBezTo>
                    <a:pt x="392" y="279"/>
                    <a:pt x="392" y="279"/>
                    <a:pt x="392" y="279"/>
                  </a:cubicBezTo>
                  <a:cubicBezTo>
                    <a:pt x="392" y="279"/>
                    <a:pt x="392" y="279"/>
                    <a:pt x="392" y="279"/>
                  </a:cubicBezTo>
                  <a:cubicBezTo>
                    <a:pt x="392" y="279"/>
                    <a:pt x="392" y="279"/>
                    <a:pt x="392" y="279"/>
                  </a:cubicBezTo>
                  <a:cubicBezTo>
                    <a:pt x="392" y="279"/>
                    <a:pt x="392" y="279"/>
                    <a:pt x="392" y="279"/>
                  </a:cubicBezTo>
                  <a:cubicBezTo>
                    <a:pt x="391" y="280"/>
                    <a:pt x="391" y="280"/>
                    <a:pt x="391" y="280"/>
                  </a:cubicBezTo>
                  <a:cubicBezTo>
                    <a:pt x="391" y="280"/>
                    <a:pt x="391" y="280"/>
                    <a:pt x="391" y="280"/>
                  </a:cubicBezTo>
                  <a:cubicBezTo>
                    <a:pt x="391" y="280"/>
                    <a:pt x="391" y="280"/>
                    <a:pt x="391" y="280"/>
                  </a:cubicBezTo>
                  <a:cubicBezTo>
                    <a:pt x="391" y="279"/>
                    <a:pt x="391" y="279"/>
                    <a:pt x="391" y="279"/>
                  </a:cubicBezTo>
                  <a:cubicBezTo>
                    <a:pt x="390" y="280"/>
                    <a:pt x="390" y="280"/>
                    <a:pt x="390" y="280"/>
                  </a:cubicBezTo>
                  <a:cubicBezTo>
                    <a:pt x="390" y="279"/>
                    <a:pt x="390" y="279"/>
                    <a:pt x="390" y="279"/>
                  </a:cubicBezTo>
                  <a:cubicBezTo>
                    <a:pt x="390" y="280"/>
                    <a:pt x="390" y="280"/>
                    <a:pt x="390" y="280"/>
                  </a:cubicBezTo>
                  <a:cubicBezTo>
                    <a:pt x="390" y="280"/>
                    <a:pt x="390" y="280"/>
                    <a:pt x="390" y="280"/>
                  </a:cubicBezTo>
                  <a:cubicBezTo>
                    <a:pt x="389" y="280"/>
                    <a:pt x="389" y="280"/>
                    <a:pt x="389" y="280"/>
                  </a:cubicBezTo>
                  <a:cubicBezTo>
                    <a:pt x="389" y="280"/>
                    <a:pt x="389" y="280"/>
                    <a:pt x="389" y="280"/>
                  </a:cubicBezTo>
                  <a:cubicBezTo>
                    <a:pt x="388" y="280"/>
                    <a:pt x="388" y="280"/>
                    <a:pt x="388" y="280"/>
                  </a:cubicBezTo>
                  <a:cubicBezTo>
                    <a:pt x="388" y="280"/>
                    <a:pt x="388" y="280"/>
                    <a:pt x="388" y="280"/>
                  </a:cubicBezTo>
                  <a:cubicBezTo>
                    <a:pt x="388" y="280"/>
                    <a:pt x="388" y="280"/>
                    <a:pt x="388" y="280"/>
                  </a:cubicBezTo>
                  <a:cubicBezTo>
                    <a:pt x="387" y="281"/>
                    <a:pt x="387" y="281"/>
                    <a:pt x="387" y="281"/>
                  </a:cubicBezTo>
                  <a:cubicBezTo>
                    <a:pt x="387" y="280"/>
                    <a:pt x="387" y="280"/>
                    <a:pt x="387" y="280"/>
                  </a:cubicBezTo>
                  <a:cubicBezTo>
                    <a:pt x="386" y="281"/>
                    <a:pt x="386" y="281"/>
                    <a:pt x="386" y="281"/>
                  </a:cubicBezTo>
                  <a:cubicBezTo>
                    <a:pt x="386" y="280"/>
                    <a:pt x="386" y="280"/>
                    <a:pt x="386" y="280"/>
                  </a:cubicBezTo>
                  <a:cubicBezTo>
                    <a:pt x="386" y="281"/>
                    <a:pt x="386" y="281"/>
                    <a:pt x="386" y="281"/>
                  </a:cubicBezTo>
                  <a:cubicBezTo>
                    <a:pt x="386" y="280"/>
                    <a:pt x="386" y="280"/>
                    <a:pt x="386" y="280"/>
                  </a:cubicBezTo>
                  <a:cubicBezTo>
                    <a:pt x="385" y="281"/>
                    <a:pt x="385" y="281"/>
                    <a:pt x="384" y="281"/>
                  </a:cubicBezTo>
                  <a:cubicBezTo>
                    <a:pt x="384" y="281"/>
                    <a:pt x="384" y="281"/>
                    <a:pt x="384" y="280"/>
                  </a:cubicBezTo>
                  <a:cubicBezTo>
                    <a:pt x="384" y="280"/>
                    <a:pt x="384" y="280"/>
                    <a:pt x="384" y="280"/>
                  </a:cubicBezTo>
                  <a:cubicBezTo>
                    <a:pt x="384" y="280"/>
                    <a:pt x="384" y="280"/>
                    <a:pt x="384" y="280"/>
                  </a:cubicBezTo>
                  <a:cubicBezTo>
                    <a:pt x="384" y="280"/>
                    <a:pt x="384" y="280"/>
                    <a:pt x="384" y="280"/>
                  </a:cubicBezTo>
                  <a:cubicBezTo>
                    <a:pt x="385" y="279"/>
                    <a:pt x="385" y="279"/>
                    <a:pt x="385" y="279"/>
                  </a:cubicBezTo>
                  <a:cubicBezTo>
                    <a:pt x="385" y="279"/>
                    <a:pt x="385" y="279"/>
                    <a:pt x="385" y="279"/>
                  </a:cubicBezTo>
                  <a:cubicBezTo>
                    <a:pt x="385" y="279"/>
                    <a:pt x="385" y="279"/>
                    <a:pt x="385" y="279"/>
                  </a:cubicBezTo>
                  <a:cubicBezTo>
                    <a:pt x="385" y="279"/>
                    <a:pt x="385" y="279"/>
                    <a:pt x="385" y="279"/>
                  </a:cubicBezTo>
                  <a:cubicBezTo>
                    <a:pt x="386" y="279"/>
                    <a:pt x="386" y="279"/>
                    <a:pt x="386" y="279"/>
                  </a:cubicBezTo>
                  <a:cubicBezTo>
                    <a:pt x="386" y="279"/>
                    <a:pt x="386" y="279"/>
                    <a:pt x="386" y="279"/>
                  </a:cubicBezTo>
                  <a:cubicBezTo>
                    <a:pt x="386" y="279"/>
                    <a:pt x="386" y="279"/>
                    <a:pt x="386" y="279"/>
                  </a:cubicBezTo>
                  <a:cubicBezTo>
                    <a:pt x="386" y="279"/>
                    <a:pt x="386" y="279"/>
                    <a:pt x="386" y="279"/>
                  </a:cubicBezTo>
                  <a:cubicBezTo>
                    <a:pt x="385" y="279"/>
                    <a:pt x="385" y="279"/>
                    <a:pt x="385" y="279"/>
                  </a:cubicBezTo>
                  <a:cubicBezTo>
                    <a:pt x="385" y="279"/>
                    <a:pt x="385" y="279"/>
                    <a:pt x="385" y="279"/>
                  </a:cubicBezTo>
                  <a:cubicBezTo>
                    <a:pt x="385" y="279"/>
                    <a:pt x="385" y="279"/>
                    <a:pt x="385" y="279"/>
                  </a:cubicBezTo>
                  <a:cubicBezTo>
                    <a:pt x="385" y="279"/>
                    <a:pt x="385" y="279"/>
                    <a:pt x="385" y="279"/>
                  </a:cubicBezTo>
                  <a:cubicBezTo>
                    <a:pt x="385" y="279"/>
                    <a:pt x="385" y="279"/>
                    <a:pt x="385" y="279"/>
                  </a:cubicBezTo>
                  <a:cubicBezTo>
                    <a:pt x="385" y="279"/>
                    <a:pt x="385" y="279"/>
                    <a:pt x="385" y="279"/>
                  </a:cubicBezTo>
                  <a:cubicBezTo>
                    <a:pt x="384" y="279"/>
                    <a:pt x="384" y="279"/>
                    <a:pt x="384" y="279"/>
                  </a:cubicBezTo>
                  <a:cubicBezTo>
                    <a:pt x="384" y="279"/>
                    <a:pt x="384" y="279"/>
                    <a:pt x="384" y="279"/>
                  </a:cubicBezTo>
                  <a:cubicBezTo>
                    <a:pt x="384" y="280"/>
                    <a:pt x="384" y="280"/>
                    <a:pt x="384" y="280"/>
                  </a:cubicBezTo>
                  <a:cubicBezTo>
                    <a:pt x="384" y="279"/>
                    <a:pt x="384" y="279"/>
                    <a:pt x="384" y="279"/>
                  </a:cubicBezTo>
                  <a:cubicBezTo>
                    <a:pt x="384" y="280"/>
                    <a:pt x="384" y="280"/>
                    <a:pt x="384" y="280"/>
                  </a:cubicBezTo>
                  <a:cubicBezTo>
                    <a:pt x="383" y="280"/>
                    <a:pt x="383" y="280"/>
                    <a:pt x="383" y="280"/>
                  </a:cubicBezTo>
                  <a:cubicBezTo>
                    <a:pt x="383" y="280"/>
                    <a:pt x="383" y="280"/>
                    <a:pt x="383" y="280"/>
                  </a:cubicBezTo>
                  <a:cubicBezTo>
                    <a:pt x="383" y="280"/>
                    <a:pt x="383" y="280"/>
                    <a:pt x="383" y="280"/>
                  </a:cubicBezTo>
                  <a:cubicBezTo>
                    <a:pt x="383" y="280"/>
                    <a:pt x="383" y="280"/>
                    <a:pt x="383" y="280"/>
                  </a:cubicBezTo>
                  <a:cubicBezTo>
                    <a:pt x="383" y="280"/>
                    <a:pt x="383" y="280"/>
                    <a:pt x="383" y="280"/>
                  </a:cubicBezTo>
                  <a:cubicBezTo>
                    <a:pt x="382" y="280"/>
                    <a:pt x="382" y="280"/>
                    <a:pt x="382" y="280"/>
                  </a:cubicBezTo>
                  <a:cubicBezTo>
                    <a:pt x="382" y="280"/>
                    <a:pt x="382" y="280"/>
                    <a:pt x="382" y="280"/>
                  </a:cubicBezTo>
                  <a:cubicBezTo>
                    <a:pt x="382" y="280"/>
                    <a:pt x="382" y="280"/>
                    <a:pt x="382" y="280"/>
                  </a:cubicBezTo>
                  <a:cubicBezTo>
                    <a:pt x="381" y="280"/>
                    <a:pt x="381" y="280"/>
                    <a:pt x="381" y="280"/>
                  </a:cubicBezTo>
                  <a:cubicBezTo>
                    <a:pt x="381" y="280"/>
                    <a:pt x="381" y="280"/>
                    <a:pt x="381" y="280"/>
                  </a:cubicBezTo>
                  <a:cubicBezTo>
                    <a:pt x="380" y="280"/>
                    <a:pt x="380" y="280"/>
                    <a:pt x="380" y="280"/>
                  </a:cubicBezTo>
                  <a:cubicBezTo>
                    <a:pt x="380" y="280"/>
                    <a:pt x="380" y="280"/>
                    <a:pt x="380" y="280"/>
                  </a:cubicBezTo>
                  <a:cubicBezTo>
                    <a:pt x="380" y="280"/>
                    <a:pt x="380" y="280"/>
                    <a:pt x="380" y="280"/>
                  </a:cubicBezTo>
                  <a:cubicBezTo>
                    <a:pt x="379" y="280"/>
                    <a:pt x="379" y="280"/>
                    <a:pt x="379" y="280"/>
                  </a:cubicBezTo>
                  <a:cubicBezTo>
                    <a:pt x="379" y="280"/>
                    <a:pt x="379" y="280"/>
                    <a:pt x="379" y="280"/>
                  </a:cubicBezTo>
                  <a:cubicBezTo>
                    <a:pt x="378" y="281"/>
                    <a:pt x="378" y="281"/>
                    <a:pt x="378" y="281"/>
                  </a:cubicBezTo>
                  <a:cubicBezTo>
                    <a:pt x="378" y="281"/>
                    <a:pt x="378" y="281"/>
                    <a:pt x="378" y="281"/>
                  </a:cubicBezTo>
                  <a:cubicBezTo>
                    <a:pt x="378" y="281"/>
                    <a:pt x="378" y="281"/>
                    <a:pt x="378" y="281"/>
                  </a:cubicBezTo>
                  <a:cubicBezTo>
                    <a:pt x="378" y="281"/>
                    <a:pt x="378" y="281"/>
                    <a:pt x="378" y="281"/>
                  </a:cubicBezTo>
                  <a:cubicBezTo>
                    <a:pt x="377" y="281"/>
                    <a:pt x="377" y="281"/>
                    <a:pt x="377" y="281"/>
                  </a:cubicBezTo>
                  <a:cubicBezTo>
                    <a:pt x="377" y="282"/>
                    <a:pt x="377" y="282"/>
                    <a:pt x="377" y="282"/>
                  </a:cubicBezTo>
                  <a:cubicBezTo>
                    <a:pt x="377" y="282"/>
                    <a:pt x="377" y="282"/>
                    <a:pt x="377" y="282"/>
                  </a:cubicBezTo>
                  <a:cubicBezTo>
                    <a:pt x="377" y="282"/>
                    <a:pt x="377" y="282"/>
                    <a:pt x="377" y="282"/>
                  </a:cubicBezTo>
                  <a:cubicBezTo>
                    <a:pt x="377" y="282"/>
                    <a:pt x="377" y="282"/>
                    <a:pt x="377" y="282"/>
                  </a:cubicBezTo>
                  <a:cubicBezTo>
                    <a:pt x="377" y="282"/>
                    <a:pt x="377" y="282"/>
                    <a:pt x="377" y="282"/>
                  </a:cubicBezTo>
                  <a:cubicBezTo>
                    <a:pt x="377" y="282"/>
                    <a:pt x="377" y="282"/>
                    <a:pt x="377" y="282"/>
                  </a:cubicBezTo>
                  <a:cubicBezTo>
                    <a:pt x="376" y="282"/>
                    <a:pt x="376" y="282"/>
                    <a:pt x="376" y="282"/>
                  </a:cubicBezTo>
                  <a:cubicBezTo>
                    <a:pt x="376" y="283"/>
                    <a:pt x="376" y="283"/>
                    <a:pt x="376" y="283"/>
                  </a:cubicBezTo>
                  <a:cubicBezTo>
                    <a:pt x="376" y="283"/>
                    <a:pt x="376" y="283"/>
                    <a:pt x="376" y="283"/>
                  </a:cubicBezTo>
                  <a:cubicBezTo>
                    <a:pt x="376" y="283"/>
                    <a:pt x="376" y="283"/>
                    <a:pt x="376" y="283"/>
                  </a:cubicBezTo>
                  <a:cubicBezTo>
                    <a:pt x="376" y="283"/>
                    <a:pt x="376" y="283"/>
                    <a:pt x="376" y="283"/>
                  </a:cubicBezTo>
                  <a:cubicBezTo>
                    <a:pt x="376" y="283"/>
                    <a:pt x="376" y="283"/>
                    <a:pt x="376" y="283"/>
                  </a:cubicBezTo>
                  <a:cubicBezTo>
                    <a:pt x="376" y="283"/>
                    <a:pt x="376" y="283"/>
                    <a:pt x="376" y="283"/>
                  </a:cubicBezTo>
                  <a:cubicBezTo>
                    <a:pt x="375" y="283"/>
                    <a:pt x="375" y="283"/>
                    <a:pt x="375" y="283"/>
                  </a:cubicBezTo>
                  <a:cubicBezTo>
                    <a:pt x="375" y="283"/>
                    <a:pt x="375" y="283"/>
                    <a:pt x="375" y="283"/>
                  </a:cubicBezTo>
                  <a:cubicBezTo>
                    <a:pt x="375" y="284"/>
                    <a:pt x="375" y="284"/>
                    <a:pt x="375" y="284"/>
                  </a:cubicBezTo>
                  <a:cubicBezTo>
                    <a:pt x="374" y="283"/>
                    <a:pt x="374" y="283"/>
                    <a:pt x="374" y="283"/>
                  </a:cubicBezTo>
                  <a:cubicBezTo>
                    <a:pt x="374" y="284"/>
                    <a:pt x="373" y="283"/>
                    <a:pt x="373" y="283"/>
                  </a:cubicBezTo>
                  <a:cubicBezTo>
                    <a:pt x="372" y="283"/>
                    <a:pt x="372" y="283"/>
                    <a:pt x="372" y="283"/>
                  </a:cubicBezTo>
                  <a:cubicBezTo>
                    <a:pt x="372" y="283"/>
                    <a:pt x="372" y="283"/>
                    <a:pt x="372" y="283"/>
                  </a:cubicBezTo>
                  <a:cubicBezTo>
                    <a:pt x="372" y="283"/>
                    <a:pt x="372" y="283"/>
                    <a:pt x="372" y="283"/>
                  </a:cubicBezTo>
                  <a:cubicBezTo>
                    <a:pt x="372" y="283"/>
                    <a:pt x="372" y="283"/>
                    <a:pt x="372" y="283"/>
                  </a:cubicBezTo>
                  <a:cubicBezTo>
                    <a:pt x="372" y="283"/>
                    <a:pt x="372" y="283"/>
                    <a:pt x="372" y="283"/>
                  </a:cubicBezTo>
                  <a:cubicBezTo>
                    <a:pt x="371" y="282"/>
                    <a:pt x="371" y="282"/>
                    <a:pt x="371" y="282"/>
                  </a:cubicBezTo>
                  <a:cubicBezTo>
                    <a:pt x="371" y="283"/>
                    <a:pt x="371" y="283"/>
                    <a:pt x="371" y="283"/>
                  </a:cubicBezTo>
                  <a:cubicBezTo>
                    <a:pt x="371" y="282"/>
                    <a:pt x="371" y="282"/>
                    <a:pt x="371" y="282"/>
                  </a:cubicBezTo>
                  <a:cubicBezTo>
                    <a:pt x="371" y="282"/>
                    <a:pt x="371" y="282"/>
                    <a:pt x="371" y="282"/>
                  </a:cubicBezTo>
                  <a:cubicBezTo>
                    <a:pt x="371" y="282"/>
                    <a:pt x="371" y="282"/>
                    <a:pt x="371" y="282"/>
                  </a:cubicBezTo>
                  <a:cubicBezTo>
                    <a:pt x="370" y="283"/>
                    <a:pt x="370" y="283"/>
                    <a:pt x="370" y="283"/>
                  </a:cubicBezTo>
                  <a:cubicBezTo>
                    <a:pt x="370" y="282"/>
                    <a:pt x="370" y="282"/>
                    <a:pt x="370" y="282"/>
                  </a:cubicBezTo>
                  <a:cubicBezTo>
                    <a:pt x="370" y="282"/>
                    <a:pt x="370" y="282"/>
                    <a:pt x="370" y="282"/>
                  </a:cubicBezTo>
                  <a:cubicBezTo>
                    <a:pt x="369" y="282"/>
                    <a:pt x="369" y="282"/>
                    <a:pt x="369" y="282"/>
                  </a:cubicBezTo>
                  <a:cubicBezTo>
                    <a:pt x="369" y="282"/>
                    <a:pt x="369" y="282"/>
                    <a:pt x="369" y="282"/>
                  </a:cubicBezTo>
                  <a:cubicBezTo>
                    <a:pt x="368" y="281"/>
                    <a:pt x="368" y="281"/>
                    <a:pt x="368" y="281"/>
                  </a:cubicBezTo>
                  <a:cubicBezTo>
                    <a:pt x="368" y="282"/>
                    <a:pt x="368" y="282"/>
                    <a:pt x="368" y="282"/>
                  </a:cubicBezTo>
                  <a:cubicBezTo>
                    <a:pt x="368" y="281"/>
                    <a:pt x="368" y="281"/>
                    <a:pt x="368" y="281"/>
                  </a:cubicBezTo>
                  <a:cubicBezTo>
                    <a:pt x="367" y="281"/>
                    <a:pt x="367" y="281"/>
                    <a:pt x="367" y="281"/>
                  </a:cubicBezTo>
                  <a:cubicBezTo>
                    <a:pt x="367" y="281"/>
                    <a:pt x="367" y="281"/>
                    <a:pt x="367" y="281"/>
                  </a:cubicBezTo>
                  <a:cubicBezTo>
                    <a:pt x="367" y="281"/>
                    <a:pt x="367" y="281"/>
                    <a:pt x="367" y="281"/>
                  </a:cubicBezTo>
                  <a:cubicBezTo>
                    <a:pt x="367" y="281"/>
                    <a:pt x="367" y="281"/>
                    <a:pt x="367" y="281"/>
                  </a:cubicBezTo>
                  <a:cubicBezTo>
                    <a:pt x="367" y="281"/>
                    <a:pt x="367" y="281"/>
                    <a:pt x="367" y="281"/>
                  </a:cubicBezTo>
                  <a:cubicBezTo>
                    <a:pt x="367" y="281"/>
                    <a:pt x="367" y="281"/>
                    <a:pt x="367" y="281"/>
                  </a:cubicBezTo>
                  <a:cubicBezTo>
                    <a:pt x="366" y="281"/>
                    <a:pt x="366" y="281"/>
                    <a:pt x="366" y="281"/>
                  </a:cubicBezTo>
                  <a:cubicBezTo>
                    <a:pt x="366" y="280"/>
                    <a:pt x="366" y="280"/>
                    <a:pt x="366" y="280"/>
                  </a:cubicBezTo>
                  <a:cubicBezTo>
                    <a:pt x="366" y="280"/>
                    <a:pt x="366" y="280"/>
                    <a:pt x="366" y="280"/>
                  </a:cubicBezTo>
                  <a:cubicBezTo>
                    <a:pt x="366" y="280"/>
                    <a:pt x="366" y="280"/>
                    <a:pt x="366" y="280"/>
                  </a:cubicBezTo>
                  <a:cubicBezTo>
                    <a:pt x="365" y="280"/>
                    <a:pt x="365" y="280"/>
                    <a:pt x="365" y="280"/>
                  </a:cubicBezTo>
                  <a:cubicBezTo>
                    <a:pt x="365" y="280"/>
                    <a:pt x="365" y="280"/>
                    <a:pt x="365" y="280"/>
                  </a:cubicBezTo>
                  <a:cubicBezTo>
                    <a:pt x="365" y="279"/>
                    <a:pt x="365" y="279"/>
                    <a:pt x="365" y="279"/>
                  </a:cubicBezTo>
                  <a:cubicBezTo>
                    <a:pt x="365" y="279"/>
                    <a:pt x="365" y="279"/>
                    <a:pt x="365" y="279"/>
                  </a:cubicBezTo>
                  <a:cubicBezTo>
                    <a:pt x="364" y="279"/>
                    <a:pt x="364" y="279"/>
                    <a:pt x="364" y="279"/>
                  </a:cubicBezTo>
                  <a:cubicBezTo>
                    <a:pt x="364" y="279"/>
                    <a:pt x="364" y="279"/>
                    <a:pt x="364" y="279"/>
                  </a:cubicBezTo>
                  <a:cubicBezTo>
                    <a:pt x="363" y="279"/>
                    <a:pt x="363" y="279"/>
                    <a:pt x="363" y="279"/>
                  </a:cubicBezTo>
                  <a:cubicBezTo>
                    <a:pt x="363" y="279"/>
                    <a:pt x="363" y="279"/>
                    <a:pt x="363" y="279"/>
                  </a:cubicBezTo>
                  <a:cubicBezTo>
                    <a:pt x="363" y="279"/>
                    <a:pt x="363" y="279"/>
                    <a:pt x="363" y="279"/>
                  </a:cubicBezTo>
                  <a:cubicBezTo>
                    <a:pt x="362" y="279"/>
                    <a:pt x="362" y="279"/>
                    <a:pt x="362" y="279"/>
                  </a:cubicBezTo>
                  <a:cubicBezTo>
                    <a:pt x="362" y="279"/>
                    <a:pt x="362" y="279"/>
                    <a:pt x="362" y="279"/>
                  </a:cubicBezTo>
                  <a:cubicBezTo>
                    <a:pt x="362" y="280"/>
                    <a:pt x="362" y="280"/>
                    <a:pt x="362" y="280"/>
                  </a:cubicBezTo>
                  <a:cubicBezTo>
                    <a:pt x="361" y="280"/>
                    <a:pt x="361" y="280"/>
                    <a:pt x="361" y="280"/>
                  </a:cubicBezTo>
                  <a:cubicBezTo>
                    <a:pt x="360" y="280"/>
                    <a:pt x="360" y="280"/>
                    <a:pt x="360" y="280"/>
                  </a:cubicBezTo>
                  <a:cubicBezTo>
                    <a:pt x="360" y="280"/>
                    <a:pt x="360" y="280"/>
                    <a:pt x="360" y="280"/>
                  </a:cubicBezTo>
                  <a:cubicBezTo>
                    <a:pt x="360" y="280"/>
                    <a:pt x="359" y="280"/>
                    <a:pt x="359" y="280"/>
                  </a:cubicBezTo>
                  <a:cubicBezTo>
                    <a:pt x="358" y="280"/>
                    <a:pt x="359" y="280"/>
                    <a:pt x="358" y="280"/>
                  </a:cubicBezTo>
                  <a:cubicBezTo>
                    <a:pt x="358" y="280"/>
                    <a:pt x="358" y="280"/>
                    <a:pt x="358" y="280"/>
                  </a:cubicBezTo>
                  <a:cubicBezTo>
                    <a:pt x="357" y="280"/>
                    <a:pt x="357" y="280"/>
                    <a:pt x="357" y="280"/>
                  </a:cubicBezTo>
                  <a:cubicBezTo>
                    <a:pt x="357" y="280"/>
                    <a:pt x="357" y="280"/>
                    <a:pt x="357" y="280"/>
                  </a:cubicBezTo>
                  <a:cubicBezTo>
                    <a:pt x="357" y="280"/>
                    <a:pt x="357" y="280"/>
                    <a:pt x="357" y="280"/>
                  </a:cubicBezTo>
                  <a:cubicBezTo>
                    <a:pt x="357" y="280"/>
                    <a:pt x="357" y="280"/>
                    <a:pt x="357" y="280"/>
                  </a:cubicBezTo>
                  <a:cubicBezTo>
                    <a:pt x="355" y="281"/>
                    <a:pt x="355" y="281"/>
                    <a:pt x="355" y="281"/>
                  </a:cubicBezTo>
                  <a:cubicBezTo>
                    <a:pt x="354" y="281"/>
                    <a:pt x="354" y="281"/>
                    <a:pt x="354" y="281"/>
                  </a:cubicBezTo>
                  <a:cubicBezTo>
                    <a:pt x="354" y="282"/>
                    <a:pt x="354" y="282"/>
                    <a:pt x="354" y="282"/>
                  </a:cubicBezTo>
                  <a:cubicBezTo>
                    <a:pt x="354" y="282"/>
                    <a:pt x="354" y="282"/>
                    <a:pt x="354" y="282"/>
                  </a:cubicBezTo>
                  <a:cubicBezTo>
                    <a:pt x="354" y="282"/>
                    <a:pt x="354" y="282"/>
                    <a:pt x="354" y="282"/>
                  </a:cubicBezTo>
                  <a:cubicBezTo>
                    <a:pt x="354" y="282"/>
                    <a:pt x="354" y="282"/>
                    <a:pt x="354" y="282"/>
                  </a:cubicBezTo>
                  <a:cubicBezTo>
                    <a:pt x="354" y="282"/>
                    <a:pt x="354" y="282"/>
                    <a:pt x="354" y="282"/>
                  </a:cubicBezTo>
                  <a:cubicBezTo>
                    <a:pt x="353" y="282"/>
                    <a:pt x="353" y="282"/>
                    <a:pt x="353" y="282"/>
                  </a:cubicBezTo>
                  <a:cubicBezTo>
                    <a:pt x="352" y="282"/>
                    <a:pt x="352" y="282"/>
                    <a:pt x="352" y="282"/>
                  </a:cubicBezTo>
                  <a:cubicBezTo>
                    <a:pt x="352" y="283"/>
                    <a:pt x="352" y="283"/>
                    <a:pt x="352" y="283"/>
                  </a:cubicBezTo>
                  <a:cubicBezTo>
                    <a:pt x="352" y="282"/>
                    <a:pt x="352" y="282"/>
                    <a:pt x="352" y="282"/>
                  </a:cubicBezTo>
                  <a:cubicBezTo>
                    <a:pt x="352" y="283"/>
                    <a:pt x="352" y="283"/>
                    <a:pt x="352" y="283"/>
                  </a:cubicBezTo>
                  <a:cubicBezTo>
                    <a:pt x="352" y="283"/>
                    <a:pt x="352" y="283"/>
                    <a:pt x="352" y="283"/>
                  </a:cubicBezTo>
                  <a:cubicBezTo>
                    <a:pt x="351" y="283"/>
                    <a:pt x="351" y="283"/>
                    <a:pt x="351" y="283"/>
                  </a:cubicBezTo>
                  <a:cubicBezTo>
                    <a:pt x="351" y="283"/>
                    <a:pt x="351" y="283"/>
                    <a:pt x="351" y="283"/>
                  </a:cubicBezTo>
                  <a:cubicBezTo>
                    <a:pt x="351" y="284"/>
                    <a:pt x="351" y="284"/>
                    <a:pt x="351" y="284"/>
                  </a:cubicBezTo>
                  <a:cubicBezTo>
                    <a:pt x="350" y="285"/>
                    <a:pt x="350" y="285"/>
                    <a:pt x="350" y="285"/>
                  </a:cubicBezTo>
                  <a:cubicBezTo>
                    <a:pt x="350" y="285"/>
                    <a:pt x="350" y="285"/>
                    <a:pt x="350" y="285"/>
                  </a:cubicBezTo>
                  <a:cubicBezTo>
                    <a:pt x="349" y="285"/>
                    <a:pt x="349" y="285"/>
                    <a:pt x="349" y="285"/>
                  </a:cubicBezTo>
                  <a:cubicBezTo>
                    <a:pt x="349" y="286"/>
                    <a:pt x="349" y="286"/>
                    <a:pt x="349" y="286"/>
                  </a:cubicBezTo>
                  <a:cubicBezTo>
                    <a:pt x="349" y="286"/>
                    <a:pt x="349" y="286"/>
                    <a:pt x="349" y="286"/>
                  </a:cubicBezTo>
                  <a:cubicBezTo>
                    <a:pt x="348" y="286"/>
                    <a:pt x="348" y="286"/>
                    <a:pt x="348" y="286"/>
                  </a:cubicBezTo>
                  <a:cubicBezTo>
                    <a:pt x="348" y="286"/>
                    <a:pt x="348" y="286"/>
                    <a:pt x="348" y="286"/>
                  </a:cubicBezTo>
                  <a:cubicBezTo>
                    <a:pt x="348" y="286"/>
                    <a:pt x="348" y="286"/>
                    <a:pt x="348" y="286"/>
                  </a:cubicBezTo>
                  <a:cubicBezTo>
                    <a:pt x="348" y="286"/>
                    <a:pt x="348" y="286"/>
                    <a:pt x="348" y="286"/>
                  </a:cubicBezTo>
                  <a:cubicBezTo>
                    <a:pt x="348" y="286"/>
                    <a:pt x="348" y="286"/>
                    <a:pt x="348" y="286"/>
                  </a:cubicBezTo>
                  <a:cubicBezTo>
                    <a:pt x="347" y="286"/>
                    <a:pt x="347" y="286"/>
                    <a:pt x="347" y="286"/>
                  </a:cubicBezTo>
                  <a:cubicBezTo>
                    <a:pt x="347" y="286"/>
                    <a:pt x="347" y="286"/>
                    <a:pt x="347" y="286"/>
                  </a:cubicBezTo>
                  <a:cubicBezTo>
                    <a:pt x="346" y="286"/>
                    <a:pt x="346" y="286"/>
                    <a:pt x="346" y="286"/>
                  </a:cubicBezTo>
                  <a:cubicBezTo>
                    <a:pt x="346" y="287"/>
                    <a:pt x="346" y="287"/>
                    <a:pt x="346" y="287"/>
                  </a:cubicBezTo>
                  <a:cubicBezTo>
                    <a:pt x="346" y="286"/>
                    <a:pt x="346" y="286"/>
                    <a:pt x="346" y="286"/>
                  </a:cubicBezTo>
                  <a:cubicBezTo>
                    <a:pt x="345" y="286"/>
                    <a:pt x="345" y="286"/>
                    <a:pt x="345" y="286"/>
                  </a:cubicBezTo>
                  <a:cubicBezTo>
                    <a:pt x="345" y="286"/>
                    <a:pt x="345" y="286"/>
                    <a:pt x="345" y="286"/>
                  </a:cubicBezTo>
                  <a:cubicBezTo>
                    <a:pt x="345" y="286"/>
                    <a:pt x="345" y="286"/>
                    <a:pt x="345" y="286"/>
                  </a:cubicBezTo>
                  <a:cubicBezTo>
                    <a:pt x="344" y="286"/>
                    <a:pt x="344" y="286"/>
                    <a:pt x="344" y="286"/>
                  </a:cubicBezTo>
                  <a:cubicBezTo>
                    <a:pt x="344" y="286"/>
                    <a:pt x="344" y="286"/>
                    <a:pt x="344" y="286"/>
                  </a:cubicBezTo>
                  <a:cubicBezTo>
                    <a:pt x="344" y="286"/>
                    <a:pt x="344" y="286"/>
                    <a:pt x="344" y="286"/>
                  </a:cubicBezTo>
                  <a:cubicBezTo>
                    <a:pt x="343" y="286"/>
                    <a:pt x="343" y="286"/>
                    <a:pt x="343" y="286"/>
                  </a:cubicBezTo>
                  <a:cubicBezTo>
                    <a:pt x="343" y="286"/>
                    <a:pt x="343" y="286"/>
                    <a:pt x="343" y="286"/>
                  </a:cubicBezTo>
                  <a:cubicBezTo>
                    <a:pt x="342" y="287"/>
                    <a:pt x="342" y="287"/>
                    <a:pt x="342" y="287"/>
                  </a:cubicBezTo>
                  <a:cubicBezTo>
                    <a:pt x="341" y="286"/>
                    <a:pt x="341" y="286"/>
                    <a:pt x="341" y="286"/>
                  </a:cubicBezTo>
                  <a:cubicBezTo>
                    <a:pt x="341" y="286"/>
                    <a:pt x="341" y="286"/>
                    <a:pt x="341" y="286"/>
                  </a:cubicBezTo>
                  <a:cubicBezTo>
                    <a:pt x="341" y="286"/>
                    <a:pt x="341" y="286"/>
                    <a:pt x="341" y="286"/>
                  </a:cubicBezTo>
                  <a:cubicBezTo>
                    <a:pt x="341" y="286"/>
                    <a:pt x="341" y="286"/>
                    <a:pt x="341" y="286"/>
                  </a:cubicBezTo>
                  <a:cubicBezTo>
                    <a:pt x="340" y="286"/>
                    <a:pt x="340" y="286"/>
                    <a:pt x="340" y="286"/>
                  </a:cubicBezTo>
                  <a:cubicBezTo>
                    <a:pt x="340" y="286"/>
                    <a:pt x="339" y="286"/>
                    <a:pt x="339" y="286"/>
                  </a:cubicBezTo>
                  <a:cubicBezTo>
                    <a:pt x="339" y="286"/>
                    <a:pt x="339" y="286"/>
                    <a:pt x="339" y="286"/>
                  </a:cubicBezTo>
                  <a:cubicBezTo>
                    <a:pt x="338" y="286"/>
                    <a:pt x="338" y="286"/>
                    <a:pt x="338" y="286"/>
                  </a:cubicBezTo>
                  <a:cubicBezTo>
                    <a:pt x="338" y="286"/>
                    <a:pt x="338" y="286"/>
                    <a:pt x="338" y="286"/>
                  </a:cubicBezTo>
                  <a:cubicBezTo>
                    <a:pt x="338" y="286"/>
                    <a:pt x="338" y="286"/>
                    <a:pt x="338" y="286"/>
                  </a:cubicBezTo>
                  <a:cubicBezTo>
                    <a:pt x="338" y="286"/>
                    <a:pt x="338" y="286"/>
                    <a:pt x="338" y="286"/>
                  </a:cubicBezTo>
                  <a:cubicBezTo>
                    <a:pt x="338" y="286"/>
                    <a:pt x="338" y="286"/>
                    <a:pt x="338" y="286"/>
                  </a:cubicBezTo>
                  <a:cubicBezTo>
                    <a:pt x="338" y="286"/>
                    <a:pt x="338" y="286"/>
                    <a:pt x="338" y="286"/>
                  </a:cubicBezTo>
                  <a:cubicBezTo>
                    <a:pt x="337" y="286"/>
                    <a:pt x="337" y="286"/>
                    <a:pt x="337" y="286"/>
                  </a:cubicBezTo>
                  <a:cubicBezTo>
                    <a:pt x="337" y="286"/>
                    <a:pt x="337" y="286"/>
                    <a:pt x="337" y="286"/>
                  </a:cubicBezTo>
                  <a:cubicBezTo>
                    <a:pt x="337" y="286"/>
                    <a:pt x="337" y="286"/>
                    <a:pt x="337" y="286"/>
                  </a:cubicBezTo>
                  <a:cubicBezTo>
                    <a:pt x="337" y="286"/>
                    <a:pt x="337" y="286"/>
                    <a:pt x="337" y="286"/>
                  </a:cubicBezTo>
                  <a:cubicBezTo>
                    <a:pt x="336" y="287"/>
                    <a:pt x="336" y="287"/>
                    <a:pt x="336" y="287"/>
                  </a:cubicBezTo>
                  <a:cubicBezTo>
                    <a:pt x="336" y="286"/>
                    <a:pt x="336" y="286"/>
                    <a:pt x="336" y="286"/>
                  </a:cubicBezTo>
                  <a:cubicBezTo>
                    <a:pt x="336" y="287"/>
                    <a:pt x="336" y="287"/>
                    <a:pt x="336" y="287"/>
                  </a:cubicBezTo>
                  <a:cubicBezTo>
                    <a:pt x="336" y="287"/>
                    <a:pt x="336" y="287"/>
                    <a:pt x="336" y="287"/>
                  </a:cubicBezTo>
                  <a:cubicBezTo>
                    <a:pt x="336" y="287"/>
                    <a:pt x="336" y="287"/>
                    <a:pt x="336" y="287"/>
                  </a:cubicBezTo>
                  <a:cubicBezTo>
                    <a:pt x="335" y="287"/>
                    <a:pt x="335" y="288"/>
                    <a:pt x="335" y="288"/>
                  </a:cubicBezTo>
                  <a:cubicBezTo>
                    <a:pt x="335" y="288"/>
                    <a:pt x="335" y="288"/>
                    <a:pt x="335" y="288"/>
                  </a:cubicBezTo>
                  <a:cubicBezTo>
                    <a:pt x="335" y="288"/>
                    <a:pt x="335" y="288"/>
                    <a:pt x="335" y="288"/>
                  </a:cubicBezTo>
                  <a:cubicBezTo>
                    <a:pt x="334" y="289"/>
                    <a:pt x="334" y="289"/>
                    <a:pt x="334" y="289"/>
                  </a:cubicBezTo>
                  <a:cubicBezTo>
                    <a:pt x="334" y="290"/>
                    <a:pt x="334" y="290"/>
                    <a:pt x="334" y="290"/>
                  </a:cubicBezTo>
                  <a:cubicBezTo>
                    <a:pt x="333" y="290"/>
                    <a:pt x="333" y="290"/>
                    <a:pt x="333" y="290"/>
                  </a:cubicBezTo>
                  <a:cubicBezTo>
                    <a:pt x="334" y="290"/>
                    <a:pt x="334" y="290"/>
                    <a:pt x="334" y="290"/>
                  </a:cubicBezTo>
                  <a:cubicBezTo>
                    <a:pt x="333" y="290"/>
                    <a:pt x="333" y="290"/>
                    <a:pt x="333" y="290"/>
                  </a:cubicBezTo>
                  <a:cubicBezTo>
                    <a:pt x="333" y="290"/>
                    <a:pt x="333" y="290"/>
                    <a:pt x="333" y="290"/>
                  </a:cubicBezTo>
                  <a:cubicBezTo>
                    <a:pt x="333" y="291"/>
                    <a:pt x="333" y="291"/>
                    <a:pt x="333" y="291"/>
                  </a:cubicBezTo>
                  <a:cubicBezTo>
                    <a:pt x="333" y="291"/>
                    <a:pt x="333" y="291"/>
                    <a:pt x="333" y="291"/>
                  </a:cubicBezTo>
                  <a:cubicBezTo>
                    <a:pt x="333" y="291"/>
                    <a:pt x="333" y="291"/>
                    <a:pt x="333" y="291"/>
                  </a:cubicBezTo>
                  <a:cubicBezTo>
                    <a:pt x="333" y="291"/>
                    <a:pt x="333" y="291"/>
                    <a:pt x="333" y="291"/>
                  </a:cubicBezTo>
                  <a:cubicBezTo>
                    <a:pt x="333" y="291"/>
                    <a:pt x="333" y="291"/>
                    <a:pt x="333" y="291"/>
                  </a:cubicBezTo>
                  <a:cubicBezTo>
                    <a:pt x="333" y="292"/>
                    <a:pt x="333" y="292"/>
                    <a:pt x="333" y="292"/>
                  </a:cubicBezTo>
                  <a:cubicBezTo>
                    <a:pt x="334" y="292"/>
                    <a:pt x="334" y="292"/>
                    <a:pt x="334" y="292"/>
                  </a:cubicBezTo>
                  <a:cubicBezTo>
                    <a:pt x="334" y="292"/>
                    <a:pt x="334" y="292"/>
                    <a:pt x="334" y="292"/>
                  </a:cubicBezTo>
                  <a:cubicBezTo>
                    <a:pt x="333" y="292"/>
                    <a:pt x="333" y="292"/>
                    <a:pt x="333" y="292"/>
                  </a:cubicBezTo>
                  <a:cubicBezTo>
                    <a:pt x="333" y="293"/>
                    <a:pt x="333" y="293"/>
                    <a:pt x="333" y="293"/>
                  </a:cubicBezTo>
                  <a:cubicBezTo>
                    <a:pt x="334" y="293"/>
                    <a:pt x="334" y="293"/>
                    <a:pt x="334" y="293"/>
                  </a:cubicBezTo>
                  <a:cubicBezTo>
                    <a:pt x="334" y="293"/>
                    <a:pt x="334" y="293"/>
                    <a:pt x="334" y="293"/>
                  </a:cubicBezTo>
                  <a:cubicBezTo>
                    <a:pt x="334" y="293"/>
                    <a:pt x="334" y="293"/>
                    <a:pt x="334" y="293"/>
                  </a:cubicBezTo>
                  <a:cubicBezTo>
                    <a:pt x="334" y="294"/>
                    <a:pt x="334" y="294"/>
                    <a:pt x="334" y="294"/>
                  </a:cubicBezTo>
                  <a:cubicBezTo>
                    <a:pt x="334" y="294"/>
                    <a:pt x="334" y="294"/>
                    <a:pt x="334" y="294"/>
                  </a:cubicBezTo>
                  <a:cubicBezTo>
                    <a:pt x="334" y="295"/>
                    <a:pt x="334" y="295"/>
                    <a:pt x="334" y="295"/>
                  </a:cubicBezTo>
                  <a:cubicBezTo>
                    <a:pt x="333" y="295"/>
                    <a:pt x="334" y="295"/>
                    <a:pt x="334" y="296"/>
                  </a:cubicBezTo>
                  <a:cubicBezTo>
                    <a:pt x="334" y="296"/>
                    <a:pt x="334" y="296"/>
                    <a:pt x="334" y="296"/>
                  </a:cubicBezTo>
                  <a:cubicBezTo>
                    <a:pt x="334" y="297"/>
                    <a:pt x="334" y="297"/>
                    <a:pt x="334" y="297"/>
                  </a:cubicBezTo>
                  <a:cubicBezTo>
                    <a:pt x="334" y="297"/>
                    <a:pt x="334" y="297"/>
                    <a:pt x="334" y="297"/>
                  </a:cubicBezTo>
                  <a:cubicBezTo>
                    <a:pt x="334" y="297"/>
                    <a:pt x="334" y="297"/>
                    <a:pt x="334" y="297"/>
                  </a:cubicBezTo>
                  <a:cubicBezTo>
                    <a:pt x="334" y="297"/>
                    <a:pt x="334" y="297"/>
                    <a:pt x="334" y="297"/>
                  </a:cubicBezTo>
                  <a:cubicBezTo>
                    <a:pt x="334" y="298"/>
                    <a:pt x="334" y="298"/>
                    <a:pt x="334" y="298"/>
                  </a:cubicBezTo>
                  <a:cubicBezTo>
                    <a:pt x="334" y="298"/>
                    <a:pt x="334" y="298"/>
                    <a:pt x="334" y="298"/>
                  </a:cubicBezTo>
                  <a:cubicBezTo>
                    <a:pt x="334" y="298"/>
                    <a:pt x="334" y="298"/>
                    <a:pt x="334" y="298"/>
                  </a:cubicBezTo>
                  <a:cubicBezTo>
                    <a:pt x="334" y="298"/>
                    <a:pt x="334" y="298"/>
                    <a:pt x="334" y="298"/>
                  </a:cubicBezTo>
                  <a:cubicBezTo>
                    <a:pt x="334" y="298"/>
                    <a:pt x="334" y="298"/>
                    <a:pt x="334" y="298"/>
                  </a:cubicBezTo>
                  <a:cubicBezTo>
                    <a:pt x="334" y="298"/>
                    <a:pt x="334" y="298"/>
                    <a:pt x="334" y="298"/>
                  </a:cubicBezTo>
                  <a:cubicBezTo>
                    <a:pt x="334" y="299"/>
                    <a:pt x="334" y="299"/>
                    <a:pt x="334" y="299"/>
                  </a:cubicBezTo>
                  <a:cubicBezTo>
                    <a:pt x="334" y="299"/>
                    <a:pt x="334" y="299"/>
                    <a:pt x="334" y="299"/>
                  </a:cubicBezTo>
                  <a:cubicBezTo>
                    <a:pt x="334" y="299"/>
                    <a:pt x="335" y="299"/>
                    <a:pt x="335" y="299"/>
                  </a:cubicBezTo>
                  <a:cubicBezTo>
                    <a:pt x="335" y="300"/>
                    <a:pt x="335" y="300"/>
                    <a:pt x="335" y="300"/>
                  </a:cubicBezTo>
                  <a:cubicBezTo>
                    <a:pt x="335" y="300"/>
                    <a:pt x="335" y="300"/>
                    <a:pt x="335" y="300"/>
                  </a:cubicBezTo>
                  <a:cubicBezTo>
                    <a:pt x="335" y="300"/>
                    <a:pt x="335" y="300"/>
                    <a:pt x="335" y="300"/>
                  </a:cubicBezTo>
                  <a:cubicBezTo>
                    <a:pt x="335" y="300"/>
                    <a:pt x="335" y="300"/>
                    <a:pt x="335" y="300"/>
                  </a:cubicBezTo>
                  <a:cubicBezTo>
                    <a:pt x="335" y="301"/>
                    <a:pt x="335" y="301"/>
                    <a:pt x="335" y="301"/>
                  </a:cubicBezTo>
                  <a:cubicBezTo>
                    <a:pt x="335" y="301"/>
                    <a:pt x="335" y="301"/>
                    <a:pt x="335" y="301"/>
                  </a:cubicBezTo>
                  <a:cubicBezTo>
                    <a:pt x="336" y="301"/>
                    <a:pt x="336" y="301"/>
                    <a:pt x="336" y="301"/>
                  </a:cubicBezTo>
                  <a:cubicBezTo>
                    <a:pt x="335" y="301"/>
                    <a:pt x="335" y="301"/>
                    <a:pt x="335" y="301"/>
                  </a:cubicBezTo>
                  <a:cubicBezTo>
                    <a:pt x="336" y="302"/>
                    <a:pt x="336" y="302"/>
                    <a:pt x="336" y="302"/>
                  </a:cubicBezTo>
                  <a:cubicBezTo>
                    <a:pt x="336" y="301"/>
                    <a:pt x="336" y="301"/>
                    <a:pt x="336" y="301"/>
                  </a:cubicBezTo>
                  <a:cubicBezTo>
                    <a:pt x="336" y="302"/>
                    <a:pt x="336" y="302"/>
                    <a:pt x="336" y="302"/>
                  </a:cubicBezTo>
                  <a:cubicBezTo>
                    <a:pt x="336" y="302"/>
                    <a:pt x="336" y="302"/>
                    <a:pt x="336" y="302"/>
                  </a:cubicBezTo>
                  <a:cubicBezTo>
                    <a:pt x="336" y="302"/>
                    <a:pt x="336" y="302"/>
                    <a:pt x="336" y="302"/>
                  </a:cubicBezTo>
                  <a:cubicBezTo>
                    <a:pt x="336" y="302"/>
                    <a:pt x="336" y="302"/>
                    <a:pt x="336" y="302"/>
                  </a:cubicBezTo>
                  <a:cubicBezTo>
                    <a:pt x="336" y="303"/>
                    <a:pt x="336" y="303"/>
                    <a:pt x="336" y="303"/>
                  </a:cubicBezTo>
                  <a:cubicBezTo>
                    <a:pt x="336" y="303"/>
                    <a:pt x="336" y="303"/>
                    <a:pt x="336" y="303"/>
                  </a:cubicBezTo>
                  <a:cubicBezTo>
                    <a:pt x="336" y="303"/>
                    <a:pt x="336" y="303"/>
                    <a:pt x="336" y="303"/>
                  </a:cubicBezTo>
                  <a:cubicBezTo>
                    <a:pt x="336" y="303"/>
                    <a:pt x="336" y="303"/>
                    <a:pt x="336" y="303"/>
                  </a:cubicBezTo>
                  <a:cubicBezTo>
                    <a:pt x="336" y="303"/>
                    <a:pt x="336" y="303"/>
                    <a:pt x="336" y="303"/>
                  </a:cubicBezTo>
                  <a:cubicBezTo>
                    <a:pt x="337" y="304"/>
                    <a:pt x="337" y="304"/>
                    <a:pt x="337" y="304"/>
                  </a:cubicBezTo>
                  <a:cubicBezTo>
                    <a:pt x="338" y="303"/>
                    <a:pt x="338" y="303"/>
                    <a:pt x="338" y="303"/>
                  </a:cubicBezTo>
                  <a:cubicBezTo>
                    <a:pt x="338" y="303"/>
                    <a:pt x="338" y="303"/>
                    <a:pt x="338" y="303"/>
                  </a:cubicBezTo>
                  <a:cubicBezTo>
                    <a:pt x="338" y="304"/>
                    <a:pt x="338" y="304"/>
                    <a:pt x="338" y="304"/>
                  </a:cubicBezTo>
                  <a:cubicBezTo>
                    <a:pt x="337" y="304"/>
                    <a:pt x="337" y="304"/>
                    <a:pt x="337" y="304"/>
                  </a:cubicBezTo>
                  <a:cubicBezTo>
                    <a:pt x="337" y="304"/>
                    <a:pt x="337" y="304"/>
                    <a:pt x="337" y="304"/>
                  </a:cubicBezTo>
                  <a:cubicBezTo>
                    <a:pt x="337" y="304"/>
                    <a:pt x="337" y="304"/>
                    <a:pt x="337" y="304"/>
                  </a:cubicBezTo>
                  <a:cubicBezTo>
                    <a:pt x="338" y="305"/>
                    <a:pt x="338" y="305"/>
                    <a:pt x="338" y="305"/>
                  </a:cubicBezTo>
                  <a:cubicBezTo>
                    <a:pt x="337" y="305"/>
                    <a:pt x="337" y="305"/>
                    <a:pt x="337" y="305"/>
                  </a:cubicBezTo>
                  <a:cubicBezTo>
                    <a:pt x="337" y="305"/>
                    <a:pt x="337" y="305"/>
                    <a:pt x="337" y="306"/>
                  </a:cubicBezTo>
                  <a:cubicBezTo>
                    <a:pt x="337" y="306"/>
                    <a:pt x="337" y="306"/>
                    <a:pt x="337" y="306"/>
                  </a:cubicBezTo>
                  <a:cubicBezTo>
                    <a:pt x="337" y="306"/>
                    <a:pt x="337" y="306"/>
                    <a:pt x="337" y="306"/>
                  </a:cubicBezTo>
                  <a:cubicBezTo>
                    <a:pt x="337" y="307"/>
                    <a:pt x="337" y="306"/>
                    <a:pt x="337" y="307"/>
                  </a:cubicBezTo>
                  <a:cubicBezTo>
                    <a:pt x="337" y="306"/>
                    <a:pt x="337" y="306"/>
                    <a:pt x="337" y="306"/>
                  </a:cubicBezTo>
                  <a:cubicBezTo>
                    <a:pt x="337" y="307"/>
                    <a:pt x="337" y="307"/>
                    <a:pt x="337" y="307"/>
                  </a:cubicBezTo>
                  <a:cubicBezTo>
                    <a:pt x="337" y="307"/>
                    <a:pt x="337" y="307"/>
                    <a:pt x="337" y="307"/>
                  </a:cubicBezTo>
                  <a:cubicBezTo>
                    <a:pt x="337" y="307"/>
                    <a:pt x="337" y="307"/>
                    <a:pt x="337" y="307"/>
                  </a:cubicBezTo>
                  <a:cubicBezTo>
                    <a:pt x="337" y="307"/>
                    <a:pt x="337" y="307"/>
                    <a:pt x="337" y="307"/>
                  </a:cubicBezTo>
                  <a:cubicBezTo>
                    <a:pt x="337" y="307"/>
                    <a:pt x="337" y="307"/>
                    <a:pt x="337" y="307"/>
                  </a:cubicBezTo>
                  <a:cubicBezTo>
                    <a:pt x="337" y="308"/>
                    <a:pt x="337" y="308"/>
                    <a:pt x="337" y="308"/>
                  </a:cubicBezTo>
                  <a:cubicBezTo>
                    <a:pt x="337" y="308"/>
                    <a:pt x="337" y="308"/>
                    <a:pt x="337" y="308"/>
                  </a:cubicBezTo>
                  <a:cubicBezTo>
                    <a:pt x="337" y="308"/>
                    <a:pt x="337" y="308"/>
                    <a:pt x="337" y="308"/>
                  </a:cubicBezTo>
                  <a:cubicBezTo>
                    <a:pt x="337" y="308"/>
                    <a:pt x="337" y="308"/>
                    <a:pt x="337" y="308"/>
                  </a:cubicBezTo>
                  <a:cubicBezTo>
                    <a:pt x="337" y="309"/>
                    <a:pt x="337" y="309"/>
                    <a:pt x="337" y="309"/>
                  </a:cubicBezTo>
                  <a:cubicBezTo>
                    <a:pt x="337" y="309"/>
                    <a:pt x="337" y="309"/>
                    <a:pt x="337" y="309"/>
                  </a:cubicBezTo>
                  <a:cubicBezTo>
                    <a:pt x="337" y="309"/>
                    <a:pt x="337" y="309"/>
                    <a:pt x="337" y="309"/>
                  </a:cubicBezTo>
                  <a:cubicBezTo>
                    <a:pt x="337" y="310"/>
                    <a:pt x="337" y="310"/>
                    <a:pt x="337" y="310"/>
                  </a:cubicBezTo>
                  <a:cubicBezTo>
                    <a:pt x="338" y="311"/>
                    <a:pt x="338" y="311"/>
                    <a:pt x="338" y="311"/>
                  </a:cubicBezTo>
                  <a:cubicBezTo>
                    <a:pt x="338" y="311"/>
                    <a:pt x="338" y="311"/>
                    <a:pt x="338" y="311"/>
                  </a:cubicBezTo>
                  <a:cubicBezTo>
                    <a:pt x="339" y="311"/>
                    <a:pt x="339" y="310"/>
                    <a:pt x="339" y="311"/>
                  </a:cubicBezTo>
                  <a:cubicBezTo>
                    <a:pt x="339" y="311"/>
                    <a:pt x="339" y="311"/>
                    <a:pt x="339" y="311"/>
                  </a:cubicBezTo>
                  <a:cubicBezTo>
                    <a:pt x="339" y="310"/>
                    <a:pt x="339" y="310"/>
                    <a:pt x="339" y="310"/>
                  </a:cubicBezTo>
                  <a:cubicBezTo>
                    <a:pt x="340" y="310"/>
                    <a:pt x="340" y="310"/>
                    <a:pt x="340" y="310"/>
                  </a:cubicBezTo>
                  <a:cubicBezTo>
                    <a:pt x="340" y="311"/>
                    <a:pt x="340" y="311"/>
                    <a:pt x="340" y="311"/>
                  </a:cubicBezTo>
                  <a:cubicBezTo>
                    <a:pt x="340" y="311"/>
                    <a:pt x="340" y="311"/>
                    <a:pt x="340" y="311"/>
                  </a:cubicBezTo>
                  <a:cubicBezTo>
                    <a:pt x="341" y="311"/>
                    <a:pt x="341" y="311"/>
                    <a:pt x="341" y="311"/>
                  </a:cubicBezTo>
                  <a:cubicBezTo>
                    <a:pt x="341" y="311"/>
                    <a:pt x="341" y="311"/>
                    <a:pt x="341" y="311"/>
                  </a:cubicBezTo>
                  <a:cubicBezTo>
                    <a:pt x="341" y="311"/>
                    <a:pt x="341" y="311"/>
                    <a:pt x="341" y="311"/>
                  </a:cubicBezTo>
                  <a:cubicBezTo>
                    <a:pt x="341" y="311"/>
                    <a:pt x="341" y="311"/>
                    <a:pt x="341" y="311"/>
                  </a:cubicBezTo>
                  <a:cubicBezTo>
                    <a:pt x="341" y="311"/>
                    <a:pt x="341" y="311"/>
                    <a:pt x="341" y="311"/>
                  </a:cubicBezTo>
                  <a:cubicBezTo>
                    <a:pt x="341" y="311"/>
                    <a:pt x="341" y="311"/>
                    <a:pt x="341" y="311"/>
                  </a:cubicBezTo>
                  <a:cubicBezTo>
                    <a:pt x="341" y="311"/>
                    <a:pt x="341" y="311"/>
                    <a:pt x="341" y="311"/>
                  </a:cubicBezTo>
                  <a:cubicBezTo>
                    <a:pt x="342" y="312"/>
                    <a:pt x="342" y="312"/>
                    <a:pt x="342" y="312"/>
                  </a:cubicBezTo>
                  <a:cubicBezTo>
                    <a:pt x="342" y="312"/>
                    <a:pt x="342" y="312"/>
                    <a:pt x="342" y="312"/>
                  </a:cubicBezTo>
                  <a:cubicBezTo>
                    <a:pt x="342" y="312"/>
                    <a:pt x="342" y="312"/>
                    <a:pt x="342" y="312"/>
                  </a:cubicBezTo>
                  <a:cubicBezTo>
                    <a:pt x="342" y="312"/>
                    <a:pt x="342" y="312"/>
                    <a:pt x="342" y="312"/>
                  </a:cubicBezTo>
                  <a:cubicBezTo>
                    <a:pt x="342" y="313"/>
                    <a:pt x="342" y="313"/>
                    <a:pt x="342" y="313"/>
                  </a:cubicBezTo>
                  <a:cubicBezTo>
                    <a:pt x="342" y="313"/>
                    <a:pt x="342" y="313"/>
                    <a:pt x="342" y="313"/>
                  </a:cubicBezTo>
                  <a:cubicBezTo>
                    <a:pt x="342" y="314"/>
                    <a:pt x="342" y="314"/>
                    <a:pt x="342" y="314"/>
                  </a:cubicBezTo>
                  <a:cubicBezTo>
                    <a:pt x="342" y="314"/>
                    <a:pt x="342" y="314"/>
                    <a:pt x="342" y="314"/>
                  </a:cubicBezTo>
                  <a:cubicBezTo>
                    <a:pt x="342" y="314"/>
                    <a:pt x="342" y="314"/>
                    <a:pt x="342" y="314"/>
                  </a:cubicBezTo>
                  <a:cubicBezTo>
                    <a:pt x="342" y="314"/>
                    <a:pt x="342" y="314"/>
                    <a:pt x="342" y="314"/>
                  </a:cubicBezTo>
                  <a:cubicBezTo>
                    <a:pt x="342" y="314"/>
                    <a:pt x="342" y="314"/>
                    <a:pt x="342" y="314"/>
                  </a:cubicBezTo>
                  <a:cubicBezTo>
                    <a:pt x="342" y="314"/>
                    <a:pt x="342" y="314"/>
                    <a:pt x="342" y="314"/>
                  </a:cubicBezTo>
                  <a:cubicBezTo>
                    <a:pt x="343" y="314"/>
                    <a:pt x="343" y="314"/>
                    <a:pt x="343" y="314"/>
                  </a:cubicBezTo>
                  <a:cubicBezTo>
                    <a:pt x="343" y="314"/>
                    <a:pt x="343" y="314"/>
                    <a:pt x="343" y="314"/>
                  </a:cubicBezTo>
                  <a:cubicBezTo>
                    <a:pt x="343" y="314"/>
                    <a:pt x="343" y="314"/>
                    <a:pt x="343" y="314"/>
                  </a:cubicBezTo>
                  <a:cubicBezTo>
                    <a:pt x="343" y="314"/>
                    <a:pt x="343" y="314"/>
                    <a:pt x="343" y="314"/>
                  </a:cubicBezTo>
                  <a:cubicBezTo>
                    <a:pt x="344" y="314"/>
                    <a:pt x="344" y="314"/>
                    <a:pt x="344" y="314"/>
                  </a:cubicBezTo>
                  <a:cubicBezTo>
                    <a:pt x="344" y="314"/>
                    <a:pt x="344" y="314"/>
                    <a:pt x="344" y="314"/>
                  </a:cubicBezTo>
                  <a:cubicBezTo>
                    <a:pt x="344" y="313"/>
                    <a:pt x="344" y="313"/>
                    <a:pt x="344" y="313"/>
                  </a:cubicBezTo>
                  <a:cubicBezTo>
                    <a:pt x="344" y="314"/>
                    <a:pt x="344" y="314"/>
                    <a:pt x="344" y="314"/>
                  </a:cubicBezTo>
                  <a:cubicBezTo>
                    <a:pt x="344" y="314"/>
                    <a:pt x="344" y="314"/>
                    <a:pt x="344" y="314"/>
                  </a:cubicBezTo>
                  <a:cubicBezTo>
                    <a:pt x="344" y="314"/>
                    <a:pt x="344" y="314"/>
                    <a:pt x="344" y="314"/>
                  </a:cubicBezTo>
                  <a:cubicBezTo>
                    <a:pt x="344" y="314"/>
                    <a:pt x="344" y="314"/>
                    <a:pt x="344" y="314"/>
                  </a:cubicBezTo>
                  <a:cubicBezTo>
                    <a:pt x="343" y="314"/>
                    <a:pt x="343" y="314"/>
                    <a:pt x="343" y="315"/>
                  </a:cubicBezTo>
                  <a:cubicBezTo>
                    <a:pt x="343" y="315"/>
                    <a:pt x="343" y="315"/>
                    <a:pt x="344" y="315"/>
                  </a:cubicBezTo>
                  <a:cubicBezTo>
                    <a:pt x="344" y="316"/>
                    <a:pt x="344" y="316"/>
                    <a:pt x="344" y="316"/>
                  </a:cubicBezTo>
                  <a:cubicBezTo>
                    <a:pt x="344" y="315"/>
                    <a:pt x="344" y="315"/>
                    <a:pt x="344" y="315"/>
                  </a:cubicBezTo>
                  <a:cubicBezTo>
                    <a:pt x="344" y="316"/>
                    <a:pt x="344" y="316"/>
                    <a:pt x="344" y="316"/>
                  </a:cubicBezTo>
                  <a:cubicBezTo>
                    <a:pt x="344" y="316"/>
                    <a:pt x="344" y="316"/>
                    <a:pt x="344" y="316"/>
                  </a:cubicBezTo>
                  <a:cubicBezTo>
                    <a:pt x="345" y="316"/>
                    <a:pt x="345" y="316"/>
                    <a:pt x="345" y="316"/>
                  </a:cubicBezTo>
                  <a:cubicBezTo>
                    <a:pt x="345" y="316"/>
                    <a:pt x="345" y="316"/>
                    <a:pt x="345" y="316"/>
                  </a:cubicBezTo>
                  <a:cubicBezTo>
                    <a:pt x="345" y="316"/>
                    <a:pt x="345" y="316"/>
                    <a:pt x="345" y="316"/>
                  </a:cubicBezTo>
                  <a:cubicBezTo>
                    <a:pt x="345" y="316"/>
                    <a:pt x="345" y="316"/>
                    <a:pt x="345" y="316"/>
                  </a:cubicBezTo>
                  <a:cubicBezTo>
                    <a:pt x="345" y="316"/>
                    <a:pt x="345" y="316"/>
                    <a:pt x="345" y="316"/>
                  </a:cubicBezTo>
                  <a:cubicBezTo>
                    <a:pt x="346" y="316"/>
                    <a:pt x="346" y="316"/>
                    <a:pt x="346" y="316"/>
                  </a:cubicBezTo>
                  <a:cubicBezTo>
                    <a:pt x="347" y="316"/>
                    <a:pt x="347" y="316"/>
                    <a:pt x="347" y="316"/>
                  </a:cubicBezTo>
                  <a:cubicBezTo>
                    <a:pt x="347" y="317"/>
                    <a:pt x="348" y="318"/>
                    <a:pt x="348" y="318"/>
                  </a:cubicBezTo>
                  <a:cubicBezTo>
                    <a:pt x="348" y="318"/>
                    <a:pt x="348" y="318"/>
                    <a:pt x="348" y="318"/>
                  </a:cubicBezTo>
                  <a:cubicBezTo>
                    <a:pt x="348" y="318"/>
                    <a:pt x="348" y="318"/>
                    <a:pt x="348" y="318"/>
                  </a:cubicBezTo>
                  <a:cubicBezTo>
                    <a:pt x="348" y="318"/>
                    <a:pt x="347" y="318"/>
                    <a:pt x="347" y="317"/>
                  </a:cubicBezTo>
                  <a:cubicBezTo>
                    <a:pt x="347" y="316"/>
                    <a:pt x="347" y="316"/>
                    <a:pt x="347" y="316"/>
                  </a:cubicBezTo>
                  <a:cubicBezTo>
                    <a:pt x="346" y="317"/>
                    <a:pt x="346" y="317"/>
                    <a:pt x="346" y="317"/>
                  </a:cubicBezTo>
                  <a:cubicBezTo>
                    <a:pt x="346" y="316"/>
                    <a:pt x="346" y="316"/>
                    <a:pt x="346" y="316"/>
                  </a:cubicBezTo>
                  <a:cubicBezTo>
                    <a:pt x="345" y="317"/>
                    <a:pt x="345" y="317"/>
                    <a:pt x="345" y="317"/>
                  </a:cubicBezTo>
                  <a:cubicBezTo>
                    <a:pt x="345" y="316"/>
                    <a:pt x="345" y="316"/>
                    <a:pt x="345" y="316"/>
                  </a:cubicBezTo>
                  <a:cubicBezTo>
                    <a:pt x="345" y="317"/>
                    <a:pt x="345" y="317"/>
                    <a:pt x="345" y="317"/>
                  </a:cubicBezTo>
                  <a:cubicBezTo>
                    <a:pt x="345" y="316"/>
                    <a:pt x="345" y="316"/>
                    <a:pt x="345" y="316"/>
                  </a:cubicBezTo>
                  <a:cubicBezTo>
                    <a:pt x="344" y="316"/>
                    <a:pt x="344" y="316"/>
                    <a:pt x="344" y="316"/>
                  </a:cubicBezTo>
                  <a:cubicBezTo>
                    <a:pt x="344" y="316"/>
                    <a:pt x="344" y="316"/>
                    <a:pt x="344" y="316"/>
                  </a:cubicBezTo>
                  <a:cubicBezTo>
                    <a:pt x="344" y="316"/>
                    <a:pt x="344" y="316"/>
                    <a:pt x="344" y="316"/>
                  </a:cubicBezTo>
                  <a:cubicBezTo>
                    <a:pt x="344" y="316"/>
                    <a:pt x="344" y="316"/>
                    <a:pt x="344" y="316"/>
                  </a:cubicBezTo>
                  <a:cubicBezTo>
                    <a:pt x="343" y="315"/>
                    <a:pt x="343" y="315"/>
                    <a:pt x="343" y="315"/>
                  </a:cubicBezTo>
                  <a:cubicBezTo>
                    <a:pt x="342" y="315"/>
                    <a:pt x="342" y="315"/>
                    <a:pt x="342" y="315"/>
                  </a:cubicBezTo>
                  <a:cubicBezTo>
                    <a:pt x="342" y="315"/>
                    <a:pt x="342" y="315"/>
                    <a:pt x="342" y="315"/>
                  </a:cubicBezTo>
                  <a:cubicBezTo>
                    <a:pt x="341" y="315"/>
                    <a:pt x="341" y="315"/>
                    <a:pt x="341" y="315"/>
                  </a:cubicBezTo>
                  <a:cubicBezTo>
                    <a:pt x="341" y="315"/>
                    <a:pt x="341" y="315"/>
                    <a:pt x="341" y="315"/>
                  </a:cubicBezTo>
                  <a:cubicBezTo>
                    <a:pt x="341" y="316"/>
                    <a:pt x="341" y="316"/>
                    <a:pt x="341" y="316"/>
                  </a:cubicBezTo>
                  <a:cubicBezTo>
                    <a:pt x="341" y="315"/>
                    <a:pt x="341" y="315"/>
                    <a:pt x="341" y="315"/>
                  </a:cubicBezTo>
                  <a:cubicBezTo>
                    <a:pt x="341" y="316"/>
                    <a:pt x="341" y="316"/>
                    <a:pt x="341" y="316"/>
                  </a:cubicBezTo>
                  <a:cubicBezTo>
                    <a:pt x="341" y="316"/>
                    <a:pt x="341" y="316"/>
                    <a:pt x="341" y="316"/>
                  </a:cubicBezTo>
                  <a:cubicBezTo>
                    <a:pt x="340" y="316"/>
                    <a:pt x="340" y="316"/>
                    <a:pt x="340" y="316"/>
                  </a:cubicBezTo>
                  <a:cubicBezTo>
                    <a:pt x="340" y="315"/>
                    <a:pt x="340" y="315"/>
                    <a:pt x="340" y="315"/>
                  </a:cubicBezTo>
                  <a:cubicBezTo>
                    <a:pt x="339" y="315"/>
                    <a:pt x="339" y="315"/>
                    <a:pt x="339" y="315"/>
                  </a:cubicBezTo>
                  <a:cubicBezTo>
                    <a:pt x="339" y="315"/>
                    <a:pt x="339" y="315"/>
                    <a:pt x="339" y="315"/>
                  </a:cubicBezTo>
                  <a:cubicBezTo>
                    <a:pt x="340" y="315"/>
                    <a:pt x="340" y="315"/>
                    <a:pt x="340" y="315"/>
                  </a:cubicBezTo>
                  <a:cubicBezTo>
                    <a:pt x="340" y="315"/>
                    <a:pt x="340" y="315"/>
                    <a:pt x="340" y="315"/>
                  </a:cubicBezTo>
                  <a:cubicBezTo>
                    <a:pt x="339" y="314"/>
                    <a:pt x="339" y="314"/>
                    <a:pt x="339" y="314"/>
                  </a:cubicBezTo>
                  <a:cubicBezTo>
                    <a:pt x="339" y="314"/>
                    <a:pt x="339" y="314"/>
                    <a:pt x="339" y="314"/>
                  </a:cubicBezTo>
                  <a:cubicBezTo>
                    <a:pt x="339" y="314"/>
                    <a:pt x="339" y="314"/>
                    <a:pt x="339" y="314"/>
                  </a:cubicBezTo>
                  <a:cubicBezTo>
                    <a:pt x="339" y="314"/>
                    <a:pt x="339" y="314"/>
                    <a:pt x="339" y="314"/>
                  </a:cubicBezTo>
                  <a:cubicBezTo>
                    <a:pt x="339" y="315"/>
                    <a:pt x="339" y="315"/>
                    <a:pt x="339" y="315"/>
                  </a:cubicBezTo>
                  <a:cubicBezTo>
                    <a:pt x="339" y="315"/>
                    <a:pt x="339" y="315"/>
                    <a:pt x="339" y="315"/>
                  </a:cubicBezTo>
                  <a:cubicBezTo>
                    <a:pt x="339" y="315"/>
                    <a:pt x="339" y="315"/>
                    <a:pt x="339" y="315"/>
                  </a:cubicBezTo>
                  <a:cubicBezTo>
                    <a:pt x="339" y="315"/>
                    <a:pt x="339" y="315"/>
                    <a:pt x="339" y="315"/>
                  </a:cubicBezTo>
                  <a:cubicBezTo>
                    <a:pt x="339" y="315"/>
                    <a:pt x="339" y="315"/>
                    <a:pt x="339" y="315"/>
                  </a:cubicBezTo>
                  <a:cubicBezTo>
                    <a:pt x="338" y="315"/>
                    <a:pt x="338" y="315"/>
                    <a:pt x="338" y="315"/>
                  </a:cubicBezTo>
                  <a:cubicBezTo>
                    <a:pt x="338" y="315"/>
                    <a:pt x="338" y="315"/>
                    <a:pt x="338" y="315"/>
                  </a:cubicBezTo>
                  <a:cubicBezTo>
                    <a:pt x="338" y="315"/>
                    <a:pt x="338" y="315"/>
                    <a:pt x="338" y="315"/>
                  </a:cubicBezTo>
                  <a:cubicBezTo>
                    <a:pt x="339" y="315"/>
                    <a:pt x="339" y="315"/>
                    <a:pt x="339" y="315"/>
                  </a:cubicBezTo>
                  <a:cubicBezTo>
                    <a:pt x="339" y="315"/>
                    <a:pt x="339" y="315"/>
                    <a:pt x="339" y="315"/>
                  </a:cubicBezTo>
                  <a:cubicBezTo>
                    <a:pt x="338" y="316"/>
                    <a:pt x="338" y="316"/>
                    <a:pt x="338" y="316"/>
                  </a:cubicBezTo>
                  <a:cubicBezTo>
                    <a:pt x="338" y="316"/>
                    <a:pt x="338" y="316"/>
                    <a:pt x="338" y="316"/>
                  </a:cubicBezTo>
                  <a:cubicBezTo>
                    <a:pt x="338" y="316"/>
                    <a:pt x="338" y="316"/>
                    <a:pt x="338" y="316"/>
                  </a:cubicBezTo>
                  <a:cubicBezTo>
                    <a:pt x="337" y="316"/>
                    <a:pt x="337" y="316"/>
                    <a:pt x="337" y="316"/>
                  </a:cubicBezTo>
                  <a:cubicBezTo>
                    <a:pt x="337" y="316"/>
                    <a:pt x="337" y="316"/>
                    <a:pt x="337" y="316"/>
                  </a:cubicBezTo>
                  <a:cubicBezTo>
                    <a:pt x="337" y="316"/>
                    <a:pt x="337" y="316"/>
                    <a:pt x="337" y="316"/>
                  </a:cubicBezTo>
                  <a:cubicBezTo>
                    <a:pt x="337" y="317"/>
                    <a:pt x="337" y="317"/>
                    <a:pt x="337" y="317"/>
                  </a:cubicBezTo>
                  <a:cubicBezTo>
                    <a:pt x="337" y="317"/>
                    <a:pt x="337" y="317"/>
                    <a:pt x="337" y="317"/>
                  </a:cubicBezTo>
                  <a:cubicBezTo>
                    <a:pt x="337" y="317"/>
                    <a:pt x="337" y="317"/>
                    <a:pt x="337" y="317"/>
                  </a:cubicBezTo>
                  <a:cubicBezTo>
                    <a:pt x="337" y="317"/>
                    <a:pt x="337" y="317"/>
                    <a:pt x="337" y="317"/>
                  </a:cubicBezTo>
                  <a:cubicBezTo>
                    <a:pt x="336" y="318"/>
                    <a:pt x="336" y="318"/>
                    <a:pt x="336" y="318"/>
                  </a:cubicBezTo>
                  <a:cubicBezTo>
                    <a:pt x="336" y="318"/>
                    <a:pt x="336" y="318"/>
                    <a:pt x="336" y="318"/>
                  </a:cubicBezTo>
                  <a:cubicBezTo>
                    <a:pt x="336" y="318"/>
                    <a:pt x="336" y="318"/>
                    <a:pt x="336" y="318"/>
                  </a:cubicBezTo>
                  <a:cubicBezTo>
                    <a:pt x="336" y="318"/>
                    <a:pt x="336" y="318"/>
                    <a:pt x="336" y="318"/>
                  </a:cubicBezTo>
                  <a:cubicBezTo>
                    <a:pt x="336" y="319"/>
                    <a:pt x="336" y="319"/>
                    <a:pt x="336" y="319"/>
                  </a:cubicBezTo>
                  <a:cubicBezTo>
                    <a:pt x="336" y="319"/>
                    <a:pt x="336" y="319"/>
                    <a:pt x="336" y="319"/>
                  </a:cubicBezTo>
                  <a:cubicBezTo>
                    <a:pt x="335" y="319"/>
                    <a:pt x="335" y="319"/>
                    <a:pt x="335" y="319"/>
                  </a:cubicBezTo>
                  <a:cubicBezTo>
                    <a:pt x="335" y="319"/>
                    <a:pt x="335" y="319"/>
                    <a:pt x="335" y="319"/>
                  </a:cubicBezTo>
                  <a:cubicBezTo>
                    <a:pt x="335" y="319"/>
                    <a:pt x="335" y="319"/>
                    <a:pt x="335" y="319"/>
                  </a:cubicBezTo>
                  <a:cubicBezTo>
                    <a:pt x="335" y="319"/>
                    <a:pt x="335" y="319"/>
                    <a:pt x="335" y="319"/>
                  </a:cubicBezTo>
                  <a:cubicBezTo>
                    <a:pt x="335" y="320"/>
                    <a:pt x="335" y="320"/>
                    <a:pt x="335" y="320"/>
                  </a:cubicBezTo>
                  <a:cubicBezTo>
                    <a:pt x="335" y="320"/>
                    <a:pt x="335" y="320"/>
                    <a:pt x="335" y="320"/>
                  </a:cubicBezTo>
                  <a:cubicBezTo>
                    <a:pt x="335" y="320"/>
                    <a:pt x="335" y="320"/>
                    <a:pt x="335" y="320"/>
                  </a:cubicBezTo>
                  <a:cubicBezTo>
                    <a:pt x="335" y="321"/>
                    <a:pt x="335" y="321"/>
                    <a:pt x="335" y="321"/>
                  </a:cubicBezTo>
                  <a:cubicBezTo>
                    <a:pt x="334" y="321"/>
                    <a:pt x="334" y="321"/>
                    <a:pt x="334" y="321"/>
                  </a:cubicBezTo>
                  <a:cubicBezTo>
                    <a:pt x="335" y="322"/>
                    <a:pt x="335" y="322"/>
                    <a:pt x="335" y="322"/>
                  </a:cubicBezTo>
                  <a:cubicBezTo>
                    <a:pt x="334" y="322"/>
                    <a:pt x="334" y="322"/>
                    <a:pt x="334" y="322"/>
                  </a:cubicBezTo>
                  <a:cubicBezTo>
                    <a:pt x="335" y="322"/>
                    <a:pt x="335" y="322"/>
                    <a:pt x="335" y="322"/>
                  </a:cubicBezTo>
                  <a:cubicBezTo>
                    <a:pt x="334" y="323"/>
                    <a:pt x="334" y="323"/>
                    <a:pt x="334" y="323"/>
                  </a:cubicBezTo>
                  <a:cubicBezTo>
                    <a:pt x="334" y="323"/>
                    <a:pt x="334" y="323"/>
                    <a:pt x="334" y="323"/>
                  </a:cubicBezTo>
                  <a:cubicBezTo>
                    <a:pt x="334" y="323"/>
                    <a:pt x="334" y="323"/>
                    <a:pt x="334" y="323"/>
                  </a:cubicBezTo>
                  <a:cubicBezTo>
                    <a:pt x="334" y="323"/>
                    <a:pt x="334" y="323"/>
                    <a:pt x="334" y="323"/>
                  </a:cubicBezTo>
                  <a:cubicBezTo>
                    <a:pt x="334" y="323"/>
                    <a:pt x="334" y="323"/>
                    <a:pt x="334" y="323"/>
                  </a:cubicBezTo>
                  <a:cubicBezTo>
                    <a:pt x="334" y="323"/>
                    <a:pt x="334" y="323"/>
                    <a:pt x="334" y="323"/>
                  </a:cubicBezTo>
                  <a:cubicBezTo>
                    <a:pt x="334" y="324"/>
                    <a:pt x="334" y="324"/>
                    <a:pt x="334" y="325"/>
                  </a:cubicBezTo>
                  <a:cubicBezTo>
                    <a:pt x="334" y="325"/>
                    <a:pt x="334" y="325"/>
                    <a:pt x="334" y="325"/>
                  </a:cubicBezTo>
                  <a:cubicBezTo>
                    <a:pt x="335" y="325"/>
                    <a:pt x="335" y="325"/>
                    <a:pt x="335" y="325"/>
                  </a:cubicBezTo>
                  <a:cubicBezTo>
                    <a:pt x="334" y="325"/>
                    <a:pt x="334" y="325"/>
                    <a:pt x="334" y="325"/>
                  </a:cubicBezTo>
                  <a:cubicBezTo>
                    <a:pt x="335" y="325"/>
                    <a:pt x="335" y="325"/>
                    <a:pt x="335" y="326"/>
                  </a:cubicBezTo>
                  <a:cubicBezTo>
                    <a:pt x="335" y="326"/>
                    <a:pt x="335" y="326"/>
                    <a:pt x="335" y="326"/>
                  </a:cubicBezTo>
                  <a:cubicBezTo>
                    <a:pt x="335" y="326"/>
                    <a:pt x="335" y="326"/>
                    <a:pt x="335" y="326"/>
                  </a:cubicBezTo>
                  <a:cubicBezTo>
                    <a:pt x="335" y="326"/>
                    <a:pt x="335" y="326"/>
                    <a:pt x="335" y="326"/>
                  </a:cubicBezTo>
                  <a:cubicBezTo>
                    <a:pt x="335" y="326"/>
                    <a:pt x="335" y="326"/>
                    <a:pt x="335" y="326"/>
                  </a:cubicBezTo>
                  <a:cubicBezTo>
                    <a:pt x="335" y="326"/>
                    <a:pt x="335" y="327"/>
                    <a:pt x="335" y="327"/>
                  </a:cubicBezTo>
                  <a:cubicBezTo>
                    <a:pt x="335" y="327"/>
                    <a:pt x="335" y="327"/>
                    <a:pt x="335" y="327"/>
                  </a:cubicBezTo>
                  <a:cubicBezTo>
                    <a:pt x="336" y="327"/>
                    <a:pt x="336" y="327"/>
                    <a:pt x="336" y="327"/>
                  </a:cubicBezTo>
                  <a:cubicBezTo>
                    <a:pt x="336" y="327"/>
                    <a:pt x="336" y="327"/>
                    <a:pt x="336" y="327"/>
                  </a:cubicBezTo>
                  <a:cubicBezTo>
                    <a:pt x="336" y="328"/>
                    <a:pt x="336" y="328"/>
                    <a:pt x="336" y="328"/>
                  </a:cubicBezTo>
                  <a:cubicBezTo>
                    <a:pt x="336" y="328"/>
                    <a:pt x="336" y="328"/>
                    <a:pt x="336" y="328"/>
                  </a:cubicBezTo>
                  <a:cubicBezTo>
                    <a:pt x="337" y="328"/>
                    <a:pt x="337" y="328"/>
                    <a:pt x="337" y="328"/>
                  </a:cubicBezTo>
                  <a:cubicBezTo>
                    <a:pt x="337" y="328"/>
                    <a:pt x="337" y="328"/>
                    <a:pt x="337" y="328"/>
                  </a:cubicBezTo>
                  <a:cubicBezTo>
                    <a:pt x="337" y="329"/>
                    <a:pt x="337" y="329"/>
                    <a:pt x="337" y="329"/>
                  </a:cubicBezTo>
                  <a:cubicBezTo>
                    <a:pt x="337" y="329"/>
                    <a:pt x="337" y="329"/>
                    <a:pt x="337" y="329"/>
                  </a:cubicBezTo>
                  <a:cubicBezTo>
                    <a:pt x="338" y="329"/>
                    <a:pt x="338" y="329"/>
                    <a:pt x="338" y="329"/>
                  </a:cubicBezTo>
                  <a:cubicBezTo>
                    <a:pt x="338" y="329"/>
                    <a:pt x="338" y="329"/>
                    <a:pt x="338" y="329"/>
                  </a:cubicBezTo>
                  <a:cubicBezTo>
                    <a:pt x="337" y="330"/>
                    <a:pt x="337" y="330"/>
                    <a:pt x="337" y="330"/>
                  </a:cubicBezTo>
                  <a:cubicBezTo>
                    <a:pt x="337" y="330"/>
                    <a:pt x="337" y="330"/>
                    <a:pt x="337" y="330"/>
                  </a:cubicBezTo>
                  <a:cubicBezTo>
                    <a:pt x="337" y="330"/>
                    <a:pt x="337" y="330"/>
                    <a:pt x="337" y="330"/>
                  </a:cubicBezTo>
                  <a:cubicBezTo>
                    <a:pt x="337" y="331"/>
                    <a:pt x="337" y="331"/>
                    <a:pt x="337" y="331"/>
                  </a:cubicBezTo>
                  <a:cubicBezTo>
                    <a:pt x="337" y="331"/>
                    <a:pt x="337" y="331"/>
                    <a:pt x="337" y="331"/>
                  </a:cubicBezTo>
                  <a:cubicBezTo>
                    <a:pt x="337" y="331"/>
                    <a:pt x="337" y="331"/>
                    <a:pt x="337" y="331"/>
                  </a:cubicBezTo>
                  <a:cubicBezTo>
                    <a:pt x="337" y="331"/>
                    <a:pt x="337" y="331"/>
                    <a:pt x="337" y="331"/>
                  </a:cubicBezTo>
                  <a:cubicBezTo>
                    <a:pt x="338" y="331"/>
                    <a:pt x="338" y="331"/>
                    <a:pt x="338" y="331"/>
                  </a:cubicBezTo>
                  <a:cubicBezTo>
                    <a:pt x="338" y="332"/>
                    <a:pt x="338" y="332"/>
                    <a:pt x="338" y="332"/>
                  </a:cubicBezTo>
                  <a:cubicBezTo>
                    <a:pt x="338" y="332"/>
                    <a:pt x="338" y="332"/>
                    <a:pt x="339" y="331"/>
                  </a:cubicBezTo>
                  <a:cubicBezTo>
                    <a:pt x="339" y="331"/>
                    <a:pt x="339" y="331"/>
                    <a:pt x="339" y="331"/>
                  </a:cubicBezTo>
                  <a:cubicBezTo>
                    <a:pt x="339" y="331"/>
                    <a:pt x="339" y="331"/>
                    <a:pt x="339" y="331"/>
                  </a:cubicBezTo>
                  <a:cubicBezTo>
                    <a:pt x="339" y="332"/>
                    <a:pt x="339" y="332"/>
                    <a:pt x="339" y="332"/>
                  </a:cubicBezTo>
                  <a:cubicBezTo>
                    <a:pt x="339" y="332"/>
                    <a:pt x="339" y="332"/>
                    <a:pt x="339" y="332"/>
                  </a:cubicBezTo>
                  <a:cubicBezTo>
                    <a:pt x="339" y="332"/>
                    <a:pt x="339" y="332"/>
                    <a:pt x="339" y="332"/>
                  </a:cubicBezTo>
                  <a:cubicBezTo>
                    <a:pt x="339" y="332"/>
                    <a:pt x="339" y="332"/>
                    <a:pt x="339" y="332"/>
                  </a:cubicBezTo>
                  <a:cubicBezTo>
                    <a:pt x="339" y="332"/>
                    <a:pt x="339" y="332"/>
                    <a:pt x="339" y="332"/>
                  </a:cubicBezTo>
                  <a:cubicBezTo>
                    <a:pt x="338" y="332"/>
                    <a:pt x="338" y="332"/>
                    <a:pt x="338" y="332"/>
                  </a:cubicBezTo>
                  <a:cubicBezTo>
                    <a:pt x="338" y="332"/>
                    <a:pt x="338" y="332"/>
                    <a:pt x="338" y="332"/>
                  </a:cubicBezTo>
                  <a:cubicBezTo>
                    <a:pt x="337" y="333"/>
                    <a:pt x="337" y="333"/>
                    <a:pt x="337" y="333"/>
                  </a:cubicBezTo>
                  <a:cubicBezTo>
                    <a:pt x="337" y="333"/>
                    <a:pt x="337" y="333"/>
                    <a:pt x="337" y="333"/>
                  </a:cubicBezTo>
                  <a:cubicBezTo>
                    <a:pt x="337" y="333"/>
                    <a:pt x="337" y="333"/>
                    <a:pt x="337" y="333"/>
                  </a:cubicBezTo>
                  <a:cubicBezTo>
                    <a:pt x="337" y="333"/>
                    <a:pt x="337" y="333"/>
                    <a:pt x="337" y="333"/>
                  </a:cubicBezTo>
                  <a:cubicBezTo>
                    <a:pt x="337" y="333"/>
                    <a:pt x="337" y="333"/>
                    <a:pt x="337" y="333"/>
                  </a:cubicBezTo>
                  <a:cubicBezTo>
                    <a:pt x="337" y="334"/>
                    <a:pt x="337" y="334"/>
                    <a:pt x="337" y="334"/>
                  </a:cubicBezTo>
                  <a:cubicBezTo>
                    <a:pt x="337" y="334"/>
                    <a:pt x="337" y="334"/>
                    <a:pt x="337" y="334"/>
                  </a:cubicBezTo>
                  <a:cubicBezTo>
                    <a:pt x="337" y="334"/>
                    <a:pt x="337" y="334"/>
                    <a:pt x="337" y="334"/>
                  </a:cubicBezTo>
                  <a:cubicBezTo>
                    <a:pt x="337" y="335"/>
                    <a:pt x="337" y="335"/>
                    <a:pt x="337" y="335"/>
                  </a:cubicBezTo>
                  <a:cubicBezTo>
                    <a:pt x="337" y="335"/>
                    <a:pt x="337" y="335"/>
                    <a:pt x="337" y="335"/>
                  </a:cubicBezTo>
                  <a:cubicBezTo>
                    <a:pt x="337" y="335"/>
                    <a:pt x="337" y="335"/>
                    <a:pt x="337" y="335"/>
                  </a:cubicBezTo>
                  <a:cubicBezTo>
                    <a:pt x="337" y="335"/>
                    <a:pt x="337" y="335"/>
                    <a:pt x="337" y="335"/>
                  </a:cubicBezTo>
                  <a:cubicBezTo>
                    <a:pt x="337" y="335"/>
                    <a:pt x="337" y="335"/>
                    <a:pt x="337" y="335"/>
                  </a:cubicBezTo>
                  <a:cubicBezTo>
                    <a:pt x="337" y="335"/>
                    <a:pt x="337" y="335"/>
                    <a:pt x="337" y="335"/>
                  </a:cubicBezTo>
                  <a:cubicBezTo>
                    <a:pt x="337" y="336"/>
                    <a:pt x="337" y="336"/>
                    <a:pt x="337" y="336"/>
                  </a:cubicBezTo>
                  <a:cubicBezTo>
                    <a:pt x="337" y="336"/>
                    <a:pt x="337" y="336"/>
                    <a:pt x="337" y="336"/>
                  </a:cubicBezTo>
                  <a:cubicBezTo>
                    <a:pt x="338" y="336"/>
                    <a:pt x="338" y="336"/>
                    <a:pt x="338" y="336"/>
                  </a:cubicBezTo>
                  <a:cubicBezTo>
                    <a:pt x="338" y="336"/>
                    <a:pt x="338" y="336"/>
                    <a:pt x="338" y="336"/>
                  </a:cubicBezTo>
                  <a:cubicBezTo>
                    <a:pt x="338" y="337"/>
                    <a:pt x="338" y="337"/>
                    <a:pt x="338" y="337"/>
                  </a:cubicBezTo>
                  <a:cubicBezTo>
                    <a:pt x="338" y="337"/>
                    <a:pt x="338" y="337"/>
                    <a:pt x="338" y="337"/>
                  </a:cubicBezTo>
                  <a:cubicBezTo>
                    <a:pt x="338" y="337"/>
                    <a:pt x="338" y="337"/>
                    <a:pt x="338" y="337"/>
                  </a:cubicBezTo>
                  <a:cubicBezTo>
                    <a:pt x="339" y="337"/>
                    <a:pt x="339" y="337"/>
                    <a:pt x="339" y="337"/>
                  </a:cubicBezTo>
                  <a:cubicBezTo>
                    <a:pt x="339" y="337"/>
                    <a:pt x="339" y="337"/>
                    <a:pt x="339" y="337"/>
                  </a:cubicBezTo>
                  <a:cubicBezTo>
                    <a:pt x="340" y="338"/>
                    <a:pt x="340" y="338"/>
                    <a:pt x="340" y="338"/>
                  </a:cubicBezTo>
                  <a:cubicBezTo>
                    <a:pt x="340" y="338"/>
                    <a:pt x="340" y="338"/>
                    <a:pt x="340" y="338"/>
                  </a:cubicBezTo>
                  <a:cubicBezTo>
                    <a:pt x="339" y="338"/>
                    <a:pt x="339" y="338"/>
                    <a:pt x="339" y="338"/>
                  </a:cubicBezTo>
                  <a:cubicBezTo>
                    <a:pt x="339" y="338"/>
                    <a:pt x="339" y="338"/>
                    <a:pt x="339" y="338"/>
                  </a:cubicBezTo>
                  <a:cubicBezTo>
                    <a:pt x="338" y="337"/>
                    <a:pt x="338" y="337"/>
                    <a:pt x="338" y="337"/>
                  </a:cubicBezTo>
                  <a:cubicBezTo>
                    <a:pt x="338" y="337"/>
                    <a:pt x="338" y="337"/>
                    <a:pt x="338" y="337"/>
                  </a:cubicBezTo>
                  <a:cubicBezTo>
                    <a:pt x="338" y="337"/>
                    <a:pt x="338" y="337"/>
                    <a:pt x="338" y="337"/>
                  </a:cubicBezTo>
                  <a:cubicBezTo>
                    <a:pt x="338" y="337"/>
                    <a:pt x="338" y="337"/>
                    <a:pt x="338" y="337"/>
                  </a:cubicBezTo>
                  <a:cubicBezTo>
                    <a:pt x="337" y="337"/>
                    <a:pt x="337" y="337"/>
                    <a:pt x="337" y="337"/>
                  </a:cubicBezTo>
                  <a:cubicBezTo>
                    <a:pt x="337" y="337"/>
                    <a:pt x="337" y="337"/>
                    <a:pt x="337" y="337"/>
                  </a:cubicBezTo>
                  <a:cubicBezTo>
                    <a:pt x="337" y="337"/>
                    <a:pt x="337" y="337"/>
                    <a:pt x="337" y="337"/>
                  </a:cubicBezTo>
                  <a:cubicBezTo>
                    <a:pt x="336" y="338"/>
                    <a:pt x="336" y="338"/>
                    <a:pt x="336" y="338"/>
                  </a:cubicBezTo>
                  <a:cubicBezTo>
                    <a:pt x="337" y="338"/>
                    <a:pt x="337" y="338"/>
                    <a:pt x="337" y="338"/>
                  </a:cubicBezTo>
                  <a:cubicBezTo>
                    <a:pt x="337" y="338"/>
                    <a:pt x="337" y="338"/>
                    <a:pt x="337" y="338"/>
                  </a:cubicBezTo>
                  <a:cubicBezTo>
                    <a:pt x="337" y="339"/>
                    <a:pt x="337" y="339"/>
                    <a:pt x="337" y="339"/>
                  </a:cubicBezTo>
                  <a:cubicBezTo>
                    <a:pt x="337" y="339"/>
                    <a:pt x="337" y="339"/>
                    <a:pt x="337" y="339"/>
                  </a:cubicBezTo>
                  <a:cubicBezTo>
                    <a:pt x="337" y="339"/>
                    <a:pt x="337" y="339"/>
                    <a:pt x="337" y="339"/>
                  </a:cubicBezTo>
                  <a:cubicBezTo>
                    <a:pt x="337" y="339"/>
                    <a:pt x="337" y="339"/>
                    <a:pt x="337" y="339"/>
                  </a:cubicBezTo>
                  <a:cubicBezTo>
                    <a:pt x="338" y="339"/>
                    <a:pt x="338" y="339"/>
                    <a:pt x="338" y="339"/>
                  </a:cubicBezTo>
                  <a:cubicBezTo>
                    <a:pt x="337" y="340"/>
                    <a:pt x="337" y="340"/>
                    <a:pt x="337" y="340"/>
                  </a:cubicBezTo>
                  <a:cubicBezTo>
                    <a:pt x="337" y="340"/>
                    <a:pt x="337" y="340"/>
                    <a:pt x="337" y="340"/>
                  </a:cubicBezTo>
                  <a:cubicBezTo>
                    <a:pt x="337" y="341"/>
                    <a:pt x="337" y="341"/>
                    <a:pt x="337" y="341"/>
                  </a:cubicBezTo>
                  <a:cubicBezTo>
                    <a:pt x="337" y="340"/>
                    <a:pt x="337" y="340"/>
                    <a:pt x="337" y="340"/>
                  </a:cubicBezTo>
                  <a:cubicBezTo>
                    <a:pt x="337" y="340"/>
                    <a:pt x="337" y="340"/>
                    <a:pt x="337" y="340"/>
                  </a:cubicBezTo>
                  <a:cubicBezTo>
                    <a:pt x="336" y="340"/>
                    <a:pt x="336" y="340"/>
                    <a:pt x="336" y="340"/>
                  </a:cubicBezTo>
                  <a:cubicBezTo>
                    <a:pt x="336" y="340"/>
                    <a:pt x="336" y="340"/>
                    <a:pt x="336" y="340"/>
                  </a:cubicBezTo>
                  <a:cubicBezTo>
                    <a:pt x="337" y="341"/>
                    <a:pt x="337" y="341"/>
                    <a:pt x="337" y="341"/>
                  </a:cubicBezTo>
                  <a:cubicBezTo>
                    <a:pt x="338" y="342"/>
                    <a:pt x="338" y="342"/>
                    <a:pt x="338" y="342"/>
                  </a:cubicBezTo>
                  <a:cubicBezTo>
                    <a:pt x="338" y="341"/>
                    <a:pt x="338" y="341"/>
                    <a:pt x="338" y="341"/>
                  </a:cubicBezTo>
                  <a:cubicBezTo>
                    <a:pt x="338" y="341"/>
                    <a:pt x="338" y="341"/>
                    <a:pt x="338" y="341"/>
                  </a:cubicBezTo>
                  <a:cubicBezTo>
                    <a:pt x="338" y="342"/>
                    <a:pt x="338" y="342"/>
                    <a:pt x="338" y="342"/>
                  </a:cubicBezTo>
                  <a:cubicBezTo>
                    <a:pt x="338" y="342"/>
                    <a:pt x="338" y="342"/>
                    <a:pt x="338" y="342"/>
                  </a:cubicBezTo>
                  <a:cubicBezTo>
                    <a:pt x="338" y="342"/>
                    <a:pt x="338" y="342"/>
                    <a:pt x="338" y="342"/>
                  </a:cubicBezTo>
                  <a:cubicBezTo>
                    <a:pt x="339" y="342"/>
                    <a:pt x="339" y="342"/>
                    <a:pt x="339" y="342"/>
                  </a:cubicBezTo>
                  <a:cubicBezTo>
                    <a:pt x="339" y="342"/>
                    <a:pt x="339" y="342"/>
                    <a:pt x="339" y="342"/>
                  </a:cubicBezTo>
                  <a:cubicBezTo>
                    <a:pt x="339" y="342"/>
                    <a:pt x="339" y="342"/>
                    <a:pt x="339" y="342"/>
                  </a:cubicBezTo>
                  <a:cubicBezTo>
                    <a:pt x="340" y="343"/>
                    <a:pt x="340" y="343"/>
                    <a:pt x="340" y="344"/>
                  </a:cubicBezTo>
                  <a:cubicBezTo>
                    <a:pt x="340" y="344"/>
                    <a:pt x="340" y="344"/>
                    <a:pt x="340" y="344"/>
                  </a:cubicBezTo>
                  <a:cubicBezTo>
                    <a:pt x="341" y="344"/>
                    <a:pt x="341" y="344"/>
                    <a:pt x="341" y="344"/>
                  </a:cubicBezTo>
                  <a:cubicBezTo>
                    <a:pt x="340" y="345"/>
                    <a:pt x="340" y="345"/>
                    <a:pt x="340" y="345"/>
                  </a:cubicBezTo>
                  <a:cubicBezTo>
                    <a:pt x="341" y="345"/>
                    <a:pt x="341" y="346"/>
                    <a:pt x="341" y="346"/>
                  </a:cubicBezTo>
                  <a:cubicBezTo>
                    <a:pt x="342" y="347"/>
                    <a:pt x="342" y="347"/>
                    <a:pt x="342" y="347"/>
                  </a:cubicBezTo>
                  <a:cubicBezTo>
                    <a:pt x="342" y="347"/>
                    <a:pt x="342" y="347"/>
                    <a:pt x="342" y="347"/>
                  </a:cubicBezTo>
                  <a:cubicBezTo>
                    <a:pt x="342" y="347"/>
                    <a:pt x="342" y="347"/>
                    <a:pt x="342" y="347"/>
                  </a:cubicBezTo>
                  <a:cubicBezTo>
                    <a:pt x="342" y="347"/>
                    <a:pt x="342" y="347"/>
                    <a:pt x="342" y="347"/>
                  </a:cubicBezTo>
                  <a:cubicBezTo>
                    <a:pt x="342" y="348"/>
                    <a:pt x="342" y="348"/>
                    <a:pt x="342" y="348"/>
                  </a:cubicBezTo>
                  <a:cubicBezTo>
                    <a:pt x="342" y="348"/>
                    <a:pt x="342" y="348"/>
                    <a:pt x="342" y="348"/>
                  </a:cubicBezTo>
                  <a:cubicBezTo>
                    <a:pt x="341" y="348"/>
                    <a:pt x="342" y="348"/>
                    <a:pt x="342" y="348"/>
                  </a:cubicBezTo>
                  <a:cubicBezTo>
                    <a:pt x="342" y="349"/>
                    <a:pt x="342" y="349"/>
                    <a:pt x="342" y="349"/>
                  </a:cubicBezTo>
                  <a:cubicBezTo>
                    <a:pt x="342" y="349"/>
                    <a:pt x="342" y="349"/>
                    <a:pt x="342" y="350"/>
                  </a:cubicBezTo>
                  <a:cubicBezTo>
                    <a:pt x="342" y="350"/>
                    <a:pt x="342" y="350"/>
                    <a:pt x="342" y="351"/>
                  </a:cubicBezTo>
                  <a:cubicBezTo>
                    <a:pt x="342" y="351"/>
                    <a:pt x="342" y="351"/>
                    <a:pt x="342" y="351"/>
                  </a:cubicBezTo>
                  <a:cubicBezTo>
                    <a:pt x="342" y="351"/>
                    <a:pt x="342" y="351"/>
                    <a:pt x="342" y="351"/>
                  </a:cubicBezTo>
                  <a:cubicBezTo>
                    <a:pt x="343" y="351"/>
                    <a:pt x="343" y="351"/>
                    <a:pt x="343" y="351"/>
                  </a:cubicBezTo>
                  <a:cubicBezTo>
                    <a:pt x="343" y="351"/>
                    <a:pt x="343" y="351"/>
                    <a:pt x="343" y="351"/>
                  </a:cubicBezTo>
                  <a:cubicBezTo>
                    <a:pt x="343" y="350"/>
                    <a:pt x="343" y="350"/>
                    <a:pt x="343" y="350"/>
                  </a:cubicBezTo>
                  <a:cubicBezTo>
                    <a:pt x="342" y="350"/>
                    <a:pt x="342" y="350"/>
                    <a:pt x="342" y="350"/>
                  </a:cubicBezTo>
                  <a:cubicBezTo>
                    <a:pt x="342" y="350"/>
                    <a:pt x="342" y="350"/>
                    <a:pt x="342" y="350"/>
                  </a:cubicBezTo>
                  <a:cubicBezTo>
                    <a:pt x="343" y="350"/>
                    <a:pt x="343" y="350"/>
                    <a:pt x="343" y="350"/>
                  </a:cubicBezTo>
                  <a:cubicBezTo>
                    <a:pt x="343" y="351"/>
                    <a:pt x="344" y="351"/>
                    <a:pt x="344" y="351"/>
                  </a:cubicBezTo>
                  <a:cubicBezTo>
                    <a:pt x="345" y="351"/>
                    <a:pt x="345" y="351"/>
                    <a:pt x="345" y="351"/>
                  </a:cubicBezTo>
                  <a:cubicBezTo>
                    <a:pt x="345" y="351"/>
                    <a:pt x="345" y="351"/>
                    <a:pt x="345" y="351"/>
                  </a:cubicBezTo>
                  <a:cubicBezTo>
                    <a:pt x="346" y="350"/>
                    <a:pt x="345" y="351"/>
                    <a:pt x="345" y="350"/>
                  </a:cubicBezTo>
                  <a:cubicBezTo>
                    <a:pt x="345" y="350"/>
                    <a:pt x="345" y="350"/>
                    <a:pt x="345" y="350"/>
                  </a:cubicBezTo>
                  <a:cubicBezTo>
                    <a:pt x="345" y="350"/>
                    <a:pt x="345" y="350"/>
                    <a:pt x="345" y="350"/>
                  </a:cubicBezTo>
                  <a:cubicBezTo>
                    <a:pt x="346" y="349"/>
                    <a:pt x="346" y="349"/>
                    <a:pt x="346" y="349"/>
                  </a:cubicBezTo>
                  <a:cubicBezTo>
                    <a:pt x="346" y="349"/>
                    <a:pt x="346" y="349"/>
                    <a:pt x="346" y="349"/>
                  </a:cubicBezTo>
                  <a:cubicBezTo>
                    <a:pt x="346" y="349"/>
                    <a:pt x="346" y="349"/>
                    <a:pt x="346" y="349"/>
                  </a:cubicBezTo>
                  <a:cubicBezTo>
                    <a:pt x="347" y="349"/>
                    <a:pt x="347" y="349"/>
                    <a:pt x="347" y="349"/>
                  </a:cubicBezTo>
                  <a:cubicBezTo>
                    <a:pt x="347" y="349"/>
                    <a:pt x="347" y="349"/>
                    <a:pt x="347" y="349"/>
                  </a:cubicBezTo>
                  <a:cubicBezTo>
                    <a:pt x="348" y="349"/>
                    <a:pt x="348" y="349"/>
                    <a:pt x="348" y="349"/>
                  </a:cubicBezTo>
                  <a:cubicBezTo>
                    <a:pt x="347" y="350"/>
                    <a:pt x="347" y="350"/>
                    <a:pt x="347" y="350"/>
                  </a:cubicBezTo>
                  <a:cubicBezTo>
                    <a:pt x="347" y="350"/>
                    <a:pt x="347" y="350"/>
                    <a:pt x="347" y="350"/>
                  </a:cubicBezTo>
                  <a:cubicBezTo>
                    <a:pt x="347" y="350"/>
                    <a:pt x="347" y="350"/>
                    <a:pt x="347" y="350"/>
                  </a:cubicBezTo>
                  <a:cubicBezTo>
                    <a:pt x="347" y="351"/>
                    <a:pt x="347" y="351"/>
                    <a:pt x="347" y="351"/>
                  </a:cubicBezTo>
                  <a:cubicBezTo>
                    <a:pt x="347" y="351"/>
                    <a:pt x="347" y="351"/>
                    <a:pt x="347" y="351"/>
                  </a:cubicBezTo>
                  <a:cubicBezTo>
                    <a:pt x="347" y="351"/>
                    <a:pt x="347" y="351"/>
                    <a:pt x="347" y="351"/>
                  </a:cubicBezTo>
                  <a:cubicBezTo>
                    <a:pt x="347" y="351"/>
                    <a:pt x="347" y="351"/>
                    <a:pt x="347" y="351"/>
                  </a:cubicBezTo>
                  <a:cubicBezTo>
                    <a:pt x="346" y="351"/>
                    <a:pt x="346" y="351"/>
                    <a:pt x="345" y="351"/>
                  </a:cubicBezTo>
                  <a:cubicBezTo>
                    <a:pt x="345" y="351"/>
                    <a:pt x="345" y="351"/>
                    <a:pt x="345" y="351"/>
                  </a:cubicBezTo>
                  <a:cubicBezTo>
                    <a:pt x="345" y="352"/>
                    <a:pt x="345" y="352"/>
                    <a:pt x="345" y="352"/>
                  </a:cubicBezTo>
                  <a:cubicBezTo>
                    <a:pt x="345" y="352"/>
                    <a:pt x="345" y="352"/>
                    <a:pt x="345" y="352"/>
                  </a:cubicBezTo>
                  <a:cubicBezTo>
                    <a:pt x="345" y="352"/>
                    <a:pt x="345" y="352"/>
                    <a:pt x="345" y="352"/>
                  </a:cubicBezTo>
                  <a:cubicBezTo>
                    <a:pt x="345" y="353"/>
                    <a:pt x="345" y="352"/>
                    <a:pt x="344" y="352"/>
                  </a:cubicBezTo>
                  <a:cubicBezTo>
                    <a:pt x="344" y="352"/>
                    <a:pt x="344" y="352"/>
                    <a:pt x="344" y="352"/>
                  </a:cubicBezTo>
                  <a:cubicBezTo>
                    <a:pt x="344" y="352"/>
                    <a:pt x="344" y="352"/>
                    <a:pt x="344" y="352"/>
                  </a:cubicBezTo>
                  <a:cubicBezTo>
                    <a:pt x="343" y="352"/>
                    <a:pt x="343" y="352"/>
                    <a:pt x="343" y="352"/>
                  </a:cubicBezTo>
                  <a:cubicBezTo>
                    <a:pt x="343" y="352"/>
                    <a:pt x="343" y="352"/>
                    <a:pt x="343" y="352"/>
                  </a:cubicBezTo>
                  <a:cubicBezTo>
                    <a:pt x="343" y="353"/>
                    <a:pt x="343" y="353"/>
                    <a:pt x="343" y="353"/>
                  </a:cubicBezTo>
                  <a:cubicBezTo>
                    <a:pt x="343" y="353"/>
                    <a:pt x="343" y="353"/>
                    <a:pt x="343" y="353"/>
                  </a:cubicBezTo>
                  <a:cubicBezTo>
                    <a:pt x="343" y="353"/>
                    <a:pt x="343" y="353"/>
                    <a:pt x="343" y="353"/>
                  </a:cubicBezTo>
                  <a:cubicBezTo>
                    <a:pt x="343" y="353"/>
                    <a:pt x="343" y="353"/>
                    <a:pt x="343" y="353"/>
                  </a:cubicBezTo>
                  <a:cubicBezTo>
                    <a:pt x="343" y="353"/>
                    <a:pt x="343" y="353"/>
                    <a:pt x="343" y="353"/>
                  </a:cubicBezTo>
                  <a:cubicBezTo>
                    <a:pt x="343" y="353"/>
                    <a:pt x="343" y="353"/>
                    <a:pt x="343" y="353"/>
                  </a:cubicBezTo>
                  <a:cubicBezTo>
                    <a:pt x="343" y="353"/>
                    <a:pt x="343" y="353"/>
                    <a:pt x="343" y="353"/>
                  </a:cubicBezTo>
                  <a:cubicBezTo>
                    <a:pt x="344" y="353"/>
                    <a:pt x="344" y="353"/>
                    <a:pt x="344" y="353"/>
                  </a:cubicBezTo>
                  <a:cubicBezTo>
                    <a:pt x="344" y="354"/>
                    <a:pt x="344" y="354"/>
                    <a:pt x="344" y="354"/>
                  </a:cubicBezTo>
                  <a:cubicBezTo>
                    <a:pt x="344" y="353"/>
                    <a:pt x="344" y="353"/>
                    <a:pt x="344" y="353"/>
                  </a:cubicBezTo>
                  <a:cubicBezTo>
                    <a:pt x="344" y="353"/>
                    <a:pt x="344" y="353"/>
                    <a:pt x="344" y="353"/>
                  </a:cubicBezTo>
                  <a:cubicBezTo>
                    <a:pt x="345" y="353"/>
                    <a:pt x="344" y="353"/>
                    <a:pt x="345" y="353"/>
                  </a:cubicBezTo>
                  <a:cubicBezTo>
                    <a:pt x="345" y="353"/>
                    <a:pt x="345" y="353"/>
                    <a:pt x="345" y="353"/>
                  </a:cubicBezTo>
                  <a:cubicBezTo>
                    <a:pt x="345" y="353"/>
                    <a:pt x="345" y="353"/>
                    <a:pt x="345" y="353"/>
                  </a:cubicBezTo>
                  <a:cubicBezTo>
                    <a:pt x="345" y="353"/>
                    <a:pt x="345" y="353"/>
                    <a:pt x="345" y="353"/>
                  </a:cubicBezTo>
                  <a:cubicBezTo>
                    <a:pt x="345" y="354"/>
                    <a:pt x="345" y="354"/>
                    <a:pt x="345" y="354"/>
                  </a:cubicBezTo>
                  <a:cubicBezTo>
                    <a:pt x="345" y="354"/>
                    <a:pt x="345" y="354"/>
                    <a:pt x="345" y="354"/>
                  </a:cubicBezTo>
                  <a:cubicBezTo>
                    <a:pt x="345" y="354"/>
                    <a:pt x="345" y="354"/>
                    <a:pt x="345" y="354"/>
                  </a:cubicBezTo>
                  <a:cubicBezTo>
                    <a:pt x="346" y="354"/>
                    <a:pt x="346" y="354"/>
                    <a:pt x="346" y="354"/>
                  </a:cubicBezTo>
                  <a:cubicBezTo>
                    <a:pt x="346" y="354"/>
                    <a:pt x="346" y="354"/>
                    <a:pt x="346" y="354"/>
                  </a:cubicBezTo>
                  <a:cubicBezTo>
                    <a:pt x="346" y="354"/>
                    <a:pt x="346" y="354"/>
                    <a:pt x="346" y="354"/>
                  </a:cubicBezTo>
                  <a:cubicBezTo>
                    <a:pt x="347" y="354"/>
                    <a:pt x="347" y="354"/>
                    <a:pt x="347" y="355"/>
                  </a:cubicBezTo>
                  <a:cubicBezTo>
                    <a:pt x="348" y="355"/>
                    <a:pt x="348" y="355"/>
                    <a:pt x="348" y="355"/>
                  </a:cubicBezTo>
                  <a:cubicBezTo>
                    <a:pt x="348" y="355"/>
                    <a:pt x="348" y="355"/>
                    <a:pt x="348" y="355"/>
                  </a:cubicBezTo>
                  <a:cubicBezTo>
                    <a:pt x="348" y="355"/>
                    <a:pt x="348" y="355"/>
                    <a:pt x="348" y="355"/>
                  </a:cubicBezTo>
                  <a:cubicBezTo>
                    <a:pt x="349" y="355"/>
                    <a:pt x="349" y="355"/>
                    <a:pt x="349" y="355"/>
                  </a:cubicBezTo>
                  <a:cubicBezTo>
                    <a:pt x="349" y="356"/>
                    <a:pt x="349" y="355"/>
                    <a:pt x="349" y="355"/>
                  </a:cubicBezTo>
                  <a:cubicBezTo>
                    <a:pt x="350" y="355"/>
                    <a:pt x="350" y="355"/>
                    <a:pt x="350" y="355"/>
                  </a:cubicBezTo>
                  <a:cubicBezTo>
                    <a:pt x="351" y="355"/>
                    <a:pt x="351" y="355"/>
                    <a:pt x="351" y="355"/>
                  </a:cubicBezTo>
                  <a:cubicBezTo>
                    <a:pt x="351" y="354"/>
                    <a:pt x="351" y="354"/>
                    <a:pt x="351" y="354"/>
                  </a:cubicBezTo>
                  <a:cubicBezTo>
                    <a:pt x="351" y="355"/>
                    <a:pt x="351" y="355"/>
                    <a:pt x="351" y="355"/>
                  </a:cubicBezTo>
                  <a:cubicBezTo>
                    <a:pt x="351" y="354"/>
                    <a:pt x="351" y="354"/>
                    <a:pt x="351" y="354"/>
                  </a:cubicBezTo>
                  <a:cubicBezTo>
                    <a:pt x="352" y="355"/>
                    <a:pt x="352" y="355"/>
                    <a:pt x="352" y="355"/>
                  </a:cubicBezTo>
                  <a:cubicBezTo>
                    <a:pt x="352" y="355"/>
                    <a:pt x="352" y="355"/>
                    <a:pt x="353" y="355"/>
                  </a:cubicBezTo>
                  <a:cubicBezTo>
                    <a:pt x="353" y="354"/>
                    <a:pt x="353" y="354"/>
                    <a:pt x="353" y="354"/>
                  </a:cubicBezTo>
                  <a:cubicBezTo>
                    <a:pt x="353" y="354"/>
                    <a:pt x="353" y="354"/>
                    <a:pt x="353" y="354"/>
                  </a:cubicBezTo>
                  <a:cubicBezTo>
                    <a:pt x="354" y="354"/>
                    <a:pt x="354" y="354"/>
                    <a:pt x="354" y="354"/>
                  </a:cubicBezTo>
                  <a:cubicBezTo>
                    <a:pt x="354" y="354"/>
                    <a:pt x="354" y="354"/>
                    <a:pt x="354" y="354"/>
                  </a:cubicBezTo>
                  <a:cubicBezTo>
                    <a:pt x="354" y="354"/>
                    <a:pt x="354" y="354"/>
                    <a:pt x="354" y="354"/>
                  </a:cubicBezTo>
                  <a:cubicBezTo>
                    <a:pt x="354" y="355"/>
                    <a:pt x="354" y="355"/>
                    <a:pt x="354" y="355"/>
                  </a:cubicBezTo>
                  <a:cubicBezTo>
                    <a:pt x="354" y="355"/>
                    <a:pt x="354" y="356"/>
                    <a:pt x="354" y="356"/>
                  </a:cubicBezTo>
                  <a:cubicBezTo>
                    <a:pt x="354" y="357"/>
                    <a:pt x="354" y="357"/>
                    <a:pt x="354" y="357"/>
                  </a:cubicBezTo>
                  <a:cubicBezTo>
                    <a:pt x="354" y="357"/>
                    <a:pt x="354" y="357"/>
                    <a:pt x="354" y="357"/>
                  </a:cubicBezTo>
                  <a:cubicBezTo>
                    <a:pt x="353" y="358"/>
                    <a:pt x="353" y="358"/>
                    <a:pt x="353" y="358"/>
                  </a:cubicBezTo>
                  <a:cubicBezTo>
                    <a:pt x="354" y="359"/>
                    <a:pt x="354" y="359"/>
                    <a:pt x="354" y="360"/>
                  </a:cubicBezTo>
                  <a:cubicBezTo>
                    <a:pt x="355" y="359"/>
                    <a:pt x="355" y="359"/>
                    <a:pt x="355" y="359"/>
                  </a:cubicBezTo>
                  <a:cubicBezTo>
                    <a:pt x="355" y="360"/>
                    <a:pt x="355" y="360"/>
                    <a:pt x="355" y="360"/>
                  </a:cubicBezTo>
                  <a:cubicBezTo>
                    <a:pt x="356" y="360"/>
                    <a:pt x="356" y="360"/>
                    <a:pt x="356" y="360"/>
                  </a:cubicBezTo>
                  <a:cubicBezTo>
                    <a:pt x="356" y="360"/>
                    <a:pt x="356" y="360"/>
                    <a:pt x="356" y="360"/>
                  </a:cubicBezTo>
                  <a:cubicBezTo>
                    <a:pt x="356" y="360"/>
                    <a:pt x="356" y="360"/>
                    <a:pt x="356" y="360"/>
                  </a:cubicBezTo>
                  <a:cubicBezTo>
                    <a:pt x="357" y="361"/>
                    <a:pt x="357" y="361"/>
                    <a:pt x="357" y="361"/>
                  </a:cubicBezTo>
                  <a:cubicBezTo>
                    <a:pt x="357" y="360"/>
                    <a:pt x="357" y="360"/>
                    <a:pt x="357" y="360"/>
                  </a:cubicBezTo>
                  <a:cubicBezTo>
                    <a:pt x="357" y="361"/>
                    <a:pt x="357" y="361"/>
                    <a:pt x="357" y="361"/>
                  </a:cubicBezTo>
                  <a:cubicBezTo>
                    <a:pt x="357" y="361"/>
                    <a:pt x="357" y="361"/>
                    <a:pt x="357" y="361"/>
                  </a:cubicBezTo>
                  <a:cubicBezTo>
                    <a:pt x="357" y="361"/>
                    <a:pt x="357" y="361"/>
                    <a:pt x="357" y="362"/>
                  </a:cubicBezTo>
                  <a:cubicBezTo>
                    <a:pt x="357" y="361"/>
                    <a:pt x="357" y="361"/>
                    <a:pt x="357" y="361"/>
                  </a:cubicBezTo>
                  <a:cubicBezTo>
                    <a:pt x="357" y="362"/>
                    <a:pt x="358" y="362"/>
                    <a:pt x="357" y="362"/>
                  </a:cubicBezTo>
                  <a:cubicBezTo>
                    <a:pt x="357" y="362"/>
                    <a:pt x="357" y="362"/>
                    <a:pt x="357" y="362"/>
                  </a:cubicBezTo>
                  <a:cubicBezTo>
                    <a:pt x="357" y="363"/>
                    <a:pt x="357" y="363"/>
                    <a:pt x="357" y="363"/>
                  </a:cubicBezTo>
                  <a:cubicBezTo>
                    <a:pt x="357" y="363"/>
                    <a:pt x="357" y="363"/>
                    <a:pt x="357" y="363"/>
                  </a:cubicBezTo>
                  <a:cubicBezTo>
                    <a:pt x="357" y="363"/>
                    <a:pt x="357" y="363"/>
                    <a:pt x="357" y="363"/>
                  </a:cubicBezTo>
                  <a:cubicBezTo>
                    <a:pt x="357" y="364"/>
                    <a:pt x="357" y="364"/>
                    <a:pt x="357" y="364"/>
                  </a:cubicBezTo>
                  <a:cubicBezTo>
                    <a:pt x="357" y="364"/>
                    <a:pt x="357" y="364"/>
                    <a:pt x="357" y="364"/>
                  </a:cubicBezTo>
                  <a:cubicBezTo>
                    <a:pt x="357" y="364"/>
                    <a:pt x="357" y="364"/>
                    <a:pt x="357" y="364"/>
                  </a:cubicBezTo>
                  <a:cubicBezTo>
                    <a:pt x="357" y="364"/>
                    <a:pt x="357" y="364"/>
                    <a:pt x="357" y="364"/>
                  </a:cubicBezTo>
                  <a:cubicBezTo>
                    <a:pt x="357" y="365"/>
                    <a:pt x="357" y="365"/>
                    <a:pt x="357" y="365"/>
                  </a:cubicBezTo>
                  <a:cubicBezTo>
                    <a:pt x="357" y="365"/>
                    <a:pt x="357" y="365"/>
                    <a:pt x="357" y="365"/>
                  </a:cubicBezTo>
                  <a:cubicBezTo>
                    <a:pt x="357" y="365"/>
                    <a:pt x="357" y="365"/>
                    <a:pt x="357" y="365"/>
                  </a:cubicBezTo>
                  <a:cubicBezTo>
                    <a:pt x="357" y="365"/>
                    <a:pt x="357" y="365"/>
                    <a:pt x="357" y="365"/>
                  </a:cubicBezTo>
                  <a:cubicBezTo>
                    <a:pt x="356" y="366"/>
                    <a:pt x="356" y="366"/>
                    <a:pt x="356" y="366"/>
                  </a:cubicBezTo>
                  <a:cubicBezTo>
                    <a:pt x="356" y="366"/>
                    <a:pt x="356" y="366"/>
                    <a:pt x="356" y="366"/>
                  </a:cubicBezTo>
                  <a:cubicBezTo>
                    <a:pt x="356" y="366"/>
                    <a:pt x="356" y="366"/>
                    <a:pt x="356" y="366"/>
                  </a:cubicBezTo>
                  <a:cubicBezTo>
                    <a:pt x="356" y="366"/>
                    <a:pt x="356" y="366"/>
                    <a:pt x="356" y="366"/>
                  </a:cubicBezTo>
                  <a:cubicBezTo>
                    <a:pt x="356" y="367"/>
                    <a:pt x="356" y="367"/>
                    <a:pt x="356" y="367"/>
                  </a:cubicBezTo>
                  <a:cubicBezTo>
                    <a:pt x="355" y="367"/>
                    <a:pt x="355" y="367"/>
                    <a:pt x="355" y="367"/>
                  </a:cubicBezTo>
                  <a:cubicBezTo>
                    <a:pt x="355" y="367"/>
                    <a:pt x="355" y="367"/>
                    <a:pt x="355" y="367"/>
                  </a:cubicBezTo>
                  <a:cubicBezTo>
                    <a:pt x="354" y="368"/>
                    <a:pt x="354" y="368"/>
                    <a:pt x="354" y="368"/>
                  </a:cubicBezTo>
                  <a:cubicBezTo>
                    <a:pt x="354" y="368"/>
                    <a:pt x="354" y="368"/>
                    <a:pt x="354" y="368"/>
                  </a:cubicBezTo>
                  <a:cubicBezTo>
                    <a:pt x="353" y="368"/>
                    <a:pt x="353" y="368"/>
                    <a:pt x="353" y="369"/>
                  </a:cubicBezTo>
                  <a:cubicBezTo>
                    <a:pt x="352" y="369"/>
                    <a:pt x="352" y="369"/>
                    <a:pt x="352" y="369"/>
                  </a:cubicBezTo>
                  <a:cubicBezTo>
                    <a:pt x="352" y="369"/>
                    <a:pt x="352" y="369"/>
                    <a:pt x="352" y="369"/>
                  </a:cubicBezTo>
                  <a:cubicBezTo>
                    <a:pt x="352" y="369"/>
                    <a:pt x="352" y="369"/>
                    <a:pt x="352" y="369"/>
                  </a:cubicBezTo>
                  <a:cubicBezTo>
                    <a:pt x="352" y="369"/>
                    <a:pt x="352" y="369"/>
                    <a:pt x="352" y="369"/>
                  </a:cubicBezTo>
                  <a:cubicBezTo>
                    <a:pt x="352" y="369"/>
                    <a:pt x="352" y="369"/>
                    <a:pt x="352" y="369"/>
                  </a:cubicBezTo>
                  <a:cubicBezTo>
                    <a:pt x="351" y="369"/>
                    <a:pt x="351" y="369"/>
                    <a:pt x="351" y="369"/>
                  </a:cubicBezTo>
                  <a:cubicBezTo>
                    <a:pt x="351" y="369"/>
                    <a:pt x="351" y="369"/>
                    <a:pt x="351" y="369"/>
                  </a:cubicBezTo>
                  <a:cubicBezTo>
                    <a:pt x="351" y="369"/>
                    <a:pt x="351" y="369"/>
                    <a:pt x="351" y="369"/>
                  </a:cubicBezTo>
                  <a:cubicBezTo>
                    <a:pt x="351" y="369"/>
                    <a:pt x="351" y="369"/>
                    <a:pt x="351" y="369"/>
                  </a:cubicBezTo>
                  <a:cubicBezTo>
                    <a:pt x="351" y="369"/>
                    <a:pt x="351" y="369"/>
                    <a:pt x="351" y="369"/>
                  </a:cubicBezTo>
                  <a:cubicBezTo>
                    <a:pt x="351" y="369"/>
                    <a:pt x="351" y="369"/>
                    <a:pt x="351" y="369"/>
                  </a:cubicBezTo>
                  <a:cubicBezTo>
                    <a:pt x="351" y="369"/>
                    <a:pt x="351" y="369"/>
                    <a:pt x="351" y="369"/>
                  </a:cubicBezTo>
                  <a:cubicBezTo>
                    <a:pt x="351" y="370"/>
                    <a:pt x="351" y="370"/>
                    <a:pt x="351" y="370"/>
                  </a:cubicBezTo>
                  <a:cubicBezTo>
                    <a:pt x="350" y="370"/>
                    <a:pt x="350" y="370"/>
                    <a:pt x="350" y="370"/>
                  </a:cubicBezTo>
                  <a:cubicBezTo>
                    <a:pt x="350" y="370"/>
                    <a:pt x="350" y="371"/>
                    <a:pt x="351" y="371"/>
                  </a:cubicBezTo>
                  <a:cubicBezTo>
                    <a:pt x="350" y="371"/>
                    <a:pt x="350" y="371"/>
                    <a:pt x="350" y="371"/>
                  </a:cubicBezTo>
                  <a:cubicBezTo>
                    <a:pt x="350" y="372"/>
                    <a:pt x="350" y="372"/>
                    <a:pt x="350" y="372"/>
                  </a:cubicBezTo>
                  <a:cubicBezTo>
                    <a:pt x="350" y="372"/>
                    <a:pt x="350" y="372"/>
                    <a:pt x="350" y="372"/>
                  </a:cubicBezTo>
                  <a:cubicBezTo>
                    <a:pt x="350" y="372"/>
                    <a:pt x="350" y="372"/>
                    <a:pt x="350" y="372"/>
                  </a:cubicBezTo>
                  <a:cubicBezTo>
                    <a:pt x="350" y="373"/>
                    <a:pt x="351" y="373"/>
                    <a:pt x="351" y="374"/>
                  </a:cubicBezTo>
                  <a:cubicBezTo>
                    <a:pt x="351" y="374"/>
                    <a:pt x="351" y="374"/>
                    <a:pt x="351" y="374"/>
                  </a:cubicBezTo>
                  <a:cubicBezTo>
                    <a:pt x="351" y="374"/>
                    <a:pt x="351" y="374"/>
                    <a:pt x="351" y="374"/>
                  </a:cubicBezTo>
                  <a:cubicBezTo>
                    <a:pt x="352" y="375"/>
                    <a:pt x="352" y="375"/>
                    <a:pt x="352" y="375"/>
                  </a:cubicBezTo>
                  <a:cubicBezTo>
                    <a:pt x="353" y="375"/>
                    <a:pt x="353" y="375"/>
                    <a:pt x="353" y="375"/>
                  </a:cubicBezTo>
                  <a:cubicBezTo>
                    <a:pt x="353" y="375"/>
                    <a:pt x="353" y="375"/>
                    <a:pt x="353" y="375"/>
                  </a:cubicBezTo>
                  <a:cubicBezTo>
                    <a:pt x="354" y="376"/>
                    <a:pt x="354" y="376"/>
                    <a:pt x="354" y="376"/>
                  </a:cubicBezTo>
                  <a:cubicBezTo>
                    <a:pt x="354" y="377"/>
                    <a:pt x="354" y="377"/>
                    <a:pt x="354" y="377"/>
                  </a:cubicBezTo>
                  <a:cubicBezTo>
                    <a:pt x="354" y="377"/>
                    <a:pt x="354" y="377"/>
                    <a:pt x="354" y="377"/>
                  </a:cubicBezTo>
                  <a:cubicBezTo>
                    <a:pt x="354" y="377"/>
                    <a:pt x="354" y="377"/>
                    <a:pt x="354" y="377"/>
                  </a:cubicBezTo>
                  <a:cubicBezTo>
                    <a:pt x="355" y="377"/>
                    <a:pt x="355" y="377"/>
                    <a:pt x="355" y="377"/>
                  </a:cubicBezTo>
                  <a:cubicBezTo>
                    <a:pt x="355" y="377"/>
                    <a:pt x="355" y="377"/>
                    <a:pt x="355" y="377"/>
                  </a:cubicBezTo>
                  <a:cubicBezTo>
                    <a:pt x="354" y="377"/>
                    <a:pt x="354" y="377"/>
                    <a:pt x="354" y="377"/>
                  </a:cubicBezTo>
                  <a:cubicBezTo>
                    <a:pt x="354" y="377"/>
                    <a:pt x="354" y="377"/>
                    <a:pt x="354" y="377"/>
                  </a:cubicBezTo>
                  <a:cubicBezTo>
                    <a:pt x="354" y="378"/>
                    <a:pt x="354" y="378"/>
                    <a:pt x="354" y="378"/>
                  </a:cubicBezTo>
                  <a:cubicBezTo>
                    <a:pt x="353" y="377"/>
                    <a:pt x="353" y="377"/>
                    <a:pt x="353" y="377"/>
                  </a:cubicBezTo>
                  <a:cubicBezTo>
                    <a:pt x="353" y="378"/>
                    <a:pt x="353" y="378"/>
                    <a:pt x="353" y="378"/>
                  </a:cubicBezTo>
                  <a:cubicBezTo>
                    <a:pt x="353" y="378"/>
                    <a:pt x="353" y="378"/>
                    <a:pt x="353" y="378"/>
                  </a:cubicBezTo>
                  <a:cubicBezTo>
                    <a:pt x="352" y="378"/>
                    <a:pt x="352" y="378"/>
                    <a:pt x="352" y="378"/>
                  </a:cubicBezTo>
                  <a:cubicBezTo>
                    <a:pt x="352" y="378"/>
                    <a:pt x="352" y="378"/>
                    <a:pt x="352" y="378"/>
                  </a:cubicBezTo>
                  <a:cubicBezTo>
                    <a:pt x="352" y="378"/>
                    <a:pt x="352" y="378"/>
                    <a:pt x="352" y="378"/>
                  </a:cubicBezTo>
                  <a:cubicBezTo>
                    <a:pt x="352" y="378"/>
                    <a:pt x="352" y="378"/>
                    <a:pt x="352" y="378"/>
                  </a:cubicBezTo>
                  <a:cubicBezTo>
                    <a:pt x="352" y="378"/>
                    <a:pt x="352" y="378"/>
                    <a:pt x="352" y="378"/>
                  </a:cubicBezTo>
                  <a:cubicBezTo>
                    <a:pt x="352" y="378"/>
                    <a:pt x="352" y="378"/>
                    <a:pt x="352" y="378"/>
                  </a:cubicBezTo>
                  <a:cubicBezTo>
                    <a:pt x="351" y="379"/>
                    <a:pt x="351" y="379"/>
                    <a:pt x="351" y="379"/>
                  </a:cubicBezTo>
                  <a:cubicBezTo>
                    <a:pt x="351" y="379"/>
                    <a:pt x="351" y="379"/>
                    <a:pt x="351" y="379"/>
                  </a:cubicBezTo>
                  <a:cubicBezTo>
                    <a:pt x="350" y="379"/>
                    <a:pt x="350" y="379"/>
                    <a:pt x="351" y="380"/>
                  </a:cubicBezTo>
                  <a:cubicBezTo>
                    <a:pt x="350" y="380"/>
                    <a:pt x="350" y="380"/>
                    <a:pt x="350" y="380"/>
                  </a:cubicBezTo>
                  <a:cubicBezTo>
                    <a:pt x="350" y="380"/>
                    <a:pt x="350" y="380"/>
                    <a:pt x="350" y="380"/>
                  </a:cubicBezTo>
                  <a:cubicBezTo>
                    <a:pt x="349" y="380"/>
                    <a:pt x="349" y="380"/>
                    <a:pt x="349" y="380"/>
                  </a:cubicBezTo>
                  <a:cubicBezTo>
                    <a:pt x="350" y="379"/>
                    <a:pt x="350" y="379"/>
                    <a:pt x="350" y="379"/>
                  </a:cubicBezTo>
                  <a:cubicBezTo>
                    <a:pt x="350" y="379"/>
                    <a:pt x="350" y="379"/>
                    <a:pt x="350" y="379"/>
                  </a:cubicBezTo>
                  <a:cubicBezTo>
                    <a:pt x="350" y="379"/>
                    <a:pt x="350" y="379"/>
                    <a:pt x="350" y="379"/>
                  </a:cubicBezTo>
                  <a:cubicBezTo>
                    <a:pt x="350" y="379"/>
                    <a:pt x="350" y="379"/>
                    <a:pt x="350" y="379"/>
                  </a:cubicBezTo>
                  <a:cubicBezTo>
                    <a:pt x="349" y="379"/>
                    <a:pt x="349" y="379"/>
                    <a:pt x="349" y="379"/>
                  </a:cubicBezTo>
                  <a:cubicBezTo>
                    <a:pt x="349" y="380"/>
                    <a:pt x="348" y="380"/>
                    <a:pt x="348" y="380"/>
                  </a:cubicBezTo>
                  <a:cubicBezTo>
                    <a:pt x="347" y="380"/>
                    <a:pt x="348" y="380"/>
                    <a:pt x="347" y="381"/>
                  </a:cubicBezTo>
                  <a:cubicBezTo>
                    <a:pt x="347" y="381"/>
                    <a:pt x="347" y="381"/>
                    <a:pt x="347" y="381"/>
                  </a:cubicBezTo>
                  <a:cubicBezTo>
                    <a:pt x="346" y="381"/>
                    <a:pt x="346" y="381"/>
                    <a:pt x="346" y="381"/>
                  </a:cubicBezTo>
                  <a:cubicBezTo>
                    <a:pt x="346" y="381"/>
                    <a:pt x="346" y="381"/>
                    <a:pt x="346" y="381"/>
                  </a:cubicBezTo>
                  <a:cubicBezTo>
                    <a:pt x="346" y="381"/>
                    <a:pt x="346" y="381"/>
                    <a:pt x="346" y="381"/>
                  </a:cubicBezTo>
                  <a:cubicBezTo>
                    <a:pt x="346" y="381"/>
                    <a:pt x="346" y="381"/>
                    <a:pt x="346" y="381"/>
                  </a:cubicBezTo>
                  <a:cubicBezTo>
                    <a:pt x="345" y="381"/>
                    <a:pt x="345" y="381"/>
                    <a:pt x="345" y="381"/>
                  </a:cubicBezTo>
                  <a:cubicBezTo>
                    <a:pt x="345" y="381"/>
                    <a:pt x="345" y="381"/>
                    <a:pt x="345" y="381"/>
                  </a:cubicBezTo>
                  <a:cubicBezTo>
                    <a:pt x="345" y="381"/>
                    <a:pt x="345" y="381"/>
                    <a:pt x="345" y="381"/>
                  </a:cubicBezTo>
                  <a:cubicBezTo>
                    <a:pt x="345" y="382"/>
                    <a:pt x="345" y="382"/>
                    <a:pt x="345" y="382"/>
                  </a:cubicBezTo>
                  <a:cubicBezTo>
                    <a:pt x="344" y="382"/>
                    <a:pt x="344" y="382"/>
                    <a:pt x="344" y="382"/>
                  </a:cubicBezTo>
                  <a:cubicBezTo>
                    <a:pt x="345" y="382"/>
                    <a:pt x="345" y="382"/>
                    <a:pt x="345" y="382"/>
                  </a:cubicBezTo>
                  <a:cubicBezTo>
                    <a:pt x="345" y="382"/>
                    <a:pt x="345" y="382"/>
                    <a:pt x="345" y="382"/>
                  </a:cubicBezTo>
                  <a:cubicBezTo>
                    <a:pt x="345" y="383"/>
                    <a:pt x="345" y="383"/>
                    <a:pt x="345" y="383"/>
                  </a:cubicBezTo>
                  <a:cubicBezTo>
                    <a:pt x="345" y="383"/>
                    <a:pt x="345" y="383"/>
                    <a:pt x="345" y="383"/>
                  </a:cubicBezTo>
                  <a:cubicBezTo>
                    <a:pt x="346" y="384"/>
                    <a:pt x="346" y="384"/>
                    <a:pt x="346" y="384"/>
                  </a:cubicBezTo>
                  <a:cubicBezTo>
                    <a:pt x="346" y="384"/>
                    <a:pt x="346" y="384"/>
                    <a:pt x="346" y="384"/>
                  </a:cubicBezTo>
                  <a:cubicBezTo>
                    <a:pt x="347" y="384"/>
                    <a:pt x="347" y="384"/>
                    <a:pt x="347" y="384"/>
                  </a:cubicBezTo>
                  <a:cubicBezTo>
                    <a:pt x="347" y="384"/>
                    <a:pt x="347" y="384"/>
                    <a:pt x="347" y="384"/>
                  </a:cubicBezTo>
                  <a:cubicBezTo>
                    <a:pt x="347" y="384"/>
                    <a:pt x="347" y="384"/>
                    <a:pt x="347" y="384"/>
                  </a:cubicBezTo>
                  <a:cubicBezTo>
                    <a:pt x="347" y="384"/>
                    <a:pt x="347" y="384"/>
                    <a:pt x="347" y="384"/>
                  </a:cubicBezTo>
                  <a:cubicBezTo>
                    <a:pt x="348" y="385"/>
                    <a:pt x="348" y="385"/>
                    <a:pt x="348" y="385"/>
                  </a:cubicBezTo>
                  <a:cubicBezTo>
                    <a:pt x="348" y="385"/>
                    <a:pt x="348" y="385"/>
                    <a:pt x="348" y="385"/>
                  </a:cubicBezTo>
                  <a:cubicBezTo>
                    <a:pt x="348" y="385"/>
                    <a:pt x="348" y="385"/>
                    <a:pt x="348" y="385"/>
                  </a:cubicBezTo>
                  <a:cubicBezTo>
                    <a:pt x="349" y="385"/>
                    <a:pt x="349" y="384"/>
                    <a:pt x="350" y="384"/>
                  </a:cubicBezTo>
                  <a:cubicBezTo>
                    <a:pt x="350" y="384"/>
                    <a:pt x="350" y="384"/>
                    <a:pt x="350" y="384"/>
                  </a:cubicBezTo>
                  <a:cubicBezTo>
                    <a:pt x="350" y="384"/>
                    <a:pt x="350" y="384"/>
                    <a:pt x="350" y="384"/>
                  </a:cubicBezTo>
                  <a:cubicBezTo>
                    <a:pt x="350" y="384"/>
                    <a:pt x="350" y="384"/>
                    <a:pt x="350" y="384"/>
                  </a:cubicBezTo>
                  <a:cubicBezTo>
                    <a:pt x="351" y="384"/>
                    <a:pt x="351" y="384"/>
                    <a:pt x="351" y="384"/>
                  </a:cubicBezTo>
                  <a:cubicBezTo>
                    <a:pt x="351" y="384"/>
                    <a:pt x="351" y="384"/>
                    <a:pt x="351" y="384"/>
                  </a:cubicBezTo>
                  <a:cubicBezTo>
                    <a:pt x="351" y="383"/>
                    <a:pt x="351" y="383"/>
                    <a:pt x="351" y="383"/>
                  </a:cubicBezTo>
                  <a:cubicBezTo>
                    <a:pt x="352" y="383"/>
                    <a:pt x="352" y="383"/>
                    <a:pt x="352" y="383"/>
                  </a:cubicBezTo>
                  <a:cubicBezTo>
                    <a:pt x="353" y="383"/>
                    <a:pt x="353" y="383"/>
                    <a:pt x="353" y="383"/>
                  </a:cubicBezTo>
                  <a:cubicBezTo>
                    <a:pt x="353" y="384"/>
                    <a:pt x="353" y="384"/>
                    <a:pt x="353" y="384"/>
                  </a:cubicBezTo>
                  <a:cubicBezTo>
                    <a:pt x="353" y="384"/>
                    <a:pt x="353" y="384"/>
                    <a:pt x="353" y="384"/>
                  </a:cubicBezTo>
                  <a:cubicBezTo>
                    <a:pt x="353" y="384"/>
                    <a:pt x="353" y="384"/>
                    <a:pt x="353" y="384"/>
                  </a:cubicBezTo>
                  <a:cubicBezTo>
                    <a:pt x="353" y="384"/>
                    <a:pt x="353" y="384"/>
                    <a:pt x="353" y="384"/>
                  </a:cubicBezTo>
                  <a:cubicBezTo>
                    <a:pt x="354" y="385"/>
                    <a:pt x="354" y="385"/>
                    <a:pt x="354" y="385"/>
                  </a:cubicBezTo>
                  <a:cubicBezTo>
                    <a:pt x="354" y="385"/>
                    <a:pt x="354" y="385"/>
                    <a:pt x="354" y="385"/>
                  </a:cubicBezTo>
                  <a:cubicBezTo>
                    <a:pt x="354" y="385"/>
                    <a:pt x="354" y="385"/>
                    <a:pt x="355" y="385"/>
                  </a:cubicBezTo>
                  <a:cubicBezTo>
                    <a:pt x="355" y="385"/>
                    <a:pt x="355" y="385"/>
                    <a:pt x="355" y="385"/>
                  </a:cubicBezTo>
                  <a:cubicBezTo>
                    <a:pt x="355" y="385"/>
                    <a:pt x="355" y="385"/>
                    <a:pt x="355" y="386"/>
                  </a:cubicBezTo>
                  <a:cubicBezTo>
                    <a:pt x="356" y="386"/>
                    <a:pt x="356" y="386"/>
                    <a:pt x="356" y="386"/>
                  </a:cubicBezTo>
                  <a:cubicBezTo>
                    <a:pt x="356" y="386"/>
                    <a:pt x="356" y="386"/>
                    <a:pt x="357" y="387"/>
                  </a:cubicBezTo>
                  <a:cubicBezTo>
                    <a:pt x="356" y="387"/>
                    <a:pt x="356" y="387"/>
                    <a:pt x="356" y="387"/>
                  </a:cubicBezTo>
                  <a:cubicBezTo>
                    <a:pt x="356" y="388"/>
                    <a:pt x="356" y="388"/>
                    <a:pt x="356" y="388"/>
                  </a:cubicBezTo>
                  <a:cubicBezTo>
                    <a:pt x="356" y="388"/>
                    <a:pt x="356" y="388"/>
                    <a:pt x="356" y="388"/>
                  </a:cubicBezTo>
                  <a:cubicBezTo>
                    <a:pt x="356" y="388"/>
                    <a:pt x="356" y="388"/>
                    <a:pt x="356" y="388"/>
                  </a:cubicBezTo>
                  <a:cubicBezTo>
                    <a:pt x="356" y="388"/>
                    <a:pt x="356" y="388"/>
                    <a:pt x="356" y="388"/>
                  </a:cubicBezTo>
                  <a:cubicBezTo>
                    <a:pt x="357" y="389"/>
                    <a:pt x="357" y="389"/>
                    <a:pt x="357" y="389"/>
                  </a:cubicBezTo>
                  <a:cubicBezTo>
                    <a:pt x="356" y="389"/>
                    <a:pt x="357" y="390"/>
                    <a:pt x="356" y="391"/>
                  </a:cubicBezTo>
                  <a:cubicBezTo>
                    <a:pt x="356" y="391"/>
                    <a:pt x="356" y="391"/>
                    <a:pt x="356" y="391"/>
                  </a:cubicBezTo>
                  <a:cubicBezTo>
                    <a:pt x="356" y="392"/>
                    <a:pt x="356" y="392"/>
                    <a:pt x="356" y="392"/>
                  </a:cubicBezTo>
                  <a:cubicBezTo>
                    <a:pt x="356" y="392"/>
                    <a:pt x="356" y="392"/>
                    <a:pt x="356" y="392"/>
                  </a:cubicBezTo>
                  <a:cubicBezTo>
                    <a:pt x="356" y="392"/>
                    <a:pt x="356" y="392"/>
                    <a:pt x="356" y="392"/>
                  </a:cubicBezTo>
                  <a:cubicBezTo>
                    <a:pt x="356" y="392"/>
                    <a:pt x="356" y="392"/>
                    <a:pt x="356" y="392"/>
                  </a:cubicBezTo>
                  <a:cubicBezTo>
                    <a:pt x="356" y="392"/>
                    <a:pt x="356" y="392"/>
                    <a:pt x="356" y="392"/>
                  </a:cubicBezTo>
                  <a:cubicBezTo>
                    <a:pt x="356" y="393"/>
                    <a:pt x="356" y="393"/>
                    <a:pt x="356" y="393"/>
                  </a:cubicBezTo>
                  <a:cubicBezTo>
                    <a:pt x="356" y="393"/>
                    <a:pt x="356" y="393"/>
                    <a:pt x="356" y="393"/>
                  </a:cubicBezTo>
                  <a:cubicBezTo>
                    <a:pt x="355" y="393"/>
                    <a:pt x="355" y="393"/>
                    <a:pt x="355" y="393"/>
                  </a:cubicBezTo>
                  <a:cubicBezTo>
                    <a:pt x="355" y="393"/>
                    <a:pt x="355" y="393"/>
                    <a:pt x="355" y="393"/>
                  </a:cubicBezTo>
                  <a:cubicBezTo>
                    <a:pt x="355" y="393"/>
                    <a:pt x="355" y="393"/>
                    <a:pt x="355" y="393"/>
                  </a:cubicBezTo>
                  <a:cubicBezTo>
                    <a:pt x="355" y="394"/>
                    <a:pt x="355" y="394"/>
                    <a:pt x="355" y="394"/>
                  </a:cubicBezTo>
                  <a:cubicBezTo>
                    <a:pt x="355" y="394"/>
                    <a:pt x="355" y="394"/>
                    <a:pt x="355" y="394"/>
                  </a:cubicBezTo>
                  <a:cubicBezTo>
                    <a:pt x="355" y="394"/>
                    <a:pt x="355" y="394"/>
                    <a:pt x="355" y="394"/>
                  </a:cubicBezTo>
                  <a:cubicBezTo>
                    <a:pt x="355" y="394"/>
                    <a:pt x="355" y="394"/>
                    <a:pt x="355" y="394"/>
                  </a:cubicBezTo>
                  <a:cubicBezTo>
                    <a:pt x="355" y="394"/>
                    <a:pt x="355" y="394"/>
                    <a:pt x="355" y="394"/>
                  </a:cubicBezTo>
                  <a:cubicBezTo>
                    <a:pt x="355" y="394"/>
                    <a:pt x="355" y="394"/>
                    <a:pt x="355" y="394"/>
                  </a:cubicBezTo>
                  <a:cubicBezTo>
                    <a:pt x="355" y="395"/>
                    <a:pt x="355" y="395"/>
                    <a:pt x="355" y="395"/>
                  </a:cubicBezTo>
                  <a:cubicBezTo>
                    <a:pt x="355" y="395"/>
                    <a:pt x="355" y="395"/>
                    <a:pt x="355" y="395"/>
                  </a:cubicBezTo>
                  <a:cubicBezTo>
                    <a:pt x="354" y="395"/>
                    <a:pt x="354" y="395"/>
                    <a:pt x="354" y="395"/>
                  </a:cubicBezTo>
                  <a:cubicBezTo>
                    <a:pt x="354" y="395"/>
                    <a:pt x="354" y="395"/>
                    <a:pt x="354" y="395"/>
                  </a:cubicBezTo>
                  <a:cubicBezTo>
                    <a:pt x="353" y="396"/>
                    <a:pt x="353" y="396"/>
                    <a:pt x="353" y="396"/>
                  </a:cubicBezTo>
                  <a:cubicBezTo>
                    <a:pt x="353" y="396"/>
                    <a:pt x="353" y="396"/>
                    <a:pt x="353" y="396"/>
                  </a:cubicBezTo>
                  <a:cubicBezTo>
                    <a:pt x="352" y="396"/>
                    <a:pt x="352" y="396"/>
                    <a:pt x="352" y="396"/>
                  </a:cubicBezTo>
                  <a:cubicBezTo>
                    <a:pt x="353" y="396"/>
                    <a:pt x="353" y="396"/>
                    <a:pt x="353" y="396"/>
                  </a:cubicBezTo>
                  <a:cubicBezTo>
                    <a:pt x="352" y="397"/>
                    <a:pt x="352" y="397"/>
                    <a:pt x="352" y="397"/>
                  </a:cubicBezTo>
                  <a:cubicBezTo>
                    <a:pt x="352" y="397"/>
                    <a:pt x="352" y="397"/>
                    <a:pt x="352" y="397"/>
                  </a:cubicBezTo>
                  <a:cubicBezTo>
                    <a:pt x="351" y="397"/>
                    <a:pt x="351" y="397"/>
                    <a:pt x="351" y="397"/>
                  </a:cubicBezTo>
                  <a:cubicBezTo>
                    <a:pt x="351" y="398"/>
                    <a:pt x="351" y="398"/>
                    <a:pt x="351" y="398"/>
                  </a:cubicBezTo>
                  <a:cubicBezTo>
                    <a:pt x="350" y="398"/>
                    <a:pt x="350" y="398"/>
                    <a:pt x="350" y="398"/>
                  </a:cubicBezTo>
                  <a:cubicBezTo>
                    <a:pt x="350" y="399"/>
                    <a:pt x="350" y="399"/>
                    <a:pt x="350" y="399"/>
                  </a:cubicBezTo>
                  <a:cubicBezTo>
                    <a:pt x="350" y="398"/>
                    <a:pt x="350" y="398"/>
                    <a:pt x="350" y="398"/>
                  </a:cubicBezTo>
                  <a:cubicBezTo>
                    <a:pt x="349" y="399"/>
                    <a:pt x="349" y="399"/>
                    <a:pt x="349" y="399"/>
                  </a:cubicBezTo>
                  <a:cubicBezTo>
                    <a:pt x="349" y="398"/>
                    <a:pt x="349" y="398"/>
                    <a:pt x="349" y="398"/>
                  </a:cubicBezTo>
                  <a:cubicBezTo>
                    <a:pt x="348" y="399"/>
                    <a:pt x="348" y="398"/>
                    <a:pt x="348" y="399"/>
                  </a:cubicBezTo>
                  <a:cubicBezTo>
                    <a:pt x="348" y="399"/>
                    <a:pt x="348" y="399"/>
                    <a:pt x="348" y="399"/>
                  </a:cubicBezTo>
                  <a:cubicBezTo>
                    <a:pt x="348" y="399"/>
                    <a:pt x="348" y="399"/>
                    <a:pt x="348" y="399"/>
                  </a:cubicBezTo>
                  <a:cubicBezTo>
                    <a:pt x="348" y="399"/>
                    <a:pt x="348" y="399"/>
                    <a:pt x="348" y="399"/>
                  </a:cubicBezTo>
                  <a:cubicBezTo>
                    <a:pt x="347" y="399"/>
                    <a:pt x="347" y="399"/>
                    <a:pt x="347" y="399"/>
                  </a:cubicBezTo>
                  <a:cubicBezTo>
                    <a:pt x="347" y="399"/>
                    <a:pt x="347" y="399"/>
                    <a:pt x="347" y="399"/>
                  </a:cubicBezTo>
                  <a:cubicBezTo>
                    <a:pt x="347" y="400"/>
                    <a:pt x="347" y="400"/>
                    <a:pt x="347" y="400"/>
                  </a:cubicBezTo>
                  <a:cubicBezTo>
                    <a:pt x="347" y="400"/>
                    <a:pt x="347" y="400"/>
                    <a:pt x="347" y="400"/>
                  </a:cubicBezTo>
                  <a:cubicBezTo>
                    <a:pt x="347" y="400"/>
                    <a:pt x="347" y="400"/>
                    <a:pt x="347" y="400"/>
                  </a:cubicBezTo>
                  <a:cubicBezTo>
                    <a:pt x="347" y="400"/>
                    <a:pt x="347" y="400"/>
                    <a:pt x="347" y="400"/>
                  </a:cubicBezTo>
                  <a:cubicBezTo>
                    <a:pt x="347" y="400"/>
                    <a:pt x="347" y="400"/>
                    <a:pt x="347" y="400"/>
                  </a:cubicBezTo>
                  <a:cubicBezTo>
                    <a:pt x="347" y="401"/>
                    <a:pt x="347" y="401"/>
                    <a:pt x="347" y="401"/>
                  </a:cubicBezTo>
                  <a:cubicBezTo>
                    <a:pt x="347" y="401"/>
                    <a:pt x="347" y="401"/>
                    <a:pt x="347" y="401"/>
                  </a:cubicBezTo>
                  <a:cubicBezTo>
                    <a:pt x="346" y="401"/>
                    <a:pt x="346" y="401"/>
                    <a:pt x="346" y="401"/>
                  </a:cubicBezTo>
                  <a:cubicBezTo>
                    <a:pt x="346" y="401"/>
                    <a:pt x="346" y="401"/>
                    <a:pt x="346" y="401"/>
                  </a:cubicBezTo>
                  <a:cubicBezTo>
                    <a:pt x="346" y="401"/>
                    <a:pt x="346" y="401"/>
                    <a:pt x="346" y="401"/>
                  </a:cubicBezTo>
                  <a:cubicBezTo>
                    <a:pt x="346" y="401"/>
                    <a:pt x="346" y="401"/>
                    <a:pt x="346" y="401"/>
                  </a:cubicBezTo>
                  <a:cubicBezTo>
                    <a:pt x="346" y="401"/>
                    <a:pt x="346" y="401"/>
                    <a:pt x="346" y="401"/>
                  </a:cubicBezTo>
                  <a:cubicBezTo>
                    <a:pt x="345" y="402"/>
                    <a:pt x="345" y="402"/>
                    <a:pt x="345" y="402"/>
                  </a:cubicBezTo>
                  <a:cubicBezTo>
                    <a:pt x="344" y="401"/>
                    <a:pt x="345" y="402"/>
                    <a:pt x="344" y="401"/>
                  </a:cubicBezTo>
                  <a:cubicBezTo>
                    <a:pt x="344" y="402"/>
                    <a:pt x="344" y="402"/>
                    <a:pt x="344" y="402"/>
                  </a:cubicBezTo>
                  <a:cubicBezTo>
                    <a:pt x="344" y="401"/>
                    <a:pt x="344" y="401"/>
                    <a:pt x="344" y="401"/>
                  </a:cubicBezTo>
                  <a:cubicBezTo>
                    <a:pt x="344" y="401"/>
                    <a:pt x="344" y="401"/>
                    <a:pt x="344" y="401"/>
                  </a:cubicBezTo>
                  <a:cubicBezTo>
                    <a:pt x="343" y="401"/>
                    <a:pt x="343" y="401"/>
                    <a:pt x="343" y="401"/>
                  </a:cubicBezTo>
                  <a:cubicBezTo>
                    <a:pt x="343" y="401"/>
                    <a:pt x="343" y="401"/>
                    <a:pt x="343" y="401"/>
                  </a:cubicBezTo>
                  <a:cubicBezTo>
                    <a:pt x="343" y="401"/>
                    <a:pt x="343" y="401"/>
                    <a:pt x="343" y="401"/>
                  </a:cubicBezTo>
                  <a:cubicBezTo>
                    <a:pt x="343" y="401"/>
                    <a:pt x="343" y="401"/>
                    <a:pt x="343" y="401"/>
                  </a:cubicBezTo>
                  <a:cubicBezTo>
                    <a:pt x="343" y="401"/>
                    <a:pt x="343" y="401"/>
                    <a:pt x="343" y="401"/>
                  </a:cubicBezTo>
                  <a:cubicBezTo>
                    <a:pt x="342" y="401"/>
                    <a:pt x="342" y="401"/>
                    <a:pt x="342" y="401"/>
                  </a:cubicBezTo>
                  <a:cubicBezTo>
                    <a:pt x="342" y="401"/>
                    <a:pt x="342" y="401"/>
                    <a:pt x="342" y="401"/>
                  </a:cubicBezTo>
                  <a:cubicBezTo>
                    <a:pt x="342" y="400"/>
                    <a:pt x="342" y="400"/>
                    <a:pt x="342" y="400"/>
                  </a:cubicBezTo>
                  <a:cubicBezTo>
                    <a:pt x="342" y="401"/>
                    <a:pt x="342" y="401"/>
                    <a:pt x="342" y="401"/>
                  </a:cubicBezTo>
                  <a:cubicBezTo>
                    <a:pt x="341" y="400"/>
                    <a:pt x="341" y="400"/>
                    <a:pt x="341" y="400"/>
                  </a:cubicBezTo>
                  <a:cubicBezTo>
                    <a:pt x="341" y="400"/>
                    <a:pt x="341" y="400"/>
                    <a:pt x="341" y="400"/>
                  </a:cubicBezTo>
                  <a:cubicBezTo>
                    <a:pt x="341" y="400"/>
                    <a:pt x="341" y="400"/>
                    <a:pt x="341" y="400"/>
                  </a:cubicBezTo>
                  <a:cubicBezTo>
                    <a:pt x="341" y="401"/>
                    <a:pt x="341" y="401"/>
                    <a:pt x="341" y="401"/>
                  </a:cubicBezTo>
                  <a:cubicBezTo>
                    <a:pt x="341" y="400"/>
                    <a:pt x="341" y="400"/>
                    <a:pt x="341" y="400"/>
                  </a:cubicBezTo>
                  <a:cubicBezTo>
                    <a:pt x="340" y="401"/>
                    <a:pt x="340" y="401"/>
                    <a:pt x="340" y="401"/>
                  </a:cubicBezTo>
                  <a:cubicBezTo>
                    <a:pt x="340" y="400"/>
                    <a:pt x="340" y="400"/>
                    <a:pt x="340" y="400"/>
                  </a:cubicBezTo>
                  <a:cubicBezTo>
                    <a:pt x="340" y="400"/>
                    <a:pt x="340" y="400"/>
                    <a:pt x="340" y="400"/>
                  </a:cubicBezTo>
                  <a:cubicBezTo>
                    <a:pt x="340" y="400"/>
                    <a:pt x="340" y="400"/>
                    <a:pt x="340" y="400"/>
                  </a:cubicBezTo>
                  <a:cubicBezTo>
                    <a:pt x="340" y="400"/>
                    <a:pt x="340" y="400"/>
                    <a:pt x="340" y="400"/>
                  </a:cubicBezTo>
                  <a:cubicBezTo>
                    <a:pt x="340" y="400"/>
                    <a:pt x="340" y="400"/>
                    <a:pt x="340" y="400"/>
                  </a:cubicBezTo>
                  <a:cubicBezTo>
                    <a:pt x="339" y="400"/>
                    <a:pt x="339" y="400"/>
                    <a:pt x="339" y="400"/>
                  </a:cubicBezTo>
                  <a:cubicBezTo>
                    <a:pt x="339" y="400"/>
                    <a:pt x="339" y="400"/>
                    <a:pt x="339" y="400"/>
                  </a:cubicBezTo>
                  <a:cubicBezTo>
                    <a:pt x="339" y="400"/>
                    <a:pt x="339" y="400"/>
                    <a:pt x="339" y="400"/>
                  </a:cubicBezTo>
                  <a:cubicBezTo>
                    <a:pt x="339" y="399"/>
                    <a:pt x="339" y="399"/>
                    <a:pt x="339" y="399"/>
                  </a:cubicBezTo>
                  <a:cubicBezTo>
                    <a:pt x="338" y="399"/>
                    <a:pt x="338" y="399"/>
                    <a:pt x="338" y="399"/>
                  </a:cubicBezTo>
                  <a:cubicBezTo>
                    <a:pt x="338" y="399"/>
                    <a:pt x="338" y="399"/>
                    <a:pt x="338" y="399"/>
                  </a:cubicBezTo>
                  <a:cubicBezTo>
                    <a:pt x="338" y="399"/>
                    <a:pt x="338" y="399"/>
                    <a:pt x="338" y="399"/>
                  </a:cubicBezTo>
                  <a:cubicBezTo>
                    <a:pt x="338" y="398"/>
                    <a:pt x="338" y="398"/>
                    <a:pt x="338" y="398"/>
                  </a:cubicBezTo>
                  <a:cubicBezTo>
                    <a:pt x="338" y="398"/>
                    <a:pt x="338" y="398"/>
                    <a:pt x="338" y="398"/>
                  </a:cubicBezTo>
                  <a:cubicBezTo>
                    <a:pt x="337" y="398"/>
                    <a:pt x="337" y="398"/>
                    <a:pt x="337" y="398"/>
                  </a:cubicBezTo>
                  <a:cubicBezTo>
                    <a:pt x="337" y="397"/>
                    <a:pt x="337" y="397"/>
                    <a:pt x="337" y="397"/>
                  </a:cubicBezTo>
                  <a:cubicBezTo>
                    <a:pt x="337" y="397"/>
                    <a:pt x="337" y="397"/>
                    <a:pt x="337" y="397"/>
                  </a:cubicBezTo>
                  <a:cubicBezTo>
                    <a:pt x="337" y="396"/>
                    <a:pt x="337" y="396"/>
                    <a:pt x="336" y="396"/>
                  </a:cubicBezTo>
                  <a:cubicBezTo>
                    <a:pt x="337" y="396"/>
                    <a:pt x="337" y="396"/>
                    <a:pt x="337" y="396"/>
                  </a:cubicBezTo>
                  <a:cubicBezTo>
                    <a:pt x="337" y="396"/>
                    <a:pt x="337" y="396"/>
                    <a:pt x="337" y="396"/>
                  </a:cubicBezTo>
                  <a:cubicBezTo>
                    <a:pt x="337" y="396"/>
                    <a:pt x="337" y="396"/>
                    <a:pt x="337" y="396"/>
                  </a:cubicBezTo>
                  <a:cubicBezTo>
                    <a:pt x="337" y="396"/>
                    <a:pt x="337" y="396"/>
                    <a:pt x="337" y="396"/>
                  </a:cubicBezTo>
                  <a:cubicBezTo>
                    <a:pt x="337" y="396"/>
                    <a:pt x="337" y="396"/>
                    <a:pt x="337" y="396"/>
                  </a:cubicBezTo>
                  <a:cubicBezTo>
                    <a:pt x="337" y="395"/>
                    <a:pt x="337" y="395"/>
                    <a:pt x="337" y="395"/>
                  </a:cubicBezTo>
                  <a:cubicBezTo>
                    <a:pt x="337" y="395"/>
                    <a:pt x="337" y="395"/>
                    <a:pt x="337" y="395"/>
                  </a:cubicBezTo>
                  <a:cubicBezTo>
                    <a:pt x="336" y="395"/>
                    <a:pt x="336" y="395"/>
                    <a:pt x="336" y="395"/>
                  </a:cubicBezTo>
                  <a:cubicBezTo>
                    <a:pt x="336" y="395"/>
                    <a:pt x="336" y="395"/>
                    <a:pt x="336" y="395"/>
                  </a:cubicBezTo>
                  <a:cubicBezTo>
                    <a:pt x="336" y="395"/>
                    <a:pt x="336" y="395"/>
                    <a:pt x="336" y="395"/>
                  </a:cubicBezTo>
                  <a:cubicBezTo>
                    <a:pt x="335" y="395"/>
                    <a:pt x="335" y="395"/>
                    <a:pt x="335" y="395"/>
                  </a:cubicBezTo>
                  <a:cubicBezTo>
                    <a:pt x="335" y="395"/>
                    <a:pt x="335" y="395"/>
                    <a:pt x="335" y="394"/>
                  </a:cubicBezTo>
                  <a:cubicBezTo>
                    <a:pt x="335" y="394"/>
                    <a:pt x="335" y="394"/>
                    <a:pt x="335" y="394"/>
                  </a:cubicBezTo>
                  <a:cubicBezTo>
                    <a:pt x="335" y="394"/>
                    <a:pt x="335" y="394"/>
                    <a:pt x="335" y="394"/>
                  </a:cubicBezTo>
                  <a:cubicBezTo>
                    <a:pt x="335" y="393"/>
                    <a:pt x="335" y="393"/>
                    <a:pt x="335" y="393"/>
                  </a:cubicBezTo>
                  <a:cubicBezTo>
                    <a:pt x="335" y="393"/>
                    <a:pt x="335" y="393"/>
                    <a:pt x="335" y="393"/>
                  </a:cubicBezTo>
                  <a:cubicBezTo>
                    <a:pt x="335" y="393"/>
                    <a:pt x="335" y="393"/>
                    <a:pt x="335" y="393"/>
                  </a:cubicBezTo>
                  <a:cubicBezTo>
                    <a:pt x="335" y="393"/>
                    <a:pt x="335" y="393"/>
                    <a:pt x="335" y="393"/>
                  </a:cubicBezTo>
                  <a:cubicBezTo>
                    <a:pt x="335" y="393"/>
                    <a:pt x="335" y="393"/>
                    <a:pt x="335" y="393"/>
                  </a:cubicBezTo>
                  <a:cubicBezTo>
                    <a:pt x="335" y="394"/>
                    <a:pt x="335" y="394"/>
                    <a:pt x="335" y="394"/>
                  </a:cubicBezTo>
                  <a:cubicBezTo>
                    <a:pt x="335" y="394"/>
                    <a:pt x="334" y="394"/>
                    <a:pt x="334" y="394"/>
                  </a:cubicBezTo>
                  <a:cubicBezTo>
                    <a:pt x="334" y="394"/>
                    <a:pt x="334" y="394"/>
                    <a:pt x="334" y="394"/>
                  </a:cubicBezTo>
                  <a:cubicBezTo>
                    <a:pt x="334" y="394"/>
                    <a:pt x="334" y="394"/>
                    <a:pt x="334" y="394"/>
                  </a:cubicBezTo>
                  <a:cubicBezTo>
                    <a:pt x="334" y="394"/>
                    <a:pt x="334" y="394"/>
                    <a:pt x="334" y="394"/>
                  </a:cubicBezTo>
                  <a:cubicBezTo>
                    <a:pt x="334" y="394"/>
                    <a:pt x="334" y="394"/>
                    <a:pt x="334" y="394"/>
                  </a:cubicBezTo>
                  <a:cubicBezTo>
                    <a:pt x="334" y="395"/>
                    <a:pt x="334" y="395"/>
                    <a:pt x="334" y="395"/>
                  </a:cubicBezTo>
                  <a:cubicBezTo>
                    <a:pt x="334" y="395"/>
                    <a:pt x="334" y="395"/>
                    <a:pt x="334" y="395"/>
                  </a:cubicBezTo>
                  <a:cubicBezTo>
                    <a:pt x="335" y="395"/>
                    <a:pt x="335" y="395"/>
                    <a:pt x="335" y="395"/>
                  </a:cubicBezTo>
                  <a:cubicBezTo>
                    <a:pt x="334" y="395"/>
                    <a:pt x="334" y="395"/>
                    <a:pt x="334" y="395"/>
                  </a:cubicBezTo>
                  <a:cubicBezTo>
                    <a:pt x="334" y="396"/>
                    <a:pt x="334" y="396"/>
                    <a:pt x="334" y="396"/>
                  </a:cubicBezTo>
                  <a:cubicBezTo>
                    <a:pt x="334" y="396"/>
                    <a:pt x="334" y="396"/>
                    <a:pt x="334" y="396"/>
                  </a:cubicBezTo>
                  <a:cubicBezTo>
                    <a:pt x="334" y="396"/>
                    <a:pt x="334" y="395"/>
                    <a:pt x="334" y="395"/>
                  </a:cubicBezTo>
                  <a:cubicBezTo>
                    <a:pt x="333" y="395"/>
                    <a:pt x="333" y="395"/>
                    <a:pt x="333" y="395"/>
                  </a:cubicBezTo>
                  <a:cubicBezTo>
                    <a:pt x="333" y="394"/>
                    <a:pt x="333" y="394"/>
                    <a:pt x="333" y="394"/>
                  </a:cubicBezTo>
                  <a:cubicBezTo>
                    <a:pt x="333" y="394"/>
                    <a:pt x="333" y="394"/>
                    <a:pt x="333" y="394"/>
                  </a:cubicBezTo>
                  <a:cubicBezTo>
                    <a:pt x="333" y="394"/>
                    <a:pt x="333" y="394"/>
                    <a:pt x="333" y="394"/>
                  </a:cubicBezTo>
                  <a:cubicBezTo>
                    <a:pt x="333" y="394"/>
                    <a:pt x="333" y="394"/>
                    <a:pt x="333" y="394"/>
                  </a:cubicBezTo>
                  <a:cubicBezTo>
                    <a:pt x="332" y="394"/>
                    <a:pt x="332" y="394"/>
                    <a:pt x="332" y="394"/>
                  </a:cubicBezTo>
                  <a:cubicBezTo>
                    <a:pt x="333" y="394"/>
                    <a:pt x="333" y="394"/>
                    <a:pt x="333" y="394"/>
                  </a:cubicBezTo>
                  <a:cubicBezTo>
                    <a:pt x="332" y="393"/>
                    <a:pt x="332" y="393"/>
                    <a:pt x="332" y="393"/>
                  </a:cubicBezTo>
                  <a:cubicBezTo>
                    <a:pt x="332" y="394"/>
                    <a:pt x="332" y="394"/>
                    <a:pt x="332" y="394"/>
                  </a:cubicBezTo>
                  <a:cubicBezTo>
                    <a:pt x="332" y="393"/>
                    <a:pt x="332" y="393"/>
                    <a:pt x="332" y="393"/>
                  </a:cubicBezTo>
                  <a:cubicBezTo>
                    <a:pt x="332" y="393"/>
                    <a:pt x="332" y="393"/>
                    <a:pt x="332" y="393"/>
                  </a:cubicBezTo>
                  <a:cubicBezTo>
                    <a:pt x="332" y="393"/>
                    <a:pt x="332" y="393"/>
                    <a:pt x="332" y="393"/>
                  </a:cubicBezTo>
                  <a:cubicBezTo>
                    <a:pt x="332" y="393"/>
                    <a:pt x="332" y="393"/>
                    <a:pt x="332" y="393"/>
                  </a:cubicBezTo>
                  <a:cubicBezTo>
                    <a:pt x="331" y="392"/>
                    <a:pt x="331" y="392"/>
                    <a:pt x="331" y="392"/>
                  </a:cubicBezTo>
                  <a:cubicBezTo>
                    <a:pt x="331" y="393"/>
                    <a:pt x="331" y="393"/>
                    <a:pt x="331" y="393"/>
                  </a:cubicBezTo>
                  <a:cubicBezTo>
                    <a:pt x="331" y="392"/>
                    <a:pt x="331" y="392"/>
                    <a:pt x="331" y="392"/>
                  </a:cubicBezTo>
                  <a:cubicBezTo>
                    <a:pt x="331" y="392"/>
                    <a:pt x="331" y="392"/>
                    <a:pt x="331" y="392"/>
                  </a:cubicBezTo>
                  <a:cubicBezTo>
                    <a:pt x="331" y="392"/>
                    <a:pt x="331" y="392"/>
                    <a:pt x="331" y="392"/>
                  </a:cubicBezTo>
                  <a:cubicBezTo>
                    <a:pt x="330" y="391"/>
                    <a:pt x="330" y="391"/>
                    <a:pt x="330" y="391"/>
                  </a:cubicBezTo>
                  <a:cubicBezTo>
                    <a:pt x="330" y="391"/>
                    <a:pt x="330" y="391"/>
                    <a:pt x="330" y="391"/>
                  </a:cubicBezTo>
                  <a:cubicBezTo>
                    <a:pt x="331" y="391"/>
                    <a:pt x="331" y="391"/>
                    <a:pt x="330" y="390"/>
                  </a:cubicBezTo>
                  <a:cubicBezTo>
                    <a:pt x="330" y="390"/>
                    <a:pt x="330" y="390"/>
                    <a:pt x="330" y="390"/>
                  </a:cubicBezTo>
                  <a:cubicBezTo>
                    <a:pt x="330" y="389"/>
                    <a:pt x="330" y="389"/>
                    <a:pt x="330" y="389"/>
                  </a:cubicBezTo>
                  <a:cubicBezTo>
                    <a:pt x="330" y="389"/>
                    <a:pt x="330" y="389"/>
                    <a:pt x="330" y="389"/>
                  </a:cubicBezTo>
                  <a:cubicBezTo>
                    <a:pt x="330" y="389"/>
                    <a:pt x="330" y="389"/>
                    <a:pt x="330" y="389"/>
                  </a:cubicBezTo>
                  <a:cubicBezTo>
                    <a:pt x="330" y="388"/>
                    <a:pt x="330" y="388"/>
                    <a:pt x="330" y="388"/>
                  </a:cubicBezTo>
                  <a:cubicBezTo>
                    <a:pt x="330" y="388"/>
                    <a:pt x="330" y="388"/>
                    <a:pt x="330" y="388"/>
                  </a:cubicBezTo>
                  <a:cubicBezTo>
                    <a:pt x="329" y="388"/>
                    <a:pt x="329" y="388"/>
                    <a:pt x="329" y="388"/>
                  </a:cubicBezTo>
                  <a:cubicBezTo>
                    <a:pt x="328" y="387"/>
                    <a:pt x="329" y="387"/>
                    <a:pt x="329" y="387"/>
                  </a:cubicBezTo>
                  <a:cubicBezTo>
                    <a:pt x="329" y="386"/>
                    <a:pt x="329" y="386"/>
                    <a:pt x="329" y="386"/>
                  </a:cubicBezTo>
                  <a:cubicBezTo>
                    <a:pt x="329" y="386"/>
                    <a:pt x="329" y="386"/>
                    <a:pt x="329" y="386"/>
                  </a:cubicBezTo>
                  <a:cubicBezTo>
                    <a:pt x="329" y="386"/>
                    <a:pt x="329" y="386"/>
                    <a:pt x="329" y="386"/>
                  </a:cubicBezTo>
                  <a:cubicBezTo>
                    <a:pt x="329" y="385"/>
                    <a:pt x="330" y="385"/>
                    <a:pt x="330" y="385"/>
                  </a:cubicBezTo>
                  <a:cubicBezTo>
                    <a:pt x="330" y="385"/>
                    <a:pt x="330" y="385"/>
                    <a:pt x="330" y="385"/>
                  </a:cubicBezTo>
                  <a:cubicBezTo>
                    <a:pt x="331" y="384"/>
                    <a:pt x="331" y="384"/>
                    <a:pt x="331" y="384"/>
                  </a:cubicBezTo>
                  <a:cubicBezTo>
                    <a:pt x="331" y="384"/>
                    <a:pt x="331" y="384"/>
                    <a:pt x="331" y="384"/>
                  </a:cubicBezTo>
                  <a:cubicBezTo>
                    <a:pt x="331" y="384"/>
                    <a:pt x="331" y="384"/>
                    <a:pt x="331" y="384"/>
                  </a:cubicBezTo>
                  <a:cubicBezTo>
                    <a:pt x="331" y="384"/>
                    <a:pt x="331" y="384"/>
                    <a:pt x="331" y="384"/>
                  </a:cubicBezTo>
                  <a:cubicBezTo>
                    <a:pt x="330" y="384"/>
                    <a:pt x="330" y="384"/>
                    <a:pt x="330" y="384"/>
                  </a:cubicBezTo>
                  <a:cubicBezTo>
                    <a:pt x="331" y="383"/>
                    <a:pt x="331" y="383"/>
                    <a:pt x="331" y="383"/>
                  </a:cubicBezTo>
                  <a:cubicBezTo>
                    <a:pt x="332" y="383"/>
                    <a:pt x="332" y="383"/>
                    <a:pt x="332" y="382"/>
                  </a:cubicBezTo>
                  <a:cubicBezTo>
                    <a:pt x="332" y="382"/>
                    <a:pt x="332" y="382"/>
                    <a:pt x="332" y="382"/>
                  </a:cubicBezTo>
                  <a:cubicBezTo>
                    <a:pt x="332" y="382"/>
                    <a:pt x="332" y="382"/>
                    <a:pt x="332" y="382"/>
                  </a:cubicBezTo>
                  <a:cubicBezTo>
                    <a:pt x="332" y="382"/>
                    <a:pt x="332" y="382"/>
                    <a:pt x="332" y="382"/>
                  </a:cubicBezTo>
                  <a:cubicBezTo>
                    <a:pt x="332" y="382"/>
                    <a:pt x="332" y="382"/>
                    <a:pt x="332" y="382"/>
                  </a:cubicBezTo>
                  <a:cubicBezTo>
                    <a:pt x="332" y="381"/>
                    <a:pt x="332" y="381"/>
                    <a:pt x="332" y="381"/>
                  </a:cubicBezTo>
                  <a:cubicBezTo>
                    <a:pt x="332" y="381"/>
                    <a:pt x="332" y="381"/>
                    <a:pt x="332" y="381"/>
                  </a:cubicBezTo>
                  <a:cubicBezTo>
                    <a:pt x="332" y="381"/>
                    <a:pt x="332" y="381"/>
                    <a:pt x="332" y="381"/>
                  </a:cubicBezTo>
                  <a:cubicBezTo>
                    <a:pt x="333" y="381"/>
                    <a:pt x="333" y="381"/>
                    <a:pt x="333" y="381"/>
                  </a:cubicBezTo>
                  <a:cubicBezTo>
                    <a:pt x="333" y="380"/>
                    <a:pt x="333" y="380"/>
                    <a:pt x="333" y="380"/>
                  </a:cubicBezTo>
                  <a:cubicBezTo>
                    <a:pt x="333" y="380"/>
                    <a:pt x="333" y="380"/>
                    <a:pt x="333" y="380"/>
                  </a:cubicBezTo>
                  <a:cubicBezTo>
                    <a:pt x="333" y="379"/>
                    <a:pt x="333" y="379"/>
                    <a:pt x="333" y="379"/>
                  </a:cubicBezTo>
                  <a:cubicBezTo>
                    <a:pt x="333" y="379"/>
                    <a:pt x="333" y="379"/>
                    <a:pt x="333" y="379"/>
                  </a:cubicBezTo>
                  <a:cubicBezTo>
                    <a:pt x="333" y="379"/>
                    <a:pt x="333" y="379"/>
                    <a:pt x="333" y="379"/>
                  </a:cubicBezTo>
                  <a:cubicBezTo>
                    <a:pt x="333" y="378"/>
                    <a:pt x="333" y="378"/>
                    <a:pt x="333" y="378"/>
                  </a:cubicBezTo>
                  <a:cubicBezTo>
                    <a:pt x="332" y="379"/>
                    <a:pt x="332" y="379"/>
                    <a:pt x="332" y="379"/>
                  </a:cubicBezTo>
                  <a:cubicBezTo>
                    <a:pt x="332" y="379"/>
                    <a:pt x="332" y="379"/>
                    <a:pt x="332" y="379"/>
                  </a:cubicBezTo>
                  <a:cubicBezTo>
                    <a:pt x="332" y="379"/>
                    <a:pt x="332" y="379"/>
                    <a:pt x="332" y="379"/>
                  </a:cubicBezTo>
                  <a:cubicBezTo>
                    <a:pt x="332" y="379"/>
                    <a:pt x="332" y="379"/>
                    <a:pt x="332" y="379"/>
                  </a:cubicBezTo>
                  <a:cubicBezTo>
                    <a:pt x="332" y="379"/>
                    <a:pt x="332" y="379"/>
                    <a:pt x="332" y="379"/>
                  </a:cubicBezTo>
                  <a:cubicBezTo>
                    <a:pt x="332" y="379"/>
                    <a:pt x="332" y="379"/>
                    <a:pt x="332" y="379"/>
                  </a:cubicBezTo>
                  <a:cubicBezTo>
                    <a:pt x="331" y="379"/>
                    <a:pt x="331" y="379"/>
                    <a:pt x="331" y="379"/>
                  </a:cubicBezTo>
                  <a:cubicBezTo>
                    <a:pt x="331" y="380"/>
                    <a:pt x="331" y="380"/>
                    <a:pt x="331" y="380"/>
                  </a:cubicBezTo>
                  <a:cubicBezTo>
                    <a:pt x="331" y="379"/>
                    <a:pt x="331" y="379"/>
                    <a:pt x="331" y="379"/>
                  </a:cubicBezTo>
                  <a:cubicBezTo>
                    <a:pt x="330" y="380"/>
                    <a:pt x="330" y="380"/>
                    <a:pt x="330" y="380"/>
                  </a:cubicBezTo>
                  <a:cubicBezTo>
                    <a:pt x="330" y="380"/>
                    <a:pt x="330" y="380"/>
                    <a:pt x="330" y="380"/>
                  </a:cubicBezTo>
                  <a:cubicBezTo>
                    <a:pt x="330" y="380"/>
                    <a:pt x="330" y="380"/>
                    <a:pt x="330" y="380"/>
                  </a:cubicBezTo>
                  <a:cubicBezTo>
                    <a:pt x="330" y="380"/>
                    <a:pt x="330" y="380"/>
                    <a:pt x="330" y="380"/>
                  </a:cubicBezTo>
                  <a:cubicBezTo>
                    <a:pt x="330" y="380"/>
                    <a:pt x="330" y="380"/>
                    <a:pt x="330" y="380"/>
                  </a:cubicBezTo>
                  <a:cubicBezTo>
                    <a:pt x="330" y="380"/>
                    <a:pt x="330" y="380"/>
                    <a:pt x="330" y="380"/>
                  </a:cubicBezTo>
                  <a:cubicBezTo>
                    <a:pt x="329" y="381"/>
                    <a:pt x="329" y="381"/>
                    <a:pt x="329" y="381"/>
                  </a:cubicBezTo>
                  <a:cubicBezTo>
                    <a:pt x="329" y="382"/>
                    <a:pt x="329" y="382"/>
                    <a:pt x="329" y="382"/>
                  </a:cubicBezTo>
                  <a:cubicBezTo>
                    <a:pt x="329" y="382"/>
                    <a:pt x="329" y="382"/>
                    <a:pt x="329" y="382"/>
                  </a:cubicBezTo>
                  <a:cubicBezTo>
                    <a:pt x="329" y="382"/>
                    <a:pt x="329" y="382"/>
                    <a:pt x="329" y="382"/>
                  </a:cubicBezTo>
                  <a:cubicBezTo>
                    <a:pt x="328" y="382"/>
                    <a:pt x="328" y="382"/>
                    <a:pt x="328" y="382"/>
                  </a:cubicBezTo>
                  <a:cubicBezTo>
                    <a:pt x="328" y="382"/>
                    <a:pt x="328" y="382"/>
                    <a:pt x="328" y="382"/>
                  </a:cubicBezTo>
                  <a:cubicBezTo>
                    <a:pt x="328" y="382"/>
                    <a:pt x="328" y="382"/>
                    <a:pt x="328" y="382"/>
                  </a:cubicBezTo>
                  <a:cubicBezTo>
                    <a:pt x="328" y="383"/>
                    <a:pt x="328" y="383"/>
                    <a:pt x="328" y="383"/>
                  </a:cubicBezTo>
                  <a:cubicBezTo>
                    <a:pt x="328" y="383"/>
                    <a:pt x="328" y="383"/>
                    <a:pt x="328" y="383"/>
                  </a:cubicBezTo>
                  <a:cubicBezTo>
                    <a:pt x="328" y="383"/>
                    <a:pt x="328" y="383"/>
                    <a:pt x="328" y="383"/>
                  </a:cubicBezTo>
                  <a:cubicBezTo>
                    <a:pt x="328" y="383"/>
                    <a:pt x="328" y="383"/>
                    <a:pt x="328" y="383"/>
                  </a:cubicBezTo>
                  <a:cubicBezTo>
                    <a:pt x="328" y="384"/>
                    <a:pt x="328" y="384"/>
                    <a:pt x="328" y="384"/>
                  </a:cubicBezTo>
                  <a:cubicBezTo>
                    <a:pt x="327" y="384"/>
                    <a:pt x="327" y="384"/>
                    <a:pt x="327" y="384"/>
                  </a:cubicBezTo>
                  <a:cubicBezTo>
                    <a:pt x="328" y="384"/>
                    <a:pt x="328" y="384"/>
                    <a:pt x="328" y="384"/>
                  </a:cubicBezTo>
                  <a:cubicBezTo>
                    <a:pt x="327" y="384"/>
                    <a:pt x="327" y="384"/>
                    <a:pt x="327" y="384"/>
                  </a:cubicBezTo>
                  <a:cubicBezTo>
                    <a:pt x="327" y="384"/>
                    <a:pt x="327" y="384"/>
                    <a:pt x="327" y="384"/>
                  </a:cubicBezTo>
                  <a:cubicBezTo>
                    <a:pt x="326" y="385"/>
                    <a:pt x="326" y="385"/>
                    <a:pt x="326" y="385"/>
                  </a:cubicBezTo>
                  <a:cubicBezTo>
                    <a:pt x="326" y="385"/>
                    <a:pt x="326" y="385"/>
                    <a:pt x="326" y="385"/>
                  </a:cubicBezTo>
                  <a:cubicBezTo>
                    <a:pt x="326" y="385"/>
                    <a:pt x="326" y="385"/>
                    <a:pt x="326" y="385"/>
                  </a:cubicBezTo>
                  <a:cubicBezTo>
                    <a:pt x="326" y="385"/>
                    <a:pt x="326" y="385"/>
                    <a:pt x="326" y="385"/>
                  </a:cubicBezTo>
                  <a:cubicBezTo>
                    <a:pt x="326" y="386"/>
                    <a:pt x="326" y="386"/>
                    <a:pt x="326" y="386"/>
                  </a:cubicBezTo>
                  <a:cubicBezTo>
                    <a:pt x="326" y="386"/>
                    <a:pt x="326" y="386"/>
                    <a:pt x="326" y="386"/>
                  </a:cubicBezTo>
                  <a:cubicBezTo>
                    <a:pt x="326" y="386"/>
                    <a:pt x="326" y="386"/>
                    <a:pt x="326" y="386"/>
                  </a:cubicBezTo>
                  <a:cubicBezTo>
                    <a:pt x="325" y="386"/>
                    <a:pt x="325" y="386"/>
                    <a:pt x="325" y="386"/>
                  </a:cubicBezTo>
                  <a:cubicBezTo>
                    <a:pt x="325" y="386"/>
                    <a:pt x="325" y="386"/>
                    <a:pt x="325" y="386"/>
                  </a:cubicBezTo>
                  <a:cubicBezTo>
                    <a:pt x="324" y="387"/>
                    <a:pt x="324" y="387"/>
                    <a:pt x="324" y="387"/>
                  </a:cubicBezTo>
                  <a:cubicBezTo>
                    <a:pt x="324" y="387"/>
                    <a:pt x="324" y="387"/>
                    <a:pt x="324" y="387"/>
                  </a:cubicBezTo>
                  <a:cubicBezTo>
                    <a:pt x="324" y="387"/>
                    <a:pt x="324" y="387"/>
                    <a:pt x="324" y="387"/>
                  </a:cubicBezTo>
                  <a:cubicBezTo>
                    <a:pt x="323" y="387"/>
                    <a:pt x="323" y="387"/>
                    <a:pt x="323" y="387"/>
                  </a:cubicBezTo>
                  <a:cubicBezTo>
                    <a:pt x="323" y="387"/>
                    <a:pt x="323" y="387"/>
                    <a:pt x="323" y="387"/>
                  </a:cubicBezTo>
                  <a:cubicBezTo>
                    <a:pt x="322" y="387"/>
                    <a:pt x="322" y="387"/>
                    <a:pt x="322" y="387"/>
                  </a:cubicBezTo>
                  <a:cubicBezTo>
                    <a:pt x="321" y="387"/>
                    <a:pt x="321" y="387"/>
                    <a:pt x="321" y="387"/>
                  </a:cubicBezTo>
                  <a:cubicBezTo>
                    <a:pt x="321" y="386"/>
                    <a:pt x="321" y="386"/>
                    <a:pt x="321" y="386"/>
                  </a:cubicBezTo>
                  <a:cubicBezTo>
                    <a:pt x="320" y="387"/>
                    <a:pt x="320" y="387"/>
                    <a:pt x="320" y="387"/>
                  </a:cubicBezTo>
                  <a:cubicBezTo>
                    <a:pt x="320" y="386"/>
                    <a:pt x="320" y="386"/>
                    <a:pt x="320" y="386"/>
                  </a:cubicBezTo>
                  <a:cubicBezTo>
                    <a:pt x="320" y="386"/>
                    <a:pt x="319" y="386"/>
                    <a:pt x="319" y="387"/>
                  </a:cubicBezTo>
                  <a:cubicBezTo>
                    <a:pt x="319" y="386"/>
                    <a:pt x="319" y="386"/>
                    <a:pt x="319" y="386"/>
                  </a:cubicBezTo>
                  <a:cubicBezTo>
                    <a:pt x="318" y="386"/>
                    <a:pt x="318" y="386"/>
                    <a:pt x="318" y="386"/>
                  </a:cubicBezTo>
                  <a:cubicBezTo>
                    <a:pt x="318" y="386"/>
                    <a:pt x="318" y="386"/>
                    <a:pt x="318" y="386"/>
                  </a:cubicBezTo>
                  <a:cubicBezTo>
                    <a:pt x="318" y="386"/>
                    <a:pt x="318" y="386"/>
                    <a:pt x="318" y="386"/>
                  </a:cubicBezTo>
                  <a:cubicBezTo>
                    <a:pt x="317" y="385"/>
                    <a:pt x="317" y="385"/>
                    <a:pt x="317" y="385"/>
                  </a:cubicBezTo>
                  <a:cubicBezTo>
                    <a:pt x="317" y="386"/>
                    <a:pt x="317" y="385"/>
                    <a:pt x="316" y="386"/>
                  </a:cubicBezTo>
                  <a:cubicBezTo>
                    <a:pt x="316" y="385"/>
                    <a:pt x="316" y="385"/>
                    <a:pt x="316" y="385"/>
                  </a:cubicBezTo>
                  <a:cubicBezTo>
                    <a:pt x="316" y="385"/>
                    <a:pt x="316" y="385"/>
                    <a:pt x="316" y="385"/>
                  </a:cubicBezTo>
                  <a:cubicBezTo>
                    <a:pt x="315" y="386"/>
                    <a:pt x="315" y="386"/>
                    <a:pt x="315" y="386"/>
                  </a:cubicBezTo>
                  <a:cubicBezTo>
                    <a:pt x="315" y="386"/>
                    <a:pt x="315" y="386"/>
                    <a:pt x="315" y="386"/>
                  </a:cubicBezTo>
                  <a:cubicBezTo>
                    <a:pt x="315" y="386"/>
                    <a:pt x="315" y="386"/>
                    <a:pt x="315" y="386"/>
                  </a:cubicBezTo>
                  <a:cubicBezTo>
                    <a:pt x="315" y="386"/>
                    <a:pt x="315" y="386"/>
                    <a:pt x="315" y="386"/>
                  </a:cubicBezTo>
                  <a:cubicBezTo>
                    <a:pt x="314" y="386"/>
                    <a:pt x="314" y="386"/>
                    <a:pt x="314" y="386"/>
                  </a:cubicBezTo>
                  <a:cubicBezTo>
                    <a:pt x="314" y="387"/>
                    <a:pt x="314" y="387"/>
                    <a:pt x="314" y="387"/>
                  </a:cubicBezTo>
                  <a:cubicBezTo>
                    <a:pt x="314" y="386"/>
                    <a:pt x="314" y="386"/>
                    <a:pt x="314" y="386"/>
                  </a:cubicBezTo>
                  <a:cubicBezTo>
                    <a:pt x="314" y="386"/>
                    <a:pt x="314" y="386"/>
                    <a:pt x="314" y="386"/>
                  </a:cubicBezTo>
                  <a:cubicBezTo>
                    <a:pt x="314" y="386"/>
                    <a:pt x="314" y="386"/>
                    <a:pt x="314" y="386"/>
                  </a:cubicBezTo>
                  <a:cubicBezTo>
                    <a:pt x="314" y="385"/>
                    <a:pt x="314" y="385"/>
                    <a:pt x="314" y="385"/>
                  </a:cubicBezTo>
                  <a:cubicBezTo>
                    <a:pt x="313" y="385"/>
                    <a:pt x="313" y="385"/>
                    <a:pt x="313" y="385"/>
                  </a:cubicBezTo>
                  <a:cubicBezTo>
                    <a:pt x="313" y="385"/>
                    <a:pt x="313" y="385"/>
                    <a:pt x="313" y="385"/>
                  </a:cubicBezTo>
                  <a:cubicBezTo>
                    <a:pt x="313" y="385"/>
                    <a:pt x="313" y="385"/>
                    <a:pt x="313" y="385"/>
                  </a:cubicBezTo>
                  <a:cubicBezTo>
                    <a:pt x="313" y="385"/>
                    <a:pt x="313" y="385"/>
                    <a:pt x="313" y="385"/>
                  </a:cubicBezTo>
                  <a:cubicBezTo>
                    <a:pt x="313" y="386"/>
                    <a:pt x="313" y="386"/>
                    <a:pt x="313" y="386"/>
                  </a:cubicBezTo>
                  <a:cubicBezTo>
                    <a:pt x="313" y="386"/>
                    <a:pt x="313" y="386"/>
                    <a:pt x="313" y="386"/>
                  </a:cubicBezTo>
                  <a:cubicBezTo>
                    <a:pt x="313" y="387"/>
                    <a:pt x="313" y="387"/>
                    <a:pt x="313" y="387"/>
                  </a:cubicBezTo>
                  <a:cubicBezTo>
                    <a:pt x="313" y="387"/>
                    <a:pt x="313" y="387"/>
                    <a:pt x="313" y="387"/>
                  </a:cubicBezTo>
                  <a:cubicBezTo>
                    <a:pt x="312" y="386"/>
                    <a:pt x="312" y="386"/>
                    <a:pt x="312" y="386"/>
                  </a:cubicBezTo>
                  <a:cubicBezTo>
                    <a:pt x="312" y="386"/>
                    <a:pt x="312" y="386"/>
                    <a:pt x="312" y="386"/>
                  </a:cubicBezTo>
                  <a:cubicBezTo>
                    <a:pt x="312" y="387"/>
                    <a:pt x="312" y="387"/>
                    <a:pt x="312" y="387"/>
                  </a:cubicBezTo>
                  <a:cubicBezTo>
                    <a:pt x="312" y="387"/>
                    <a:pt x="312" y="387"/>
                    <a:pt x="312" y="387"/>
                  </a:cubicBezTo>
                  <a:cubicBezTo>
                    <a:pt x="312" y="387"/>
                    <a:pt x="312" y="387"/>
                    <a:pt x="312" y="387"/>
                  </a:cubicBezTo>
                  <a:cubicBezTo>
                    <a:pt x="312" y="388"/>
                    <a:pt x="312" y="388"/>
                    <a:pt x="312" y="388"/>
                  </a:cubicBezTo>
                  <a:cubicBezTo>
                    <a:pt x="312" y="388"/>
                    <a:pt x="312" y="388"/>
                    <a:pt x="312" y="388"/>
                  </a:cubicBezTo>
                  <a:cubicBezTo>
                    <a:pt x="312" y="389"/>
                    <a:pt x="312" y="389"/>
                    <a:pt x="312" y="389"/>
                  </a:cubicBezTo>
                  <a:cubicBezTo>
                    <a:pt x="312" y="389"/>
                    <a:pt x="312" y="389"/>
                    <a:pt x="312" y="389"/>
                  </a:cubicBezTo>
                  <a:cubicBezTo>
                    <a:pt x="311" y="388"/>
                    <a:pt x="311" y="388"/>
                    <a:pt x="311" y="388"/>
                  </a:cubicBezTo>
                  <a:cubicBezTo>
                    <a:pt x="311" y="388"/>
                    <a:pt x="311" y="389"/>
                    <a:pt x="311" y="389"/>
                  </a:cubicBezTo>
                  <a:cubicBezTo>
                    <a:pt x="311" y="389"/>
                    <a:pt x="311" y="389"/>
                    <a:pt x="311" y="389"/>
                  </a:cubicBezTo>
                  <a:cubicBezTo>
                    <a:pt x="311" y="389"/>
                    <a:pt x="311" y="389"/>
                    <a:pt x="311" y="389"/>
                  </a:cubicBezTo>
                  <a:cubicBezTo>
                    <a:pt x="310" y="389"/>
                    <a:pt x="310" y="389"/>
                    <a:pt x="310" y="389"/>
                  </a:cubicBezTo>
                  <a:cubicBezTo>
                    <a:pt x="310" y="390"/>
                    <a:pt x="310" y="390"/>
                    <a:pt x="310" y="390"/>
                  </a:cubicBezTo>
                  <a:cubicBezTo>
                    <a:pt x="310" y="390"/>
                    <a:pt x="310" y="390"/>
                    <a:pt x="310" y="390"/>
                  </a:cubicBezTo>
                  <a:cubicBezTo>
                    <a:pt x="310" y="390"/>
                    <a:pt x="310" y="390"/>
                    <a:pt x="310" y="390"/>
                  </a:cubicBezTo>
                  <a:cubicBezTo>
                    <a:pt x="310" y="390"/>
                    <a:pt x="310" y="390"/>
                    <a:pt x="310" y="390"/>
                  </a:cubicBezTo>
                  <a:cubicBezTo>
                    <a:pt x="309" y="390"/>
                    <a:pt x="309" y="390"/>
                    <a:pt x="309" y="390"/>
                  </a:cubicBezTo>
                  <a:cubicBezTo>
                    <a:pt x="309" y="391"/>
                    <a:pt x="309" y="391"/>
                    <a:pt x="309" y="391"/>
                  </a:cubicBezTo>
                  <a:cubicBezTo>
                    <a:pt x="308" y="391"/>
                    <a:pt x="308" y="391"/>
                    <a:pt x="308" y="391"/>
                  </a:cubicBezTo>
                  <a:cubicBezTo>
                    <a:pt x="308" y="391"/>
                    <a:pt x="308" y="391"/>
                    <a:pt x="308" y="391"/>
                  </a:cubicBezTo>
                  <a:cubicBezTo>
                    <a:pt x="307" y="391"/>
                    <a:pt x="307" y="391"/>
                    <a:pt x="307" y="391"/>
                  </a:cubicBezTo>
                  <a:cubicBezTo>
                    <a:pt x="307" y="391"/>
                    <a:pt x="307" y="391"/>
                    <a:pt x="307" y="391"/>
                  </a:cubicBezTo>
                  <a:cubicBezTo>
                    <a:pt x="307" y="390"/>
                    <a:pt x="307" y="390"/>
                    <a:pt x="307" y="390"/>
                  </a:cubicBezTo>
                  <a:cubicBezTo>
                    <a:pt x="307" y="390"/>
                    <a:pt x="307" y="390"/>
                    <a:pt x="307" y="390"/>
                  </a:cubicBezTo>
                  <a:cubicBezTo>
                    <a:pt x="307" y="390"/>
                    <a:pt x="307" y="390"/>
                    <a:pt x="307" y="390"/>
                  </a:cubicBezTo>
                  <a:cubicBezTo>
                    <a:pt x="306" y="390"/>
                    <a:pt x="306" y="390"/>
                    <a:pt x="306" y="390"/>
                  </a:cubicBezTo>
                  <a:cubicBezTo>
                    <a:pt x="306" y="390"/>
                    <a:pt x="306" y="390"/>
                    <a:pt x="306" y="390"/>
                  </a:cubicBezTo>
                  <a:cubicBezTo>
                    <a:pt x="307" y="390"/>
                    <a:pt x="307" y="390"/>
                    <a:pt x="307" y="390"/>
                  </a:cubicBezTo>
                  <a:cubicBezTo>
                    <a:pt x="307" y="390"/>
                    <a:pt x="307" y="390"/>
                    <a:pt x="308" y="390"/>
                  </a:cubicBezTo>
                  <a:cubicBezTo>
                    <a:pt x="308" y="390"/>
                    <a:pt x="308" y="390"/>
                    <a:pt x="308" y="390"/>
                  </a:cubicBezTo>
                  <a:cubicBezTo>
                    <a:pt x="308" y="390"/>
                    <a:pt x="308" y="390"/>
                    <a:pt x="308" y="390"/>
                  </a:cubicBezTo>
                  <a:cubicBezTo>
                    <a:pt x="308" y="390"/>
                    <a:pt x="308" y="390"/>
                    <a:pt x="308" y="390"/>
                  </a:cubicBezTo>
                  <a:cubicBezTo>
                    <a:pt x="308" y="390"/>
                    <a:pt x="308" y="390"/>
                    <a:pt x="308" y="390"/>
                  </a:cubicBezTo>
                  <a:cubicBezTo>
                    <a:pt x="309" y="390"/>
                    <a:pt x="309" y="390"/>
                    <a:pt x="309" y="390"/>
                  </a:cubicBezTo>
                  <a:cubicBezTo>
                    <a:pt x="309" y="389"/>
                    <a:pt x="309" y="389"/>
                    <a:pt x="309" y="389"/>
                  </a:cubicBezTo>
                  <a:cubicBezTo>
                    <a:pt x="309" y="390"/>
                    <a:pt x="309" y="390"/>
                    <a:pt x="309" y="390"/>
                  </a:cubicBezTo>
                  <a:cubicBezTo>
                    <a:pt x="310" y="389"/>
                    <a:pt x="310" y="389"/>
                    <a:pt x="310" y="389"/>
                  </a:cubicBezTo>
                  <a:cubicBezTo>
                    <a:pt x="309" y="389"/>
                    <a:pt x="309" y="389"/>
                    <a:pt x="309" y="389"/>
                  </a:cubicBezTo>
                  <a:cubicBezTo>
                    <a:pt x="310" y="389"/>
                    <a:pt x="310" y="389"/>
                    <a:pt x="310" y="389"/>
                  </a:cubicBezTo>
                  <a:cubicBezTo>
                    <a:pt x="310" y="389"/>
                    <a:pt x="310" y="389"/>
                    <a:pt x="310" y="389"/>
                  </a:cubicBezTo>
                  <a:cubicBezTo>
                    <a:pt x="310" y="389"/>
                    <a:pt x="310" y="389"/>
                    <a:pt x="310" y="389"/>
                  </a:cubicBezTo>
                  <a:cubicBezTo>
                    <a:pt x="310" y="389"/>
                    <a:pt x="310" y="389"/>
                    <a:pt x="310" y="389"/>
                  </a:cubicBezTo>
                  <a:cubicBezTo>
                    <a:pt x="309" y="389"/>
                    <a:pt x="309" y="389"/>
                    <a:pt x="309" y="389"/>
                  </a:cubicBezTo>
                  <a:cubicBezTo>
                    <a:pt x="309" y="388"/>
                    <a:pt x="309" y="388"/>
                    <a:pt x="309" y="388"/>
                  </a:cubicBezTo>
                  <a:cubicBezTo>
                    <a:pt x="310" y="388"/>
                    <a:pt x="310" y="388"/>
                    <a:pt x="310" y="388"/>
                  </a:cubicBezTo>
                  <a:cubicBezTo>
                    <a:pt x="309" y="387"/>
                    <a:pt x="309" y="387"/>
                    <a:pt x="309" y="387"/>
                  </a:cubicBezTo>
                  <a:cubicBezTo>
                    <a:pt x="308" y="388"/>
                    <a:pt x="308" y="388"/>
                    <a:pt x="308" y="388"/>
                  </a:cubicBezTo>
                  <a:cubicBezTo>
                    <a:pt x="308" y="388"/>
                    <a:pt x="308" y="388"/>
                    <a:pt x="308" y="388"/>
                  </a:cubicBezTo>
                  <a:cubicBezTo>
                    <a:pt x="308" y="388"/>
                    <a:pt x="308" y="388"/>
                    <a:pt x="308" y="388"/>
                  </a:cubicBezTo>
                  <a:cubicBezTo>
                    <a:pt x="308" y="388"/>
                    <a:pt x="308" y="388"/>
                    <a:pt x="308" y="388"/>
                  </a:cubicBezTo>
                  <a:cubicBezTo>
                    <a:pt x="308" y="388"/>
                    <a:pt x="308" y="388"/>
                    <a:pt x="308" y="388"/>
                  </a:cubicBezTo>
                  <a:cubicBezTo>
                    <a:pt x="308" y="388"/>
                    <a:pt x="308" y="388"/>
                    <a:pt x="308" y="388"/>
                  </a:cubicBezTo>
                  <a:cubicBezTo>
                    <a:pt x="307" y="388"/>
                    <a:pt x="308" y="388"/>
                    <a:pt x="307" y="388"/>
                  </a:cubicBezTo>
                  <a:cubicBezTo>
                    <a:pt x="307" y="389"/>
                    <a:pt x="307" y="389"/>
                    <a:pt x="307" y="389"/>
                  </a:cubicBezTo>
                  <a:cubicBezTo>
                    <a:pt x="306" y="389"/>
                    <a:pt x="306" y="389"/>
                    <a:pt x="306" y="389"/>
                  </a:cubicBezTo>
                  <a:cubicBezTo>
                    <a:pt x="306" y="388"/>
                    <a:pt x="306" y="388"/>
                    <a:pt x="306" y="388"/>
                  </a:cubicBezTo>
                  <a:cubicBezTo>
                    <a:pt x="305" y="388"/>
                    <a:pt x="305" y="388"/>
                    <a:pt x="305" y="388"/>
                  </a:cubicBezTo>
                  <a:cubicBezTo>
                    <a:pt x="305" y="388"/>
                    <a:pt x="305" y="388"/>
                    <a:pt x="305" y="388"/>
                  </a:cubicBezTo>
                  <a:cubicBezTo>
                    <a:pt x="304" y="388"/>
                    <a:pt x="304" y="388"/>
                    <a:pt x="304" y="388"/>
                  </a:cubicBezTo>
                  <a:cubicBezTo>
                    <a:pt x="303" y="389"/>
                    <a:pt x="303" y="389"/>
                    <a:pt x="303" y="389"/>
                  </a:cubicBezTo>
                  <a:cubicBezTo>
                    <a:pt x="303" y="389"/>
                    <a:pt x="303" y="389"/>
                    <a:pt x="303" y="389"/>
                  </a:cubicBezTo>
                  <a:cubicBezTo>
                    <a:pt x="303" y="389"/>
                    <a:pt x="303" y="389"/>
                    <a:pt x="303" y="389"/>
                  </a:cubicBezTo>
                  <a:cubicBezTo>
                    <a:pt x="303" y="389"/>
                    <a:pt x="303" y="389"/>
                    <a:pt x="303" y="389"/>
                  </a:cubicBezTo>
                  <a:cubicBezTo>
                    <a:pt x="303" y="389"/>
                    <a:pt x="303" y="389"/>
                    <a:pt x="303" y="389"/>
                  </a:cubicBezTo>
                  <a:cubicBezTo>
                    <a:pt x="302" y="389"/>
                    <a:pt x="302" y="389"/>
                    <a:pt x="302" y="389"/>
                  </a:cubicBezTo>
                  <a:cubicBezTo>
                    <a:pt x="302" y="389"/>
                    <a:pt x="302" y="389"/>
                    <a:pt x="302" y="389"/>
                  </a:cubicBezTo>
                  <a:cubicBezTo>
                    <a:pt x="302" y="389"/>
                    <a:pt x="302" y="389"/>
                    <a:pt x="302" y="389"/>
                  </a:cubicBezTo>
                  <a:cubicBezTo>
                    <a:pt x="301" y="389"/>
                    <a:pt x="301" y="389"/>
                    <a:pt x="301" y="389"/>
                  </a:cubicBezTo>
                  <a:cubicBezTo>
                    <a:pt x="301" y="389"/>
                    <a:pt x="301" y="389"/>
                    <a:pt x="301" y="389"/>
                  </a:cubicBezTo>
                  <a:cubicBezTo>
                    <a:pt x="301" y="389"/>
                    <a:pt x="301" y="389"/>
                    <a:pt x="301" y="389"/>
                  </a:cubicBezTo>
                  <a:cubicBezTo>
                    <a:pt x="301" y="389"/>
                    <a:pt x="301" y="389"/>
                    <a:pt x="301" y="389"/>
                  </a:cubicBezTo>
                  <a:cubicBezTo>
                    <a:pt x="300" y="388"/>
                    <a:pt x="300" y="388"/>
                    <a:pt x="300" y="388"/>
                  </a:cubicBezTo>
                  <a:cubicBezTo>
                    <a:pt x="300" y="389"/>
                    <a:pt x="300" y="389"/>
                    <a:pt x="300" y="389"/>
                  </a:cubicBezTo>
                  <a:cubicBezTo>
                    <a:pt x="300" y="388"/>
                    <a:pt x="300" y="388"/>
                    <a:pt x="299" y="388"/>
                  </a:cubicBezTo>
                  <a:cubicBezTo>
                    <a:pt x="300" y="388"/>
                    <a:pt x="300" y="388"/>
                    <a:pt x="300" y="388"/>
                  </a:cubicBezTo>
                  <a:cubicBezTo>
                    <a:pt x="299" y="387"/>
                    <a:pt x="299" y="387"/>
                    <a:pt x="299" y="387"/>
                  </a:cubicBezTo>
                  <a:cubicBezTo>
                    <a:pt x="299" y="387"/>
                    <a:pt x="299" y="387"/>
                    <a:pt x="299" y="387"/>
                  </a:cubicBezTo>
                  <a:cubicBezTo>
                    <a:pt x="299" y="387"/>
                    <a:pt x="299" y="387"/>
                    <a:pt x="299" y="387"/>
                  </a:cubicBezTo>
                  <a:cubicBezTo>
                    <a:pt x="299" y="388"/>
                    <a:pt x="299" y="388"/>
                    <a:pt x="299" y="388"/>
                  </a:cubicBezTo>
                  <a:cubicBezTo>
                    <a:pt x="299" y="388"/>
                    <a:pt x="299" y="388"/>
                    <a:pt x="299" y="388"/>
                  </a:cubicBezTo>
                  <a:cubicBezTo>
                    <a:pt x="298" y="388"/>
                    <a:pt x="298" y="388"/>
                    <a:pt x="298" y="388"/>
                  </a:cubicBezTo>
                  <a:cubicBezTo>
                    <a:pt x="298" y="387"/>
                    <a:pt x="298" y="387"/>
                    <a:pt x="298" y="387"/>
                  </a:cubicBezTo>
                  <a:cubicBezTo>
                    <a:pt x="298" y="387"/>
                    <a:pt x="298" y="387"/>
                    <a:pt x="298" y="387"/>
                  </a:cubicBezTo>
                  <a:cubicBezTo>
                    <a:pt x="298" y="387"/>
                    <a:pt x="298" y="387"/>
                    <a:pt x="298" y="387"/>
                  </a:cubicBezTo>
                  <a:cubicBezTo>
                    <a:pt x="298" y="387"/>
                    <a:pt x="298" y="387"/>
                    <a:pt x="298" y="387"/>
                  </a:cubicBezTo>
                  <a:cubicBezTo>
                    <a:pt x="298" y="387"/>
                    <a:pt x="298" y="387"/>
                    <a:pt x="298" y="387"/>
                  </a:cubicBezTo>
                  <a:cubicBezTo>
                    <a:pt x="298" y="386"/>
                    <a:pt x="298" y="386"/>
                    <a:pt x="298" y="386"/>
                  </a:cubicBezTo>
                  <a:cubicBezTo>
                    <a:pt x="298" y="387"/>
                    <a:pt x="298" y="387"/>
                    <a:pt x="298" y="387"/>
                  </a:cubicBezTo>
                  <a:cubicBezTo>
                    <a:pt x="298" y="387"/>
                    <a:pt x="298" y="387"/>
                    <a:pt x="298" y="387"/>
                  </a:cubicBezTo>
                  <a:cubicBezTo>
                    <a:pt x="298" y="388"/>
                    <a:pt x="298" y="388"/>
                    <a:pt x="298" y="388"/>
                  </a:cubicBezTo>
                  <a:cubicBezTo>
                    <a:pt x="297" y="388"/>
                    <a:pt x="297" y="388"/>
                    <a:pt x="297" y="388"/>
                  </a:cubicBezTo>
                  <a:cubicBezTo>
                    <a:pt x="297" y="388"/>
                    <a:pt x="297" y="388"/>
                    <a:pt x="297" y="388"/>
                  </a:cubicBezTo>
                  <a:cubicBezTo>
                    <a:pt x="296" y="388"/>
                    <a:pt x="296" y="388"/>
                    <a:pt x="296" y="388"/>
                  </a:cubicBezTo>
                  <a:cubicBezTo>
                    <a:pt x="296" y="388"/>
                    <a:pt x="296" y="388"/>
                    <a:pt x="296" y="388"/>
                  </a:cubicBezTo>
                  <a:cubicBezTo>
                    <a:pt x="296" y="388"/>
                    <a:pt x="296" y="388"/>
                    <a:pt x="296" y="388"/>
                  </a:cubicBezTo>
                  <a:cubicBezTo>
                    <a:pt x="296" y="388"/>
                    <a:pt x="296" y="388"/>
                    <a:pt x="296" y="388"/>
                  </a:cubicBezTo>
                  <a:cubicBezTo>
                    <a:pt x="295" y="388"/>
                    <a:pt x="295" y="388"/>
                    <a:pt x="295" y="388"/>
                  </a:cubicBezTo>
                  <a:cubicBezTo>
                    <a:pt x="295" y="388"/>
                    <a:pt x="295" y="388"/>
                    <a:pt x="295" y="388"/>
                  </a:cubicBezTo>
                  <a:cubicBezTo>
                    <a:pt x="294" y="389"/>
                    <a:pt x="294" y="389"/>
                    <a:pt x="294" y="389"/>
                  </a:cubicBezTo>
                  <a:cubicBezTo>
                    <a:pt x="294" y="388"/>
                    <a:pt x="294" y="388"/>
                    <a:pt x="294" y="388"/>
                  </a:cubicBezTo>
                  <a:cubicBezTo>
                    <a:pt x="294" y="388"/>
                    <a:pt x="294" y="388"/>
                    <a:pt x="294" y="388"/>
                  </a:cubicBezTo>
                  <a:cubicBezTo>
                    <a:pt x="294" y="388"/>
                    <a:pt x="294" y="388"/>
                    <a:pt x="294" y="388"/>
                  </a:cubicBezTo>
                  <a:cubicBezTo>
                    <a:pt x="294" y="388"/>
                    <a:pt x="294" y="388"/>
                    <a:pt x="294" y="388"/>
                  </a:cubicBezTo>
                  <a:cubicBezTo>
                    <a:pt x="294" y="388"/>
                    <a:pt x="294" y="388"/>
                    <a:pt x="294" y="388"/>
                  </a:cubicBezTo>
                  <a:cubicBezTo>
                    <a:pt x="293" y="387"/>
                    <a:pt x="293" y="387"/>
                    <a:pt x="293" y="387"/>
                  </a:cubicBezTo>
                  <a:cubicBezTo>
                    <a:pt x="293" y="388"/>
                    <a:pt x="293" y="388"/>
                    <a:pt x="292" y="388"/>
                  </a:cubicBezTo>
                  <a:cubicBezTo>
                    <a:pt x="292" y="388"/>
                    <a:pt x="292" y="388"/>
                    <a:pt x="292" y="388"/>
                  </a:cubicBezTo>
                  <a:cubicBezTo>
                    <a:pt x="292" y="388"/>
                    <a:pt x="292" y="388"/>
                    <a:pt x="292" y="388"/>
                  </a:cubicBezTo>
                  <a:cubicBezTo>
                    <a:pt x="292" y="387"/>
                    <a:pt x="292" y="387"/>
                    <a:pt x="292" y="387"/>
                  </a:cubicBezTo>
                  <a:cubicBezTo>
                    <a:pt x="292" y="387"/>
                    <a:pt x="292" y="387"/>
                    <a:pt x="292" y="387"/>
                  </a:cubicBezTo>
                  <a:cubicBezTo>
                    <a:pt x="292" y="387"/>
                    <a:pt x="292" y="387"/>
                    <a:pt x="292" y="387"/>
                  </a:cubicBezTo>
                  <a:cubicBezTo>
                    <a:pt x="292" y="387"/>
                    <a:pt x="292" y="387"/>
                    <a:pt x="292" y="387"/>
                  </a:cubicBezTo>
                  <a:cubicBezTo>
                    <a:pt x="292" y="387"/>
                    <a:pt x="292" y="387"/>
                    <a:pt x="292" y="387"/>
                  </a:cubicBezTo>
                  <a:cubicBezTo>
                    <a:pt x="292" y="387"/>
                    <a:pt x="292" y="387"/>
                    <a:pt x="292" y="387"/>
                  </a:cubicBezTo>
                  <a:cubicBezTo>
                    <a:pt x="292" y="386"/>
                    <a:pt x="292" y="386"/>
                    <a:pt x="292" y="386"/>
                  </a:cubicBezTo>
                  <a:cubicBezTo>
                    <a:pt x="292" y="387"/>
                    <a:pt x="292" y="387"/>
                    <a:pt x="292" y="387"/>
                  </a:cubicBezTo>
                  <a:cubicBezTo>
                    <a:pt x="291" y="386"/>
                    <a:pt x="291" y="386"/>
                    <a:pt x="291" y="386"/>
                  </a:cubicBezTo>
                  <a:cubicBezTo>
                    <a:pt x="291" y="386"/>
                    <a:pt x="291" y="386"/>
                    <a:pt x="291" y="386"/>
                  </a:cubicBezTo>
                  <a:cubicBezTo>
                    <a:pt x="290" y="386"/>
                    <a:pt x="290" y="386"/>
                    <a:pt x="290" y="386"/>
                  </a:cubicBezTo>
                  <a:cubicBezTo>
                    <a:pt x="290" y="386"/>
                    <a:pt x="290" y="387"/>
                    <a:pt x="290" y="387"/>
                  </a:cubicBezTo>
                  <a:cubicBezTo>
                    <a:pt x="290" y="387"/>
                    <a:pt x="290" y="387"/>
                    <a:pt x="290" y="387"/>
                  </a:cubicBezTo>
                  <a:cubicBezTo>
                    <a:pt x="289" y="387"/>
                    <a:pt x="289" y="386"/>
                    <a:pt x="289" y="386"/>
                  </a:cubicBezTo>
                  <a:cubicBezTo>
                    <a:pt x="289" y="386"/>
                    <a:pt x="289" y="386"/>
                    <a:pt x="289" y="386"/>
                  </a:cubicBezTo>
                  <a:cubicBezTo>
                    <a:pt x="289" y="386"/>
                    <a:pt x="289" y="386"/>
                    <a:pt x="289" y="386"/>
                  </a:cubicBezTo>
                  <a:cubicBezTo>
                    <a:pt x="289" y="386"/>
                    <a:pt x="289" y="386"/>
                    <a:pt x="289" y="386"/>
                  </a:cubicBezTo>
                  <a:cubicBezTo>
                    <a:pt x="289" y="386"/>
                    <a:pt x="289" y="386"/>
                    <a:pt x="289" y="386"/>
                  </a:cubicBezTo>
                  <a:cubicBezTo>
                    <a:pt x="288" y="386"/>
                    <a:pt x="288" y="386"/>
                    <a:pt x="288" y="386"/>
                  </a:cubicBezTo>
                  <a:cubicBezTo>
                    <a:pt x="289" y="386"/>
                    <a:pt x="289" y="386"/>
                    <a:pt x="289" y="386"/>
                  </a:cubicBezTo>
                  <a:cubicBezTo>
                    <a:pt x="288" y="386"/>
                    <a:pt x="288" y="386"/>
                    <a:pt x="288" y="386"/>
                  </a:cubicBezTo>
                  <a:cubicBezTo>
                    <a:pt x="288" y="386"/>
                    <a:pt x="288" y="386"/>
                    <a:pt x="288" y="386"/>
                  </a:cubicBezTo>
                  <a:cubicBezTo>
                    <a:pt x="288" y="386"/>
                    <a:pt x="288" y="386"/>
                    <a:pt x="288" y="386"/>
                  </a:cubicBezTo>
                  <a:cubicBezTo>
                    <a:pt x="288" y="386"/>
                    <a:pt x="288" y="386"/>
                    <a:pt x="288" y="386"/>
                  </a:cubicBezTo>
                  <a:cubicBezTo>
                    <a:pt x="288" y="386"/>
                    <a:pt x="288" y="386"/>
                    <a:pt x="288" y="386"/>
                  </a:cubicBezTo>
                  <a:cubicBezTo>
                    <a:pt x="288" y="386"/>
                    <a:pt x="288" y="386"/>
                    <a:pt x="288" y="386"/>
                  </a:cubicBezTo>
                  <a:cubicBezTo>
                    <a:pt x="287" y="385"/>
                    <a:pt x="287" y="385"/>
                    <a:pt x="287" y="385"/>
                  </a:cubicBezTo>
                  <a:cubicBezTo>
                    <a:pt x="287" y="385"/>
                    <a:pt x="287" y="385"/>
                    <a:pt x="286" y="386"/>
                  </a:cubicBezTo>
                  <a:cubicBezTo>
                    <a:pt x="286" y="385"/>
                    <a:pt x="286" y="385"/>
                    <a:pt x="286" y="385"/>
                  </a:cubicBezTo>
                  <a:cubicBezTo>
                    <a:pt x="286" y="385"/>
                    <a:pt x="286" y="385"/>
                    <a:pt x="286" y="385"/>
                  </a:cubicBezTo>
                  <a:cubicBezTo>
                    <a:pt x="286" y="385"/>
                    <a:pt x="286" y="385"/>
                    <a:pt x="286" y="385"/>
                  </a:cubicBezTo>
                  <a:cubicBezTo>
                    <a:pt x="286" y="385"/>
                    <a:pt x="286" y="385"/>
                    <a:pt x="286" y="385"/>
                  </a:cubicBezTo>
                  <a:cubicBezTo>
                    <a:pt x="286" y="385"/>
                    <a:pt x="286" y="385"/>
                    <a:pt x="286" y="385"/>
                  </a:cubicBezTo>
                  <a:cubicBezTo>
                    <a:pt x="287" y="385"/>
                    <a:pt x="287" y="385"/>
                    <a:pt x="287" y="385"/>
                  </a:cubicBezTo>
                  <a:cubicBezTo>
                    <a:pt x="287" y="385"/>
                    <a:pt x="287" y="385"/>
                    <a:pt x="287" y="385"/>
                  </a:cubicBezTo>
                  <a:cubicBezTo>
                    <a:pt x="287" y="385"/>
                    <a:pt x="287" y="385"/>
                    <a:pt x="287" y="385"/>
                  </a:cubicBezTo>
                  <a:cubicBezTo>
                    <a:pt x="287" y="385"/>
                    <a:pt x="287" y="385"/>
                    <a:pt x="287" y="385"/>
                  </a:cubicBezTo>
                  <a:cubicBezTo>
                    <a:pt x="287" y="385"/>
                    <a:pt x="287" y="385"/>
                    <a:pt x="287" y="385"/>
                  </a:cubicBezTo>
                  <a:cubicBezTo>
                    <a:pt x="287" y="384"/>
                    <a:pt x="286" y="384"/>
                    <a:pt x="285" y="383"/>
                  </a:cubicBezTo>
                  <a:cubicBezTo>
                    <a:pt x="286" y="383"/>
                    <a:pt x="286" y="383"/>
                    <a:pt x="286" y="383"/>
                  </a:cubicBezTo>
                  <a:cubicBezTo>
                    <a:pt x="286" y="383"/>
                    <a:pt x="286" y="383"/>
                    <a:pt x="286" y="383"/>
                  </a:cubicBezTo>
                  <a:cubicBezTo>
                    <a:pt x="286" y="383"/>
                    <a:pt x="286" y="383"/>
                    <a:pt x="286" y="383"/>
                  </a:cubicBezTo>
                  <a:cubicBezTo>
                    <a:pt x="286" y="383"/>
                    <a:pt x="286" y="383"/>
                    <a:pt x="286" y="383"/>
                  </a:cubicBezTo>
                  <a:cubicBezTo>
                    <a:pt x="287" y="383"/>
                    <a:pt x="286" y="383"/>
                    <a:pt x="287" y="383"/>
                  </a:cubicBezTo>
                  <a:cubicBezTo>
                    <a:pt x="287" y="383"/>
                    <a:pt x="287" y="383"/>
                    <a:pt x="287" y="383"/>
                  </a:cubicBezTo>
                  <a:cubicBezTo>
                    <a:pt x="287" y="384"/>
                    <a:pt x="287" y="384"/>
                    <a:pt x="287" y="384"/>
                  </a:cubicBezTo>
                  <a:cubicBezTo>
                    <a:pt x="287" y="384"/>
                    <a:pt x="287" y="384"/>
                    <a:pt x="287" y="384"/>
                  </a:cubicBezTo>
                  <a:cubicBezTo>
                    <a:pt x="288" y="384"/>
                    <a:pt x="288" y="384"/>
                    <a:pt x="288" y="384"/>
                  </a:cubicBezTo>
                  <a:cubicBezTo>
                    <a:pt x="288" y="385"/>
                    <a:pt x="288" y="384"/>
                    <a:pt x="289" y="384"/>
                  </a:cubicBezTo>
                  <a:cubicBezTo>
                    <a:pt x="289" y="384"/>
                    <a:pt x="289" y="384"/>
                    <a:pt x="289" y="384"/>
                  </a:cubicBezTo>
                  <a:cubicBezTo>
                    <a:pt x="289" y="385"/>
                    <a:pt x="289" y="385"/>
                    <a:pt x="289" y="385"/>
                  </a:cubicBezTo>
                  <a:cubicBezTo>
                    <a:pt x="289" y="385"/>
                    <a:pt x="289" y="385"/>
                    <a:pt x="289" y="385"/>
                  </a:cubicBezTo>
                  <a:cubicBezTo>
                    <a:pt x="290" y="385"/>
                    <a:pt x="290" y="385"/>
                    <a:pt x="290" y="385"/>
                  </a:cubicBezTo>
                  <a:cubicBezTo>
                    <a:pt x="290" y="385"/>
                    <a:pt x="290" y="385"/>
                    <a:pt x="290" y="385"/>
                  </a:cubicBezTo>
                  <a:cubicBezTo>
                    <a:pt x="290" y="385"/>
                    <a:pt x="290" y="385"/>
                    <a:pt x="290" y="385"/>
                  </a:cubicBezTo>
                  <a:cubicBezTo>
                    <a:pt x="291" y="384"/>
                    <a:pt x="291" y="384"/>
                    <a:pt x="291" y="384"/>
                  </a:cubicBezTo>
                  <a:cubicBezTo>
                    <a:pt x="291" y="384"/>
                    <a:pt x="291" y="384"/>
                    <a:pt x="291" y="384"/>
                  </a:cubicBezTo>
                  <a:cubicBezTo>
                    <a:pt x="291" y="384"/>
                    <a:pt x="291" y="384"/>
                    <a:pt x="291" y="384"/>
                  </a:cubicBezTo>
                  <a:cubicBezTo>
                    <a:pt x="290" y="383"/>
                    <a:pt x="291" y="383"/>
                    <a:pt x="291" y="383"/>
                  </a:cubicBezTo>
                  <a:cubicBezTo>
                    <a:pt x="290" y="383"/>
                    <a:pt x="290" y="383"/>
                    <a:pt x="290" y="383"/>
                  </a:cubicBezTo>
                  <a:cubicBezTo>
                    <a:pt x="290" y="383"/>
                    <a:pt x="290" y="383"/>
                    <a:pt x="290" y="383"/>
                  </a:cubicBezTo>
                  <a:cubicBezTo>
                    <a:pt x="290" y="383"/>
                    <a:pt x="290" y="383"/>
                    <a:pt x="290" y="383"/>
                  </a:cubicBezTo>
                  <a:cubicBezTo>
                    <a:pt x="290" y="382"/>
                    <a:pt x="290" y="382"/>
                    <a:pt x="290" y="382"/>
                  </a:cubicBezTo>
                  <a:cubicBezTo>
                    <a:pt x="290" y="382"/>
                    <a:pt x="290" y="382"/>
                    <a:pt x="290" y="382"/>
                  </a:cubicBezTo>
                  <a:cubicBezTo>
                    <a:pt x="290" y="382"/>
                    <a:pt x="290" y="382"/>
                    <a:pt x="290" y="382"/>
                  </a:cubicBezTo>
                  <a:cubicBezTo>
                    <a:pt x="289" y="382"/>
                    <a:pt x="289" y="382"/>
                    <a:pt x="289" y="382"/>
                  </a:cubicBezTo>
                  <a:cubicBezTo>
                    <a:pt x="289" y="382"/>
                    <a:pt x="289" y="382"/>
                    <a:pt x="289" y="382"/>
                  </a:cubicBezTo>
                  <a:cubicBezTo>
                    <a:pt x="289" y="382"/>
                    <a:pt x="289" y="382"/>
                    <a:pt x="289" y="382"/>
                  </a:cubicBezTo>
                  <a:cubicBezTo>
                    <a:pt x="289" y="382"/>
                    <a:pt x="289" y="382"/>
                    <a:pt x="289" y="382"/>
                  </a:cubicBezTo>
                  <a:cubicBezTo>
                    <a:pt x="288" y="382"/>
                    <a:pt x="288" y="382"/>
                    <a:pt x="288" y="382"/>
                  </a:cubicBezTo>
                  <a:cubicBezTo>
                    <a:pt x="288" y="382"/>
                    <a:pt x="288" y="382"/>
                    <a:pt x="288" y="382"/>
                  </a:cubicBezTo>
                  <a:cubicBezTo>
                    <a:pt x="288" y="382"/>
                    <a:pt x="288" y="382"/>
                    <a:pt x="288" y="382"/>
                  </a:cubicBezTo>
                  <a:cubicBezTo>
                    <a:pt x="288" y="382"/>
                    <a:pt x="288" y="382"/>
                    <a:pt x="288" y="382"/>
                  </a:cubicBezTo>
                  <a:cubicBezTo>
                    <a:pt x="287" y="382"/>
                    <a:pt x="287" y="382"/>
                    <a:pt x="287" y="382"/>
                  </a:cubicBezTo>
                  <a:cubicBezTo>
                    <a:pt x="288" y="382"/>
                    <a:pt x="288" y="382"/>
                    <a:pt x="288" y="382"/>
                  </a:cubicBezTo>
                  <a:cubicBezTo>
                    <a:pt x="288" y="381"/>
                    <a:pt x="288" y="381"/>
                    <a:pt x="288" y="381"/>
                  </a:cubicBezTo>
                  <a:cubicBezTo>
                    <a:pt x="287" y="382"/>
                    <a:pt x="287" y="382"/>
                    <a:pt x="287" y="382"/>
                  </a:cubicBezTo>
                  <a:cubicBezTo>
                    <a:pt x="287" y="382"/>
                    <a:pt x="287" y="382"/>
                    <a:pt x="287" y="382"/>
                  </a:cubicBezTo>
                  <a:cubicBezTo>
                    <a:pt x="287" y="382"/>
                    <a:pt x="287" y="382"/>
                    <a:pt x="287" y="382"/>
                  </a:cubicBezTo>
                  <a:cubicBezTo>
                    <a:pt x="287" y="381"/>
                    <a:pt x="286" y="381"/>
                    <a:pt x="286" y="381"/>
                  </a:cubicBezTo>
                  <a:cubicBezTo>
                    <a:pt x="285" y="381"/>
                    <a:pt x="285" y="381"/>
                    <a:pt x="285" y="381"/>
                  </a:cubicBezTo>
                  <a:cubicBezTo>
                    <a:pt x="285" y="381"/>
                    <a:pt x="285" y="381"/>
                    <a:pt x="285" y="381"/>
                  </a:cubicBezTo>
                  <a:cubicBezTo>
                    <a:pt x="284" y="381"/>
                    <a:pt x="284" y="381"/>
                    <a:pt x="284" y="381"/>
                  </a:cubicBezTo>
                  <a:cubicBezTo>
                    <a:pt x="284" y="381"/>
                    <a:pt x="284" y="381"/>
                    <a:pt x="284" y="381"/>
                  </a:cubicBezTo>
                  <a:cubicBezTo>
                    <a:pt x="284" y="381"/>
                    <a:pt x="284" y="381"/>
                    <a:pt x="284" y="381"/>
                  </a:cubicBezTo>
                  <a:cubicBezTo>
                    <a:pt x="284" y="380"/>
                    <a:pt x="284" y="380"/>
                    <a:pt x="284" y="380"/>
                  </a:cubicBezTo>
                  <a:cubicBezTo>
                    <a:pt x="284" y="381"/>
                    <a:pt x="284" y="381"/>
                    <a:pt x="284" y="381"/>
                  </a:cubicBezTo>
                  <a:cubicBezTo>
                    <a:pt x="284" y="381"/>
                    <a:pt x="284" y="381"/>
                    <a:pt x="284" y="381"/>
                  </a:cubicBezTo>
                  <a:cubicBezTo>
                    <a:pt x="283" y="382"/>
                    <a:pt x="283" y="382"/>
                    <a:pt x="283" y="382"/>
                  </a:cubicBezTo>
                  <a:cubicBezTo>
                    <a:pt x="283" y="382"/>
                    <a:pt x="284" y="382"/>
                    <a:pt x="285" y="382"/>
                  </a:cubicBezTo>
                  <a:cubicBezTo>
                    <a:pt x="285" y="382"/>
                    <a:pt x="285" y="382"/>
                    <a:pt x="285" y="382"/>
                  </a:cubicBezTo>
                  <a:cubicBezTo>
                    <a:pt x="285" y="383"/>
                    <a:pt x="285" y="383"/>
                    <a:pt x="285" y="383"/>
                  </a:cubicBezTo>
                  <a:cubicBezTo>
                    <a:pt x="285" y="383"/>
                    <a:pt x="285" y="383"/>
                    <a:pt x="285" y="383"/>
                  </a:cubicBezTo>
                  <a:cubicBezTo>
                    <a:pt x="285" y="383"/>
                    <a:pt x="285" y="383"/>
                    <a:pt x="285" y="383"/>
                  </a:cubicBezTo>
                  <a:cubicBezTo>
                    <a:pt x="285" y="383"/>
                    <a:pt x="285" y="383"/>
                    <a:pt x="285" y="383"/>
                  </a:cubicBezTo>
                  <a:cubicBezTo>
                    <a:pt x="285" y="383"/>
                    <a:pt x="285" y="383"/>
                    <a:pt x="285" y="383"/>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5" y="384"/>
                    <a:pt x="285" y="384"/>
                    <a:pt x="285" y="384"/>
                  </a:cubicBezTo>
                  <a:cubicBezTo>
                    <a:pt x="284" y="384"/>
                    <a:pt x="284" y="384"/>
                    <a:pt x="284" y="384"/>
                  </a:cubicBezTo>
                  <a:cubicBezTo>
                    <a:pt x="285" y="384"/>
                    <a:pt x="285" y="384"/>
                    <a:pt x="285" y="384"/>
                  </a:cubicBezTo>
                  <a:cubicBezTo>
                    <a:pt x="284" y="384"/>
                    <a:pt x="284" y="384"/>
                    <a:pt x="284" y="384"/>
                  </a:cubicBezTo>
                  <a:cubicBezTo>
                    <a:pt x="285" y="385"/>
                    <a:pt x="285" y="385"/>
                    <a:pt x="285" y="385"/>
                  </a:cubicBezTo>
                  <a:cubicBezTo>
                    <a:pt x="285" y="385"/>
                    <a:pt x="285" y="385"/>
                    <a:pt x="285" y="385"/>
                  </a:cubicBezTo>
                  <a:cubicBezTo>
                    <a:pt x="285" y="385"/>
                    <a:pt x="285" y="385"/>
                    <a:pt x="285" y="385"/>
                  </a:cubicBezTo>
                  <a:cubicBezTo>
                    <a:pt x="285" y="385"/>
                    <a:pt x="285" y="385"/>
                    <a:pt x="285" y="385"/>
                  </a:cubicBezTo>
                  <a:cubicBezTo>
                    <a:pt x="285" y="386"/>
                    <a:pt x="285" y="386"/>
                    <a:pt x="285" y="386"/>
                  </a:cubicBezTo>
                  <a:cubicBezTo>
                    <a:pt x="284" y="386"/>
                    <a:pt x="284" y="386"/>
                    <a:pt x="284" y="386"/>
                  </a:cubicBezTo>
                  <a:cubicBezTo>
                    <a:pt x="285" y="386"/>
                    <a:pt x="285" y="386"/>
                    <a:pt x="285" y="386"/>
                  </a:cubicBezTo>
                  <a:cubicBezTo>
                    <a:pt x="284" y="386"/>
                    <a:pt x="284" y="386"/>
                    <a:pt x="284" y="386"/>
                  </a:cubicBezTo>
                  <a:cubicBezTo>
                    <a:pt x="284" y="386"/>
                    <a:pt x="284" y="386"/>
                    <a:pt x="284" y="386"/>
                  </a:cubicBezTo>
                  <a:cubicBezTo>
                    <a:pt x="284" y="387"/>
                    <a:pt x="284" y="387"/>
                    <a:pt x="284" y="387"/>
                  </a:cubicBezTo>
                  <a:cubicBezTo>
                    <a:pt x="284" y="387"/>
                    <a:pt x="284" y="387"/>
                    <a:pt x="284" y="387"/>
                  </a:cubicBezTo>
                  <a:cubicBezTo>
                    <a:pt x="284" y="387"/>
                    <a:pt x="284" y="387"/>
                    <a:pt x="284" y="387"/>
                  </a:cubicBezTo>
                  <a:cubicBezTo>
                    <a:pt x="284" y="387"/>
                    <a:pt x="284" y="387"/>
                    <a:pt x="284" y="387"/>
                  </a:cubicBezTo>
                  <a:cubicBezTo>
                    <a:pt x="284" y="387"/>
                    <a:pt x="284" y="387"/>
                    <a:pt x="284" y="387"/>
                  </a:cubicBezTo>
                  <a:cubicBezTo>
                    <a:pt x="284" y="387"/>
                    <a:pt x="284" y="387"/>
                    <a:pt x="284" y="387"/>
                  </a:cubicBezTo>
                  <a:cubicBezTo>
                    <a:pt x="283" y="387"/>
                    <a:pt x="283" y="387"/>
                    <a:pt x="283" y="387"/>
                  </a:cubicBezTo>
                  <a:cubicBezTo>
                    <a:pt x="283" y="387"/>
                    <a:pt x="283" y="387"/>
                    <a:pt x="283" y="387"/>
                  </a:cubicBezTo>
                  <a:cubicBezTo>
                    <a:pt x="283" y="388"/>
                    <a:pt x="283" y="388"/>
                    <a:pt x="283" y="388"/>
                  </a:cubicBezTo>
                  <a:cubicBezTo>
                    <a:pt x="283" y="388"/>
                    <a:pt x="283" y="388"/>
                    <a:pt x="283" y="388"/>
                  </a:cubicBezTo>
                  <a:cubicBezTo>
                    <a:pt x="283" y="388"/>
                    <a:pt x="283" y="388"/>
                    <a:pt x="284" y="389"/>
                  </a:cubicBezTo>
                  <a:cubicBezTo>
                    <a:pt x="284" y="388"/>
                    <a:pt x="284" y="388"/>
                    <a:pt x="284" y="388"/>
                  </a:cubicBezTo>
                  <a:cubicBezTo>
                    <a:pt x="284" y="389"/>
                    <a:pt x="284" y="389"/>
                    <a:pt x="284" y="389"/>
                  </a:cubicBezTo>
                  <a:cubicBezTo>
                    <a:pt x="284" y="389"/>
                    <a:pt x="284" y="389"/>
                    <a:pt x="284" y="389"/>
                  </a:cubicBezTo>
                  <a:cubicBezTo>
                    <a:pt x="284" y="389"/>
                    <a:pt x="284" y="389"/>
                    <a:pt x="284" y="389"/>
                  </a:cubicBezTo>
                  <a:cubicBezTo>
                    <a:pt x="284" y="390"/>
                    <a:pt x="284" y="390"/>
                    <a:pt x="284" y="390"/>
                  </a:cubicBezTo>
                  <a:cubicBezTo>
                    <a:pt x="283" y="390"/>
                    <a:pt x="283" y="390"/>
                    <a:pt x="283" y="390"/>
                  </a:cubicBezTo>
                  <a:cubicBezTo>
                    <a:pt x="283" y="390"/>
                    <a:pt x="283" y="390"/>
                    <a:pt x="283" y="390"/>
                  </a:cubicBezTo>
                  <a:cubicBezTo>
                    <a:pt x="283" y="389"/>
                    <a:pt x="283" y="389"/>
                    <a:pt x="283" y="389"/>
                  </a:cubicBezTo>
                  <a:cubicBezTo>
                    <a:pt x="283" y="389"/>
                    <a:pt x="283" y="389"/>
                    <a:pt x="283" y="389"/>
                  </a:cubicBezTo>
                  <a:cubicBezTo>
                    <a:pt x="283" y="389"/>
                    <a:pt x="283" y="389"/>
                    <a:pt x="283" y="389"/>
                  </a:cubicBezTo>
                  <a:cubicBezTo>
                    <a:pt x="283" y="389"/>
                    <a:pt x="283" y="389"/>
                    <a:pt x="283" y="389"/>
                  </a:cubicBezTo>
                  <a:cubicBezTo>
                    <a:pt x="283" y="388"/>
                    <a:pt x="283" y="388"/>
                    <a:pt x="283" y="388"/>
                  </a:cubicBezTo>
                  <a:cubicBezTo>
                    <a:pt x="282" y="389"/>
                    <a:pt x="282" y="389"/>
                    <a:pt x="282" y="389"/>
                  </a:cubicBezTo>
                  <a:cubicBezTo>
                    <a:pt x="282" y="389"/>
                    <a:pt x="282" y="389"/>
                    <a:pt x="282" y="389"/>
                  </a:cubicBezTo>
                  <a:cubicBezTo>
                    <a:pt x="281" y="388"/>
                    <a:pt x="281" y="388"/>
                    <a:pt x="281" y="388"/>
                  </a:cubicBezTo>
                  <a:cubicBezTo>
                    <a:pt x="281" y="388"/>
                    <a:pt x="281" y="388"/>
                    <a:pt x="281" y="388"/>
                  </a:cubicBezTo>
                  <a:cubicBezTo>
                    <a:pt x="281" y="388"/>
                    <a:pt x="281" y="388"/>
                    <a:pt x="281" y="388"/>
                  </a:cubicBezTo>
                  <a:cubicBezTo>
                    <a:pt x="281" y="389"/>
                    <a:pt x="281" y="389"/>
                    <a:pt x="281" y="389"/>
                  </a:cubicBezTo>
                  <a:cubicBezTo>
                    <a:pt x="281" y="388"/>
                    <a:pt x="281" y="388"/>
                    <a:pt x="281" y="388"/>
                  </a:cubicBezTo>
                  <a:cubicBezTo>
                    <a:pt x="280" y="389"/>
                    <a:pt x="280" y="389"/>
                    <a:pt x="280" y="389"/>
                  </a:cubicBezTo>
                  <a:cubicBezTo>
                    <a:pt x="280" y="389"/>
                    <a:pt x="280" y="389"/>
                    <a:pt x="280" y="389"/>
                  </a:cubicBezTo>
                  <a:cubicBezTo>
                    <a:pt x="280" y="389"/>
                    <a:pt x="280" y="389"/>
                    <a:pt x="280" y="389"/>
                  </a:cubicBezTo>
                  <a:cubicBezTo>
                    <a:pt x="280" y="389"/>
                    <a:pt x="280" y="389"/>
                    <a:pt x="280" y="389"/>
                  </a:cubicBezTo>
                  <a:cubicBezTo>
                    <a:pt x="280" y="389"/>
                    <a:pt x="280" y="389"/>
                    <a:pt x="280" y="389"/>
                  </a:cubicBezTo>
                  <a:cubicBezTo>
                    <a:pt x="280" y="390"/>
                    <a:pt x="280" y="390"/>
                    <a:pt x="280" y="390"/>
                  </a:cubicBezTo>
                  <a:cubicBezTo>
                    <a:pt x="281" y="391"/>
                    <a:pt x="281" y="391"/>
                    <a:pt x="281" y="391"/>
                  </a:cubicBezTo>
                  <a:cubicBezTo>
                    <a:pt x="281" y="391"/>
                    <a:pt x="281" y="391"/>
                    <a:pt x="281" y="391"/>
                  </a:cubicBezTo>
                  <a:cubicBezTo>
                    <a:pt x="281" y="391"/>
                    <a:pt x="281" y="391"/>
                    <a:pt x="281" y="391"/>
                  </a:cubicBezTo>
                  <a:cubicBezTo>
                    <a:pt x="281" y="391"/>
                    <a:pt x="281" y="391"/>
                    <a:pt x="281" y="391"/>
                  </a:cubicBezTo>
                  <a:cubicBezTo>
                    <a:pt x="281" y="391"/>
                    <a:pt x="281" y="391"/>
                    <a:pt x="281" y="391"/>
                  </a:cubicBezTo>
                  <a:cubicBezTo>
                    <a:pt x="282" y="392"/>
                    <a:pt x="282" y="392"/>
                    <a:pt x="282" y="392"/>
                  </a:cubicBezTo>
                  <a:cubicBezTo>
                    <a:pt x="282" y="392"/>
                    <a:pt x="282" y="392"/>
                    <a:pt x="282" y="392"/>
                  </a:cubicBezTo>
                  <a:cubicBezTo>
                    <a:pt x="282" y="392"/>
                    <a:pt x="282" y="392"/>
                    <a:pt x="282" y="392"/>
                  </a:cubicBezTo>
                  <a:cubicBezTo>
                    <a:pt x="282" y="392"/>
                    <a:pt x="282" y="392"/>
                    <a:pt x="282" y="392"/>
                  </a:cubicBezTo>
                  <a:cubicBezTo>
                    <a:pt x="283" y="392"/>
                    <a:pt x="283" y="392"/>
                    <a:pt x="283" y="392"/>
                  </a:cubicBezTo>
                  <a:cubicBezTo>
                    <a:pt x="283" y="392"/>
                    <a:pt x="283" y="392"/>
                    <a:pt x="283" y="392"/>
                  </a:cubicBezTo>
                  <a:cubicBezTo>
                    <a:pt x="283" y="393"/>
                    <a:pt x="283" y="393"/>
                    <a:pt x="283" y="393"/>
                  </a:cubicBezTo>
                  <a:cubicBezTo>
                    <a:pt x="284" y="393"/>
                    <a:pt x="284" y="393"/>
                    <a:pt x="284" y="393"/>
                  </a:cubicBezTo>
                  <a:cubicBezTo>
                    <a:pt x="284" y="393"/>
                    <a:pt x="284" y="393"/>
                    <a:pt x="284" y="393"/>
                  </a:cubicBezTo>
                  <a:cubicBezTo>
                    <a:pt x="284" y="393"/>
                    <a:pt x="284" y="393"/>
                    <a:pt x="284" y="393"/>
                  </a:cubicBezTo>
                  <a:cubicBezTo>
                    <a:pt x="284" y="393"/>
                    <a:pt x="284" y="393"/>
                    <a:pt x="284" y="393"/>
                  </a:cubicBezTo>
                  <a:cubicBezTo>
                    <a:pt x="285" y="393"/>
                    <a:pt x="285" y="393"/>
                    <a:pt x="285" y="393"/>
                  </a:cubicBezTo>
                  <a:cubicBezTo>
                    <a:pt x="286" y="393"/>
                    <a:pt x="286" y="393"/>
                    <a:pt x="286" y="393"/>
                  </a:cubicBezTo>
                  <a:cubicBezTo>
                    <a:pt x="286" y="393"/>
                    <a:pt x="286" y="393"/>
                    <a:pt x="286" y="393"/>
                  </a:cubicBezTo>
                  <a:cubicBezTo>
                    <a:pt x="286" y="393"/>
                    <a:pt x="286" y="393"/>
                    <a:pt x="286" y="393"/>
                  </a:cubicBezTo>
                  <a:cubicBezTo>
                    <a:pt x="287" y="393"/>
                    <a:pt x="287" y="393"/>
                    <a:pt x="287" y="393"/>
                  </a:cubicBezTo>
                  <a:cubicBezTo>
                    <a:pt x="287" y="394"/>
                    <a:pt x="287" y="394"/>
                    <a:pt x="287" y="394"/>
                  </a:cubicBezTo>
                  <a:cubicBezTo>
                    <a:pt x="288" y="393"/>
                    <a:pt x="288" y="393"/>
                    <a:pt x="289" y="393"/>
                  </a:cubicBezTo>
                  <a:cubicBezTo>
                    <a:pt x="289" y="394"/>
                    <a:pt x="289" y="393"/>
                    <a:pt x="289" y="393"/>
                  </a:cubicBezTo>
                  <a:cubicBezTo>
                    <a:pt x="290" y="393"/>
                    <a:pt x="290" y="394"/>
                    <a:pt x="290" y="394"/>
                  </a:cubicBezTo>
                  <a:cubicBezTo>
                    <a:pt x="290" y="394"/>
                    <a:pt x="290" y="394"/>
                    <a:pt x="290" y="394"/>
                  </a:cubicBezTo>
                  <a:cubicBezTo>
                    <a:pt x="290" y="394"/>
                    <a:pt x="290" y="394"/>
                    <a:pt x="290" y="394"/>
                  </a:cubicBezTo>
                  <a:cubicBezTo>
                    <a:pt x="290" y="394"/>
                    <a:pt x="290" y="394"/>
                    <a:pt x="290" y="394"/>
                  </a:cubicBezTo>
                  <a:cubicBezTo>
                    <a:pt x="290" y="394"/>
                    <a:pt x="290" y="394"/>
                    <a:pt x="290" y="394"/>
                  </a:cubicBezTo>
                  <a:cubicBezTo>
                    <a:pt x="290" y="394"/>
                    <a:pt x="290" y="394"/>
                    <a:pt x="290" y="394"/>
                  </a:cubicBezTo>
                  <a:cubicBezTo>
                    <a:pt x="289" y="393"/>
                    <a:pt x="289" y="393"/>
                    <a:pt x="289" y="393"/>
                  </a:cubicBezTo>
                  <a:cubicBezTo>
                    <a:pt x="289" y="393"/>
                    <a:pt x="289" y="393"/>
                    <a:pt x="289" y="393"/>
                  </a:cubicBezTo>
                  <a:cubicBezTo>
                    <a:pt x="289" y="394"/>
                    <a:pt x="289" y="394"/>
                    <a:pt x="289" y="394"/>
                  </a:cubicBezTo>
                  <a:cubicBezTo>
                    <a:pt x="289" y="393"/>
                    <a:pt x="289" y="393"/>
                    <a:pt x="289" y="393"/>
                  </a:cubicBezTo>
                  <a:cubicBezTo>
                    <a:pt x="289" y="394"/>
                    <a:pt x="289" y="394"/>
                    <a:pt x="289" y="394"/>
                  </a:cubicBezTo>
                  <a:cubicBezTo>
                    <a:pt x="288" y="394"/>
                    <a:pt x="288" y="394"/>
                    <a:pt x="288" y="394"/>
                  </a:cubicBezTo>
                  <a:cubicBezTo>
                    <a:pt x="288" y="394"/>
                    <a:pt x="288" y="394"/>
                    <a:pt x="288" y="394"/>
                  </a:cubicBezTo>
                  <a:cubicBezTo>
                    <a:pt x="288" y="394"/>
                    <a:pt x="288" y="394"/>
                    <a:pt x="288" y="394"/>
                  </a:cubicBezTo>
                  <a:cubicBezTo>
                    <a:pt x="288" y="394"/>
                    <a:pt x="288" y="394"/>
                    <a:pt x="288" y="394"/>
                  </a:cubicBezTo>
                  <a:cubicBezTo>
                    <a:pt x="287" y="394"/>
                    <a:pt x="287" y="394"/>
                    <a:pt x="287" y="394"/>
                  </a:cubicBezTo>
                  <a:cubicBezTo>
                    <a:pt x="287" y="394"/>
                    <a:pt x="287" y="394"/>
                    <a:pt x="287" y="394"/>
                  </a:cubicBezTo>
                  <a:cubicBezTo>
                    <a:pt x="287" y="395"/>
                    <a:pt x="287" y="395"/>
                    <a:pt x="287" y="395"/>
                  </a:cubicBezTo>
                  <a:cubicBezTo>
                    <a:pt x="287" y="395"/>
                    <a:pt x="287" y="395"/>
                    <a:pt x="287" y="395"/>
                  </a:cubicBezTo>
                  <a:cubicBezTo>
                    <a:pt x="286" y="394"/>
                    <a:pt x="286" y="394"/>
                    <a:pt x="286" y="394"/>
                  </a:cubicBezTo>
                  <a:cubicBezTo>
                    <a:pt x="286" y="394"/>
                    <a:pt x="286" y="394"/>
                    <a:pt x="286" y="394"/>
                  </a:cubicBezTo>
                  <a:cubicBezTo>
                    <a:pt x="286" y="394"/>
                    <a:pt x="286" y="394"/>
                    <a:pt x="285" y="394"/>
                  </a:cubicBezTo>
                  <a:cubicBezTo>
                    <a:pt x="285" y="394"/>
                    <a:pt x="285" y="394"/>
                    <a:pt x="285" y="394"/>
                  </a:cubicBezTo>
                  <a:cubicBezTo>
                    <a:pt x="285" y="394"/>
                    <a:pt x="285" y="394"/>
                    <a:pt x="285" y="394"/>
                  </a:cubicBezTo>
                  <a:cubicBezTo>
                    <a:pt x="285" y="394"/>
                    <a:pt x="285" y="394"/>
                    <a:pt x="285" y="394"/>
                  </a:cubicBezTo>
                  <a:cubicBezTo>
                    <a:pt x="284" y="394"/>
                    <a:pt x="284" y="394"/>
                    <a:pt x="284" y="394"/>
                  </a:cubicBezTo>
                  <a:cubicBezTo>
                    <a:pt x="284" y="394"/>
                    <a:pt x="284" y="394"/>
                    <a:pt x="284" y="394"/>
                  </a:cubicBezTo>
                  <a:cubicBezTo>
                    <a:pt x="284" y="394"/>
                    <a:pt x="284" y="394"/>
                    <a:pt x="284" y="394"/>
                  </a:cubicBezTo>
                  <a:cubicBezTo>
                    <a:pt x="284" y="394"/>
                    <a:pt x="284" y="394"/>
                    <a:pt x="284" y="394"/>
                  </a:cubicBezTo>
                  <a:cubicBezTo>
                    <a:pt x="284" y="394"/>
                    <a:pt x="284" y="394"/>
                    <a:pt x="284" y="394"/>
                  </a:cubicBezTo>
                  <a:cubicBezTo>
                    <a:pt x="283" y="393"/>
                    <a:pt x="283" y="393"/>
                    <a:pt x="283" y="393"/>
                  </a:cubicBezTo>
                  <a:cubicBezTo>
                    <a:pt x="283" y="394"/>
                    <a:pt x="283" y="394"/>
                    <a:pt x="283" y="394"/>
                  </a:cubicBezTo>
                  <a:cubicBezTo>
                    <a:pt x="282" y="393"/>
                    <a:pt x="282" y="393"/>
                    <a:pt x="282" y="393"/>
                  </a:cubicBezTo>
                  <a:cubicBezTo>
                    <a:pt x="281" y="393"/>
                    <a:pt x="281" y="393"/>
                    <a:pt x="281" y="393"/>
                  </a:cubicBezTo>
                  <a:cubicBezTo>
                    <a:pt x="281" y="394"/>
                    <a:pt x="281" y="394"/>
                    <a:pt x="281" y="394"/>
                  </a:cubicBezTo>
                  <a:cubicBezTo>
                    <a:pt x="281" y="393"/>
                    <a:pt x="281" y="393"/>
                    <a:pt x="281" y="393"/>
                  </a:cubicBezTo>
                  <a:cubicBezTo>
                    <a:pt x="281" y="394"/>
                    <a:pt x="281" y="394"/>
                    <a:pt x="281" y="394"/>
                  </a:cubicBezTo>
                  <a:cubicBezTo>
                    <a:pt x="280" y="393"/>
                    <a:pt x="280" y="393"/>
                    <a:pt x="280" y="393"/>
                  </a:cubicBezTo>
                  <a:cubicBezTo>
                    <a:pt x="280" y="393"/>
                    <a:pt x="280" y="393"/>
                    <a:pt x="280" y="393"/>
                  </a:cubicBezTo>
                  <a:cubicBezTo>
                    <a:pt x="280" y="393"/>
                    <a:pt x="280" y="393"/>
                    <a:pt x="280" y="393"/>
                  </a:cubicBezTo>
                  <a:cubicBezTo>
                    <a:pt x="280" y="393"/>
                    <a:pt x="280" y="393"/>
                    <a:pt x="280" y="393"/>
                  </a:cubicBezTo>
                  <a:cubicBezTo>
                    <a:pt x="279" y="392"/>
                    <a:pt x="279" y="392"/>
                    <a:pt x="279" y="392"/>
                  </a:cubicBezTo>
                  <a:cubicBezTo>
                    <a:pt x="279" y="392"/>
                    <a:pt x="279" y="392"/>
                    <a:pt x="279" y="392"/>
                  </a:cubicBezTo>
                  <a:cubicBezTo>
                    <a:pt x="279" y="391"/>
                    <a:pt x="279" y="391"/>
                    <a:pt x="279" y="391"/>
                  </a:cubicBezTo>
                  <a:cubicBezTo>
                    <a:pt x="279" y="391"/>
                    <a:pt x="279" y="391"/>
                    <a:pt x="279" y="391"/>
                  </a:cubicBezTo>
                  <a:cubicBezTo>
                    <a:pt x="278" y="391"/>
                    <a:pt x="278" y="391"/>
                    <a:pt x="278" y="391"/>
                  </a:cubicBezTo>
                  <a:cubicBezTo>
                    <a:pt x="278" y="391"/>
                    <a:pt x="278" y="391"/>
                    <a:pt x="278" y="391"/>
                  </a:cubicBezTo>
                  <a:cubicBezTo>
                    <a:pt x="278" y="391"/>
                    <a:pt x="278" y="391"/>
                    <a:pt x="278" y="391"/>
                  </a:cubicBezTo>
                  <a:cubicBezTo>
                    <a:pt x="278" y="391"/>
                    <a:pt x="278" y="391"/>
                    <a:pt x="278" y="391"/>
                  </a:cubicBezTo>
                  <a:cubicBezTo>
                    <a:pt x="278" y="391"/>
                    <a:pt x="278" y="391"/>
                    <a:pt x="278" y="391"/>
                  </a:cubicBezTo>
                  <a:cubicBezTo>
                    <a:pt x="278" y="390"/>
                    <a:pt x="278" y="390"/>
                    <a:pt x="278" y="390"/>
                  </a:cubicBezTo>
                  <a:cubicBezTo>
                    <a:pt x="277" y="390"/>
                    <a:pt x="277" y="390"/>
                    <a:pt x="277" y="390"/>
                  </a:cubicBezTo>
                  <a:cubicBezTo>
                    <a:pt x="277" y="389"/>
                    <a:pt x="277" y="389"/>
                    <a:pt x="277" y="389"/>
                  </a:cubicBezTo>
                  <a:cubicBezTo>
                    <a:pt x="277" y="390"/>
                    <a:pt x="277" y="390"/>
                    <a:pt x="277" y="390"/>
                  </a:cubicBezTo>
                  <a:cubicBezTo>
                    <a:pt x="276" y="389"/>
                    <a:pt x="276" y="389"/>
                    <a:pt x="276" y="389"/>
                  </a:cubicBezTo>
                  <a:cubicBezTo>
                    <a:pt x="276" y="389"/>
                    <a:pt x="276" y="389"/>
                    <a:pt x="276" y="389"/>
                  </a:cubicBezTo>
                  <a:cubicBezTo>
                    <a:pt x="276" y="388"/>
                    <a:pt x="276" y="388"/>
                    <a:pt x="276" y="388"/>
                  </a:cubicBezTo>
                  <a:cubicBezTo>
                    <a:pt x="276" y="388"/>
                    <a:pt x="276" y="388"/>
                    <a:pt x="276" y="388"/>
                  </a:cubicBezTo>
                  <a:cubicBezTo>
                    <a:pt x="276" y="388"/>
                    <a:pt x="276" y="388"/>
                    <a:pt x="276" y="388"/>
                  </a:cubicBezTo>
                  <a:cubicBezTo>
                    <a:pt x="276" y="388"/>
                    <a:pt x="276" y="388"/>
                    <a:pt x="276" y="388"/>
                  </a:cubicBezTo>
                  <a:cubicBezTo>
                    <a:pt x="275" y="388"/>
                    <a:pt x="275" y="388"/>
                    <a:pt x="275" y="388"/>
                  </a:cubicBezTo>
                  <a:cubicBezTo>
                    <a:pt x="276" y="387"/>
                    <a:pt x="276" y="387"/>
                    <a:pt x="276" y="387"/>
                  </a:cubicBezTo>
                  <a:cubicBezTo>
                    <a:pt x="275" y="387"/>
                    <a:pt x="275" y="387"/>
                    <a:pt x="275" y="387"/>
                  </a:cubicBezTo>
                  <a:cubicBezTo>
                    <a:pt x="275" y="387"/>
                    <a:pt x="275" y="387"/>
                    <a:pt x="275" y="387"/>
                  </a:cubicBezTo>
                  <a:cubicBezTo>
                    <a:pt x="275" y="387"/>
                    <a:pt x="275" y="387"/>
                    <a:pt x="275" y="387"/>
                  </a:cubicBezTo>
                  <a:cubicBezTo>
                    <a:pt x="275" y="387"/>
                    <a:pt x="275" y="387"/>
                    <a:pt x="275" y="387"/>
                  </a:cubicBezTo>
                  <a:cubicBezTo>
                    <a:pt x="275" y="387"/>
                    <a:pt x="275" y="387"/>
                    <a:pt x="275" y="387"/>
                  </a:cubicBezTo>
                  <a:cubicBezTo>
                    <a:pt x="275" y="387"/>
                    <a:pt x="275" y="387"/>
                    <a:pt x="275" y="387"/>
                  </a:cubicBezTo>
                  <a:cubicBezTo>
                    <a:pt x="275" y="386"/>
                    <a:pt x="275" y="386"/>
                    <a:pt x="275" y="386"/>
                  </a:cubicBezTo>
                  <a:cubicBezTo>
                    <a:pt x="275" y="386"/>
                    <a:pt x="275" y="386"/>
                    <a:pt x="275" y="386"/>
                  </a:cubicBezTo>
                  <a:cubicBezTo>
                    <a:pt x="274" y="386"/>
                    <a:pt x="274" y="386"/>
                    <a:pt x="274" y="386"/>
                  </a:cubicBezTo>
                  <a:cubicBezTo>
                    <a:pt x="274" y="386"/>
                    <a:pt x="274" y="386"/>
                    <a:pt x="274" y="386"/>
                  </a:cubicBezTo>
                  <a:cubicBezTo>
                    <a:pt x="274" y="386"/>
                    <a:pt x="274" y="386"/>
                    <a:pt x="274" y="386"/>
                  </a:cubicBezTo>
                  <a:cubicBezTo>
                    <a:pt x="274" y="386"/>
                    <a:pt x="274" y="386"/>
                    <a:pt x="274" y="386"/>
                  </a:cubicBezTo>
                  <a:cubicBezTo>
                    <a:pt x="273" y="385"/>
                    <a:pt x="273" y="385"/>
                    <a:pt x="273" y="385"/>
                  </a:cubicBezTo>
                  <a:cubicBezTo>
                    <a:pt x="273" y="385"/>
                    <a:pt x="273" y="385"/>
                    <a:pt x="273" y="385"/>
                  </a:cubicBezTo>
                  <a:cubicBezTo>
                    <a:pt x="273" y="386"/>
                    <a:pt x="273" y="386"/>
                    <a:pt x="273" y="386"/>
                  </a:cubicBezTo>
                  <a:cubicBezTo>
                    <a:pt x="272" y="386"/>
                    <a:pt x="272" y="386"/>
                    <a:pt x="272" y="386"/>
                  </a:cubicBezTo>
                  <a:cubicBezTo>
                    <a:pt x="273" y="386"/>
                    <a:pt x="273" y="386"/>
                    <a:pt x="273" y="386"/>
                  </a:cubicBezTo>
                  <a:cubicBezTo>
                    <a:pt x="272" y="385"/>
                    <a:pt x="272" y="385"/>
                    <a:pt x="272" y="385"/>
                  </a:cubicBezTo>
                  <a:cubicBezTo>
                    <a:pt x="271" y="386"/>
                    <a:pt x="271" y="386"/>
                    <a:pt x="271" y="386"/>
                  </a:cubicBezTo>
                  <a:cubicBezTo>
                    <a:pt x="271" y="385"/>
                    <a:pt x="271" y="385"/>
                    <a:pt x="271" y="385"/>
                  </a:cubicBezTo>
                  <a:cubicBezTo>
                    <a:pt x="271" y="386"/>
                    <a:pt x="271" y="385"/>
                    <a:pt x="270" y="386"/>
                  </a:cubicBezTo>
                  <a:cubicBezTo>
                    <a:pt x="270" y="385"/>
                    <a:pt x="270" y="385"/>
                    <a:pt x="270" y="385"/>
                  </a:cubicBezTo>
                  <a:cubicBezTo>
                    <a:pt x="270" y="386"/>
                    <a:pt x="270" y="386"/>
                    <a:pt x="270" y="386"/>
                  </a:cubicBezTo>
                  <a:cubicBezTo>
                    <a:pt x="269" y="385"/>
                    <a:pt x="269" y="385"/>
                    <a:pt x="269" y="385"/>
                  </a:cubicBezTo>
                  <a:cubicBezTo>
                    <a:pt x="269" y="385"/>
                    <a:pt x="269" y="385"/>
                    <a:pt x="269" y="385"/>
                  </a:cubicBezTo>
                  <a:cubicBezTo>
                    <a:pt x="268" y="384"/>
                    <a:pt x="268" y="384"/>
                    <a:pt x="268" y="384"/>
                  </a:cubicBezTo>
                  <a:cubicBezTo>
                    <a:pt x="268" y="384"/>
                    <a:pt x="268" y="384"/>
                    <a:pt x="268" y="384"/>
                  </a:cubicBezTo>
                  <a:cubicBezTo>
                    <a:pt x="267" y="384"/>
                    <a:pt x="267" y="384"/>
                    <a:pt x="267" y="384"/>
                  </a:cubicBezTo>
                  <a:cubicBezTo>
                    <a:pt x="267" y="384"/>
                    <a:pt x="267" y="384"/>
                    <a:pt x="267" y="384"/>
                  </a:cubicBezTo>
                  <a:cubicBezTo>
                    <a:pt x="267" y="384"/>
                    <a:pt x="267" y="384"/>
                    <a:pt x="267" y="384"/>
                  </a:cubicBezTo>
                  <a:cubicBezTo>
                    <a:pt x="266" y="384"/>
                    <a:pt x="266" y="384"/>
                    <a:pt x="266" y="384"/>
                  </a:cubicBezTo>
                  <a:cubicBezTo>
                    <a:pt x="266" y="384"/>
                    <a:pt x="266" y="384"/>
                    <a:pt x="266" y="384"/>
                  </a:cubicBezTo>
                  <a:cubicBezTo>
                    <a:pt x="266" y="384"/>
                    <a:pt x="266" y="384"/>
                    <a:pt x="265" y="384"/>
                  </a:cubicBezTo>
                  <a:cubicBezTo>
                    <a:pt x="265" y="384"/>
                    <a:pt x="265" y="384"/>
                    <a:pt x="265" y="384"/>
                  </a:cubicBezTo>
                  <a:cubicBezTo>
                    <a:pt x="265" y="385"/>
                    <a:pt x="265" y="385"/>
                    <a:pt x="265" y="385"/>
                  </a:cubicBezTo>
                  <a:cubicBezTo>
                    <a:pt x="265" y="385"/>
                    <a:pt x="265" y="385"/>
                    <a:pt x="265" y="385"/>
                  </a:cubicBezTo>
                  <a:cubicBezTo>
                    <a:pt x="265" y="385"/>
                    <a:pt x="265" y="385"/>
                    <a:pt x="265" y="385"/>
                  </a:cubicBezTo>
                  <a:cubicBezTo>
                    <a:pt x="265" y="385"/>
                    <a:pt x="265" y="385"/>
                    <a:pt x="265" y="385"/>
                  </a:cubicBezTo>
                  <a:cubicBezTo>
                    <a:pt x="265" y="385"/>
                    <a:pt x="265" y="385"/>
                    <a:pt x="265" y="385"/>
                  </a:cubicBezTo>
                  <a:cubicBezTo>
                    <a:pt x="265" y="385"/>
                    <a:pt x="265" y="385"/>
                    <a:pt x="265" y="385"/>
                  </a:cubicBezTo>
                  <a:cubicBezTo>
                    <a:pt x="265" y="386"/>
                    <a:pt x="265" y="386"/>
                    <a:pt x="265" y="386"/>
                  </a:cubicBezTo>
                  <a:cubicBezTo>
                    <a:pt x="265" y="386"/>
                    <a:pt x="265" y="386"/>
                    <a:pt x="265" y="386"/>
                  </a:cubicBezTo>
                  <a:cubicBezTo>
                    <a:pt x="265" y="386"/>
                    <a:pt x="265" y="386"/>
                    <a:pt x="265" y="386"/>
                  </a:cubicBezTo>
                  <a:cubicBezTo>
                    <a:pt x="265" y="386"/>
                    <a:pt x="265" y="386"/>
                    <a:pt x="265" y="386"/>
                  </a:cubicBezTo>
                  <a:cubicBezTo>
                    <a:pt x="265" y="387"/>
                    <a:pt x="265" y="387"/>
                    <a:pt x="265" y="387"/>
                  </a:cubicBezTo>
                  <a:cubicBezTo>
                    <a:pt x="265" y="387"/>
                    <a:pt x="265" y="387"/>
                    <a:pt x="265" y="387"/>
                  </a:cubicBezTo>
                  <a:cubicBezTo>
                    <a:pt x="265" y="387"/>
                    <a:pt x="265" y="387"/>
                    <a:pt x="265" y="387"/>
                  </a:cubicBezTo>
                  <a:cubicBezTo>
                    <a:pt x="265" y="388"/>
                    <a:pt x="265" y="388"/>
                    <a:pt x="265" y="388"/>
                  </a:cubicBezTo>
                  <a:cubicBezTo>
                    <a:pt x="266" y="388"/>
                    <a:pt x="266" y="388"/>
                    <a:pt x="266" y="388"/>
                  </a:cubicBezTo>
                  <a:cubicBezTo>
                    <a:pt x="267" y="388"/>
                    <a:pt x="267" y="388"/>
                    <a:pt x="267" y="388"/>
                  </a:cubicBezTo>
                  <a:cubicBezTo>
                    <a:pt x="267" y="388"/>
                    <a:pt x="267" y="388"/>
                    <a:pt x="267" y="388"/>
                  </a:cubicBezTo>
                  <a:cubicBezTo>
                    <a:pt x="267" y="389"/>
                    <a:pt x="267" y="389"/>
                    <a:pt x="267" y="389"/>
                  </a:cubicBezTo>
                  <a:cubicBezTo>
                    <a:pt x="268" y="389"/>
                    <a:pt x="268" y="389"/>
                    <a:pt x="268" y="389"/>
                  </a:cubicBezTo>
                  <a:cubicBezTo>
                    <a:pt x="268" y="389"/>
                    <a:pt x="268" y="389"/>
                    <a:pt x="268" y="389"/>
                  </a:cubicBezTo>
                  <a:cubicBezTo>
                    <a:pt x="268" y="389"/>
                    <a:pt x="268" y="389"/>
                    <a:pt x="268" y="389"/>
                  </a:cubicBezTo>
                  <a:cubicBezTo>
                    <a:pt x="268" y="389"/>
                    <a:pt x="268" y="389"/>
                    <a:pt x="268" y="389"/>
                  </a:cubicBezTo>
                  <a:cubicBezTo>
                    <a:pt x="268" y="389"/>
                    <a:pt x="268" y="389"/>
                    <a:pt x="268" y="389"/>
                  </a:cubicBezTo>
                  <a:cubicBezTo>
                    <a:pt x="268" y="389"/>
                    <a:pt x="268" y="389"/>
                    <a:pt x="268" y="389"/>
                  </a:cubicBezTo>
                  <a:cubicBezTo>
                    <a:pt x="269" y="389"/>
                    <a:pt x="269" y="389"/>
                    <a:pt x="269" y="389"/>
                  </a:cubicBezTo>
                  <a:cubicBezTo>
                    <a:pt x="270" y="390"/>
                    <a:pt x="270" y="390"/>
                    <a:pt x="270" y="390"/>
                  </a:cubicBezTo>
                  <a:cubicBezTo>
                    <a:pt x="269" y="390"/>
                    <a:pt x="270" y="390"/>
                    <a:pt x="269" y="390"/>
                  </a:cubicBezTo>
                  <a:cubicBezTo>
                    <a:pt x="269" y="390"/>
                    <a:pt x="269" y="390"/>
                    <a:pt x="269" y="390"/>
                  </a:cubicBezTo>
                  <a:cubicBezTo>
                    <a:pt x="269" y="390"/>
                    <a:pt x="269" y="390"/>
                    <a:pt x="269" y="390"/>
                  </a:cubicBezTo>
                  <a:cubicBezTo>
                    <a:pt x="268" y="389"/>
                    <a:pt x="268" y="389"/>
                    <a:pt x="268" y="389"/>
                  </a:cubicBezTo>
                  <a:cubicBezTo>
                    <a:pt x="268" y="390"/>
                    <a:pt x="268" y="390"/>
                    <a:pt x="268" y="390"/>
                  </a:cubicBezTo>
                  <a:cubicBezTo>
                    <a:pt x="268" y="389"/>
                    <a:pt x="268" y="389"/>
                    <a:pt x="268" y="389"/>
                  </a:cubicBezTo>
                  <a:cubicBezTo>
                    <a:pt x="268" y="389"/>
                    <a:pt x="268" y="389"/>
                    <a:pt x="268" y="389"/>
                  </a:cubicBezTo>
                  <a:cubicBezTo>
                    <a:pt x="267" y="389"/>
                    <a:pt x="267" y="389"/>
                    <a:pt x="267" y="389"/>
                  </a:cubicBezTo>
                  <a:cubicBezTo>
                    <a:pt x="267" y="389"/>
                    <a:pt x="267" y="389"/>
                    <a:pt x="267" y="389"/>
                  </a:cubicBezTo>
                  <a:cubicBezTo>
                    <a:pt x="267" y="389"/>
                    <a:pt x="267" y="389"/>
                    <a:pt x="267" y="389"/>
                  </a:cubicBezTo>
                  <a:cubicBezTo>
                    <a:pt x="266" y="389"/>
                    <a:pt x="266" y="389"/>
                    <a:pt x="266" y="389"/>
                  </a:cubicBezTo>
                  <a:cubicBezTo>
                    <a:pt x="266" y="389"/>
                    <a:pt x="266" y="389"/>
                    <a:pt x="266" y="389"/>
                  </a:cubicBezTo>
                  <a:cubicBezTo>
                    <a:pt x="266" y="389"/>
                    <a:pt x="266" y="389"/>
                    <a:pt x="266" y="389"/>
                  </a:cubicBezTo>
                  <a:cubicBezTo>
                    <a:pt x="266" y="388"/>
                    <a:pt x="266" y="388"/>
                    <a:pt x="266" y="388"/>
                  </a:cubicBezTo>
                  <a:cubicBezTo>
                    <a:pt x="266" y="388"/>
                    <a:pt x="266" y="388"/>
                    <a:pt x="266" y="388"/>
                  </a:cubicBezTo>
                  <a:cubicBezTo>
                    <a:pt x="266" y="388"/>
                    <a:pt x="266" y="388"/>
                    <a:pt x="266" y="388"/>
                  </a:cubicBezTo>
                  <a:cubicBezTo>
                    <a:pt x="266" y="388"/>
                    <a:pt x="266" y="388"/>
                    <a:pt x="266" y="388"/>
                  </a:cubicBezTo>
                  <a:cubicBezTo>
                    <a:pt x="265" y="388"/>
                    <a:pt x="265" y="388"/>
                    <a:pt x="265" y="388"/>
                  </a:cubicBezTo>
                  <a:cubicBezTo>
                    <a:pt x="265" y="388"/>
                    <a:pt x="265" y="388"/>
                    <a:pt x="265" y="388"/>
                  </a:cubicBezTo>
                  <a:cubicBezTo>
                    <a:pt x="265" y="388"/>
                    <a:pt x="265" y="388"/>
                    <a:pt x="265" y="388"/>
                  </a:cubicBezTo>
                  <a:cubicBezTo>
                    <a:pt x="265" y="388"/>
                    <a:pt x="265" y="388"/>
                    <a:pt x="265" y="388"/>
                  </a:cubicBezTo>
                  <a:cubicBezTo>
                    <a:pt x="265" y="388"/>
                    <a:pt x="265" y="388"/>
                    <a:pt x="265" y="388"/>
                  </a:cubicBezTo>
                  <a:cubicBezTo>
                    <a:pt x="264" y="388"/>
                    <a:pt x="264" y="388"/>
                    <a:pt x="264" y="388"/>
                  </a:cubicBezTo>
                  <a:cubicBezTo>
                    <a:pt x="265" y="388"/>
                    <a:pt x="265" y="388"/>
                    <a:pt x="265" y="388"/>
                  </a:cubicBezTo>
                  <a:cubicBezTo>
                    <a:pt x="265" y="388"/>
                    <a:pt x="265" y="388"/>
                    <a:pt x="265" y="388"/>
                  </a:cubicBezTo>
                  <a:cubicBezTo>
                    <a:pt x="265" y="388"/>
                    <a:pt x="265" y="388"/>
                    <a:pt x="265" y="388"/>
                  </a:cubicBezTo>
                  <a:cubicBezTo>
                    <a:pt x="265" y="389"/>
                    <a:pt x="265" y="389"/>
                    <a:pt x="265" y="389"/>
                  </a:cubicBezTo>
                  <a:cubicBezTo>
                    <a:pt x="264" y="389"/>
                    <a:pt x="264" y="389"/>
                    <a:pt x="264" y="389"/>
                  </a:cubicBezTo>
                  <a:cubicBezTo>
                    <a:pt x="264" y="389"/>
                    <a:pt x="264" y="389"/>
                    <a:pt x="264" y="389"/>
                  </a:cubicBezTo>
                  <a:cubicBezTo>
                    <a:pt x="264" y="389"/>
                    <a:pt x="264" y="389"/>
                    <a:pt x="264" y="389"/>
                  </a:cubicBezTo>
                  <a:cubicBezTo>
                    <a:pt x="264" y="389"/>
                    <a:pt x="264" y="389"/>
                    <a:pt x="264" y="389"/>
                  </a:cubicBezTo>
                  <a:cubicBezTo>
                    <a:pt x="264" y="389"/>
                    <a:pt x="264" y="389"/>
                    <a:pt x="264" y="389"/>
                  </a:cubicBezTo>
                  <a:cubicBezTo>
                    <a:pt x="265" y="389"/>
                    <a:pt x="265" y="389"/>
                    <a:pt x="265" y="389"/>
                  </a:cubicBezTo>
                  <a:cubicBezTo>
                    <a:pt x="265" y="390"/>
                    <a:pt x="265" y="390"/>
                    <a:pt x="265" y="390"/>
                  </a:cubicBezTo>
                  <a:cubicBezTo>
                    <a:pt x="265" y="390"/>
                    <a:pt x="265" y="390"/>
                    <a:pt x="265" y="391"/>
                  </a:cubicBezTo>
                  <a:cubicBezTo>
                    <a:pt x="265" y="391"/>
                    <a:pt x="265" y="391"/>
                    <a:pt x="265" y="391"/>
                  </a:cubicBezTo>
                  <a:cubicBezTo>
                    <a:pt x="265" y="391"/>
                    <a:pt x="265" y="391"/>
                    <a:pt x="265" y="391"/>
                  </a:cubicBezTo>
                  <a:cubicBezTo>
                    <a:pt x="266" y="391"/>
                    <a:pt x="266" y="391"/>
                    <a:pt x="266" y="391"/>
                  </a:cubicBezTo>
                  <a:cubicBezTo>
                    <a:pt x="266" y="391"/>
                    <a:pt x="266" y="391"/>
                    <a:pt x="266" y="391"/>
                  </a:cubicBezTo>
                  <a:cubicBezTo>
                    <a:pt x="266" y="391"/>
                    <a:pt x="266" y="391"/>
                    <a:pt x="266" y="391"/>
                  </a:cubicBezTo>
                  <a:cubicBezTo>
                    <a:pt x="266" y="391"/>
                    <a:pt x="266" y="391"/>
                    <a:pt x="266" y="391"/>
                  </a:cubicBezTo>
                  <a:cubicBezTo>
                    <a:pt x="266" y="392"/>
                    <a:pt x="266" y="392"/>
                    <a:pt x="266" y="392"/>
                  </a:cubicBezTo>
                  <a:cubicBezTo>
                    <a:pt x="266" y="392"/>
                    <a:pt x="266" y="392"/>
                    <a:pt x="266" y="392"/>
                  </a:cubicBezTo>
                  <a:cubicBezTo>
                    <a:pt x="266" y="392"/>
                    <a:pt x="266" y="392"/>
                    <a:pt x="266" y="392"/>
                  </a:cubicBezTo>
                  <a:cubicBezTo>
                    <a:pt x="266" y="392"/>
                    <a:pt x="266" y="392"/>
                    <a:pt x="266" y="392"/>
                  </a:cubicBezTo>
                  <a:cubicBezTo>
                    <a:pt x="266" y="392"/>
                    <a:pt x="266" y="392"/>
                    <a:pt x="266" y="392"/>
                  </a:cubicBezTo>
                  <a:cubicBezTo>
                    <a:pt x="266" y="393"/>
                    <a:pt x="266" y="393"/>
                    <a:pt x="266" y="393"/>
                  </a:cubicBezTo>
                  <a:cubicBezTo>
                    <a:pt x="266" y="393"/>
                    <a:pt x="266" y="393"/>
                    <a:pt x="266" y="393"/>
                  </a:cubicBezTo>
                  <a:cubicBezTo>
                    <a:pt x="265" y="393"/>
                    <a:pt x="265" y="393"/>
                    <a:pt x="265" y="393"/>
                  </a:cubicBezTo>
                  <a:cubicBezTo>
                    <a:pt x="266" y="394"/>
                    <a:pt x="266" y="394"/>
                    <a:pt x="266" y="394"/>
                  </a:cubicBezTo>
                  <a:cubicBezTo>
                    <a:pt x="265" y="394"/>
                    <a:pt x="265" y="394"/>
                    <a:pt x="265" y="394"/>
                  </a:cubicBezTo>
                  <a:cubicBezTo>
                    <a:pt x="266" y="395"/>
                    <a:pt x="266" y="395"/>
                    <a:pt x="266" y="395"/>
                  </a:cubicBezTo>
                  <a:cubicBezTo>
                    <a:pt x="265" y="395"/>
                    <a:pt x="265" y="395"/>
                    <a:pt x="265" y="395"/>
                  </a:cubicBezTo>
                  <a:cubicBezTo>
                    <a:pt x="266" y="396"/>
                    <a:pt x="266" y="396"/>
                    <a:pt x="266" y="396"/>
                  </a:cubicBezTo>
                  <a:cubicBezTo>
                    <a:pt x="265" y="396"/>
                    <a:pt x="265" y="396"/>
                    <a:pt x="265" y="396"/>
                  </a:cubicBezTo>
                  <a:cubicBezTo>
                    <a:pt x="266" y="396"/>
                    <a:pt x="266" y="396"/>
                    <a:pt x="266" y="396"/>
                  </a:cubicBezTo>
                  <a:cubicBezTo>
                    <a:pt x="266" y="396"/>
                    <a:pt x="266" y="396"/>
                    <a:pt x="266" y="396"/>
                  </a:cubicBezTo>
                  <a:cubicBezTo>
                    <a:pt x="265" y="396"/>
                    <a:pt x="265" y="396"/>
                    <a:pt x="265" y="396"/>
                  </a:cubicBezTo>
                  <a:cubicBezTo>
                    <a:pt x="265" y="397"/>
                    <a:pt x="265" y="397"/>
                    <a:pt x="265" y="397"/>
                  </a:cubicBezTo>
                  <a:cubicBezTo>
                    <a:pt x="265" y="397"/>
                    <a:pt x="265" y="397"/>
                    <a:pt x="265" y="397"/>
                  </a:cubicBezTo>
                  <a:cubicBezTo>
                    <a:pt x="265" y="397"/>
                    <a:pt x="265" y="397"/>
                    <a:pt x="265" y="397"/>
                  </a:cubicBezTo>
                  <a:cubicBezTo>
                    <a:pt x="265" y="396"/>
                    <a:pt x="265" y="396"/>
                    <a:pt x="265" y="396"/>
                  </a:cubicBezTo>
                  <a:cubicBezTo>
                    <a:pt x="264" y="396"/>
                    <a:pt x="264" y="396"/>
                    <a:pt x="264" y="396"/>
                  </a:cubicBezTo>
                  <a:cubicBezTo>
                    <a:pt x="264" y="396"/>
                    <a:pt x="264" y="396"/>
                    <a:pt x="264" y="396"/>
                  </a:cubicBezTo>
                  <a:cubicBezTo>
                    <a:pt x="264" y="396"/>
                    <a:pt x="264" y="396"/>
                    <a:pt x="264" y="396"/>
                  </a:cubicBezTo>
                  <a:cubicBezTo>
                    <a:pt x="264" y="396"/>
                    <a:pt x="264" y="396"/>
                    <a:pt x="264" y="396"/>
                  </a:cubicBezTo>
                  <a:cubicBezTo>
                    <a:pt x="264" y="396"/>
                    <a:pt x="264" y="396"/>
                    <a:pt x="264" y="396"/>
                  </a:cubicBezTo>
                  <a:cubicBezTo>
                    <a:pt x="264" y="397"/>
                    <a:pt x="264" y="397"/>
                    <a:pt x="264" y="397"/>
                  </a:cubicBezTo>
                  <a:cubicBezTo>
                    <a:pt x="264" y="397"/>
                    <a:pt x="264" y="397"/>
                    <a:pt x="264" y="397"/>
                  </a:cubicBezTo>
                  <a:cubicBezTo>
                    <a:pt x="264" y="397"/>
                    <a:pt x="264" y="397"/>
                    <a:pt x="264" y="397"/>
                  </a:cubicBezTo>
                  <a:cubicBezTo>
                    <a:pt x="264" y="397"/>
                    <a:pt x="264" y="397"/>
                    <a:pt x="264" y="397"/>
                  </a:cubicBezTo>
                  <a:cubicBezTo>
                    <a:pt x="264" y="398"/>
                    <a:pt x="264" y="398"/>
                    <a:pt x="264" y="398"/>
                  </a:cubicBezTo>
                  <a:cubicBezTo>
                    <a:pt x="264" y="398"/>
                    <a:pt x="264" y="398"/>
                    <a:pt x="264" y="398"/>
                  </a:cubicBezTo>
                  <a:cubicBezTo>
                    <a:pt x="264" y="398"/>
                    <a:pt x="264" y="398"/>
                    <a:pt x="264" y="398"/>
                  </a:cubicBezTo>
                  <a:cubicBezTo>
                    <a:pt x="263" y="398"/>
                    <a:pt x="263" y="398"/>
                    <a:pt x="263" y="398"/>
                  </a:cubicBezTo>
                  <a:cubicBezTo>
                    <a:pt x="263" y="399"/>
                    <a:pt x="263" y="399"/>
                    <a:pt x="263" y="399"/>
                  </a:cubicBezTo>
                  <a:cubicBezTo>
                    <a:pt x="263" y="399"/>
                    <a:pt x="263" y="399"/>
                    <a:pt x="263" y="399"/>
                  </a:cubicBezTo>
                  <a:cubicBezTo>
                    <a:pt x="263" y="399"/>
                    <a:pt x="263" y="399"/>
                    <a:pt x="263" y="399"/>
                  </a:cubicBezTo>
                  <a:cubicBezTo>
                    <a:pt x="263" y="399"/>
                    <a:pt x="263" y="399"/>
                    <a:pt x="263" y="399"/>
                  </a:cubicBezTo>
                  <a:cubicBezTo>
                    <a:pt x="263" y="400"/>
                    <a:pt x="263" y="400"/>
                    <a:pt x="263" y="400"/>
                  </a:cubicBezTo>
                  <a:cubicBezTo>
                    <a:pt x="263" y="400"/>
                    <a:pt x="263" y="400"/>
                    <a:pt x="263" y="400"/>
                  </a:cubicBezTo>
                  <a:cubicBezTo>
                    <a:pt x="263" y="400"/>
                    <a:pt x="263" y="400"/>
                    <a:pt x="263" y="400"/>
                  </a:cubicBezTo>
                  <a:cubicBezTo>
                    <a:pt x="262" y="400"/>
                    <a:pt x="262" y="400"/>
                    <a:pt x="262" y="400"/>
                  </a:cubicBezTo>
                  <a:cubicBezTo>
                    <a:pt x="263" y="401"/>
                    <a:pt x="263" y="401"/>
                    <a:pt x="263" y="401"/>
                  </a:cubicBezTo>
                  <a:cubicBezTo>
                    <a:pt x="263" y="401"/>
                    <a:pt x="263" y="401"/>
                    <a:pt x="263" y="401"/>
                  </a:cubicBezTo>
                  <a:cubicBezTo>
                    <a:pt x="263" y="401"/>
                    <a:pt x="263" y="401"/>
                    <a:pt x="263" y="401"/>
                  </a:cubicBezTo>
                  <a:cubicBezTo>
                    <a:pt x="263" y="401"/>
                    <a:pt x="263" y="401"/>
                    <a:pt x="262" y="401"/>
                  </a:cubicBezTo>
                  <a:cubicBezTo>
                    <a:pt x="262" y="401"/>
                    <a:pt x="262" y="401"/>
                    <a:pt x="262" y="401"/>
                  </a:cubicBezTo>
                  <a:cubicBezTo>
                    <a:pt x="262" y="401"/>
                    <a:pt x="262" y="401"/>
                    <a:pt x="262" y="401"/>
                  </a:cubicBezTo>
                  <a:cubicBezTo>
                    <a:pt x="262" y="401"/>
                    <a:pt x="262" y="401"/>
                    <a:pt x="262" y="401"/>
                  </a:cubicBezTo>
                  <a:cubicBezTo>
                    <a:pt x="262" y="401"/>
                    <a:pt x="262" y="401"/>
                    <a:pt x="262" y="401"/>
                  </a:cubicBezTo>
                  <a:cubicBezTo>
                    <a:pt x="262" y="402"/>
                    <a:pt x="262" y="402"/>
                    <a:pt x="262" y="402"/>
                  </a:cubicBezTo>
                  <a:cubicBezTo>
                    <a:pt x="262" y="402"/>
                    <a:pt x="262" y="402"/>
                    <a:pt x="262" y="402"/>
                  </a:cubicBezTo>
                  <a:cubicBezTo>
                    <a:pt x="262" y="402"/>
                    <a:pt x="262" y="402"/>
                    <a:pt x="262" y="402"/>
                  </a:cubicBezTo>
                  <a:cubicBezTo>
                    <a:pt x="261" y="402"/>
                    <a:pt x="261" y="402"/>
                    <a:pt x="261" y="402"/>
                  </a:cubicBezTo>
                  <a:cubicBezTo>
                    <a:pt x="262" y="403"/>
                    <a:pt x="262" y="403"/>
                    <a:pt x="262" y="403"/>
                  </a:cubicBezTo>
                  <a:cubicBezTo>
                    <a:pt x="262" y="403"/>
                    <a:pt x="262" y="403"/>
                    <a:pt x="262" y="403"/>
                  </a:cubicBezTo>
                  <a:cubicBezTo>
                    <a:pt x="262" y="403"/>
                    <a:pt x="262" y="403"/>
                    <a:pt x="262" y="403"/>
                  </a:cubicBezTo>
                  <a:cubicBezTo>
                    <a:pt x="262" y="403"/>
                    <a:pt x="262" y="403"/>
                    <a:pt x="262" y="403"/>
                  </a:cubicBezTo>
                  <a:cubicBezTo>
                    <a:pt x="262" y="403"/>
                    <a:pt x="262" y="403"/>
                    <a:pt x="262" y="403"/>
                  </a:cubicBezTo>
                  <a:cubicBezTo>
                    <a:pt x="262" y="403"/>
                    <a:pt x="262" y="403"/>
                    <a:pt x="262" y="403"/>
                  </a:cubicBezTo>
                  <a:cubicBezTo>
                    <a:pt x="261" y="404"/>
                    <a:pt x="261" y="404"/>
                    <a:pt x="261" y="404"/>
                  </a:cubicBezTo>
                  <a:cubicBezTo>
                    <a:pt x="261" y="405"/>
                    <a:pt x="261" y="405"/>
                    <a:pt x="261" y="405"/>
                  </a:cubicBezTo>
                  <a:cubicBezTo>
                    <a:pt x="260" y="405"/>
                    <a:pt x="260" y="405"/>
                    <a:pt x="260" y="405"/>
                  </a:cubicBezTo>
                  <a:cubicBezTo>
                    <a:pt x="260" y="405"/>
                    <a:pt x="260" y="405"/>
                    <a:pt x="260" y="405"/>
                  </a:cubicBezTo>
                  <a:cubicBezTo>
                    <a:pt x="260" y="405"/>
                    <a:pt x="260" y="405"/>
                    <a:pt x="260" y="405"/>
                  </a:cubicBezTo>
                  <a:cubicBezTo>
                    <a:pt x="260" y="406"/>
                    <a:pt x="260" y="406"/>
                    <a:pt x="260" y="406"/>
                  </a:cubicBezTo>
                  <a:cubicBezTo>
                    <a:pt x="261" y="405"/>
                    <a:pt x="261" y="405"/>
                    <a:pt x="261" y="405"/>
                  </a:cubicBezTo>
                  <a:cubicBezTo>
                    <a:pt x="261" y="406"/>
                    <a:pt x="261" y="406"/>
                    <a:pt x="261" y="406"/>
                  </a:cubicBezTo>
                  <a:cubicBezTo>
                    <a:pt x="261" y="406"/>
                    <a:pt x="261" y="406"/>
                    <a:pt x="261" y="406"/>
                  </a:cubicBezTo>
                  <a:cubicBezTo>
                    <a:pt x="262" y="405"/>
                    <a:pt x="262" y="405"/>
                    <a:pt x="262" y="405"/>
                  </a:cubicBezTo>
                  <a:cubicBezTo>
                    <a:pt x="262" y="405"/>
                    <a:pt x="262" y="405"/>
                    <a:pt x="262" y="405"/>
                  </a:cubicBezTo>
                  <a:cubicBezTo>
                    <a:pt x="262" y="405"/>
                    <a:pt x="262" y="405"/>
                    <a:pt x="262" y="405"/>
                  </a:cubicBezTo>
                  <a:cubicBezTo>
                    <a:pt x="262" y="405"/>
                    <a:pt x="262" y="405"/>
                    <a:pt x="262" y="405"/>
                  </a:cubicBezTo>
                  <a:cubicBezTo>
                    <a:pt x="263" y="405"/>
                    <a:pt x="263" y="405"/>
                    <a:pt x="263" y="405"/>
                  </a:cubicBezTo>
                  <a:cubicBezTo>
                    <a:pt x="263" y="405"/>
                    <a:pt x="263" y="405"/>
                    <a:pt x="263" y="405"/>
                  </a:cubicBezTo>
                  <a:cubicBezTo>
                    <a:pt x="264" y="405"/>
                    <a:pt x="264" y="405"/>
                    <a:pt x="264" y="405"/>
                  </a:cubicBezTo>
                  <a:cubicBezTo>
                    <a:pt x="264" y="405"/>
                    <a:pt x="264" y="405"/>
                    <a:pt x="264" y="405"/>
                  </a:cubicBezTo>
                  <a:cubicBezTo>
                    <a:pt x="265" y="405"/>
                    <a:pt x="265" y="405"/>
                    <a:pt x="265" y="405"/>
                  </a:cubicBezTo>
                  <a:cubicBezTo>
                    <a:pt x="265" y="405"/>
                    <a:pt x="265" y="405"/>
                    <a:pt x="265" y="405"/>
                  </a:cubicBezTo>
                  <a:cubicBezTo>
                    <a:pt x="265" y="405"/>
                    <a:pt x="265" y="405"/>
                    <a:pt x="265" y="405"/>
                  </a:cubicBezTo>
                  <a:cubicBezTo>
                    <a:pt x="265" y="405"/>
                    <a:pt x="265" y="405"/>
                    <a:pt x="265" y="405"/>
                  </a:cubicBezTo>
                  <a:cubicBezTo>
                    <a:pt x="265" y="405"/>
                    <a:pt x="265" y="405"/>
                    <a:pt x="265" y="405"/>
                  </a:cubicBezTo>
                  <a:cubicBezTo>
                    <a:pt x="266" y="405"/>
                    <a:pt x="266" y="405"/>
                    <a:pt x="266" y="405"/>
                  </a:cubicBezTo>
                  <a:cubicBezTo>
                    <a:pt x="266" y="405"/>
                    <a:pt x="266" y="405"/>
                    <a:pt x="266" y="405"/>
                  </a:cubicBezTo>
                  <a:cubicBezTo>
                    <a:pt x="266" y="405"/>
                    <a:pt x="266" y="405"/>
                    <a:pt x="266" y="405"/>
                  </a:cubicBezTo>
                  <a:cubicBezTo>
                    <a:pt x="266" y="405"/>
                    <a:pt x="266" y="405"/>
                    <a:pt x="266" y="405"/>
                  </a:cubicBezTo>
                  <a:cubicBezTo>
                    <a:pt x="266" y="405"/>
                    <a:pt x="266" y="405"/>
                    <a:pt x="266" y="405"/>
                  </a:cubicBezTo>
                  <a:cubicBezTo>
                    <a:pt x="266" y="405"/>
                    <a:pt x="266" y="405"/>
                    <a:pt x="266" y="405"/>
                  </a:cubicBezTo>
                  <a:cubicBezTo>
                    <a:pt x="267" y="405"/>
                    <a:pt x="267" y="405"/>
                    <a:pt x="267" y="405"/>
                  </a:cubicBezTo>
                  <a:cubicBezTo>
                    <a:pt x="266" y="406"/>
                    <a:pt x="266" y="406"/>
                    <a:pt x="266" y="406"/>
                  </a:cubicBezTo>
                  <a:cubicBezTo>
                    <a:pt x="266" y="406"/>
                    <a:pt x="266" y="406"/>
                    <a:pt x="266" y="406"/>
                  </a:cubicBezTo>
                  <a:cubicBezTo>
                    <a:pt x="266" y="407"/>
                    <a:pt x="266" y="407"/>
                    <a:pt x="266" y="407"/>
                  </a:cubicBezTo>
                  <a:cubicBezTo>
                    <a:pt x="267" y="407"/>
                    <a:pt x="267" y="407"/>
                    <a:pt x="267" y="407"/>
                  </a:cubicBezTo>
                  <a:cubicBezTo>
                    <a:pt x="267" y="407"/>
                    <a:pt x="267" y="407"/>
                    <a:pt x="267" y="407"/>
                  </a:cubicBezTo>
                  <a:cubicBezTo>
                    <a:pt x="267" y="407"/>
                    <a:pt x="267" y="407"/>
                    <a:pt x="267" y="407"/>
                  </a:cubicBezTo>
                  <a:cubicBezTo>
                    <a:pt x="267" y="407"/>
                    <a:pt x="267" y="407"/>
                    <a:pt x="267" y="407"/>
                  </a:cubicBezTo>
                  <a:cubicBezTo>
                    <a:pt x="266" y="407"/>
                    <a:pt x="266" y="407"/>
                    <a:pt x="266" y="407"/>
                  </a:cubicBezTo>
                  <a:cubicBezTo>
                    <a:pt x="266" y="408"/>
                    <a:pt x="266" y="408"/>
                    <a:pt x="266" y="408"/>
                  </a:cubicBezTo>
                  <a:cubicBezTo>
                    <a:pt x="266" y="408"/>
                    <a:pt x="266" y="408"/>
                    <a:pt x="266" y="408"/>
                  </a:cubicBezTo>
                  <a:cubicBezTo>
                    <a:pt x="267" y="409"/>
                    <a:pt x="267" y="409"/>
                    <a:pt x="267" y="409"/>
                  </a:cubicBezTo>
                  <a:cubicBezTo>
                    <a:pt x="267" y="409"/>
                    <a:pt x="267" y="409"/>
                    <a:pt x="267" y="409"/>
                  </a:cubicBezTo>
                  <a:cubicBezTo>
                    <a:pt x="267" y="409"/>
                    <a:pt x="267" y="409"/>
                    <a:pt x="267" y="409"/>
                  </a:cubicBezTo>
                  <a:cubicBezTo>
                    <a:pt x="267" y="409"/>
                    <a:pt x="267" y="410"/>
                    <a:pt x="267" y="410"/>
                  </a:cubicBezTo>
                  <a:cubicBezTo>
                    <a:pt x="267" y="410"/>
                    <a:pt x="267" y="410"/>
                    <a:pt x="267" y="410"/>
                  </a:cubicBezTo>
                  <a:cubicBezTo>
                    <a:pt x="267" y="410"/>
                    <a:pt x="266" y="410"/>
                    <a:pt x="266" y="411"/>
                  </a:cubicBezTo>
                  <a:cubicBezTo>
                    <a:pt x="266" y="411"/>
                    <a:pt x="266" y="411"/>
                    <a:pt x="266" y="411"/>
                  </a:cubicBezTo>
                  <a:cubicBezTo>
                    <a:pt x="265" y="411"/>
                    <a:pt x="265" y="411"/>
                    <a:pt x="265" y="411"/>
                  </a:cubicBezTo>
                  <a:cubicBezTo>
                    <a:pt x="265" y="411"/>
                    <a:pt x="265" y="411"/>
                    <a:pt x="265" y="411"/>
                  </a:cubicBezTo>
                  <a:cubicBezTo>
                    <a:pt x="265" y="411"/>
                    <a:pt x="265" y="411"/>
                    <a:pt x="265" y="411"/>
                  </a:cubicBezTo>
                  <a:cubicBezTo>
                    <a:pt x="265" y="411"/>
                    <a:pt x="265" y="411"/>
                    <a:pt x="265" y="411"/>
                  </a:cubicBezTo>
                  <a:cubicBezTo>
                    <a:pt x="265" y="411"/>
                    <a:pt x="265" y="411"/>
                    <a:pt x="265" y="411"/>
                  </a:cubicBezTo>
                  <a:cubicBezTo>
                    <a:pt x="265" y="412"/>
                    <a:pt x="265" y="412"/>
                    <a:pt x="265" y="412"/>
                  </a:cubicBezTo>
                  <a:cubicBezTo>
                    <a:pt x="264" y="412"/>
                    <a:pt x="264" y="412"/>
                    <a:pt x="264" y="412"/>
                  </a:cubicBezTo>
                  <a:cubicBezTo>
                    <a:pt x="264" y="412"/>
                    <a:pt x="264" y="412"/>
                    <a:pt x="264" y="412"/>
                  </a:cubicBezTo>
                  <a:cubicBezTo>
                    <a:pt x="264" y="412"/>
                    <a:pt x="264" y="412"/>
                    <a:pt x="264" y="412"/>
                  </a:cubicBezTo>
                  <a:cubicBezTo>
                    <a:pt x="264" y="412"/>
                    <a:pt x="264" y="412"/>
                    <a:pt x="264" y="412"/>
                  </a:cubicBezTo>
                  <a:cubicBezTo>
                    <a:pt x="263" y="412"/>
                    <a:pt x="263" y="412"/>
                    <a:pt x="263" y="412"/>
                  </a:cubicBezTo>
                  <a:cubicBezTo>
                    <a:pt x="264" y="412"/>
                    <a:pt x="264" y="412"/>
                    <a:pt x="264" y="412"/>
                  </a:cubicBezTo>
                  <a:cubicBezTo>
                    <a:pt x="264" y="412"/>
                    <a:pt x="264" y="412"/>
                    <a:pt x="264" y="412"/>
                  </a:cubicBezTo>
                  <a:cubicBezTo>
                    <a:pt x="264" y="412"/>
                    <a:pt x="264" y="412"/>
                    <a:pt x="264" y="412"/>
                  </a:cubicBezTo>
                  <a:cubicBezTo>
                    <a:pt x="264" y="412"/>
                    <a:pt x="264" y="412"/>
                    <a:pt x="264" y="412"/>
                  </a:cubicBezTo>
                  <a:cubicBezTo>
                    <a:pt x="264" y="412"/>
                    <a:pt x="264" y="412"/>
                    <a:pt x="264" y="412"/>
                  </a:cubicBezTo>
                  <a:cubicBezTo>
                    <a:pt x="265" y="413"/>
                    <a:pt x="265" y="413"/>
                    <a:pt x="265" y="413"/>
                  </a:cubicBezTo>
                  <a:cubicBezTo>
                    <a:pt x="264" y="413"/>
                    <a:pt x="264" y="413"/>
                    <a:pt x="264" y="413"/>
                  </a:cubicBezTo>
                  <a:cubicBezTo>
                    <a:pt x="264" y="413"/>
                    <a:pt x="264" y="413"/>
                    <a:pt x="264" y="413"/>
                  </a:cubicBezTo>
                  <a:cubicBezTo>
                    <a:pt x="264" y="413"/>
                    <a:pt x="264" y="413"/>
                    <a:pt x="264" y="413"/>
                  </a:cubicBezTo>
                  <a:cubicBezTo>
                    <a:pt x="264" y="413"/>
                    <a:pt x="264" y="413"/>
                    <a:pt x="264" y="413"/>
                  </a:cubicBezTo>
                  <a:cubicBezTo>
                    <a:pt x="264" y="413"/>
                    <a:pt x="264" y="413"/>
                    <a:pt x="264" y="413"/>
                  </a:cubicBezTo>
                  <a:cubicBezTo>
                    <a:pt x="264" y="414"/>
                    <a:pt x="264" y="414"/>
                    <a:pt x="264" y="414"/>
                  </a:cubicBezTo>
                  <a:cubicBezTo>
                    <a:pt x="264" y="414"/>
                    <a:pt x="264" y="414"/>
                    <a:pt x="264" y="414"/>
                  </a:cubicBezTo>
                  <a:cubicBezTo>
                    <a:pt x="264" y="414"/>
                    <a:pt x="264" y="414"/>
                    <a:pt x="264" y="414"/>
                  </a:cubicBezTo>
                  <a:cubicBezTo>
                    <a:pt x="264" y="414"/>
                    <a:pt x="264" y="414"/>
                    <a:pt x="264" y="414"/>
                  </a:cubicBezTo>
                  <a:cubicBezTo>
                    <a:pt x="265" y="415"/>
                    <a:pt x="265" y="415"/>
                    <a:pt x="265" y="415"/>
                  </a:cubicBezTo>
                  <a:cubicBezTo>
                    <a:pt x="265" y="416"/>
                    <a:pt x="265" y="416"/>
                    <a:pt x="265" y="416"/>
                  </a:cubicBezTo>
                  <a:cubicBezTo>
                    <a:pt x="265" y="416"/>
                    <a:pt x="265" y="416"/>
                    <a:pt x="265" y="416"/>
                  </a:cubicBezTo>
                  <a:cubicBezTo>
                    <a:pt x="264" y="416"/>
                    <a:pt x="264" y="416"/>
                    <a:pt x="264" y="416"/>
                  </a:cubicBezTo>
                  <a:cubicBezTo>
                    <a:pt x="265" y="417"/>
                    <a:pt x="265" y="417"/>
                    <a:pt x="265" y="417"/>
                  </a:cubicBezTo>
                  <a:cubicBezTo>
                    <a:pt x="264" y="417"/>
                    <a:pt x="264" y="417"/>
                    <a:pt x="264" y="417"/>
                  </a:cubicBezTo>
                  <a:cubicBezTo>
                    <a:pt x="264" y="418"/>
                    <a:pt x="264" y="418"/>
                    <a:pt x="264" y="418"/>
                  </a:cubicBezTo>
                  <a:cubicBezTo>
                    <a:pt x="264" y="418"/>
                    <a:pt x="264" y="418"/>
                    <a:pt x="264" y="418"/>
                  </a:cubicBezTo>
                  <a:cubicBezTo>
                    <a:pt x="265" y="419"/>
                    <a:pt x="265" y="419"/>
                    <a:pt x="265" y="419"/>
                  </a:cubicBezTo>
                  <a:cubicBezTo>
                    <a:pt x="265" y="419"/>
                    <a:pt x="265" y="419"/>
                    <a:pt x="265" y="419"/>
                  </a:cubicBezTo>
                  <a:cubicBezTo>
                    <a:pt x="265" y="419"/>
                    <a:pt x="265" y="419"/>
                    <a:pt x="265" y="419"/>
                  </a:cubicBezTo>
                  <a:cubicBezTo>
                    <a:pt x="265" y="419"/>
                    <a:pt x="265" y="419"/>
                    <a:pt x="265" y="419"/>
                  </a:cubicBezTo>
                  <a:cubicBezTo>
                    <a:pt x="265" y="419"/>
                    <a:pt x="266" y="420"/>
                    <a:pt x="266" y="420"/>
                  </a:cubicBezTo>
                  <a:cubicBezTo>
                    <a:pt x="267" y="420"/>
                    <a:pt x="267" y="420"/>
                    <a:pt x="267" y="421"/>
                  </a:cubicBezTo>
                  <a:cubicBezTo>
                    <a:pt x="268" y="422"/>
                    <a:pt x="268" y="422"/>
                    <a:pt x="268" y="422"/>
                  </a:cubicBezTo>
                  <a:cubicBezTo>
                    <a:pt x="268" y="422"/>
                    <a:pt x="268" y="422"/>
                    <a:pt x="268" y="422"/>
                  </a:cubicBezTo>
                  <a:cubicBezTo>
                    <a:pt x="268" y="422"/>
                    <a:pt x="268" y="422"/>
                    <a:pt x="268" y="422"/>
                  </a:cubicBezTo>
                  <a:cubicBezTo>
                    <a:pt x="268" y="422"/>
                    <a:pt x="268" y="422"/>
                    <a:pt x="268" y="422"/>
                  </a:cubicBezTo>
                  <a:cubicBezTo>
                    <a:pt x="268" y="423"/>
                    <a:pt x="268" y="423"/>
                    <a:pt x="268" y="423"/>
                  </a:cubicBezTo>
                  <a:cubicBezTo>
                    <a:pt x="269" y="423"/>
                    <a:pt x="269" y="423"/>
                    <a:pt x="269" y="423"/>
                  </a:cubicBezTo>
                  <a:cubicBezTo>
                    <a:pt x="269" y="423"/>
                    <a:pt x="269" y="423"/>
                    <a:pt x="269" y="423"/>
                  </a:cubicBezTo>
                  <a:cubicBezTo>
                    <a:pt x="269" y="424"/>
                    <a:pt x="269" y="424"/>
                    <a:pt x="269" y="424"/>
                  </a:cubicBezTo>
                  <a:cubicBezTo>
                    <a:pt x="269" y="423"/>
                    <a:pt x="269" y="423"/>
                    <a:pt x="269" y="423"/>
                  </a:cubicBezTo>
                  <a:cubicBezTo>
                    <a:pt x="269" y="424"/>
                    <a:pt x="269" y="424"/>
                    <a:pt x="269" y="424"/>
                  </a:cubicBezTo>
                  <a:cubicBezTo>
                    <a:pt x="270" y="424"/>
                    <a:pt x="270" y="424"/>
                    <a:pt x="270" y="424"/>
                  </a:cubicBezTo>
                  <a:cubicBezTo>
                    <a:pt x="270" y="423"/>
                    <a:pt x="270" y="423"/>
                    <a:pt x="270" y="423"/>
                  </a:cubicBezTo>
                  <a:cubicBezTo>
                    <a:pt x="270" y="423"/>
                    <a:pt x="270" y="423"/>
                    <a:pt x="270" y="423"/>
                  </a:cubicBezTo>
                  <a:cubicBezTo>
                    <a:pt x="270" y="423"/>
                    <a:pt x="270" y="423"/>
                    <a:pt x="270" y="423"/>
                  </a:cubicBezTo>
                  <a:cubicBezTo>
                    <a:pt x="270" y="423"/>
                    <a:pt x="270" y="423"/>
                    <a:pt x="270" y="423"/>
                  </a:cubicBezTo>
                  <a:cubicBezTo>
                    <a:pt x="270" y="423"/>
                    <a:pt x="270" y="423"/>
                    <a:pt x="270" y="423"/>
                  </a:cubicBezTo>
                  <a:cubicBezTo>
                    <a:pt x="271" y="422"/>
                    <a:pt x="271" y="422"/>
                    <a:pt x="271" y="422"/>
                  </a:cubicBezTo>
                  <a:cubicBezTo>
                    <a:pt x="271" y="422"/>
                    <a:pt x="271" y="422"/>
                    <a:pt x="271" y="422"/>
                  </a:cubicBezTo>
                  <a:cubicBezTo>
                    <a:pt x="271" y="422"/>
                    <a:pt x="271" y="422"/>
                    <a:pt x="271" y="422"/>
                  </a:cubicBezTo>
                  <a:cubicBezTo>
                    <a:pt x="271" y="422"/>
                    <a:pt x="271" y="422"/>
                    <a:pt x="271" y="422"/>
                  </a:cubicBezTo>
                  <a:cubicBezTo>
                    <a:pt x="272" y="422"/>
                    <a:pt x="272" y="422"/>
                    <a:pt x="272" y="422"/>
                  </a:cubicBezTo>
                  <a:cubicBezTo>
                    <a:pt x="272" y="422"/>
                    <a:pt x="272" y="422"/>
                    <a:pt x="272" y="422"/>
                  </a:cubicBezTo>
                  <a:cubicBezTo>
                    <a:pt x="272" y="422"/>
                    <a:pt x="272" y="422"/>
                    <a:pt x="272" y="422"/>
                  </a:cubicBezTo>
                  <a:cubicBezTo>
                    <a:pt x="272" y="421"/>
                    <a:pt x="272" y="421"/>
                    <a:pt x="272" y="421"/>
                  </a:cubicBezTo>
                  <a:cubicBezTo>
                    <a:pt x="272" y="422"/>
                    <a:pt x="272" y="422"/>
                    <a:pt x="272" y="422"/>
                  </a:cubicBezTo>
                  <a:cubicBezTo>
                    <a:pt x="273" y="421"/>
                    <a:pt x="273" y="421"/>
                    <a:pt x="273" y="421"/>
                  </a:cubicBezTo>
                  <a:cubicBezTo>
                    <a:pt x="273" y="421"/>
                    <a:pt x="273" y="421"/>
                    <a:pt x="273" y="421"/>
                  </a:cubicBezTo>
                  <a:cubicBezTo>
                    <a:pt x="273" y="421"/>
                    <a:pt x="273" y="421"/>
                    <a:pt x="273" y="421"/>
                  </a:cubicBezTo>
                  <a:cubicBezTo>
                    <a:pt x="273" y="420"/>
                    <a:pt x="273" y="420"/>
                    <a:pt x="273" y="420"/>
                  </a:cubicBezTo>
                  <a:cubicBezTo>
                    <a:pt x="273" y="420"/>
                    <a:pt x="273" y="420"/>
                    <a:pt x="273" y="420"/>
                  </a:cubicBezTo>
                  <a:cubicBezTo>
                    <a:pt x="273" y="420"/>
                    <a:pt x="273" y="420"/>
                    <a:pt x="273" y="420"/>
                  </a:cubicBezTo>
                  <a:cubicBezTo>
                    <a:pt x="273" y="420"/>
                    <a:pt x="273" y="420"/>
                    <a:pt x="273" y="420"/>
                  </a:cubicBezTo>
                  <a:cubicBezTo>
                    <a:pt x="273" y="420"/>
                    <a:pt x="273" y="420"/>
                    <a:pt x="273" y="420"/>
                  </a:cubicBezTo>
                  <a:cubicBezTo>
                    <a:pt x="274" y="420"/>
                    <a:pt x="274" y="420"/>
                    <a:pt x="274" y="420"/>
                  </a:cubicBezTo>
                  <a:cubicBezTo>
                    <a:pt x="274" y="420"/>
                    <a:pt x="274" y="420"/>
                    <a:pt x="274" y="420"/>
                  </a:cubicBezTo>
                  <a:cubicBezTo>
                    <a:pt x="274" y="420"/>
                    <a:pt x="274" y="420"/>
                    <a:pt x="274" y="420"/>
                  </a:cubicBezTo>
                  <a:cubicBezTo>
                    <a:pt x="274" y="420"/>
                    <a:pt x="274" y="420"/>
                    <a:pt x="274" y="420"/>
                  </a:cubicBezTo>
                  <a:cubicBezTo>
                    <a:pt x="274" y="420"/>
                    <a:pt x="274" y="420"/>
                    <a:pt x="274" y="420"/>
                  </a:cubicBezTo>
                  <a:cubicBezTo>
                    <a:pt x="274" y="420"/>
                    <a:pt x="274" y="420"/>
                    <a:pt x="274" y="420"/>
                  </a:cubicBezTo>
                  <a:cubicBezTo>
                    <a:pt x="275" y="420"/>
                    <a:pt x="275" y="420"/>
                    <a:pt x="275" y="420"/>
                  </a:cubicBezTo>
                  <a:cubicBezTo>
                    <a:pt x="275" y="420"/>
                    <a:pt x="275" y="420"/>
                    <a:pt x="275" y="420"/>
                  </a:cubicBezTo>
                  <a:cubicBezTo>
                    <a:pt x="276" y="420"/>
                    <a:pt x="276" y="420"/>
                    <a:pt x="276" y="420"/>
                  </a:cubicBezTo>
                  <a:cubicBezTo>
                    <a:pt x="276" y="420"/>
                    <a:pt x="276" y="420"/>
                    <a:pt x="276" y="420"/>
                  </a:cubicBezTo>
                  <a:cubicBezTo>
                    <a:pt x="276" y="420"/>
                    <a:pt x="276" y="420"/>
                    <a:pt x="276" y="420"/>
                  </a:cubicBezTo>
                  <a:cubicBezTo>
                    <a:pt x="277" y="420"/>
                    <a:pt x="277" y="420"/>
                    <a:pt x="277" y="420"/>
                  </a:cubicBezTo>
                  <a:cubicBezTo>
                    <a:pt x="277" y="419"/>
                    <a:pt x="277" y="419"/>
                    <a:pt x="277" y="419"/>
                  </a:cubicBezTo>
                  <a:cubicBezTo>
                    <a:pt x="277" y="419"/>
                    <a:pt x="277" y="419"/>
                    <a:pt x="277" y="419"/>
                  </a:cubicBezTo>
                  <a:cubicBezTo>
                    <a:pt x="277" y="419"/>
                    <a:pt x="277" y="419"/>
                    <a:pt x="277" y="419"/>
                  </a:cubicBezTo>
                  <a:cubicBezTo>
                    <a:pt x="277" y="419"/>
                    <a:pt x="277" y="419"/>
                    <a:pt x="277" y="419"/>
                  </a:cubicBezTo>
                  <a:cubicBezTo>
                    <a:pt x="276" y="418"/>
                    <a:pt x="276" y="418"/>
                    <a:pt x="276" y="418"/>
                  </a:cubicBezTo>
                  <a:cubicBezTo>
                    <a:pt x="277" y="418"/>
                    <a:pt x="277" y="418"/>
                    <a:pt x="277" y="418"/>
                  </a:cubicBezTo>
                  <a:cubicBezTo>
                    <a:pt x="277" y="417"/>
                    <a:pt x="277" y="417"/>
                    <a:pt x="277" y="417"/>
                  </a:cubicBezTo>
                  <a:cubicBezTo>
                    <a:pt x="277" y="417"/>
                    <a:pt x="277" y="417"/>
                    <a:pt x="277" y="417"/>
                  </a:cubicBezTo>
                  <a:cubicBezTo>
                    <a:pt x="277" y="416"/>
                    <a:pt x="277" y="416"/>
                    <a:pt x="277" y="416"/>
                  </a:cubicBezTo>
                  <a:cubicBezTo>
                    <a:pt x="277" y="416"/>
                    <a:pt x="278" y="416"/>
                    <a:pt x="278" y="415"/>
                  </a:cubicBezTo>
                  <a:cubicBezTo>
                    <a:pt x="278" y="415"/>
                    <a:pt x="278" y="415"/>
                    <a:pt x="278" y="415"/>
                  </a:cubicBezTo>
                  <a:cubicBezTo>
                    <a:pt x="278" y="415"/>
                    <a:pt x="278" y="415"/>
                    <a:pt x="278" y="415"/>
                  </a:cubicBezTo>
                  <a:cubicBezTo>
                    <a:pt x="278" y="414"/>
                    <a:pt x="278" y="414"/>
                    <a:pt x="278" y="414"/>
                  </a:cubicBezTo>
                  <a:cubicBezTo>
                    <a:pt x="279" y="414"/>
                    <a:pt x="279" y="414"/>
                    <a:pt x="279" y="414"/>
                  </a:cubicBezTo>
                  <a:cubicBezTo>
                    <a:pt x="280" y="414"/>
                    <a:pt x="280" y="414"/>
                    <a:pt x="280" y="414"/>
                  </a:cubicBezTo>
                  <a:cubicBezTo>
                    <a:pt x="279" y="413"/>
                    <a:pt x="279" y="413"/>
                    <a:pt x="279" y="413"/>
                  </a:cubicBezTo>
                  <a:cubicBezTo>
                    <a:pt x="279" y="414"/>
                    <a:pt x="279" y="414"/>
                    <a:pt x="279" y="414"/>
                  </a:cubicBezTo>
                  <a:cubicBezTo>
                    <a:pt x="279" y="414"/>
                    <a:pt x="279" y="414"/>
                    <a:pt x="279" y="414"/>
                  </a:cubicBezTo>
                  <a:cubicBezTo>
                    <a:pt x="279" y="413"/>
                    <a:pt x="279" y="413"/>
                    <a:pt x="279" y="413"/>
                  </a:cubicBezTo>
                  <a:cubicBezTo>
                    <a:pt x="280" y="413"/>
                    <a:pt x="280" y="413"/>
                    <a:pt x="280" y="413"/>
                  </a:cubicBezTo>
                  <a:cubicBezTo>
                    <a:pt x="280" y="413"/>
                    <a:pt x="280" y="413"/>
                    <a:pt x="280" y="413"/>
                  </a:cubicBezTo>
                  <a:cubicBezTo>
                    <a:pt x="280" y="414"/>
                    <a:pt x="280" y="414"/>
                    <a:pt x="280" y="414"/>
                  </a:cubicBezTo>
                  <a:cubicBezTo>
                    <a:pt x="280" y="413"/>
                    <a:pt x="280" y="413"/>
                    <a:pt x="280" y="413"/>
                  </a:cubicBezTo>
                  <a:cubicBezTo>
                    <a:pt x="281" y="413"/>
                    <a:pt x="281" y="413"/>
                    <a:pt x="281" y="413"/>
                  </a:cubicBezTo>
                  <a:cubicBezTo>
                    <a:pt x="282" y="413"/>
                    <a:pt x="282" y="413"/>
                    <a:pt x="282" y="413"/>
                  </a:cubicBezTo>
                  <a:cubicBezTo>
                    <a:pt x="282" y="413"/>
                    <a:pt x="282" y="413"/>
                    <a:pt x="282" y="413"/>
                  </a:cubicBezTo>
                  <a:cubicBezTo>
                    <a:pt x="283" y="413"/>
                    <a:pt x="283" y="413"/>
                    <a:pt x="283" y="413"/>
                  </a:cubicBezTo>
                  <a:cubicBezTo>
                    <a:pt x="283" y="414"/>
                    <a:pt x="283" y="414"/>
                    <a:pt x="283" y="414"/>
                  </a:cubicBezTo>
                  <a:cubicBezTo>
                    <a:pt x="283" y="413"/>
                    <a:pt x="283" y="413"/>
                    <a:pt x="283" y="413"/>
                  </a:cubicBezTo>
                  <a:cubicBezTo>
                    <a:pt x="284" y="414"/>
                    <a:pt x="285" y="414"/>
                    <a:pt x="285" y="414"/>
                  </a:cubicBezTo>
                  <a:cubicBezTo>
                    <a:pt x="286" y="413"/>
                    <a:pt x="286" y="413"/>
                    <a:pt x="286" y="413"/>
                  </a:cubicBezTo>
                  <a:cubicBezTo>
                    <a:pt x="286" y="413"/>
                    <a:pt x="286" y="413"/>
                    <a:pt x="286" y="413"/>
                  </a:cubicBezTo>
                  <a:cubicBezTo>
                    <a:pt x="286" y="412"/>
                    <a:pt x="287" y="412"/>
                    <a:pt x="287" y="412"/>
                  </a:cubicBezTo>
                  <a:cubicBezTo>
                    <a:pt x="287" y="412"/>
                    <a:pt x="287" y="412"/>
                    <a:pt x="287" y="412"/>
                  </a:cubicBezTo>
                  <a:cubicBezTo>
                    <a:pt x="288" y="411"/>
                    <a:pt x="288" y="411"/>
                    <a:pt x="288" y="411"/>
                  </a:cubicBezTo>
                  <a:cubicBezTo>
                    <a:pt x="288" y="411"/>
                    <a:pt x="288" y="411"/>
                    <a:pt x="288" y="411"/>
                  </a:cubicBezTo>
                  <a:cubicBezTo>
                    <a:pt x="288" y="411"/>
                    <a:pt x="288" y="411"/>
                    <a:pt x="288" y="411"/>
                  </a:cubicBezTo>
                  <a:cubicBezTo>
                    <a:pt x="288" y="411"/>
                    <a:pt x="288" y="411"/>
                    <a:pt x="288" y="411"/>
                  </a:cubicBezTo>
                  <a:cubicBezTo>
                    <a:pt x="288" y="410"/>
                    <a:pt x="288" y="410"/>
                    <a:pt x="288" y="410"/>
                  </a:cubicBezTo>
                  <a:cubicBezTo>
                    <a:pt x="288" y="410"/>
                    <a:pt x="288" y="410"/>
                    <a:pt x="288" y="410"/>
                  </a:cubicBezTo>
                  <a:cubicBezTo>
                    <a:pt x="289" y="410"/>
                    <a:pt x="289" y="410"/>
                    <a:pt x="289" y="410"/>
                  </a:cubicBezTo>
                  <a:cubicBezTo>
                    <a:pt x="289" y="410"/>
                    <a:pt x="289" y="410"/>
                    <a:pt x="289" y="410"/>
                  </a:cubicBezTo>
                  <a:cubicBezTo>
                    <a:pt x="289" y="410"/>
                    <a:pt x="289" y="410"/>
                    <a:pt x="289" y="410"/>
                  </a:cubicBezTo>
                  <a:cubicBezTo>
                    <a:pt x="289" y="410"/>
                    <a:pt x="289" y="410"/>
                    <a:pt x="289" y="410"/>
                  </a:cubicBezTo>
                  <a:cubicBezTo>
                    <a:pt x="289" y="410"/>
                    <a:pt x="289" y="410"/>
                    <a:pt x="289" y="410"/>
                  </a:cubicBezTo>
                  <a:cubicBezTo>
                    <a:pt x="289" y="410"/>
                    <a:pt x="289" y="410"/>
                    <a:pt x="289" y="410"/>
                  </a:cubicBezTo>
                  <a:cubicBezTo>
                    <a:pt x="290" y="410"/>
                    <a:pt x="290" y="410"/>
                    <a:pt x="290" y="410"/>
                  </a:cubicBezTo>
                  <a:cubicBezTo>
                    <a:pt x="290" y="410"/>
                    <a:pt x="290" y="410"/>
                    <a:pt x="290" y="410"/>
                  </a:cubicBezTo>
                  <a:cubicBezTo>
                    <a:pt x="290" y="410"/>
                    <a:pt x="290" y="410"/>
                    <a:pt x="290" y="410"/>
                  </a:cubicBezTo>
                  <a:cubicBezTo>
                    <a:pt x="290" y="410"/>
                    <a:pt x="290" y="410"/>
                    <a:pt x="290" y="410"/>
                  </a:cubicBezTo>
                  <a:cubicBezTo>
                    <a:pt x="291" y="410"/>
                    <a:pt x="291" y="410"/>
                    <a:pt x="291" y="410"/>
                  </a:cubicBezTo>
                  <a:cubicBezTo>
                    <a:pt x="291" y="410"/>
                    <a:pt x="291" y="410"/>
                    <a:pt x="291" y="410"/>
                  </a:cubicBezTo>
                  <a:cubicBezTo>
                    <a:pt x="291" y="410"/>
                    <a:pt x="292" y="411"/>
                    <a:pt x="292" y="411"/>
                  </a:cubicBezTo>
                  <a:cubicBezTo>
                    <a:pt x="292" y="411"/>
                    <a:pt x="292" y="411"/>
                    <a:pt x="292" y="411"/>
                  </a:cubicBezTo>
                  <a:cubicBezTo>
                    <a:pt x="292" y="411"/>
                    <a:pt x="292" y="411"/>
                    <a:pt x="292" y="411"/>
                  </a:cubicBezTo>
                  <a:cubicBezTo>
                    <a:pt x="291" y="412"/>
                    <a:pt x="291" y="412"/>
                    <a:pt x="292" y="413"/>
                  </a:cubicBezTo>
                  <a:cubicBezTo>
                    <a:pt x="292" y="413"/>
                    <a:pt x="292" y="413"/>
                    <a:pt x="292" y="413"/>
                  </a:cubicBezTo>
                  <a:cubicBezTo>
                    <a:pt x="291" y="414"/>
                    <a:pt x="291" y="414"/>
                    <a:pt x="291" y="414"/>
                  </a:cubicBezTo>
                  <a:cubicBezTo>
                    <a:pt x="291" y="414"/>
                    <a:pt x="291" y="414"/>
                    <a:pt x="291" y="415"/>
                  </a:cubicBezTo>
                  <a:cubicBezTo>
                    <a:pt x="290" y="416"/>
                    <a:pt x="290" y="416"/>
                    <a:pt x="290" y="416"/>
                  </a:cubicBezTo>
                  <a:cubicBezTo>
                    <a:pt x="290" y="416"/>
                    <a:pt x="290" y="416"/>
                    <a:pt x="290" y="416"/>
                  </a:cubicBezTo>
                  <a:cubicBezTo>
                    <a:pt x="290" y="416"/>
                    <a:pt x="290" y="416"/>
                    <a:pt x="290" y="416"/>
                  </a:cubicBezTo>
                  <a:cubicBezTo>
                    <a:pt x="289" y="417"/>
                    <a:pt x="289" y="417"/>
                    <a:pt x="289" y="417"/>
                  </a:cubicBezTo>
                  <a:cubicBezTo>
                    <a:pt x="289" y="417"/>
                    <a:pt x="289" y="417"/>
                    <a:pt x="289" y="417"/>
                  </a:cubicBezTo>
                  <a:cubicBezTo>
                    <a:pt x="289" y="417"/>
                    <a:pt x="289" y="417"/>
                    <a:pt x="289" y="417"/>
                  </a:cubicBezTo>
                  <a:cubicBezTo>
                    <a:pt x="289" y="417"/>
                    <a:pt x="289" y="417"/>
                    <a:pt x="289" y="417"/>
                  </a:cubicBezTo>
                  <a:cubicBezTo>
                    <a:pt x="288" y="417"/>
                    <a:pt x="288" y="417"/>
                    <a:pt x="288" y="417"/>
                  </a:cubicBezTo>
                  <a:cubicBezTo>
                    <a:pt x="288" y="417"/>
                    <a:pt x="288" y="417"/>
                    <a:pt x="288" y="417"/>
                  </a:cubicBezTo>
                  <a:cubicBezTo>
                    <a:pt x="288" y="417"/>
                    <a:pt x="287" y="418"/>
                    <a:pt x="287" y="418"/>
                  </a:cubicBezTo>
                  <a:cubicBezTo>
                    <a:pt x="287" y="419"/>
                    <a:pt x="287" y="419"/>
                    <a:pt x="287" y="419"/>
                  </a:cubicBezTo>
                  <a:cubicBezTo>
                    <a:pt x="287" y="419"/>
                    <a:pt x="287" y="419"/>
                    <a:pt x="287" y="419"/>
                  </a:cubicBezTo>
                  <a:cubicBezTo>
                    <a:pt x="288" y="419"/>
                    <a:pt x="288" y="419"/>
                    <a:pt x="288" y="419"/>
                  </a:cubicBezTo>
                  <a:cubicBezTo>
                    <a:pt x="287" y="419"/>
                    <a:pt x="287" y="419"/>
                    <a:pt x="287" y="419"/>
                  </a:cubicBezTo>
                  <a:cubicBezTo>
                    <a:pt x="288" y="420"/>
                    <a:pt x="288" y="420"/>
                    <a:pt x="288" y="420"/>
                  </a:cubicBezTo>
                  <a:cubicBezTo>
                    <a:pt x="288" y="420"/>
                    <a:pt x="288" y="420"/>
                    <a:pt x="288" y="420"/>
                  </a:cubicBezTo>
                  <a:cubicBezTo>
                    <a:pt x="288" y="420"/>
                    <a:pt x="288" y="420"/>
                    <a:pt x="288" y="420"/>
                  </a:cubicBezTo>
                  <a:cubicBezTo>
                    <a:pt x="288" y="420"/>
                    <a:pt x="288" y="420"/>
                    <a:pt x="288" y="420"/>
                  </a:cubicBezTo>
                  <a:cubicBezTo>
                    <a:pt x="289" y="421"/>
                    <a:pt x="289" y="421"/>
                    <a:pt x="289" y="421"/>
                  </a:cubicBezTo>
                  <a:cubicBezTo>
                    <a:pt x="289" y="421"/>
                    <a:pt x="289" y="421"/>
                    <a:pt x="289" y="421"/>
                  </a:cubicBezTo>
                  <a:cubicBezTo>
                    <a:pt x="289" y="421"/>
                    <a:pt x="289" y="421"/>
                    <a:pt x="289" y="421"/>
                  </a:cubicBezTo>
                  <a:cubicBezTo>
                    <a:pt x="289" y="421"/>
                    <a:pt x="289" y="421"/>
                    <a:pt x="289" y="421"/>
                  </a:cubicBezTo>
                  <a:cubicBezTo>
                    <a:pt x="289" y="422"/>
                    <a:pt x="289" y="422"/>
                    <a:pt x="289" y="422"/>
                  </a:cubicBezTo>
                  <a:cubicBezTo>
                    <a:pt x="289" y="422"/>
                    <a:pt x="289" y="422"/>
                    <a:pt x="289" y="422"/>
                  </a:cubicBezTo>
                  <a:cubicBezTo>
                    <a:pt x="289" y="422"/>
                    <a:pt x="289" y="422"/>
                    <a:pt x="289" y="422"/>
                  </a:cubicBezTo>
                  <a:cubicBezTo>
                    <a:pt x="290" y="423"/>
                    <a:pt x="290" y="423"/>
                    <a:pt x="290" y="423"/>
                  </a:cubicBezTo>
                  <a:cubicBezTo>
                    <a:pt x="289" y="423"/>
                    <a:pt x="289" y="423"/>
                    <a:pt x="289" y="423"/>
                  </a:cubicBezTo>
                  <a:cubicBezTo>
                    <a:pt x="289" y="424"/>
                    <a:pt x="290" y="424"/>
                    <a:pt x="290" y="424"/>
                  </a:cubicBezTo>
                  <a:cubicBezTo>
                    <a:pt x="290" y="424"/>
                    <a:pt x="290" y="424"/>
                    <a:pt x="290" y="424"/>
                  </a:cubicBezTo>
                  <a:cubicBezTo>
                    <a:pt x="290" y="425"/>
                    <a:pt x="290" y="424"/>
                    <a:pt x="290" y="425"/>
                  </a:cubicBezTo>
                  <a:cubicBezTo>
                    <a:pt x="290" y="425"/>
                    <a:pt x="290" y="425"/>
                    <a:pt x="290" y="425"/>
                  </a:cubicBezTo>
                  <a:cubicBezTo>
                    <a:pt x="290" y="425"/>
                    <a:pt x="290" y="425"/>
                    <a:pt x="290" y="425"/>
                  </a:cubicBezTo>
                  <a:cubicBezTo>
                    <a:pt x="291" y="426"/>
                    <a:pt x="291" y="426"/>
                    <a:pt x="291" y="426"/>
                  </a:cubicBezTo>
                  <a:cubicBezTo>
                    <a:pt x="290" y="426"/>
                    <a:pt x="290" y="427"/>
                    <a:pt x="290" y="427"/>
                  </a:cubicBezTo>
                  <a:cubicBezTo>
                    <a:pt x="290" y="427"/>
                    <a:pt x="290" y="427"/>
                    <a:pt x="290" y="427"/>
                  </a:cubicBezTo>
                  <a:cubicBezTo>
                    <a:pt x="290" y="427"/>
                    <a:pt x="290" y="427"/>
                    <a:pt x="290" y="427"/>
                  </a:cubicBezTo>
                  <a:cubicBezTo>
                    <a:pt x="290" y="427"/>
                    <a:pt x="290" y="427"/>
                    <a:pt x="290" y="427"/>
                  </a:cubicBezTo>
                  <a:cubicBezTo>
                    <a:pt x="290" y="427"/>
                    <a:pt x="290" y="427"/>
                    <a:pt x="290" y="427"/>
                  </a:cubicBezTo>
                  <a:cubicBezTo>
                    <a:pt x="290" y="428"/>
                    <a:pt x="290" y="428"/>
                    <a:pt x="290" y="428"/>
                  </a:cubicBezTo>
                  <a:cubicBezTo>
                    <a:pt x="290" y="429"/>
                    <a:pt x="290" y="429"/>
                    <a:pt x="290" y="429"/>
                  </a:cubicBezTo>
                  <a:cubicBezTo>
                    <a:pt x="290" y="429"/>
                    <a:pt x="290" y="429"/>
                    <a:pt x="290" y="429"/>
                  </a:cubicBezTo>
                  <a:cubicBezTo>
                    <a:pt x="290" y="429"/>
                    <a:pt x="290" y="429"/>
                    <a:pt x="290" y="429"/>
                  </a:cubicBezTo>
                  <a:cubicBezTo>
                    <a:pt x="291" y="430"/>
                    <a:pt x="291" y="430"/>
                    <a:pt x="291" y="430"/>
                  </a:cubicBezTo>
                  <a:cubicBezTo>
                    <a:pt x="290" y="430"/>
                    <a:pt x="290" y="430"/>
                    <a:pt x="290" y="430"/>
                  </a:cubicBezTo>
                  <a:cubicBezTo>
                    <a:pt x="291" y="431"/>
                    <a:pt x="291" y="431"/>
                    <a:pt x="291" y="431"/>
                  </a:cubicBezTo>
                  <a:cubicBezTo>
                    <a:pt x="291" y="431"/>
                    <a:pt x="291" y="431"/>
                    <a:pt x="291" y="431"/>
                  </a:cubicBezTo>
                  <a:cubicBezTo>
                    <a:pt x="291" y="431"/>
                    <a:pt x="291" y="431"/>
                    <a:pt x="291" y="432"/>
                  </a:cubicBezTo>
                  <a:cubicBezTo>
                    <a:pt x="292" y="432"/>
                    <a:pt x="292" y="432"/>
                    <a:pt x="292" y="432"/>
                  </a:cubicBezTo>
                  <a:cubicBezTo>
                    <a:pt x="292" y="432"/>
                    <a:pt x="292" y="432"/>
                    <a:pt x="292" y="432"/>
                  </a:cubicBezTo>
                  <a:cubicBezTo>
                    <a:pt x="292" y="433"/>
                    <a:pt x="292" y="433"/>
                    <a:pt x="292" y="433"/>
                  </a:cubicBezTo>
                  <a:cubicBezTo>
                    <a:pt x="292" y="432"/>
                    <a:pt x="292" y="432"/>
                    <a:pt x="292" y="432"/>
                  </a:cubicBezTo>
                  <a:cubicBezTo>
                    <a:pt x="292" y="433"/>
                    <a:pt x="292" y="433"/>
                    <a:pt x="292" y="433"/>
                  </a:cubicBezTo>
                  <a:cubicBezTo>
                    <a:pt x="293" y="433"/>
                    <a:pt x="293" y="433"/>
                    <a:pt x="293" y="433"/>
                  </a:cubicBezTo>
                  <a:cubicBezTo>
                    <a:pt x="292" y="434"/>
                    <a:pt x="292" y="434"/>
                    <a:pt x="292" y="434"/>
                  </a:cubicBezTo>
                  <a:cubicBezTo>
                    <a:pt x="292" y="433"/>
                    <a:pt x="292" y="433"/>
                    <a:pt x="292" y="433"/>
                  </a:cubicBezTo>
                  <a:cubicBezTo>
                    <a:pt x="292" y="433"/>
                    <a:pt x="292" y="433"/>
                    <a:pt x="292" y="433"/>
                  </a:cubicBezTo>
                  <a:cubicBezTo>
                    <a:pt x="292" y="434"/>
                    <a:pt x="292" y="434"/>
                    <a:pt x="292" y="434"/>
                  </a:cubicBezTo>
                  <a:cubicBezTo>
                    <a:pt x="292" y="434"/>
                    <a:pt x="292" y="434"/>
                    <a:pt x="292" y="434"/>
                  </a:cubicBezTo>
                  <a:cubicBezTo>
                    <a:pt x="292" y="434"/>
                    <a:pt x="292" y="434"/>
                    <a:pt x="292" y="434"/>
                  </a:cubicBezTo>
                  <a:cubicBezTo>
                    <a:pt x="292" y="434"/>
                    <a:pt x="292" y="434"/>
                    <a:pt x="292" y="434"/>
                  </a:cubicBezTo>
                  <a:cubicBezTo>
                    <a:pt x="292" y="434"/>
                    <a:pt x="292" y="434"/>
                    <a:pt x="292" y="434"/>
                  </a:cubicBezTo>
                  <a:cubicBezTo>
                    <a:pt x="292" y="434"/>
                    <a:pt x="292" y="434"/>
                    <a:pt x="292" y="434"/>
                  </a:cubicBezTo>
                  <a:cubicBezTo>
                    <a:pt x="292" y="435"/>
                    <a:pt x="292" y="435"/>
                    <a:pt x="292" y="435"/>
                  </a:cubicBezTo>
                  <a:cubicBezTo>
                    <a:pt x="292" y="435"/>
                    <a:pt x="292" y="435"/>
                    <a:pt x="292" y="435"/>
                  </a:cubicBezTo>
                  <a:cubicBezTo>
                    <a:pt x="292" y="435"/>
                    <a:pt x="292" y="435"/>
                    <a:pt x="292" y="435"/>
                  </a:cubicBezTo>
                  <a:cubicBezTo>
                    <a:pt x="291" y="435"/>
                    <a:pt x="291" y="435"/>
                    <a:pt x="291" y="435"/>
                  </a:cubicBezTo>
                  <a:cubicBezTo>
                    <a:pt x="291" y="436"/>
                    <a:pt x="291" y="436"/>
                    <a:pt x="291" y="436"/>
                  </a:cubicBezTo>
                  <a:cubicBezTo>
                    <a:pt x="291" y="436"/>
                    <a:pt x="291" y="436"/>
                    <a:pt x="291" y="436"/>
                  </a:cubicBezTo>
                  <a:cubicBezTo>
                    <a:pt x="291" y="436"/>
                    <a:pt x="291" y="436"/>
                    <a:pt x="291" y="436"/>
                  </a:cubicBezTo>
                  <a:cubicBezTo>
                    <a:pt x="291" y="436"/>
                    <a:pt x="291" y="436"/>
                    <a:pt x="291" y="436"/>
                  </a:cubicBezTo>
                  <a:cubicBezTo>
                    <a:pt x="291" y="436"/>
                    <a:pt x="291" y="436"/>
                    <a:pt x="291" y="436"/>
                  </a:cubicBezTo>
                  <a:cubicBezTo>
                    <a:pt x="291" y="436"/>
                    <a:pt x="291" y="436"/>
                    <a:pt x="291" y="436"/>
                  </a:cubicBezTo>
                  <a:cubicBezTo>
                    <a:pt x="291" y="437"/>
                    <a:pt x="291" y="437"/>
                    <a:pt x="291" y="437"/>
                  </a:cubicBezTo>
                  <a:cubicBezTo>
                    <a:pt x="290" y="437"/>
                    <a:pt x="290" y="437"/>
                    <a:pt x="290" y="437"/>
                  </a:cubicBezTo>
                  <a:cubicBezTo>
                    <a:pt x="291" y="437"/>
                    <a:pt x="291" y="437"/>
                    <a:pt x="291" y="437"/>
                  </a:cubicBezTo>
                  <a:cubicBezTo>
                    <a:pt x="290" y="437"/>
                    <a:pt x="290" y="437"/>
                    <a:pt x="290" y="437"/>
                  </a:cubicBezTo>
                  <a:cubicBezTo>
                    <a:pt x="291" y="438"/>
                    <a:pt x="291" y="438"/>
                    <a:pt x="291" y="438"/>
                  </a:cubicBezTo>
                  <a:cubicBezTo>
                    <a:pt x="291" y="438"/>
                    <a:pt x="291" y="438"/>
                    <a:pt x="291" y="438"/>
                  </a:cubicBezTo>
                  <a:cubicBezTo>
                    <a:pt x="291" y="438"/>
                    <a:pt x="291" y="438"/>
                    <a:pt x="291" y="438"/>
                  </a:cubicBezTo>
                  <a:cubicBezTo>
                    <a:pt x="292" y="438"/>
                    <a:pt x="292" y="438"/>
                    <a:pt x="292" y="438"/>
                  </a:cubicBezTo>
                  <a:cubicBezTo>
                    <a:pt x="292" y="439"/>
                    <a:pt x="291" y="439"/>
                    <a:pt x="291" y="440"/>
                  </a:cubicBezTo>
                  <a:cubicBezTo>
                    <a:pt x="291" y="440"/>
                    <a:pt x="291" y="440"/>
                    <a:pt x="291" y="440"/>
                  </a:cubicBezTo>
                  <a:cubicBezTo>
                    <a:pt x="291" y="440"/>
                    <a:pt x="291" y="440"/>
                    <a:pt x="291" y="440"/>
                  </a:cubicBezTo>
                  <a:cubicBezTo>
                    <a:pt x="291" y="440"/>
                    <a:pt x="291" y="440"/>
                    <a:pt x="291" y="440"/>
                  </a:cubicBezTo>
                  <a:cubicBezTo>
                    <a:pt x="291" y="440"/>
                    <a:pt x="291" y="440"/>
                    <a:pt x="291" y="440"/>
                  </a:cubicBezTo>
                  <a:cubicBezTo>
                    <a:pt x="290" y="441"/>
                    <a:pt x="290" y="441"/>
                    <a:pt x="290" y="441"/>
                  </a:cubicBezTo>
                  <a:cubicBezTo>
                    <a:pt x="290" y="441"/>
                    <a:pt x="290" y="441"/>
                    <a:pt x="290" y="441"/>
                  </a:cubicBezTo>
                  <a:cubicBezTo>
                    <a:pt x="290" y="441"/>
                    <a:pt x="290" y="441"/>
                    <a:pt x="290" y="441"/>
                  </a:cubicBezTo>
                  <a:cubicBezTo>
                    <a:pt x="289" y="441"/>
                    <a:pt x="289" y="441"/>
                    <a:pt x="289" y="441"/>
                  </a:cubicBezTo>
                  <a:cubicBezTo>
                    <a:pt x="289" y="441"/>
                    <a:pt x="289" y="441"/>
                    <a:pt x="289" y="441"/>
                  </a:cubicBezTo>
                  <a:cubicBezTo>
                    <a:pt x="289" y="441"/>
                    <a:pt x="289" y="441"/>
                    <a:pt x="289" y="441"/>
                  </a:cubicBezTo>
                  <a:cubicBezTo>
                    <a:pt x="288" y="441"/>
                    <a:pt x="288" y="441"/>
                    <a:pt x="288" y="441"/>
                  </a:cubicBezTo>
                  <a:cubicBezTo>
                    <a:pt x="289" y="441"/>
                    <a:pt x="289" y="441"/>
                    <a:pt x="289" y="441"/>
                  </a:cubicBezTo>
                  <a:cubicBezTo>
                    <a:pt x="288" y="441"/>
                    <a:pt x="288" y="441"/>
                    <a:pt x="288" y="441"/>
                  </a:cubicBezTo>
                  <a:cubicBezTo>
                    <a:pt x="288" y="441"/>
                    <a:pt x="288" y="441"/>
                    <a:pt x="288" y="441"/>
                  </a:cubicBezTo>
                  <a:cubicBezTo>
                    <a:pt x="287" y="441"/>
                    <a:pt x="287" y="441"/>
                    <a:pt x="287" y="441"/>
                  </a:cubicBezTo>
                  <a:cubicBezTo>
                    <a:pt x="288" y="441"/>
                    <a:pt x="288" y="441"/>
                    <a:pt x="288" y="441"/>
                  </a:cubicBezTo>
                  <a:cubicBezTo>
                    <a:pt x="287" y="441"/>
                    <a:pt x="287" y="441"/>
                    <a:pt x="287" y="441"/>
                  </a:cubicBezTo>
                  <a:cubicBezTo>
                    <a:pt x="286" y="441"/>
                    <a:pt x="286" y="441"/>
                    <a:pt x="286" y="441"/>
                  </a:cubicBezTo>
                  <a:cubicBezTo>
                    <a:pt x="286" y="441"/>
                    <a:pt x="286" y="441"/>
                    <a:pt x="286" y="441"/>
                  </a:cubicBezTo>
                  <a:cubicBezTo>
                    <a:pt x="285" y="441"/>
                    <a:pt x="285" y="441"/>
                    <a:pt x="285" y="441"/>
                  </a:cubicBezTo>
                  <a:cubicBezTo>
                    <a:pt x="285" y="441"/>
                    <a:pt x="285" y="441"/>
                    <a:pt x="285" y="441"/>
                  </a:cubicBezTo>
                  <a:cubicBezTo>
                    <a:pt x="285" y="441"/>
                    <a:pt x="285" y="441"/>
                    <a:pt x="285" y="441"/>
                  </a:cubicBezTo>
                  <a:cubicBezTo>
                    <a:pt x="284" y="441"/>
                    <a:pt x="284" y="441"/>
                    <a:pt x="284" y="441"/>
                  </a:cubicBezTo>
                  <a:cubicBezTo>
                    <a:pt x="284" y="441"/>
                    <a:pt x="284" y="441"/>
                    <a:pt x="284" y="441"/>
                  </a:cubicBezTo>
                  <a:cubicBezTo>
                    <a:pt x="284" y="441"/>
                    <a:pt x="284" y="441"/>
                    <a:pt x="284" y="441"/>
                  </a:cubicBezTo>
                  <a:cubicBezTo>
                    <a:pt x="283" y="441"/>
                    <a:pt x="283" y="441"/>
                    <a:pt x="283" y="441"/>
                  </a:cubicBezTo>
                  <a:cubicBezTo>
                    <a:pt x="283" y="441"/>
                    <a:pt x="283" y="441"/>
                    <a:pt x="283" y="441"/>
                  </a:cubicBezTo>
                  <a:cubicBezTo>
                    <a:pt x="283" y="440"/>
                    <a:pt x="283" y="440"/>
                    <a:pt x="283" y="440"/>
                  </a:cubicBezTo>
                  <a:cubicBezTo>
                    <a:pt x="283" y="440"/>
                    <a:pt x="283" y="440"/>
                    <a:pt x="283" y="440"/>
                  </a:cubicBezTo>
                  <a:cubicBezTo>
                    <a:pt x="283" y="441"/>
                    <a:pt x="283" y="441"/>
                    <a:pt x="283" y="441"/>
                  </a:cubicBezTo>
                  <a:cubicBezTo>
                    <a:pt x="283" y="441"/>
                    <a:pt x="283" y="441"/>
                    <a:pt x="283" y="441"/>
                  </a:cubicBezTo>
                  <a:cubicBezTo>
                    <a:pt x="283" y="441"/>
                    <a:pt x="283" y="441"/>
                    <a:pt x="283" y="441"/>
                  </a:cubicBezTo>
                  <a:cubicBezTo>
                    <a:pt x="282" y="440"/>
                    <a:pt x="282" y="440"/>
                    <a:pt x="282" y="440"/>
                  </a:cubicBezTo>
                  <a:cubicBezTo>
                    <a:pt x="282" y="440"/>
                    <a:pt x="282" y="440"/>
                    <a:pt x="282" y="440"/>
                  </a:cubicBezTo>
                  <a:cubicBezTo>
                    <a:pt x="282" y="441"/>
                    <a:pt x="282" y="441"/>
                    <a:pt x="282" y="441"/>
                  </a:cubicBezTo>
                  <a:cubicBezTo>
                    <a:pt x="282" y="441"/>
                    <a:pt x="282" y="441"/>
                    <a:pt x="282" y="441"/>
                  </a:cubicBezTo>
                  <a:cubicBezTo>
                    <a:pt x="282" y="441"/>
                    <a:pt x="282" y="441"/>
                    <a:pt x="282" y="441"/>
                  </a:cubicBezTo>
                  <a:cubicBezTo>
                    <a:pt x="282" y="441"/>
                    <a:pt x="282" y="441"/>
                    <a:pt x="282" y="441"/>
                  </a:cubicBezTo>
                  <a:cubicBezTo>
                    <a:pt x="282" y="440"/>
                    <a:pt x="282" y="440"/>
                    <a:pt x="281" y="440"/>
                  </a:cubicBezTo>
                  <a:cubicBezTo>
                    <a:pt x="281" y="440"/>
                    <a:pt x="281" y="440"/>
                    <a:pt x="281" y="440"/>
                  </a:cubicBezTo>
                  <a:cubicBezTo>
                    <a:pt x="281" y="440"/>
                    <a:pt x="281" y="440"/>
                    <a:pt x="281" y="440"/>
                  </a:cubicBezTo>
                  <a:cubicBezTo>
                    <a:pt x="281" y="440"/>
                    <a:pt x="281" y="440"/>
                    <a:pt x="281" y="440"/>
                  </a:cubicBezTo>
                  <a:cubicBezTo>
                    <a:pt x="281" y="439"/>
                    <a:pt x="281" y="439"/>
                    <a:pt x="281" y="439"/>
                  </a:cubicBezTo>
                  <a:cubicBezTo>
                    <a:pt x="280" y="439"/>
                    <a:pt x="280" y="440"/>
                    <a:pt x="280" y="440"/>
                  </a:cubicBezTo>
                  <a:cubicBezTo>
                    <a:pt x="280" y="440"/>
                    <a:pt x="280" y="440"/>
                    <a:pt x="280" y="440"/>
                  </a:cubicBezTo>
                  <a:cubicBezTo>
                    <a:pt x="280" y="441"/>
                    <a:pt x="280" y="441"/>
                    <a:pt x="280" y="441"/>
                  </a:cubicBezTo>
                  <a:cubicBezTo>
                    <a:pt x="280" y="441"/>
                    <a:pt x="280" y="441"/>
                    <a:pt x="280" y="441"/>
                  </a:cubicBezTo>
                  <a:cubicBezTo>
                    <a:pt x="280" y="441"/>
                    <a:pt x="280" y="441"/>
                    <a:pt x="280" y="441"/>
                  </a:cubicBezTo>
                  <a:cubicBezTo>
                    <a:pt x="279" y="440"/>
                    <a:pt x="279" y="440"/>
                    <a:pt x="279" y="440"/>
                  </a:cubicBezTo>
                  <a:cubicBezTo>
                    <a:pt x="279" y="440"/>
                    <a:pt x="279" y="440"/>
                    <a:pt x="279" y="440"/>
                  </a:cubicBezTo>
                  <a:cubicBezTo>
                    <a:pt x="278" y="440"/>
                    <a:pt x="278" y="440"/>
                    <a:pt x="278" y="440"/>
                  </a:cubicBezTo>
                  <a:cubicBezTo>
                    <a:pt x="278" y="441"/>
                    <a:pt x="278" y="441"/>
                    <a:pt x="278" y="441"/>
                  </a:cubicBezTo>
                  <a:cubicBezTo>
                    <a:pt x="278" y="441"/>
                    <a:pt x="278" y="441"/>
                    <a:pt x="278" y="441"/>
                  </a:cubicBezTo>
                  <a:cubicBezTo>
                    <a:pt x="278" y="441"/>
                    <a:pt x="277" y="441"/>
                    <a:pt x="277" y="440"/>
                  </a:cubicBezTo>
                  <a:cubicBezTo>
                    <a:pt x="277" y="440"/>
                    <a:pt x="277" y="440"/>
                    <a:pt x="277" y="440"/>
                  </a:cubicBezTo>
                  <a:cubicBezTo>
                    <a:pt x="277" y="440"/>
                    <a:pt x="277" y="440"/>
                    <a:pt x="277" y="440"/>
                  </a:cubicBezTo>
                  <a:cubicBezTo>
                    <a:pt x="277" y="440"/>
                    <a:pt x="277" y="440"/>
                    <a:pt x="277" y="440"/>
                  </a:cubicBezTo>
                  <a:cubicBezTo>
                    <a:pt x="277" y="440"/>
                    <a:pt x="277" y="440"/>
                    <a:pt x="277" y="440"/>
                  </a:cubicBezTo>
                  <a:cubicBezTo>
                    <a:pt x="277" y="440"/>
                    <a:pt x="277" y="440"/>
                    <a:pt x="277" y="440"/>
                  </a:cubicBezTo>
                  <a:cubicBezTo>
                    <a:pt x="276" y="440"/>
                    <a:pt x="276" y="440"/>
                    <a:pt x="276" y="440"/>
                  </a:cubicBezTo>
                  <a:cubicBezTo>
                    <a:pt x="276" y="440"/>
                    <a:pt x="276" y="440"/>
                    <a:pt x="276" y="440"/>
                  </a:cubicBezTo>
                  <a:cubicBezTo>
                    <a:pt x="276" y="439"/>
                    <a:pt x="276" y="439"/>
                    <a:pt x="276" y="439"/>
                  </a:cubicBezTo>
                  <a:cubicBezTo>
                    <a:pt x="276" y="439"/>
                    <a:pt x="276" y="439"/>
                    <a:pt x="276" y="439"/>
                  </a:cubicBezTo>
                  <a:cubicBezTo>
                    <a:pt x="276" y="439"/>
                    <a:pt x="276" y="439"/>
                    <a:pt x="276" y="439"/>
                  </a:cubicBezTo>
                  <a:cubicBezTo>
                    <a:pt x="276" y="439"/>
                    <a:pt x="276" y="439"/>
                    <a:pt x="276" y="439"/>
                  </a:cubicBezTo>
                  <a:cubicBezTo>
                    <a:pt x="276" y="439"/>
                    <a:pt x="276" y="439"/>
                    <a:pt x="276" y="439"/>
                  </a:cubicBezTo>
                  <a:cubicBezTo>
                    <a:pt x="275" y="439"/>
                    <a:pt x="275" y="438"/>
                    <a:pt x="275" y="438"/>
                  </a:cubicBezTo>
                  <a:cubicBezTo>
                    <a:pt x="274" y="438"/>
                    <a:pt x="274" y="439"/>
                    <a:pt x="274" y="439"/>
                  </a:cubicBezTo>
                  <a:cubicBezTo>
                    <a:pt x="273" y="439"/>
                    <a:pt x="273" y="439"/>
                    <a:pt x="273" y="439"/>
                  </a:cubicBezTo>
                  <a:cubicBezTo>
                    <a:pt x="273" y="439"/>
                    <a:pt x="273" y="439"/>
                    <a:pt x="273" y="439"/>
                  </a:cubicBezTo>
                  <a:cubicBezTo>
                    <a:pt x="273" y="439"/>
                    <a:pt x="273" y="439"/>
                    <a:pt x="273" y="439"/>
                  </a:cubicBezTo>
                  <a:cubicBezTo>
                    <a:pt x="273" y="440"/>
                    <a:pt x="273" y="440"/>
                    <a:pt x="273" y="440"/>
                  </a:cubicBezTo>
                  <a:cubicBezTo>
                    <a:pt x="273" y="440"/>
                    <a:pt x="273" y="440"/>
                    <a:pt x="273" y="440"/>
                  </a:cubicBezTo>
                  <a:cubicBezTo>
                    <a:pt x="274" y="440"/>
                    <a:pt x="274" y="441"/>
                    <a:pt x="274" y="441"/>
                  </a:cubicBezTo>
                  <a:cubicBezTo>
                    <a:pt x="275" y="442"/>
                    <a:pt x="276" y="443"/>
                    <a:pt x="276" y="443"/>
                  </a:cubicBezTo>
                  <a:cubicBezTo>
                    <a:pt x="276" y="443"/>
                    <a:pt x="276" y="443"/>
                    <a:pt x="276" y="443"/>
                  </a:cubicBezTo>
                  <a:cubicBezTo>
                    <a:pt x="276" y="443"/>
                    <a:pt x="276" y="443"/>
                    <a:pt x="276" y="443"/>
                  </a:cubicBezTo>
                  <a:cubicBezTo>
                    <a:pt x="275" y="443"/>
                    <a:pt x="275" y="443"/>
                    <a:pt x="275" y="443"/>
                  </a:cubicBezTo>
                  <a:cubicBezTo>
                    <a:pt x="275" y="443"/>
                    <a:pt x="275" y="443"/>
                    <a:pt x="275" y="443"/>
                  </a:cubicBezTo>
                  <a:cubicBezTo>
                    <a:pt x="275" y="442"/>
                    <a:pt x="275" y="442"/>
                    <a:pt x="275" y="442"/>
                  </a:cubicBezTo>
                  <a:cubicBezTo>
                    <a:pt x="275" y="442"/>
                    <a:pt x="275" y="442"/>
                    <a:pt x="275" y="442"/>
                  </a:cubicBezTo>
                  <a:cubicBezTo>
                    <a:pt x="274" y="442"/>
                    <a:pt x="274" y="442"/>
                    <a:pt x="274" y="442"/>
                  </a:cubicBezTo>
                  <a:cubicBezTo>
                    <a:pt x="275" y="442"/>
                    <a:pt x="275" y="442"/>
                    <a:pt x="275" y="442"/>
                  </a:cubicBezTo>
                  <a:cubicBezTo>
                    <a:pt x="274" y="442"/>
                    <a:pt x="274" y="442"/>
                    <a:pt x="274" y="442"/>
                  </a:cubicBezTo>
                  <a:cubicBezTo>
                    <a:pt x="274" y="443"/>
                    <a:pt x="274" y="443"/>
                    <a:pt x="274" y="443"/>
                  </a:cubicBezTo>
                  <a:cubicBezTo>
                    <a:pt x="274" y="443"/>
                    <a:pt x="274" y="443"/>
                    <a:pt x="274" y="443"/>
                  </a:cubicBezTo>
                  <a:cubicBezTo>
                    <a:pt x="274" y="443"/>
                    <a:pt x="274" y="443"/>
                    <a:pt x="274" y="443"/>
                  </a:cubicBezTo>
                  <a:cubicBezTo>
                    <a:pt x="274" y="442"/>
                    <a:pt x="274" y="442"/>
                    <a:pt x="274" y="442"/>
                  </a:cubicBezTo>
                  <a:cubicBezTo>
                    <a:pt x="274" y="442"/>
                    <a:pt x="274" y="442"/>
                    <a:pt x="274" y="442"/>
                  </a:cubicBezTo>
                  <a:cubicBezTo>
                    <a:pt x="274" y="442"/>
                    <a:pt x="274" y="442"/>
                    <a:pt x="274" y="442"/>
                  </a:cubicBezTo>
                  <a:cubicBezTo>
                    <a:pt x="274" y="441"/>
                    <a:pt x="273" y="442"/>
                    <a:pt x="273" y="442"/>
                  </a:cubicBezTo>
                  <a:cubicBezTo>
                    <a:pt x="273" y="441"/>
                    <a:pt x="273" y="441"/>
                    <a:pt x="273" y="441"/>
                  </a:cubicBezTo>
                  <a:cubicBezTo>
                    <a:pt x="273" y="441"/>
                    <a:pt x="273" y="441"/>
                    <a:pt x="273" y="441"/>
                  </a:cubicBezTo>
                  <a:cubicBezTo>
                    <a:pt x="273" y="441"/>
                    <a:pt x="273" y="441"/>
                    <a:pt x="273" y="441"/>
                  </a:cubicBezTo>
                  <a:cubicBezTo>
                    <a:pt x="273" y="440"/>
                    <a:pt x="273" y="440"/>
                    <a:pt x="273" y="440"/>
                  </a:cubicBezTo>
                  <a:cubicBezTo>
                    <a:pt x="273" y="440"/>
                    <a:pt x="273" y="439"/>
                    <a:pt x="273" y="439"/>
                  </a:cubicBezTo>
                  <a:cubicBezTo>
                    <a:pt x="272" y="439"/>
                    <a:pt x="272" y="439"/>
                    <a:pt x="272" y="439"/>
                  </a:cubicBezTo>
                  <a:cubicBezTo>
                    <a:pt x="273" y="439"/>
                    <a:pt x="273" y="439"/>
                    <a:pt x="273" y="439"/>
                  </a:cubicBezTo>
                  <a:cubicBezTo>
                    <a:pt x="273" y="439"/>
                    <a:pt x="273" y="439"/>
                    <a:pt x="273" y="439"/>
                  </a:cubicBezTo>
                  <a:cubicBezTo>
                    <a:pt x="272" y="439"/>
                    <a:pt x="272" y="439"/>
                    <a:pt x="272" y="439"/>
                  </a:cubicBezTo>
                  <a:cubicBezTo>
                    <a:pt x="272" y="439"/>
                    <a:pt x="272" y="439"/>
                    <a:pt x="272" y="439"/>
                  </a:cubicBezTo>
                  <a:cubicBezTo>
                    <a:pt x="272" y="439"/>
                    <a:pt x="272" y="439"/>
                    <a:pt x="272" y="439"/>
                  </a:cubicBezTo>
                  <a:cubicBezTo>
                    <a:pt x="272" y="439"/>
                    <a:pt x="272" y="439"/>
                    <a:pt x="271" y="439"/>
                  </a:cubicBezTo>
                  <a:cubicBezTo>
                    <a:pt x="271" y="439"/>
                    <a:pt x="270" y="439"/>
                    <a:pt x="270" y="440"/>
                  </a:cubicBezTo>
                  <a:cubicBezTo>
                    <a:pt x="271" y="440"/>
                    <a:pt x="271" y="440"/>
                    <a:pt x="271" y="440"/>
                  </a:cubicBezTo>
                  <a:cubicBezTo>
                    <a:pt x="270" y="440"/>
                    <a:pt x="270" y="440"/>
                    <a:pt x="270" y="440"/>
                  </a:cubicBezTo>
                  <a:cubicBezTo>
                    <a:pt x="270" y="439"/>
                    <a:pt x="270" y="439"/>
                    <a:pt x="270" y="439"/>
                  </a:cubicBezTo>
                  <a:cubicBezTo>
                    <a:pt x="270" y="439"/>
                    <a:pt x="270" y="439"/>
                    <a:pt x="270" y="439"/>
                  </a:cubicBezTo>
                  <a:cubicBezTo>
                    <a:pt x="269" y="439"/>
                    <a:pt x="269" y="439"/>
                    <a:pt x="269" y="439"/>
                  </a:cubicBezTo>
                  <a:cubicBezTo>
                    <a:pt x="270" y="439"/>
                    <a:pt x="269" y="438"/>
                    <a:pt x="269" y="437"/>
                  </a:cubicBezTo>
                  <a:cubicBezTo>
                    <a:pt x="269" y="437"/>
                    <a:pt x="269" y="437"/>
                    <a:pt x="269" y="437"/>
                  </a:cubicBezTo>
                  <a:cubicBezTo>
                    <a:pt x="269" y="437"/>
                    <a:pt x="269" y="437"/>
                    <a:pt x="269" y="437"/>
                  </a:cubicBezTo>
                  <a:cubicBezTo>
                    <a:pt x="268" y="437"/>
                    <a:pt x="268" y="437"/>
                    <a:pt x="268" y="437"/>
                  </a:cubicBezTo>
                  <a:cubicBezTo>
                    <a:pt x="268" y="437"/>
                    <a:pt x="268" y="437"/>
                    <a:pt x="268" y="437"/>
                  </a:cubicBezTo>
                  <a:cubicBezTo>
                    <a:pt x="268" y="437"/>
                    <a:pt x="268" y="437"/>
                    <a:pt x="268" y="437"/>
                  </a:cubicBezTo>
                  <a:cubicBezTo>
                    <a:pt x="268" y="437"/>
                    <a:pt x="268" y="437"/>
                    <a:pt x="268" y="437"/>
                  </a:cubicBezTo>
                  <a:cubicBezTo>
                    <a:pt x="268" y="437"/>
                    <a:pt x="268" y="437"/>
                    <a:pt x="268" y="437"/>
                  </a:cubicBezTo>
                  <a:cubicBezTo>
                    <a:pt x="268" y="437"/>
                    <a:pt x="268" y="437"/>
                    <a:pt x="268" y="437"/>
                  </a:cubicBezTo>
                  <a:cubicBezTo>
                    <a:pt x="268" y="438"/>
                    <a:pt x="268" y="438"/>
                    <a:pt x="268" y="438"/>
                  </a:cubicBezTo>
                  <a:cubicBezTo>
                    <a:pt x="268" y="438"/>
                    <a:pt x="268" y="438"/>
                    <a:pt x="268" y="438"/>
                  </a:cubicBezTo>
                  <a:cubicBezTo>
                    <a:pt x="268" y="439"/>
                    <a:pt x="268" y="439"/>
                    <a:pt x="268" y="439"/>
                  </a:cubicBezTo>
                  <a:cubicBezTo>
                    <a:pt x="268" y="439"/>
                    <a:pt x="268" y="439"/>
                    <a:pt x="268" y="439"/>
                  </a:cubicBezTo>
                  <a:cubicBezTo>
                    <a:pt x="268" y="439"/>
                    <a:pt x="268" y="439"/>
                    <a:pt x="268" y="439"/>
                  </a:cubicBezTo>
                  <a:cubicBezTo>
                    <a:pt x="268" y="438"/>
                    <a:pt x="268" y="438"/>
                    <a:pt x="268" y="438"/>
                  </a:cubicBezTo>
                  <a:cubicBezTo>
                    <a:pt x="267" y="438"/>
                    <a:pt x="267" y="438"/>
                    <a:pt x="267" y="438"/>
                  </a:cubicBezTo>
                  <a:cubicBezTo>
                    <a:pt x="267" y="438"/>
                    <a:pt x="267" y="438"/>
                    <a:pt x="267" y="438"/>
                  </a:cubicBezTo>
                  <a:cubicBezTo>
                    <a:pt x="267" y="437"/>
                    <a:pt x="268" y="438"/>
                    <a:pt x="268" y="437"/>
                  </a:cubicBezTo>
                  <a:cubicBezTo>
                    <a:pt x="267" y="437"/>
                    <a:pt x="267" y="437"/>
                    <a:pt x="267" y="437"/>
                  </a:cubicBezTo>
                  <a:cubicBezTo>
                    <a:pt x="268" y="437"/>
                    <a:pt x="268" y="437"/>
                    <a:pt x="268" y="437"/>
                  </a:cubicBezTo>
                  <a:cubicBezTo>
                    <a:pt x="268" y="436"/>
                    <a:pt x="268" y="437"/>
                    <a:pt x="268" y="436"/>
                  </a:cubicBezTo>
                  <a:cubicBezTo>
                    <a:pt x="267" y="436"/>
                    <a:pt x="267" y="436"/>
                    <a:pt x="267" y="436"/>
                  </a:cubicBezTo>
                  <a:cubicBezTo>
                    <a:pt x="266" y="436"/>
                    <a:pt x="266" y="436"/>
                    <a:pt x="266" y="436"/>
                  </a:cubicBezTo>
                  <a:cubicBezTo>
                    <a:pt x="266" y="436"/>
                    <a:pt x="266" y="436"/>
                    <a:pt x="266" y="436"/>
                  </a:cubicBezTo>
                  <a:cubicBezTo>
                    <a:pt x="266" y="436"/>
                    <a:pt x="266" y="436"/>
                    <a:pt x="266" y="436"/>
                  </a:cubicBezTo>
                  <a:cubicBezTo>
                    <a:pt x="266" y="436"/>
                    <a:pt x="266" y="436"/>
                    <a:pt x="266" y="436"/>
                  </a:cubicBezTo>
                  <a:cubicBezTo>
                    <a:pt x="266" y="436"/>
                    <a:pt x="266" y="436"/>
                    <a:pt x="266" y="436"/>
                  </a:cubicBezTo>
                  <a:cubicBezTo>
                    <a:pt x="265" y="436"/>
                    <a:pt x="265" y="436"/>
                    <a:pt x="265" y="436"/>
                  </a:cubicBezTo>
                  <a:cubicBezTo>
                    <a:pt x="265" y="435"/>
                    <a:pt x="265" y="435"/>
                    <a:pt x="265" y="435"/>
                  </a:cubicBezTo>
                  <a:cubicBezTo>
                    <a:pt x="265" y="435"/>
                    <a:pt x="265" y="435"/>
                    <a:pt x="265" y="435"/>
                  </a:cubicBezTo>
                  <a:cubicBezTo>
                    <a:pt x="265" y="435"/>
                    <a:pt x="265" y="435"/>
                    <a:pt x="265" y="435"/>
                  </a:cubicBezTo>
                  <a:cubicBezTo>
                    <a:pt x="264" y="435"/>
                    <a:pt x="264" y="435"/>
                    <a:pt x="264" y="435"/>
                  </a:cubicBezTo>
                  <a:cubicBezTo>
                    <a:pt x="264" y="435"/>
                    <a:pt x="264" y="435"/>
                    <a:pt x="264" y="435"/>
                  </a:cubicBezTo>
                  <a:cubicBezTo>
                    <a:pt x="263" y="435"/>
                    <a:pt x="263" y="435"/>
                    <a:pt x="263" y="435"/>
                  </a:cubicBezTo>
                  <a:cubicBezTo>
                    <a:pt x="263" y="435"/>
                    <a:pt x="263" y="435"/>
                    <a:pt x="263" y="435"/>
                  </a:cubicBezTo>
                  <a:cubicBezTo>
                    <a:pt x="263" y="435"/>
                    <a:pt x="263" y="435"/>
                    <a:pt x="263" y="435"/>
                  </a:cubicBezTo>
                  <a:cubicBezTo>
                    <a:pt x="263" y="435"/>
                    <a:pt x="263" y="435"/>
                    <a:pt x="263" y="435"/>
                  </a:cubicBezTo>
                  <a:cubicBezTo>
                    <a:pt x="262" y="435"/>
                    <a:pt x="262" y="435"/>
                    <a:pt x="262" y="436"/>
                  </a:cubicBezTo>
                  <a:cubicBezTo>
                    <a:pt x="262" y="436"/>
                    <a:pt x="262" y="436"/>
                    <a:pt x="262" y="436"/>
                  </a:cubicBezTo>
                  <a:cubicBezTo>
                    <a:pt x="262" y="436"/>
                    <a:pt x="262" y="436"/>
                    <a:pt x="262" y="436"/>
                  </a:cubicBezTo>
                  <a:cubicBezTo>
                    <a:pt x="262" y="436"/>
                    <a:pt x="262" y="436"/>
                    <a:pt x="262" y="436"/>
                  </a:cubicBezTo>
                  <a:cubicBezTo>
                    <a:pt x="263" y="437"/>
                    <a:pt x="262" y="436"/>
                    <a:pt x="262" y="437"/>
                  </a:cubicBezTo>
                  <a:cubicBezTo>
                    <a:pt x="262" y="437"/>
                    <a:pt x="262" y="437"/>
                    <a:pt x="262" y="437"/>
                  </a:cubicBezTo>
                  <a:cubicBezTo>
                    <a:pt x="262" y="437"/>
                    <a:pt x="262" y="437"/>
                    <a:pt x="262" y="437"/>
                  </a:cubicBezTo>
                  <a:cubicBezTo>
                    <a:pt x="262" y="437"/>
                    <a:pt x="262" y="437"/>
                    <a:pt x="262" y="437"/>
                  </a:cubicBezTo>
                  <a:cubicBezTo>
                    <a:pt x="262" y="438"/>
                    <a:pt x="262" y="438"/>
                    <a:pt x="262" y="438"/>
                  </a:cubicBezTo>
                  <a:cubicBezTo>
                    <a:pt x="262" y="438"/>
                    <a:pt x="262" y="438"/>
                    <a:pt x="262" y="438"/>
                  </a:cubicBezTo>
                  <a:cubicBezTo>
                    <a:pt x="262" y="438"/>
                    <a:pt x="262" y="438"/>
                    <a:pt x="261" y="438"/>
                  </a:cubicBezTo>
                  <a:cubicBezTo>
                    <a:pt x="261" y="438"/>
                    <a:pt x="261" y="438"/>
                    <a:pt x="261" y="438"/>
                  </a:cubicBezTo>
                  <a:cubicBezTo>
                    <a:pt x="260" y="438"/>
                    <a:pt x="260" y="438"/>
                    <a:pt x="260" y="438"/>
                  </a:cubicBezTo>
                  <a:cubicBezTo>
                    <a:pt x="261" y="438"/>
                    <a:pt x="261" y="438"/>
                    <a:pt x="261" y="438"/>
                  </a:cubicBezTo>
                  <a:cubicBezTo>
                    <a:pt x="261" y="438"/>
                    <a:pt x="261" y="438"/>
                    <a:pt x="261" y="438"/>
                  </a:cubicBezTo>
                  <a:cubicBezTo>
                    <a:pt x="261" y="439"/>
                    <a:pt x="261" y="439"/>
                    <a:pt x="261" y="439"/>
                  </a:cubicBezTo>
                  <a:cubicBezTo>
                    <a:pt x="260" y="439"/>
                    <a:pt x="260" y="439"/>
                    <a:pt x="260" y="439"/>
                  </a:cubicBezTo>
                  <a:cubicBezTo>
                    <a:pt x="260" y="439"/>
                    <a:pt x="260" y="439"/>
                    <a:pt x="260" y="439"/>
                  </a:cubicBezTo>
                  <a:cubicBezTo>
                    <a:pt x="259" y="439"/>
                    <a:pt x="259" y="439"/>
                    <a:pt x="259" y="439"/>
                  </a:cubicBezTo>
                  <a:cubicBezTo>
                    <a:pt x="259" y="439"/>
                    <a:pt x="259" y="439"/>
                    <a:pt x="259" y="439"/>
                  </a:cubicBezTo>
                  <a:cubicBezTo>
                    <a:pt x="259" y="439"/>
                    <a:pt x="259" y="439"/>
                    <a:pt x="259" y="439"/>
                  </a:cubicBezTo>
                  <a:cubicBezTo>
                    <a:pt x="259" y="439"/>
                    <a:pt x="259" y="439"/>
                    <a:pt x="259" y="439"/>
                  </a:cubicBezTo>
                  <a:cubicBezTo>
                    <a:pt x="259" y="439"/>
                    <a:pt x="259" y="439"/>
                    <a:pt x="259" y="439"/>
                  </a:cubicBezTo>
                  <a:cubicBezTo>
                    <a:pt x="259" y="439"/>
                    <a:pt x="259" y="440"/>
                    <a:pt x="260" y="440"/>
                  </a:cubicBezTo>
                  <a:cubicBezTo>
                    <a:pt x="260" y="441"/>
                    <a:pt x="260" y="441"/>
                    <a:pt x="260" y="441"/>
                  </a:cubicBezTo>
                  <a:cubicBezTo>
                    <a:pt x="260" y="441"/>
                    <a:pt x="260" y="441"/>
                    <a:pt x="260" y="441"/>
                  </a:cubicBezTo>
                  <a:cubicBezTo>
                    <a:pt x="259" y="440"/>
                    <a:pt x="259" y="440"/>
                    <a:pt x="259" y="440"/>
                  </a:cubicBezTo>
                  <a:cubicBezTo>
                    <a:pt x="259" y="440"/>
                    <a:pt x="259" y="440"/>
                    <a:pt x="259" y="440"/>
                  </a:cubicBezTo>
                  <a:cubicBezTo>
                    <a:pt x="259" y="441"/>
                    <a:pt x="259" y="441"/>
                    <a:pt x="259" y="441"/>
                  </a:cubicBezTo>
                  <a:cubicBezTo>
                    <a:pt x="259" y="441"/>
                    <a:pt x="259" y="441"/>
                    <a:pt x="259" y="441"/>
                  </a:cubicBezTo>
                  <a:cubicBezTo>
                    <a:pt x="259" y="441"/>
                    <a:pt x="259" y="441"/>
                    <a:pt x="259" y="441"/>
                  </a:cubicBezTo>
                  <a:cubicBezTo>
                    <a:pt x="260" y="442"/>
                    <a:pt x="260" y="442"/>
                    <a:pt x="260" y="442"/>
                  </a:cubicBezTo>
                  <a:cubicBezTo>
                    <a:pt x="260" y="442"/>
                    <a:pt x="260" y="442"/>
                    <a:pt x="260" y="442"/>
                  </a:cubicBezTo>
                  <a:cubicBezTo>
                    <a:pt x="260" y="443"/>
                    <a:pt x="260" y="443"/>
                    <a:pt x="260" y="443"/>
                  </a:cubicBezTo>
                  <a:cubicBezTo>
                    <a:pt x="260" y="443"/>
                    <a:pt x="260" y="443"/>
                    <a:pt x="260" y="443"/>
                  </a:cubicBezTo>
                  <a:cubicBezTo>
                    <a:pt x="261" y="444"/>
                    <a:pt x="261" y="444"/>
                    <a:pt x="261" y="444"/>
                  </a:cubicBezTo>
                  <a:cubicBezTo>
                    <a:pt x="261" y="444"/>
                    <a:pt x="261" y="444"/>
                    <a:pt x="261" y="444"/>
                  </a:cubicBezTo>
                  <a:cubicBezTo>
                    <a:pt x="261" y="445"/>
                    <a:pt x="261" y="445"/>
                    <a:pt x="261" y="445"/>
                  </a:cubicBezTo>
                  <a:cubicBezTo>
                    <a:pt x="261" y="444"/>
                    <a:pt x="261" y="444"/>
                    <a:pt x="261" y="444"/>
                  </a:cubicBezTo>
                  <a:cubicBezTo>
                    <a:pt x="262" y="444"/>
                    <a:pt x="262" y="444"/>
                    <a:pt x="262" y="444"/>
                  </a:cubicBezTo>
                  <a:cubicBezTo>
                    <a:pt x="262" y="444"/>
                    <a:pt x="262" y="444"/>
                    <a:pt x="262" y="444"/>
                  </a:cubicBezTo>
                  <a:cubicBezTo>
                    <a:pt x="262" y="443"/>
                    <a:pt x="262" y="443"/>
                    <a:pt x="262" y="443"/>
                  </a:cubicBezTo>
                  <a:cubicBezTo>
                    <a:pt x="262" y="443"/>
                    <a:pt x="262" y="443"/>
                    <a:pt x="262" y="443"/>
                  </a:cubicBezTo>
                  <a:cubicBezTo>
                    <a:pt x="262" y="443"/>
                    <a:pt x="262" y="443"/>
                    <a:pt x="262" y="443"/>
                  </a:cubicBezTo>
                  <a:cubicBezTo>
                    <a:pt x="263" y="443"/>
                    <a:pt x="263" y="443"/>
                    <a:pt x="263" y="443"/>
                  </a:cubicBezTo>
                  <a:cubicBezTo>
                    <a:pt x="262" y="442"/>
                    <a:pt x="262" y="442"/>
                    <a:pt x="262" y="442"/>
                  </a:cubicBezTo>
                  <a:cubicBezTo>
                    <a:pt x="263" y="442"/>
                    <a:pt x="263" y="442"/>
                    <a:pt x="263" y="442"/>
                  </a:cubicBezTo>
                  <a:cubicBezTo>
                    <a:pt x="263" y="442"/>
                    <a:pt x="263" y="442"/>
                    <a:pt x="263" y="442"/>
                  </a:cubicBezTo>
                  <a:cubicBezTo>
                    <a:pt x="263" y="442"/>
                    <a:pt x="263" y="442"/>
                    <a:pt x="263" y="442"/>
                  </a:cubicBezTo>
                  <a:cubicBezTo>
                    <a:pt x="263" y="442"/>
                    <a:pt x="263" y="442"/>
                    <a:pt x="263" y="442"/>
                  </a:cubicBezTo>
                  <a:cubicBezTo>
                    <a:pt x="264" y="443"/>
                    <a:pt x="264" y="443"/>
                    <a:pt x="264" y="443"/>
                  </a:cubicBezTo>
                  <a:cubicBezTo>
                    <a:pt x="265" y="442"/>
                    <a:pt x="265" y="442"/>
                    <a:pt x="265" y="442"/>
                  </a:cubicBezTo>
                  <a:cubicBezTo>
                    <a:pt x="265" y="442"/>
                    <a:pt x="265" y="442"/>
                    <a:pt x="265" y="442"/>
                  </a:cubicBezTo>
                  <a:cubicBezTo>
                    <a:pt x="265" y="442"/>
                    <a:pt x="265" y="442"/>
                    <a:pt x="265" y="442"/>
                  </a:cubicBezTo>
                  <a:cubicBezTo>
                    <a:pt x="266" y="442"/>
                    <a:pt x="266" y="442"/>
                    <a:pt x="266" y="442"/>
                  </a:cubicBezTo>
                  <a:cubicBezTo>
                    <a:pt x="266" y="442"/>
                    <a:pt x="266" y="442"/>
                    <a:pt x="266" y="442"/>
                  </a:cubicBezTo>
                  <a:cubicBezTo>
                    <a:pt x="266" y="442"/>
                    <a:pt x="266" y="442"/>
                    <a:pt x="266" y="442"/>
                  </a:cubicBezTo>
                  <a:cubicBezTo>
                    <a:pt x="267" y="442"/>
                    <a:pt x="267" y="442"/>
                    <a:pt x="267" y="442"/>
                  </a:cubicBezTo>
                  <a:cubicBezTo>
                    <a:pt x="267" y="442"/>
                    <a:pt x="267" y="442"/>
                    <a:pt x="267" y="442"/>
                  </a:cubicBezTo>
                  <a:cubicBezTo>
                    <a:pt x="267" y="442"/>
                    <a:pt x="267" y="442"/>
                    <a:pt x="267" y="442"/>
                  </a:cubicBezTo>
                  <a:cubicBezTo>
                    <a:pt x="267" y="442"/>
                    <a:pt x="267" y="442"/>
                    <a:pt x="267" y="442"/>
                  </a:cubicBezTo>
                  <a:cubicBezTo>
                    <a:pt x="268" y="441"/>
                    <a:pt x="268" y="441"/>
                    <a:pt x="268" y="441"/>
                  </a:cubicBezTo>
                  <a:cubicBezTo>
                    <a:pt x="268" y="441"/>
                    <a:pt x="268" y="441"/>
                    <a:pt x="268" y="441"/>
                  </a:cubicBezTo>
                  <a:cubicBezTo>
                    <a:pt x="268" y="441"/>
                    <a:pt x="268" y="441"/>
                    <a:pt x="268" y="441"/>
                  </a:cubicBezTo>
                  <a:cubicBezTo>
                    <a:pt x="268" y="441"/>
                    <a:pt x="268" y="441"/>
                    <a:pt x="268" y="441"/>
                  </a:cubicBezTo>
                  <a:cubicBezTo>
                    <a:pt x="268" y="442"/>
                    <a:pt x="268" y="442"/>
                    <a:pt x="268" y="442"/>
                  </a:cubicBezTo>
                  <a:cubicBezTo>
                    <a:pt x="269" y="442"/>
                    <a:pt x="269" y="442"/>
                    <a:pt x="269" y="442"/>
                  </a:cubicBezTo>
                  <a:cubicBezTo>
                    <a:pt x="269" y="441"/>
                    <a:pt x="269" y="441"/>
                    <a:pt x="269" y="441"/>
                  </a:cubicBezTo>
                  <a:cubicBezTo>
                    <a:pt x="269" y="442"/>
                    <a:pt x="269" y="442"/>
                    <a:pt x="269" y="442"/>
                  </a:cubicBezTo>
                  <a:cubicBezTo>
                    <a:pt x="269" y="442"/>
                    <a:pt x="269" y="442"/>
                    <a:pt x="269" y="442"/>
                  </a:cubicBezTo>
                  <a:cubicBezTo>
                    <a:pt x="269" y="442"/>
                    <a:pt x="269" y="442"/>
                    <a:pt x="269" y="442"/>
                  </a:cubicBezTo>
                  <a:cubicBezTo>
                    <a:pt x="269" y="443"/>
                    <a:pt x="269" y="443"/>
                    <a:pt x="269" y="444"/>
                  </a:cubicBezTo>
                  <a:cubicBezTo>
                    <a:pt x="269" y="444"/>
                    <a:pt x="269" y="444"/>
                    <a:pt x="269" y="444"/>
                  </a:cubicBezTo>
                  <a:cubicBezTo>
                    <a:pt x="269" y="444"/>
                    <a:pt x="269" y="444"/>
                    <a:pt x="269" y="444"/>
                  </a:cubicBezTo>
                  <a:cubicBezTo>
                    <a:pt x="269" y="444"/>
                    <a:pt x="269" y="444"/>
                    <a:pt x="269" y="444"/>
                  </a:cubicBezTo>
                  <a:cubicBezTo>
                    <a:pt x="269" y="445"/>
                    <a:pt x="269" y="445"/>
                    <a:pt x="269" y="445"/>
                  </a:cubicBezTo>
                  <a:cubicBezTo>
                    <a:pt x="269" y="445"/>
                    <a:pt x="269" y="445"/>
                    <a:pt x="269" y="445"/>
                  </a:cubicBezTo>
                  <a:cubicBezTo>
                    <a:pt x="269" y="445"/>
                    <a:pt x="269" y="445"/>
                    <a:pt x="269" y="445"/>
                  </a:cubicBezTo>
                  <a:cubicBezTo>
                    <a:pt x="269" y="445"/>
                    <a:pt x="269" y="445"/>
                    <a:pt x="269" y="445"/>
                  </a:cubicBezTo>
                  <a:cubicBezTo>
                    <a:pt x="268" y="445"/>
                    <a:pt x="268" y="445"/>
                    <a:pt x="268" y="445"/>
                  </a:cubicBezTo>
                  <a:cubicBezTo>
                    <a:pt x="268" y="445"/>
                    <a:pt x="268" y="445"/>
                    <a:pt x="268" y="445"/>
                  </a:cubicBezTo>
                  <a:cubicBezTo>
                    <a:pt x="268" y="446"/>
                    <a:pt x="268" y="446"/>
                    <a:pt x="268" y="446"/>
                  </a:cubicBezTo>
                  <a:cubicBezTo>
                    <a:pt x="268" y="445"/>
                    <a:pt x="268" y="445"/>
                    <a:pt x="268" y="445"/>
                  </a:cubicBezTo>
                  <a:cubicBezTo>
                    <a:pt x="267" y="446"/>
                    <a:pt x="267" y="446"/>
                    <a:pt x="267" y="446"/>
                  </a:cubicBezTo>
                  <a:cubicBezTo>
                    <a:pt x="267" y="446"/>
                    <a:pt x="267" y="446"/>
                    <a:pt x="267" y="446"/>
                  </a:cubicBezTo>
                  <a:cubicBezTo>
                    <a:pt x="266" y="446"/>
                    <a:pt x="266" y="446"/>
                    <a:pt x="266" y="446"/>
                  </a:cubicBezTo>
                  <a:cubicBezTo>
                    <a:pt x="266" y="446"/>
                    <a:pt x="265" y="447"/>
                    <a:pt x="265" y="447"/>
                  </a:cubicBezTo>
                  <a:cubicBezTo>
                    <a:pt x="265" y="447"/>
                    <a:pt x="265" y="447"/>
                    <a:pt x="265" y="447"/>
                  </a:cubicBezTo>
                  <a:cubicBezTo>
                    <a:pt x="266" y="448"/>
                    <a:pt x="266" y="448"/>
                    <a:pt x="266" y="448"/>
                  </a:cubicBezTo>
                  <a:cubicBezTo>
                    <a:pt x="267" y="448"/>
                    <a:pt x="267" y="448"/>
                    <a:pt x="267" y="448"/>
                  </a:cubicBezTo>
                  <a:cubicBezTo>
                    <a:pt x="267" y="448"/>
                    <a:pt x="267" y="448"/>
                    <a:pt x="267" y="448"/>
                  </a:cubicBezTo>
                  <a:cubicBezTo>
                    <a:pt x="267" y="448"/>
                    <a:pt x="267" y="448"/>
                    <a:pt x="267" y="448"/>
                  </a:cubicBezTo>
                  <a:cubicBezTo>
                    <a:pt x="267" y="448"/>
                    <a:pt x="267" y="448"/>
                    <a:pt x="267" y="448"/>
                  </a:cubicBezTo>
                  <a:cubicBezTo>
                    <a:pt x="267" y="448"/>
                    <a:pt x="267" y="448"/>
                    <a:pt x="267" y="448"/>
                  </a:cubicBezTo>
                  <a:cubicBezTo>
                    <a:pt x="268" y="447"/>
                    <a:pt x="268" y="447"/>
                    <a:pt x="268" y="447"/>
                  </a:cubicBezTo>
                  <a:cubicBezTo>
                    <a:pt x="268" y="447"/>
                    <a:pt x="268" y="447"/>
                    <a:pt x="268" y="447"/>
                  </a:cubicBezTo>
                  <a:cubicBezTo>
                    <a:pt x="268" y="447"/>
                    <a:pt x="268" y="447"/>
                    <a:pt x="268" y="447"/>
                  </a:cubicBezTo>
                  <a:cubicBezTo>
                    <a:pt x="269" y="447"/>
                    <a:pt x="269" y="447"/>
                    <a:pt x="269" y="447"/>
                  </a:cubicBezTo>
                  <a:cubicBezTo>
                    <a:pt x="269" y="447"/>
                    <a:pt x="269" y="447"/>
                    <a:pt x="269" y="447"/>
                  </a:cubicBezTo>
                  <a:cubicBezTo>
                    <a:pt x="270" y="447"/>
                    <a:pt x="270" y="447"/>
                    <a:pt x="270" y="447"/>
                  </a:cubicBezTo>
                  <a:cubicBezTo>
                    <a:pt x="269" y="447"/>
                    <a:pt x="269" y="447"/>
                    <a:pt x="269" y="447"/>
                  </a:cubicBezTo>
                  <a:cubicBezTo>
                    <a:pt x="269" y="448"/>
                    <a:pt x="269" y="448"/>
                    <a:pt x="269" y="448"/>
                  </a:cubicBezTo>
                  <a:cubicBezTo>
                    <a:pt x="269" y="448"/>
                    <a:pt x="269" y="448"/>
                    <a:pt x="269" y="448"/>
                  </a:cubicBezTo>
                  <a:cubicBezTo>
                    <a:pt x="269" y="448"/>
                    <a:pt x="269" y="448"/>
                    <a:pt x="269" y="448"/>
                  </a:cubicBezTo>
                  <a:cubicBezTo>
                    <a:pt x="269" y="449"/>
                    <a:pt x="269" y="449"/>
                    <a:pt x="269" y="449"/>
                  </a:cubicBezTo>
                  <a:cubicBezTo>
                    <a:pt x="268" y="449"/>
                    <a:pt x="268" y="449"/>
                    <a:pt x="268" y="449"/>
                  </a:cubicBezTo>
                  <a:cubicBezTo>
                    <a:pt x="268" y="449"/>
                    <a:pt x="268" y="449"/>
                    <a:pt x="268" y="449"/>
                  </a:cubicBezTo>
                  <a:cubicBezTo>
                    <a:pt x="268" y="449"/>
                    <a:pt x="268" y="449"/>
                    <a:pt x="268" y="449"/>
                  </a:cubicBezTo>
                  <a:cubicBezTo>
                    <a:pt x="268" y="450"/>
                    <a:pt x="268" y="450"/>
                    <a:pt x="268" y="450"/>
                  </a:cubicBezTo>
                  <a:cubicBezTo>
                    <a:pt x="268" y="450"/>
                    <a:pt x="268" y="450"/>
                    <a:pt x="268" y="450"/>
                  </a:cubicBezTo>
                  <a:cubicBezTo>
                    <a:pt x="268" y="450"/>
                    <a:pt x="268" y="450"/>
                    <a:pt x="268" y="450"/>
                  </a:cubicBezTo>
                  <a:cubicBezTo>
                    <a:pt x="268" y="450"/>
                    <a:pt x="268" y="450"/>
                    <a:pt x="268" y="450"/>
                  </a:cubicBezTo>
                  <a:cubicBezTo>
                    <a:pt x="268" y="450"/>
                    <a:pt x="268" y="450"/>
                    <a:pt x="268" y="450"/>
                  </a:cubicBezTo>
                  <a:cubicBezTo>
                    <a:pt x="268" y="451"/>
                    <a:pt x="268" y="451"/>
                    <a:pt x="268" y="451"/>
                  </a:cubicBezTo>
                  <a:cubicBezTo>
                    <a:pt x="268" y="451"/>
                    <a:pt x="268" y="451"/>
                    <a:pt x="268" y="451"/>
                  </a:cubicBezTo>
                  <a:cubicBezTo>
                    <a:pt x="268" y="451"/>
                    <a:pt x="268" y="451"/>
                    <a:pt x="268" y="451"/>
                  </a:cubicBezTo>
                  <a:cubicBezTo>
                    <a:pt x="268" y="451"/>
                    <a:pt x="268" y="451"/>
                    <a:pt x="268" y="451"/>
                  </a:cubicBezTo>
                  <a:cubicBezTo>
                    <a:pt x="268" y="452"/>
                    <a:pt x="268" y="452"/>
                    <a:pt x="268" y="452"/>
                  </a:cubicBezTo>
                  <a:cubicBezTo>
                    <a:pt x="268" y="452"/>
                    <a:pt x="268" y="452"/>
                    <a:pt x="268" y="452"/>
                  </a:cubicBezTo>
                  <a:cubicBezTo>
                    <a:pt x="269" y="453"/>
                    <a:pt x="269" y="453"/>
                    <a:pt x="269" y="453"/>
                  </a:cubicBezTo>
                  <a:cubicBezTo>
                    <a:pt x="268" y="453"/>
                    <a:pt x="268" y="453"/>
                    <a:pt x="268" y="453"/>
                  </a:cubicBezTo>
                  <a:cubicBezTo>
                    <a:pt x="267" y="453"/>
                    <a:pt x="267" y="453"/>
                    <a:pt x="267" y="453"/>
                  </a:cubicBezTo>
                  <a:cubicBezTo>
                    <a:pt x="267" y="452"/>
                    <a:pt x="267" y="452"/>
                    <a:pt x="267" y="452"/>
                  </a:cubicBezTo>
                  <a:cubicBezTo>
                    <a:pt x="266" y="453"/>
                    <a:pt x="266" y="453"/>
                    <a:pt x="266" y="453"/>
                  </a:cubicBezTo>
                  <a:cubicBezTo>
                    <a:pt x="267" y="453"/>
                    <a:pt x="267" y="453"/>
                    <a:pt x="267" y="453"/>
                  </a:cubicBezTo>
                  <a:cubicBezTo>
                    <a:pt x="266" y="454"/>
                    <a:pt x="266" y="454"/>
                    <a:pt x="266" y="454"/>
                  </a:cubicBezTo>
                  <a:cubicBezTo>
                    <a:pt x="266" y="453"/>
                    <a:pt x="266" y="453"/>
                    <a:pt x="266" y="453"/>
                  </a:cubicBezTo>
                  <a:cubicBezTo>
                    <a:pt x="266" y="453"/>
                    <a:pt x="266" y="453"/>
                    <a:pt x="266" y="453"/>
                  </a:cubicBezTo>
                  <a:cubicBezTo>
                    <a:pt x="266" y="453"/>
                    <a:pt x="266" y="453"/>
                    <a:pt x="266" y="453"/>
                  </a:cubicBezTo>
                  <a:cubicBezTo>
                    <a:pt x="266" y="453"/>
                    <a:pt x="266" y="453"/>
                    <a:pt x="266" y="453"/>
                  </a:cubicBezTo>
                  <a:cubicBezTo>
                    <a:pt x="266" y="452"/>
                    <a:pt x="266" y="452"/>
                    <a:pt x="266" y="452"/>
                  </a:cubicBezTo>
                  <a:cubicBezTo>
                    <a:pt x="266" y="452"/>
                    <a:pt x="266" y="452"/>
                    <a:pt x="266" y="452"/>
                  </a:cubicBezTo>
                  <a:cubicBezTo>
                    <a:pt x="265" y="453"/>
                    <a:pt x="265" y="453"/>
                    <a:pt x="265" y="453"/>
                  </a:cubicBezTo>
                  <a:cubicBezTo>
                    <a:pt x="265" y="453"/>
                    <a:pt x="265" y="453"/>
                    <a:pt x="265" y="453"/>
                  </a:cubicBezTo>
                  <a:cubicBezTo>
                    <a:pt x="265" y="453"/>
                    <a:pt x="265" y="453"/>
                    <a:pt x="265" y="453"/>
                  </a:cubicBezTo>
                  <a:cubicBezTo>
                    <a:pt x="266" y="453"/>
                    <a:pt x="266" y="453"/>
                    <a:pt x="266" y="453"/>
                  </a:cubicBezTo>
                  <a:cubicBezTo>
                    <a:pt x="265" y="454"/>
                    <a:pt x="265" y="454"/>
                    <a:pt x="265" y="454"/>
                  </a:cubicBezTo>
                  <a:cubicBezTo>
                    <a:pt x="266" y="455"/>
                    <a:pt x="266" y="454"/>
                    <a:pt x="266" y="455"/>
                  </a:cubicBezTo>
                  <a:cubicBezTo>
                    <a:pt x="265" y="455"/>
                    <a:pt x="265" y="455"/>
                    <a:pt x="265" y="455"/>
                  </a:cubicBezTo>
                  <a:cubicBezTo>
                    <a:pt x="266" y="455"/>
                    <a:pt x="266" y="455"/>
                    <a:pt x="266" y="455"/>
                  </a:cubicBezTo>
                  <a:cubicBezTo>
                    <a:pt x="266" y="455"/>
                    <a:pt x="266" y="455"/>
                    <a:pt x="266" y="455"/>
                  </a:cubicBezTo>
                  <a:cubicBezTo>
                    <a:pt x="266" y="456"/>
                    <a:pt x="266" y="456"/>
                    <a:pt x="266" y="456"/>
                  </a:cubicBezTo>
                  <a:cubicBezTo>
                    <a:pt x="266" y="456"/>
                    <a:pt x="266" y="456"/>
                    <a:pt x="266" y="456"/>
                  </a:cubicBezTo>
                  <a:cubicBezTo>
                    <a:pt x="266" y="456"/>
                    <a:pt x="266" y="456"/>
                    <a:pt x="266" y="456"/>
                  </a:cubicBezTo>
                  <a:cubicBezTo>
                    <a:pt x="266" y="456"/>
                    <a:pt x="266" y="456"/>
                    <a:pt x="266" y="456"/>
                  </a:cubicBezTo>
                  <a:cubicBezTo>
                    <a:pt x="266" y="457"/>
                    <a:pt x="266" y="457"/>
                    <a:pt x="266" y="457"/>
                  </a:cubicBezTo>
                  <a:cubicBezTo>
                    <a:pt x="266" y="457"/>
                    <a:pt x="266" y="457"/>
                    <a:pt x="266" y="457"/>
                  </a:cubicBezTo>
                  <a:cubicBezTo>
                    <a:pt x="266" y="457"/>
                    <a:pt x="266" y="457"/>
                    <a:pt x="266" y="457"/>
                  </a:cubicBezTo>
                  <a:cubicBezTo>
                    <a:pt x="266" y="458"/>
                    <a:pt x="266" y="458"/>
                    <a:pt x="266" y="458"/>
                  </a:cubicBezTo>
                  <a:cubicBezTo>
                    <a:pt x="266" y="458"/>
                    <a:pt x="266" y="458"/>
                    <a:pt x="266" y="458"/>
                  </a:cubicBezTo>
                  <a:cubicBezTo>
                    <a:pt x="266" y="458"/>
                    <a:pt x="266" y="458"/>
                    <a:pt x="266" y="458"/>
                  </a:cubicBezTo>
                  <a:cubicBezTo>
                    <a:pt x="266" y="459"/>
                    <a:pt x="266" y="459"/>
                    <a:pt x="266" y="459"/>
                  </a:cubicBezTo>
                  <a:cubicBezTo>
                    <a:pt x="266" y="459"/>
                    <a:pt x="266" y="459"/>
                    <a:pt x="266" y="459"/>
                  </a:cubicBezTo>
                  <a:cubicBezTo>
                    <a:pt x="266" y="459"/>
                    <a:pt x="266" y="459"/>
                    <a:pt x="266" y="459"/>
                  </a:cubicBezTo>
                  <a:cubicBezTo>
                    <a:pt x="266" y="459"/>
                    <a:pt x="266" y="459"/>
                    <a:pt x="266" y="459"/>
                  </a:cubicBezTo>
                  <a:cubicBezTo>
                    <a:pt x="266" y="459"/>
                    <a:pt x="266" y="459"/>
                    <a:pt x="266" y="459"/>
                  </a:cubicBezTo>
                  <a:cubicBezTo>
                    <a:pt x="266" y="459"/>
                    <a:pt x="266" y="459"/>
                    <a:pt x="266" y="459"/>
                  </a:cubicBezTo>
                  <a:cubicBezTo>
                    <a:pt x="265" y="459"/>
                    <a:pt x="265" y="459"/>
                    <a:pt x="265" y="459"/>
                  </a:cubicBezTo>
                  <a:cubicBezTo>
                    <a:pt x="265" y="459"/>
                    <a:pt x="265" y="459"/>
                    <a:pt x="265" y="459"/>
                  </a:cubicBezTo>
                  <a:cubicBezTo>
                    <a:pt x="265" y="459"/>
                    <a:pt x="265" y="459"/>
                    <a:pt x="265" y="459"/>
                  </a:cubicBezTo>
                  <a:cubicBezTo>
                    <a:pt x="265" y="459"/>
                    <a:pt x="265" y="459"/>
                    <a:pt x="265" y="459"/>
                  </a:cubicBezTo>
                  <a:cubicBezTo>
                    <a:pt x="264" y="459"/>
                    <a:pt x="264" y="459"/>
                    <a:pt x="264" y="459"/>
                  </a:cubicBezTo>
                  <a:cubicBezTo>
                    <a:pt x="264" y="460"/>
                    <a:pt x="264" y="460"/>
                    <a:pt x="264" y="460"/>
                  </a:cubicBezTo>
                  <a:cubicBezTo>
                    <a:pt x="264" y="460"/>
                    <a:pt x="264" y="460"/>
                    <a:pt x="264" y="460"/>
                  </a:cubicBezTo>
                  <a:cubicBezTo>
                    <a:pt x="264" y="460"/>
                    <a:pt x="264" y="460"/>
                    <a:pt x="264" y="460"/>
                  </a:cubicBezTo>
                  <a:cubicBezTo>
                    <a:pt x="264" y="460"/>
                    <a:pt x="264" y="460"/>
                    <a:pt x="264" y="460"/>
                  </a:cubicBezTo>
                  <a:cubicBezTo>
                    <a:pt x="264" y="460"/>
                    <a:pt x="264" y="460"/>
                    <a:pt x="264" y="460"/>
                  </a:cubicBezTo>
                  <a:cubicBezTo>
                    <a:pt x="264" y="460"/>
                    <a:pt x="264" y="460"/>
                    <a:pt x="264" y="460"/>
                  </a:cubicBezTo>
                  <a:cubicBezTo>
                    <a:pt x="263" y="460"/>
                    <a:pt x="263" y="460"/>
                    <a:pt x="263" y="460"/>
                  </a:cubicBezTo>
                  <a:cubicBezTo>
                    <a:pt x="263" y="459"/>
                    <a:pt x="262" y="458"/>
                    <a:pt x="261" y="458"/>
                  </a:cubicBezTo>
                  <a:cubicBezTo>
                    <a:pt x="261" y="457"/>
                    <a:pt x="261" y="457"/>
                    <a:pt x="261" y="457"/>
                  </a:cubicBezTo>
                  <a:cubicBezTo>
                    <a:pt x="260" y="457"/>
                    <a:pt x="260" y="457"/>
                    <a:pt x="260" y="457"/>
                  </a:cubicBezTo>
                  <a:cubicBezTo>
                    <a:pt x="260" y="457"/>
                    <a:pt x="260" y="457"/>
                    <a:pt x="259" y="457"/>
                  </a:cubicBezTo>
                  <a:cubicBezTo>
                    <a:pt x="259" y="457"/>
                    <a:pt x="259" y="457"/>
                    <a:pt x="259" y="457"/>
                  </a:cubicBezTo>
                  <a:cubicBezTo>
                    <a:pt x="259" y="457"/>
                    <a:pt x="259" y="457"/>
                    <a:pt x="259" y="457"/>
                  </a:cubicBezTo>
                  <a:cubicBezTo>
                    <a:pt x="258" y="457"/>
                    <a:pt x="258" y="457"/>
                    <a:pt x="258" y="457"/>
                  </a:cubicBezTo>
                  <a:cubicBezTo>
                    <a:pt x="257" y="458"/>
                    <a:pt x="257" y="458"/>
                    <a:pt x="257" y="458"/>
                  </a:cubicBezTo>
                  <a:cubicBezTo>
                    <a:pt x="258" y="458"/>
                    <a:pt x="258" y="458"/>
                    <a:pt x="258" y="458"/>
                  </a:cubicBezTo>
                  <a:cubicBezTo>
                    <a:pt x="258" y="459"/>
                    <a:pt x="258" y="459"/>
                    <a:pt x="258" y="459"/>
                  </a:cubicBezTo>
                  <a:cubicBezTo>
                    <a:pt x="259" y="460"/>
                    <a:pt x="259" y="460"/>
                    <a:pt x="259" y="460"/>
                  </a:cubicBezTo>
                  <a:cubicBezTo>
                    <a:pt x="259" y="460"/>
                    <a:pt x="259" y="460"/>
                    <a:pt x="259" y="460"/>
                  </a:cubicBezTo>
                  <a:cubicBezTo>
                    <a:pt x="259" y="460"/>
                    <a:pt x="259" y="460"/>
                    <a:pt x="259" y="460"/>
                  </a:cubicBezTo>
                  <a:cubicBezTo>
                    <a:pt x="259" y="460"/>
                    <a:pt x="259" y="460"/>
                    <a:pt x="259" y="460"/>
                  </a:cubicBezTo>
                  <a:cubicBezTo>
                    <a:pt x="259" y="460"/>
                    <a:pt x="259" y="460"/>
                    <a:pt x="259" y="460"/>
                  </a:cubicBezTo>
                  <a:cubicBezTo>
                    <a:pt x="259" y="460"/>
                    <a:pt x="259" y="460"/>
                    <a:pt x="259" y="460"/>
                  </a:cubicBezTo>
                  <a:cubicBezTo>
                    <a:pt x="259" y="460"/>
                    <a:pt x="259" y="460"/>
                    <a:pt x="259" y="460"/>
                  </a:cubicBezTo>
                  <a:cubicBezTo>
                    <a:pt x="259" y="461"/>
                    <a:pt x="259" y="461"/>
                    <a:pt x="259" y="461"/>
                  </a:cubicBezTo>
                  <a:cubicBezTo>
                    <a:pt x="259" y="461"/>
                    <a:pt x="259" y="461"/>
                    <a:pt x="259" y="461"/>
                  </a:cubicBezTo>
                  <a:cubicBezTo>
                    <a:pt x="259" y="461"/>
                    <a:pt x="259" y="461"/>
                    <a:pt x="259" y="461"/>
                  </a:cubicBezTo>
                  <a:cubicBezTo>
                    <a:pt x="259" y="461"/>
                    <a:pt x="259" y="461"/>
                    <a:pt x="259" y="461"/>
                  </a:cubicBezTo>
                  <a:cubicBezTo>
                    <a:pt x="259" y="461"/>
                    <a:pt x="259" y="461"/>
                    <a:pt x="259" y="461"/>
                  </a:cubicBezTo>
                  <a:cubicBezTo>
                    <a:pt x="259" y="462"/>
                    <a:pt x="259" y="462"/>
                    <a:pt x="259" y="462"/>
                  </a:cubicBezTo>
                  <a:cubicBezTo>
                    <a:pt x="260" y="462"/>
                    <a:pt x="260" y="462"/>
                    <a:pt x="260" y="462"/>
                  </a:cubicBezTo>
                  <a:cubicBezTo>
                    <a:pt x="260" y="463"/>
                    <a:pt x="260" y="463"/>
                    <a:pt x="260" y="463"/>
                  </a:cubicBezTo>
                  <a:cubicBezTo>
                    <a:pt x="261" y="463"/>
                    <a:pt x="261" y="463"/>
                    <a:pt x="261" y="463"/>
                  </a:cubicBezTo>
                  <a:cubicBezTo>
                    <a:pt x="261" y="462"/>
                    <a:pt x="261" y="462"/>
                    <a:pt x="261" y="462"/>
                  </a:cubicBezTo>
                  <a:cubicBezTo>
                    <a:pt x="261" y="463"/>
                    <a:pt x="261" y="463"/>
                    <a:pt x="261" y="463"/>
                  </a:cubicBezTo>
                  <a:cubicBezTo>
                    <a:pt x="261" y="463"/>
                    <a:pt x="262" y="464"/>
                    <a:pt x="262" y="464"/>
                  </a:cubicBezTo>
                  <a:cubicBezTo>
                    <a:pt x="263" y="463"/>
                    <a:pt x="263" y="463"/>
                    <a:pt x="263" y="463"/>
                  </a:cubicBezTo>
                  <a:cubicBezTo>
                    <a:pt x="263" y="464"/>
                    <a:pt x="263" y="464"/>
                    <a:pt x="263" y="464"/>
                  </a:cubicBezTo>
                  <a:cubicBezTo>
                    <a:pt x="263" y="463"/>
                    <a:pt x="263" y="463"/>
                    <a:pt x="263" y="463"/>
                  </a:cubicBezTo>
                  <a:cubicBezTo>
                    <a:pt x="263" y="463"/>
                    <a:pt x="263" y="463"/>
                    <a:pt x="263" y="463"/>
                  </a:cubicBezTo>
                  <a:cubicBezTo>
                    <a:pt x="263" y="463"/>
                    <a:pt x="263" y="463"/>
                    <a:pt x="263" y="463"/>
                  </a:cubicBezTo>
                  <a:cubicBezTo>
                    <a:pt x="264" y="463"/>
                    <a:pt x="264" y="463"/>
                    <a:pt x="264" y="463"/>
                  </a:cubicBezTo>
                  <a:cubicBezTo>
                    <a:pt x="264" y="463"/>
                    <a:pt x="264" y="463"/>
                    <a:pt x="264" y="463"/>
                  </a:cubicBezTo>
                  <a:cubicBezTo>
                    <a:pt x="264" y="463"/>
                    <a:pt x="264" y="463"/>
                    <a:pt x="264" y="463"/>
                  </a:cubicBezTo>
                  <a:cubicBezTo>
                    <a:pt x="264" y="462"/>
                    <a:pt x="264" y="462"/>
                    <a:pt x="264" y="462"/>
                  </a:cubicBezTo>
                  <a:cubicBezTo>
                    <a:pt x="264" y="462"/>
                    <a:pt x="264" y="462"/>
                    <a:pt x="264" y="462"/>
                  </a:cubicBezTo>
                  <a:cubicBezTo>
                    <a:pt x="264" y="462"/>
                    <a:pt x="264" y="462"/>
                    <a:pt x="264" y="462"/>
                  </a:cubicBezTo>
                  <a:cubicBezTo>
                    <a:pt x="264" y="462"/>
                    <a:pt x="264" y="462"/>
                    <a:pt x="264" y="462"/>
                  </a:cubicBezTo>
                  <a:cubicBezTo>
                    <a:pt x="264" y="462"/>
                    <a:pt x="264" y="462"/>
                    <a:pt x="264" y="462"/>
                  </a:cubicBezTo>
                  <a:cubicBezTo>
                    <a:pt x="265" y="461"/>
                    <a:pt x="265" y="461"/>
                    <a:pt x="265" y="461"/>
                  </a:cubicBezTo>
                  <a:cubicBezTo>
                    <a:pt x="265" y="461"/>
                    <a:pt x="265" y="461"/>
                    <a:pt x="265" y="461"/>
                  </a:cubicBezTo>
                  <a:cubicBezTo>
                    <a:pt x="265" y="461"/>
                    <a:pt x="265" y="461"/>
                    <a:pt x="265" y="461"/>
                  </a:cubicBezTo>
                  <a:cubicBezTo>
                    <a:pt x="265" y="461"/>
                    <a:pt x="265" y="461"/>
                    <a:pt x="265" y="461"/>
                  </a:cubicBezTo>
                  <a:cubicBezTo>
                    <a:pt x="265" y="460"/>
                    <a:pt x="265" y="460"/>
                    <a:pt x="265" y="460"/>
                  </a:cubicBezTo>
                  <a:cubicBezTo>
                    <a:pt x="266" y="460"/>
                    <a:pt x="266" y="460"/>
                    <a:pt x="266" y="460"/>
                  </a:cubicBezTo>
                  <a:cubicBezTo>
                    <a:pt x="266" y="460"/>
                    <a:pt x="266" y="460"/>
                    <a:pt x="266" y="460"/>
                  </a:cubicBezTo>
                  <a:cubicBezTo>
                    <a:pt x="266" y="460"/>
                    <a:pt x="266" y="460"/>
                    <a:pt x="266" y="460"/>
                  </a:cubicBezTo>
                  <a:cubicBezTo>
                    <a:pt x="266" y="460"/>
                    <a:pt x="266" y="460"/>
                    <a:pt x="266" y="460"/>
                  </a:cubicBezTo>
                  <a:cubicBezTo>
                    <a:pt x="267" y="460"/>
                    <a:pt x="267" y="460"/>
                    <a:pt x="267" y="460"/>
                  </a:cubicBezTo>
                  <a:cubicBezTo>
                    <a:pt x="267" y="460"/>
                    <a:pt x="267" y="460"/>
                    <a:pt x="267" y="460"/>
                  </a:cubicBezTo>
                  <a:cubicBezTo>
                    <a:pt x="267" y="460"/>
                    <a:pt x="267" y="460"/>
                    <a:pt x="267" y="460"/>
                  </a:cubicBezTo>
                  <a:cubicBezTo>
                    <a:pt x="267" y="460"/>
                    <a:pt x="267" y="460"/>
                    <a:pt x="267" y="460"/>
                  </a:cubicBezTo>
                  <a:cubicBezTo>
                    <a:pt x="268" y="460"/>
                    <a:pt x="268" y="460"/>
                    <a:pt x="268" y="460"/>
                  </a:cubicBezTo>
                  <a:cubicBezTo>
                    <a:pt x="267" y="460"/>
                    <a:pt x="268" y="459"/>
                    <a:pt x="268" y="459"/>
                  </a:cubicBezTo>
                  <a:cubicBezTo>
                    <a:pt x="268" y="459"/>
                    <a:pt x="268" y="459"/>
                    <a:pt x="268" y="459"/>
                  </a:cubicBezTo>
                  <a:cubicBezTo>
                    <a:pt x="268" y="459"/>
                    <a:pt x="268" y="460"/>
                    <a:pt x="268" y="460"/>
                  </a:cubicBezTo>
                  <a:cubicBezTo>
                    <a:pt x="269" y="460"/>
                    <a:pt x="269" y="460"/>
                    <a:pt x="269" y="460"/>
                  </a:cubicBezTo>
                  <a:cubicBezTo>
                    <a:pt x="269" y="460"/>
                    <a:pt x="269" y="460"/>
                    <a:pt x="269" y="460"/>
                  </a:cubicBezTo>
                  <a:cubicBezTo>
                    <a:pt x="269" y="460"/>
                    <a:pt x="269" y="460"/>
                    <a:pt x="269" y="460"/>
                  </a:cubicBezTo>
                  <a:cubicBezTo>
                    <a:pt x="270" y="459"/>
                    <a:pt x="270" y="459"/>
                    <a:pt x="270" y="459"/>
                  </a:cubicBezTo>
                  <a:cubicBezTo>
                    <a:pt x="270" y="459"/>
                    <a:pt x="270" y="459"/>
                    <a:pt x="270" y="459"/>
                  </a:cubicBezTo>
                  <a:cubicBezTo>
                    <a:pt x="270" y="458"/>
                    <a:pt x="270" y="458"/>
                    <a:pt x="270" y="458"/>
                  </a:cubicBezTo>
                  <a:cubicBezTo>
                    <a:pt x="271" y="459"/>
                    <a:pt x="271" y="459"/>
                    <a:pt x="271" y="459"/>
                  </a:cubicBezTo>
                  <a:cubicBezTo>
                    <a:pt x="271" y="459"/>
                    <a:pt x="271" y="459"/>
                    <a:pt x="271" y="459"/>
                  </a:cubicBezTo>
                  <a:cubicBezTo>
                    <a:pt x="271" y="459"/>
                    <a:pt x="271" y="459"/>
                    <a:pt x="271" y="459"/>
                  </a:cubicBezTo>
                  <a:cubicBezTo>
                    <a:pt x="271" y="459"/>
                    <a:pt x="271" y="459"/>
                    <a:pt x="271" y="459"/>
                  </a:cubicBezTo>
                  <a:cubicBezTo>
                    <a:pt x="271" y="458"/>
                    <a:pt x="271" y="458"/>
                    <a:pt x="271" y="458"/>
                  </a:cubicBezTo>
                  <a:cubicBezTo>
                    <a:pt x="271" y="458"/>
                    <a:pt x="271" y="458"/>
                    <a:pt x="271" y="458"/>
                  </a:cubicBezTo>
                  <a:cubicBezTo>
                    <a:pt x="271" y="457"/>
                    <a:pt x="271" y="457"/>
                    <a:pt x="271" y="457"/>
                  </a:cubicBezTo>
                  <a:cubicBezTo>
                    <a:pt x="271" y="457"/>
                    <a:pt x="271" y="457"/>
                    <a:pt x="271" y="457"/>
                  </a:cubicBezTo>
                  <a:cubicBezTo>
                    <a:pt x="272" y="457"/>
                    <a:pt x="272" y="457"/>
                    <a:pt x="272" y="457"/>
                  </a:cubicBezTo>
                  <a:cubicBezTo>
                    <a:pt x="272" y="457"/>
                    <a:pt x="272" y="457"/>
                    <a:pt x="272" y="457"/>
                  </a:cubicBezTo>
                  <a:cubicBezTo>
                    <a:pt x="272" y="457"/>
                    <a:pt x="272" y="457"/>
                    <a:pt x="272" y="457"/>
                  </a:cubicBezTo>
                  <a:cubicBezTo>
                    <a:pt x="272" y="456"/>
                    <a:pt x="272" y="456"/>
                    <a:pt x="272" y="456"/>
                  </a:cubicBezTo>
                  <a:cubicBezTo>
                    <a:pt x="272" y="456"/>
                    <a:pt x="272" y="456"/>
                    <a:pt x="272" y="456"/>
                  </a:cubicBezTo>
                  <a:cubicBezTo>
                    <a:pt x="271" y="457"/>
                    <a:pt x="271" y="457"/>
                    <a:pt x="271" y="457"/>
                  </a:cubicBezTo>
                  <a:cubicBezTo>
                    <a:pt x="271" y="457"/>
                    <a:pt x="271" y="457"/>
                    <a:pt x="271" y="457"/>
                  </a:cubicBezTo>
                  <a:cubicBezTo>
                    <a:pt x="271" y="457"/>
                    <a:pt x="271" y="457"/>
                    <a:pt x="271" y="457"/>
                  </a:cubicBezTo>
                  <a:cubicBezTo>
                    <a:pt x="271" y="456"/>
                    <a:pt x="271" y="456"/>
                    <a:pt x="271" y="456"/>
                  </a:cubicBezTo>
                  <a:cubicBezTo>
                    <a:pt x="271" y="456"/>
                    <a:pt x="271" y="456"/>
                    <a:pt x="271" y="456"/>
                  </a:cubicBezTo>
                  <a:cubicBezTo>
                    <a:pt x="270" y="456"/>
                    <a:pt x="270" y="456"/>
                    <a:pt x="270" y="456"/>
                  </a:cubicBezTo>
                  <a:cubicBezTo>
                    <a:pt x="271" y="455"/>
                    <a:pt x="271" y="455"/>
                    <a:pt x="271" y="455"/>
                  </a:cubicBezTo>
                  <a:cubicBezTo>
                    <a:pt x="271" y="455"/>
                    <a:pt x="271" y="455"/>
                    <a:pt x="271" y="455"/>
                  </a:cubicBezTo>
                  <a:cubicBezTo>
                    <a:pt x="271" y="455"/>
                    <a:pt x="271" y="455"/>
                    <a:pt x="271" y="455"/>
                  </a:cubicBezTo>
                  <a:cubicBezTo>
                    <a:pt x="271" y="455"/>
                    <a:pt x="271" y="455"/>
                    <a:pt x="271" y="455"/>
                  </a:cubicBezTo>
                  <a:cubicBezTo>
                    <a:pt x="271" y="455"/>
                    <a:pt x="271" y="455"/>
                    <a:pt x="271" y="455"/>
                  </a:cubicBezTo>
                  <a:cubicBezTo>
                    <a:pt x="271" y="454"/>
                    <a:pt x="271" y="454"/>
                    <a:pt x="271" y="454"/>
                  </a:cubicBezTo>
                  <a:cubicBezTo>
                    <a:pt x="270" y="454"/>
                    <a:pt x="270" y="454"/>
                    <a:pt x="270" y="454"/>
                  </a:cubicBezTo>
                  <a:cubicBezTo>
                    <a:pt x="270" y="454"/>
                    <a:pt x="270" y="454"/>
                    <a:pt x="270" y="454"/>
                  </a:cubicBezTo>
                  <a:cubicBezTo>
                    <a:pt x="270" y="454"/>
                    <a:pt x="270" y="454"/>
                    <a:pt x="270" y="454"/>
                  </a:cubicBezTo>
                  <a:cubicBezTo>
                    <a:pt x="270" y="454"/>
                    <a:pt x="270" y="454"/>
                    <a:pt x="270" y="454"/>
                  </a:cubicBezTo>
                  <a:cubicBezTo>
                    <a:pt x="270" y="454"/>
                    <a:pt x="270" y="454"/>
                    <a:pt x="270" y="454"/>
                  </a:cubicBezTo>
                  <a:cubicBezTo>
                    <a:pt x="270" y="454"/>
                    <a:pt x="270" y="454"/>
                    <a:pt x="270" y="454"/>
                  </a:cubicBezTo>
                  <a:cubicBezTo>
                    <a:pt x="269" y="454"/>
                    <a:pt x="269" y="454"/>
                    <a:pt x="269" y="454"/>
                  </a:cubicBezTo>
                  <a:cubicBezTo>
                    <a:pt x="269" y="454"/>
                    <a:pt x="269" y="454"/>
                    <a:pt x="269" y="454"/>
                  </a:cubicBezTo>
                  <a:cubicBezTo>
                    <a:pt x="269" y="454"/>
                    <a:pt x="269" y="454"/>
                    <a:pt x="269" y="454"/>
                  </a:cubicBezTo>
                  <a:cubicBezTo>
                    <a:pt x="269" y="453"/>
                    <a:pt x="269" y="453"/>
                    <a:pt x="269" y="453"/>
                  </a:cubicBezTo>
                  <a:cubicBezTo>
                    <a:pt x="269" y="453"/>
                    <a:pt x="269" y="453"/>
                    <a:pt x="269" y="453"/>
                  </a:cubicBezTo>
                  <a:cubicBezTo>
                    <a:pt x="269" y="453"/>
                    <a:pt x="269" y="453"/>
                    <a:pt x="269" y="453"/>
                  </a:cubicBezTo>
                  <a:cubicBezTo>
                    <a:pt x="269" y="454"/>
                    <a:pt x="269" y="454"/>
                    <a:pt x="269" y="454"/>
                  </a:cubicBezTo>
                  <a:cubicBezTo>
                    <a:pt x="270" y="454"/>
                    <a:pt x="270" y="454"/>
                    <a:pt x="270" y="454"/>
                  </a:cubicBezTo>
                  <a:cubicBezTo>
                    <a:pt x="271" y="453"/>
                    <a:pt x="271" y="453"/>
                    <a:pt x="271" y="453"/>
                  </a:cubicBezTo>
                  <a:cubicBezTo>
                    <a:pt x="270" y="453"/>
                    <a:pt x="270" y="453"/>
                    <a:pt x="270" y="453"/>
                  </a:cubicBezTo>
                  <a:cubicBezTo>
                    <a:pt x="271" y="453"/>
                    <a:pt x="271" y="453"/>
                    <a:pt x="271" y="453"/>
                  </a:cubicBezTo>
                  <a:cubicBezTo>
                    <a:pt x="271" y="453"/>
                    <a:pt x="271" y="453"/>
                    <a:pt x="271" y="453"/>
                  </a:cubicBezTo>
                  <a:cubicBezTo>
                    <a:pt x="271" y="454"/>
                    <a:pt x="271" y="454"/>
                    <a:pt x="271" y="454"/>
                  </a:cubicBezTo>
                  <a:cubicBezTo>
                    <a:pt x="271" y="454"/>
                    <a:pt x="271" y="454"/>
                    <a:pt x="271" y="454"/>
                  </a:cubicBezTo>
                  <a:cubicBezTo>
                    <a:pt x="271" y="454"/>
                    <a:pt x="271" y="454"/>
                    <a:pt x="271" y="454"/>
                  </a:cubicBezTo>
                  <a:cubicBezTo>
                    <a:pt x="272" y="454"/>
                    <a:pt x="272" y="454"/>
                    <a:pt x="272" y="454"/>
                  </a:cubicBezTo>
                  <a:cubicBezTo>
                    <a:pt x="272" y="454"/>
                    <a:pt x="272" y="454"/>
                    <a:pt x="272" y="454"/>
                  </a:cubicBezTo>
                  <a:cubicBezTo>
                    <a:pt x="272" y="454"/>
                    <a:pt x="273" y="454"/>
                    <a:pt x="273" y="453"/>
                  </a:cubicBezTo>
                  <a:cubicBezTo>
                    <a:pt x="273" y="453"/>
                    <a:pt x="272" y="453"/>
                    <a:pt x="272" y="453"/>
                  </a:cubicBezTo>
                  <a:cubicBezTo>
                    <a:pt x="272" y="453"/>
                    <a:pt x="272" y="453"/>
                    <a:pt x="272" y="453"/>
                  </a:cubicBezTo>
                  <a:cubicBezTo>
                    <a:pt x="272" y="452"/>
                    <a:pt x="272" y="453"/>
                    <a:pt x="272" y="452"/>
                  </a:cubicBezTo>
                  <a:cubicBezTo>
                    <a:pt x="273" y="452"/>
                    <a:pt x="272" y="452"/>
                    <a:pt x="273" y="452"/>
                  </a:cubicBezTo>
                  <a:cubicBezTo>
                    <a:pt x="273" y="452"/>
                    <a:pt x="273" y="452"/>
                    <a:pt x="273" y="452"/>
                  </a:cubicBezTo>
                  <a:cubicBezTo>
                    <a:pt x="273" y="453"/>
                    <a:pt x="273" y="453"/>
                    <a:pt x="273" y="453"/>
                  </a:cubicBezTo>
                  <a:cubicBezTo>
                    <a:pt x="273" y="453"/>
                    <a:pt x="273" y="453"/>
                    <a:pt x="273" y="453"/>
                  </a:cubicBezTo>
                  <a:cubicBezTo>
                    <a:pt x="274" y="453"/>
                    <a:pt x="274" y="453"/>
                    <a:pt x="274" y="453"/>
                  </a:cubicBezTo>
                  <a:cubicBezTo>
                    <a:pt x="274" y="453"/>
                    <a:pt x="274" y="453"/>
                    <a:pt x="274" y="453"/>
                  </a:cubicBezTo>
                  <a:cubicBezTo>
                    <a:pt x="274" y="453"/>
                    <a:pt x="274" y="453"/>
                    <a:pt x="274" y="453"/>
                  </a:cubicBezTo>
                  <a:cubicBezTo>
                    <a:pt x="275" y="453"/>
                    <a:pt x="275" y="453"/>
                    <a:pt x="275" y="453"/>
                  </a:cubicBezTo>
                  <a:cubicBezTo>
                    <a:pt x="275" y="453"/>
                    <a:pt x="275" y="453"/>
                    <a:pt x="275" y="453"/>
                  </a:cubicBezTo>
                  <a:cubicBezTo>
                    <a:pt x="275" y="453"/>
                    <a:pt x="275" y="453"/>
                    <a:pt x="275" y="453"/>
                  </a:cubicBezTo>
                  <a:cubicBezTo>
                    <a:pt x="275" y="453"/>
                    <a:pt x="275" y="453"/>
                    <a:pt x="275" y="453"/>
                  </a:cubicBezTo>
                  <a:cubicBezTo>
                    <a:pt x="276" y="454"/>
                    <a:pt x="276" y="454"/>
                    <a:pt x="276" y="454"/>
                  </a:cubicBezTo>
                  <a:cubicBezTo>
                    <a:pt x="276" y="453"/>
                    <a:pt x="276" y="453"/>
                    <a:pt x="276" y="453"/>
                  </a:cubicBezTo>
                  <a:cubicBezTo>
                    <a:pt x="276" y="453"/>
                    <a:pt x="276" y="453"/>
                    <a:pt x="276" y="453"/>
                  </a:cubicBezTo>
                  <a:cubicBezTo>
                    <a:pt x="276" y="453"/>
                    <a:pt x="276" y="453"/>
                    <a:pt x="276" y="453"/>
                  </a:cubicBezTo>
                  <a:cubicBezTo>
                    <a:pt x="276" y="453"/>
                    <a:pt x="276" y="453"/>
                    <a:pt x="276" y="453"/>
                  </a:cubicBezTo>
                  <a:cubicBezTo>
                    <a:pt x="276" y="453"/>
                    <a:pt x="276" y="453"/>
                    <a:pt x="276" y="453"/>
                  </a:cubicBezTo>
                  <a:cubicBezTo>
                    <a:pt x="277" y="453"/>
                    <a:pt x="277" y="453"/>
                    <a:pt x="277" y="453"/>
                  </a:cubicBezTo>
                  <a:cubicBezTo>
                    <a:pt x="277" y="453"/>
                    <a:pt x="277" y="453"/>
                    <a:pt x="277" y="453"/>
                  </a:cubicBezTo>
                  <a:cubicBezTo>
                    <a:pt x="277" y="453"/>
                    <a:pt x="277" y="453"/>
                    <a:pt x="277" y="453"/>
                  </a:cubicBezTo>
                  <a:cubicBezTo>
                    <a:pt x="277" y="452"/>
                    <a:pt x="277" y="453"/>
                    <a:pt x="277" y="452"/>
                  </a:cubicBezTo>
                  <a:cubicBezTo>
                    <a:pt x="277" y="452"/>
                    <a:pt x="277" y="452"/>
                    <a:pt x="277" y="452"/>
                  </a:cubicBezTo>
                  <a:cubicBezTo>
                    <a:pt x="277" y="452"/>
                    <a:pt x="277" y="452"/>
                    <a:pt x="277" y="452"/>
                  </a:cubicBezTo>
                  <a:cubicBezTo>
                    <a:pt x="277" y="451"/>
                    <a:pt x="277" y="451"/>
                    <a:pt x="277" y="451"/>
                  </a:cubicBezTo>
                  <a:cubicBezTo>
                    <a:pt x="278" y="452"/>
                    <a:pt x="278" y="452"/>
                    <a:pt x="278" y="452"/>
                  </a:cubicBezTo>
                  <a:cubicBezTo>
                    <a:pt x="278" y="452"/>
                    <a:pt x="278" y="452"/>
                    <a:pt x="278" y="452"/>
                  </a:cubicBezTo>
                  <a:cubicBezTo>
                    <a:pt x="278" y="453"/>
                    <a:pt x="278" y="453"/>
                    <a:pt x="278" y="453"/>
                  </a:cubicBezTo>
                  <a:cubicBezTo>
                    <a:pt x="278" y="453"/>
                    <a:pt x="278" y="453"/>
                    <a:pt x="278" y="453"/>
                  </a:cubicBezTo>
                  <a:cubicBezTo>
                    <a:pt x="278" y="453"/>
                    <a:pt x="278" y="453"/>
                    <a:pt x="278" y="453"/>
                  </a:cubicBezTo>
                  <a:cubicBezTo>
                    <a:pt x="278" y="453"/>
                    <a:pt x="278" y="453"/>
                    <a:pt x="278" y="453"/>
                  </a:cubicBezTo>
                  <a:cubicBezTo>
                    <a:pt x="278" y="453"/>
                    <a:pt x="278" y="454"/>
                    <a:pt x="278" y="454"/>
                  </a:cubicBezTo>
                  <a:cubicBezTo>
                    <a:pt x="278" y="454"/>
                    <a:pt x="278" y="454"/>
                    <a:pt x="278" y="454"/>
                  </a:cubicBezTo>
                  <a:cubicBezTo>
                    <a:pt x="278" y="454"/>
                    <a:pt x="278" y="454"/>
                    <a:pt x="278" y="454"/>
                  </a:cubicBezTo>
                  <a:cubicBezTo>
                    <a:pt x="277" y="454"/>
                    <a:pt x="277" y="454"/>
                    <a:pt x="277" y="454"/>
                  </a:cubicBezTo>
                  <a:cubicBezTo>
                    <a:pt x="277" y="454"/>
                    <a:pt x="277" y="454"/>
                    <a:pt x="277" y="454"/>
                  </a:cubicBezTo>
                  <a:cubicBezTo>
                    <a:pt x="277" y="455"/>
                    <a:pt x="277" y="455"/>
                    <a:pt x="277" y="455"/>
                  </a:cubicBezTo>
                  <a:cubicBezTo>
                    <a:pt x="277" y="455"/>
                    <a:pt x="277" y="455"/>
                    <a:pt x="277" y="455"/>
                  </a:cubicBezTo>
                  <a:cubicBezTo>
                    <a:pt x="276" y="455"/>
                    <a:pt x="276" y="455"/>
                    <a:pt x="276" y="455"/>
                  </a:cubicBezTo>
                  <a:cubicBezTo>
                    <a:pt x="276" y="455"/>
                    <a:pt x="276" y="455"/>
                    <a:pt x="276" y="455"/>
                  </a:cubicBezTo>
                  <a:cubicBezTo>
                    <a:pt x="277" y="455"/>
                    <a:pt x="277" y="455"/>
                    <a:pt x="277" y="455"/>
                  </a:cubicBezTo>
                  <a:cubicBezTo>
                    <a:pt x="277" y="455"/>
                    <a:pt x="277" y="455"/>
                    <a:pt x="277" y="455"/>
                  </a:cubicBezTo>
                  <a:cubicBezTo>
                    <a:pt x="277" y="455"/>
                    <a:pt x="277" y="455"/>
                    <a:pt x="277" y="455"/>
                  </a:cubicBezTo>
                  <a:cubicBezTo>
                    <a:pt x="277" y="455"/>
                    <a:pt x="277" y="455"/>
                    <a:pt x="277" y="455"/>
                  </a:cubicBezTo>
                  <a:cubicBezTo>
                    <a:pt x="276" y="455"/>
                    <a:pt x="276" y="455"/>
                    <a:pt x="276" y="455"/>
                  </a:cubicBezTo>
                  <a:cubicBezTo>
                    <a:pt x="276" y="455"/>
                    <a:pt x="276" y="455"/>
                    <a:pt x="276" y="455"/>
                  </a:cubicBezTo>
                  <a:cubicBezTo>
                    <a:pt x="276" y="456"/>
                    <a:pt x="276" y="456"/>
                    <a:pt x="276" y="456"/>
                  </a:cubicBezTo>
                  <a:cubicBezTo>
                    <a:pt x="276" y="456"/>
                    <a:pt x="276" y="456"/>
                    <a:pt x="276" y="456"/>
                  </a:cubicBezTo>
                  <a:cubicBezTo>
                    <a:pt x="276" y="456"/>
                    <a:pt x="276" y="456"/>
                    <a:pt x="276" y="456"/>
                  </a:cubicBezTo>
                  <a:cubicBezTo>
                    <a:pt x="276" y="456"/>
                    <a:pt x="276" y="456"/>
                    <a:pt x="276" y="456"/>
                  </a:cubicBezTo>
                  <a:cubicBezTo>
                    <a:pt x="277" y="456"/>
                    <a:pt x="277" y="456"/>
                    <a:pt x="277" y="456"/>
                  </a:cubicBezTo>
                  <a:cubicBezTo>
                    <a:pt x="277" y="456"/>
                    <a:pt x="277" y="456"/>
                    <a:pt x="277" y="456"/>
                  </a:cubicBezTo>
                  <a:cubicBezTo>
                    <a:pt x="277" y="457"/>
                    <a:pt x="277" y="457"/>
                    <a:pt x="277" y="457"/>
                  </a:cubicBezTo>
                  <a:cubicBezTo>
                    <a:pt x="277" y="457"/>
                    <a:pt x="277" y="457"/>
                    <a:pt x="277" y="458"/>
                  </a:cubicBezTo>
                  <a:cubicBezTo>
                    <a:pt x="277" y="458"/>
                    <a:pt x="277" y="458"/>
                    <a:pt x="277" y="458"/>
                  </a:cubicBezTo>
                  <a:cubicBezTo>
                    <a:pt x="278" y="458"/>
                    <a:pt x="278" y="458"/>
                    <a:pt x="278" y="458"/>
                  </a:cubicBezTo>
                  <a:cubicBezTo>
                    <a:pt x="278" y="457"/>
                    <a:pt x="278" y="457"/>
                    <a:pt x="279" y="457"/>
                  </a:cubicBezTo>
                  <a:cubicBezTo>
                    <a:pt x="279" y="457"/>
                    <a:pt x="279" y="457"/>
                    <a:pt x="279" y="457"/>
                  </a:cubicBezTo>
                  <a:cubicBezTo>
                    <a:pt x="279" y="457"/>
                    <a:pt x="279" y="457"/>
                    <a:pt x="279" y="457"/>
                  </a:cubicBezTo>
                  <a:cubicBezTo>
                    <a:pt x="279" y="457"/>
                    <a:pt x="279" y="457"/>
                    <a:pt x="279" y="457"/>
                  </a:cubicBezTo>
                  <a:cubicBezTo>
                    <a:pt x="279" y="457"/>
                    <a:pt x="279" y="457"/>
                    <a:pt x="279" y="457"/>
                  </a:cubicBezTo>
                  <a:cubicBezTo>
                    <a:pt x="280" y="457"/>
                    <a:pt x="280" y="457"/>
                    <a:pt x="280" y="457"/>
                  </a:cubicBezTo>
                  <a:cubicBezTo>
                    <a:pt x="280" y="457"/>
                    <a:pt x="280" y="457"/>
                    <a:pt x="280" y="457"/>
                  </a:cubicBezTo>
                  <a:cubicBezTo>
                    <a:pt x="280" y="458"/>
                    <a:pt x="280" y="458"/>
                    <a:pt x="280" y="458"/>
                  </a:cubicBezTo>
                  <a:cubicBezTo>
                    <a:pt x="280" y="458"/>
                    <a:pt x="280" y="458"/>
                    <a:pt x="280" y="458"/>
                  </a:cubicBezTo>
                  <a:cubicBezTo>
                    <a:pt x="280" y="459"/>
                    <a:pt x="280" y="459"/>
                    <a:pt x="280" y="459"/>
                  </a:cubicBezTo>
                  <a:cubicBezTo>
                    <a:pt x="280" y="459"/>
                    <a:pt x="280" y="459"/>
                    <a:pt x="281" y="460"/>
                  </a:cubicBezTo>
                  <a:cubicBezTo>
                    <a:pt x="281" y="459"/>
                    <a:pt x="281" y="459"/>
                    <a:pt x="281" y="459"/>
                  </a:cubicBezTo>
                  <a:cubicBezTo>
                    <a:pt x="281" y="460"/>
                    <a:pt x="281" y="460"/>
                    <a:pt x="281" y="460"/>
                  </a:cubicBezTo>
                  <a:cubicBezTo>
                    <a:pt x="281" y="460"/>
                    <a:pt x="281" y="460"/>
                    <a:pt x="281" y="460"/>
                  </a:cubicBezTo>
                  <a:cubicBezTo>
                    <a:pt x="282" y="460"/>
                    <a:pt x="282" y="460"/>
                    <a:pt x="282" y="460"/>
                  </a:cubicBezTo>
                  <a:cubicBezTo>
                    <a:pt x="282" y="460"/>
                    <a:pt x="282" y="460"/>
                    <a:pt x="282" y="460"/>
                  </a:cubicBezTo>
                  <a:cubicBezTo>
                    <a:pt x="282" y="460"/>
                    <a:pt x="282" y="460"/>
                    <a:pt x="282" y="460"/>
                  </a:cubicBezTo>
                  <a:cubicBezTo>
                    <a:pt x="282" y="461"/>
                    <a:pt x="282" y="461"/>
                    <a:pt x="282" y="461"/>
                  </a:cubicBezTo>
                  <a:cubicBezTo>
                    <a:pt x="282" y="461"/>
                    <a:pt x="282" y="461"/>
                    <a:pt x="282" y="461"/>
                  </a:cubicBezTo>
                  <a:cubicBezTo>
                    <a:pt x="282" y="461"/>
                    <a:pt x="282" y="461"/>
                    <a:pt x="282" y="461"/>
                  </a:cubicBezTo>
                  <a:cubicBezTo>
                    <a:pt x="283" y="462"/>
                    <a:pt x="283" y="462"/>
                    <a:pt x="283" y="462"/>
                  </a:cubicBezTo>
                  <a:cubicBezTo>
                    <a:pt x="283" y="463"/>
                    <a:pt x="283" y="463"/>
                    <a:pt x="283" y="463"/>
                  </a:cubicBezTo>
                  <a:cubicBezTo>
                    <a:pt x="283" y="463"/>
                    <a:pt x="283" y="463"/>
                    <a:pt x="283" y="463"/>
                  </a:cubicBezTo>
                  <a:cubicBezTo>
                    <a:pt x="283" y="463"/>
                    <a:pt x="283" y="463"/>
                    <a:pt x="283" y="463"/>
                  </a:cubicBezTo>
                  <a:cubicBezTo>
                    <a:pt x="283" y="463"/>
                    <a:pt x="283" y="463"/>
                    <a:pt x="283" y="463"/>
                  </a:cubicBezTo>
                  <a:cubicBezTo>
                    <a:pt x="283" y="463"/>
                    <a:pt x="283" y="463"/>
                    <a:pt x="283" y="463"/>
                  </a:cubicBezTo>
                  <a:cubicBezTo>
                    <a:pt x="283" y="463"/>
                    <a:pt x="283" y="463"/>
                    <a:pt x="283" y="463"/>
                  </a:cubicBezTo>
                  <a:cubicBezTo>
                    <a:pt x="283" y="464"/>
                    <a:pt x="283" y="464"/>
                    <a:pt x="283" y="464"/>
                  </a:cubicBezTo>
                  <a:cubicBezTo>
                    <a:pt x="283" y="463"/>
                    <a:pt x="283" y="463"/>
                    <a:pt x="283" y="463"/>
                  </a:cubicBezTo>
                  <a:cubicBezTo>
                    <a:pt x="284" y="464"/>
                    <a:pt x="284" y="464"/>
                    <a:pt x="284" y="464"/>
                  </a:cubicBezTo>
                  <a:cubicBezTo>
                    <a:pt x="284" y="464"/>
                    <a:pt x="284" y="464"/>
                    <a:pt x="284" y="464"/>
                  </a:cubicBezTo>
                  <a:cubicBezTo>
                    <a:pt x="284" y="464"/>
                    <a:pt x="284" y="464"/>
                    <a:pt x="284" y="464"/>
                  </a:cubicBezTo>
                  <a:cubicBezTo>
                    <a:pt x="284" y="464"/>
                    <a:pt x="284" y="464"/>
                    <a:pt x="284" y="464"/>
                  </a:cubicBezTo>
                  <a:cubicBezTo>
                    <a:pt x="283" y="465"/>
                    <a:pt x="283" y="465"/>
                    <a:pt x="283" y="465"/>
                  </a:cubicBezTo>
                  <a:cubicBezTo>
                    <a:pt x="284" y="465"/>
                    <a:pt x="284" y="465"/>
                    <a:pt x="284" y="465"/>
                  </a:cubicBezTo>
                  <a:cubicBezTo>
                    <a:pt x="284" y="465"/>
                    <a:pt x="284" y="465"/>
                    <a:pt x="284" y="465"/>
                  </a:cubicBezTo>
                  <a:cubicBezTo>
                    <a:pt x="284" y="465"/>
                    <a:pt x="284" y="465"/>
                    <a:pt x="284" y="466"/>
                  </a:cubicBezTo>
                  <a:cubicBezTo>
                    <a:pt x="284" y="466"/>
                    <a:pt x="284" y="466"/>
                    <a:pt x="284" y="466"/>
                  </a:cubicBezTo>
                  <a:cubicBezTo>
                    <a:pt x="284" y="466"/>
                    <a:pt x="284" y="466"/>
                    <a:pt x="284" y="466"/>
                  </a:cubicBezTo>
                  <a:cubicBezTo>
                    <a:pt x="284" y="466"/>
                    <a:pt x="284" y="466"/>
                    <a:pt x="284" y="466"/>
                  </a:cubicBezTo>
                  <a:cubicBezTo>
                    <a:pt x="284" y="467"/>
                    <a:pt x="284" y="467"/>
                    <a:pt x="283" y="467"/>
                  </a:cubicBezTo>
                  <a:cubicBezTo>
                    <a:pt x="283" y="467"/>
                    <a:pt x="284" y="468"/>
                    <a:pt x="284" y="468"/>
                  </a:cubicBezTo>
                  <a:cubicBezTo>
                    <a:pt x="284" y="468"/>
                    <a:pt x="284" y="468"/>
                    <a:pt x="284" y="468"/>
                  </a:cubicBezTo>
                  <a:cubicBezTo>
                    <a:pt x="284" y="468"/>
                    <a:pt x="284" y="468"/>
                    <a:pt x="284" y="468"/>
                  </a:cubicBezTo>
                  <a:cubicBezTo>
                    <a:pt x="284" y="468"/>
                    <a:pt x="284" y="468"/>
                    <a:pt x="284" y="468"/>
                  </a:cubicBezTo>
                  <a:cubicBezTo>
                    <a:pt x="285" y="469"/>
                    <a:pt x="285" y="469"/>
                    <a:pt x="285" y="469"/>
                  </a:cubicBezTo>
                  <a:cubicBezTo>
                    <a:pt x="285" y="469"/>
                    <a:pt x="285" y="469"/>
                    <a:pt x="285" y="469"/>
                  </a:cubicBezTo>
                  <a:cubicBezTo>
                    <a:pt x="285" y="469"/>
                    <a:pt x="285" y="469"/>
                    <a:pt x="285" y="469"/>
                  </a:cubicBezTo>
                  <a:cubicBezTo>
                    <a:pt x="285" y="469"/>
                    <a:pt x="285" y="469"/>
                    <a:pt x="285" y="469"/>
                  </a:cubicBezTo>
                  <a:cubicBezTo>
                    <a:pt x="285" y="470"/>
                    <a:pt x="285" y="470"/>
                    <a:pt x="285" y="470"/>
                  </a:cubicBezTo>
                  <a:cubicBezTo>
                    <a:pt x="286" y="470"/>
                    <a:pt x="286" y="470"/>
                    <a:pt x="286" y="470"/>
                  </a:cubicBezTo>
                  <a:cubicBezTo>
                    <a:pt x="286" y="470"/>
                    <a:pt x="286" y="470"/>
                    <a:pt x="286" y="470"/>
                  </a:cubicBezTo>
                  <a:cubicBezTo>
                    <a:pt x="286" y="470"/>
                    <a:pt x="286" y="470"/>
                    <a:pt x="286" y="470"/>
                  </a:cubicBezTo>
                  <a:cubicBezTo>
                    <a:pt x="286" y="470"/>
                    <a:pt x="286" y="470"/>
                    <a:pt x="286" y="470"/>
                  </a:cubicBezTo>
                  <a:cubicBezTo>
                    <a:pt x="287" y="470"/>
                    <a:pt x="287" y="470"/>
                    <a:pt x="287" y="470"/>
                  </a:cubicBezTo>
                  <a:cubicBezTo>
                    <a:pt x="287" y="470"/>
                    <a:pt x="287" y="470"/>
                    <a:pt x="287" y="470"/>
                  </a:cubicBezTo>
                  <a:cubicBezTo>
                    <a:pt x="288" y="470"/>
                    <a:pt x="288" y="470"/>
                    <a:pt x="288" y="470"/>
                  </a:cubicBezTo>
                  <a:cubicBezTo>
                    <a:pt x="288" y="470"/>
                    <a:pt x="288" y="470"/>
                    <a:pt x="288" y="470"/>
                  </a:cubicBezTo>
                  <a:cubicBezTo>
                    <a:pt x="288" y="469"/>
                    <a:pt x="288" y="469"/>
                    <a:pt x="288" y="469"/>
                  </a:cubicBezTo>
                  <a:cubicBezTo>
                    <a:pt x="288" y="470"/>
                    <a:pt x="288" y="470"/>
                    <a:pt x="288" y="470"/>
                  </a:cubicBezTo>
                  <a:cubicBezTo>
                    <a:pt x="288" y="469"/>
                    <a:pt x="288" y="469"/>
                    <a:pt x="288" y="469"/>
                  </a:cubicBezTo>
                  <a:cubicBezTo>
                    <a:pt x="288" y="469"/>
                    <a:pt x="288" y="469"/>
                    <a:pt x="288" y="469"/>
                  </a:cubicBezTo>
                  <a:cubicBezTo>
                    <a:pt x="287" y="469"/>
                    <a:pt x="287" y="469"/>
                    <a:pt x="287" y="469"/>
                  </a:cubicBezTo>
                  <a:cubicBezTo>
                    <a:pt x="287" y="469"/>
                    <a:pt x="287" y="469"/>
                    <a:pt x="287" y="469"/>
                  </a:cubicBezTo>
                  <a:cubicBezTo>
                    <a:pt x="287" y="469"/>
                    <a:pt x="287" y="469"/>
                    <a:pt x="287" y="469"/>
                  </a:cubicBezTo>
                  <a:cubicBezTo>
                    <a:pt x="287" y="469"/>
                    <a:pt x="287" y="469"/>
                    <a:pt x="287" y="469"/>
                  </a:cubicBezTo>
                  <a:cubicBezTo>
                    <a:pt x="287" y="469"/>
                    <a:pt x="287" y="469"/>
                    <a:pt x="287" y="469"/>
                  </a:cubicBezTo>
                  <a:cubicBezTo>
                    <a:pt x="287" y="469"/>
                    <a:pt x="287" y="469"/>
                    <a:pt x="287" y="469"/>
                  </a:cubicBezTo>
                  <a:cubicBezTo>
                    <a:pt x="287" y="469"/>
                    <a:pt x="287" y="469"/>
                    <a:pt x="287" y="469"/>
                  </a:cubicBezTo>
                  <a:cubicBezTo>
                    <a:pt x="287" y="469"/>
                    <a:pt x="287" y="469"/>
                    <a:pt x="287" y="469"/>
                  </a:cubicBezTo>
                  <a:cubicBezTo>
                    <a:pt x="286" y="468"/>
                    <a:pt x="286" y="468"/>
                    <a:pt x="286" y="468"/>
                  </a:cubicBezTo>
                  <a:cubicBezTo>
                    <a:pt x="286" y="469"/>
                    <a:pt x="286" y="469"/>
                    <a:pt x="286" y="469"/>
                  </a:cubicBezTo>
                  <a:cubicBezTo>
                    <a:pt x="285" y="468"/>
                    <a:pt x="285" y="468"/>
                    <a:pt x="285" y="468"/>
                  </a:cubicBezTo>
                  <a:cubicBezTo>
                    <a:pt x="285" y="468"/>
                    <a:pt x="285" y="468"/>
                    <a:pt x="285" y="468"/>
                  </a:cubicBezTo>
                  <a:cubicBezTo>
                    <a:pt x="285" y="468"/>
                    <a:pt x="285" y="468"/>
                    <a:pt x="285" y="468"/>
                  </a:cubicBezTo>
                  <a:cubicBezTo>
                    <a:pt x="285" y="468"/>
                    <a:pt x="285" y="468"/>
                    <a:pt x="285" y="468"/>
                  </a:cubicBezTo>
                  <a:cubicBezTo>
                    <a:pt x="285" y="468"/>
                    <a:pt x="285" y="468"/>
                    <a:pt x="285" y="468"/>
                  </a:cubicBezTo>
                  <a:cubicBezTo>
                    <a:pt x="285" y="468"/>
                    <a:pt x="285" y="468"/>
                    <a:pt x="285" y="468"/>
                  </a:cubicBezTo>
                  <a:cubicBezTo>
                    <a:pt x="285" y="468"/>
                    <a:pt x="285" y="468"/>
                    <a:pt x="285" y="468"/>
                  </a:cubicBezTo>
                  <a:cubicBezTo>
                    <a:pt x="284" y="468"/>
                    <a:pt x="284" y="468"/>
                    <a:pt x="284" y="467"/>
                  </a:cubicBezTo>
                  <a:cubicBezTo>
                    <a:pt x="284" y="467"/>
                    <a:pt x="284" y="467"/>
                    <a:pt x="284" y="467"/>
                  </a:cubicBezTo>
                  <a:cubicBezTo>
                    <a:pt x="284" y="467"/>
                    <a:pt x="284" y="467"/>
                    <a:pt x="284" y="467"/>
                  </a:cubicBezTo>
                  <a:cubicBezTo>
                    <a:pt x="285" y="467"/>
                    <a:pt x="285" y="468"/>
                    <a:pt x="285" y="467"/>
                  </a:cubicBezTo>
                  <a:cubicBezTo>
                    <a:pt x="286" y="468"/>
                    <a:pt x="286" y="468"/>
                    <a:pt x="286" y="468"/>
                  </a:cubicBezTo>
                  <a:cubicBezTo>
                    <a:pt x="286" y="468"/>
                    <a:pt x="286" y="468"/>
                    <a:pt x="286" y="468"/>
                  </a:cubicBezTo>
                  <a:cubicBezTo>
                    <a:pt x="287" y="468"/>
                    <a:pt x="287" y="468"/>
                    <a:pt x="287" y="468"/>
                  </a:cubicBezTo>
                  <a:cubicBezTo>
                    <a:pt x="287" y="468"/>
                    <a:pt x="287" y="468"/>
                    <a:pt x="287" y="468"/>
                  </a:cubicBezTo>
                  <a:cubicBezTo>
                    <a:pt x="287" y="468"/>
                    <a:pt x="287" y="468"/>
                    <a:pt x="287" y="468"/>
                  </a:cubicBezTo>
                  <a:cubicBezTo>
                    <a:pt x="288" y="468"/>
                    <a:pt x="288" y="468"/>
                    <a:pt x="288" y="468"/>
                  </a:cubicBezTo>
                  <a:cubicBezTo>
                    <a:pt x="288" y="469"/>
                    <a:pt x="288" y="469"/>
                    <a:pt x="288" y="469"/>
                  </a:cubicBezTo>
                  <a:cubicBezTo>
                    <a:pt x="289" y="469"/>
                    <a:pt x="289" y="469"/>
                    <a:pt x="289" y="469"/>
                  </a:cubicBezTo>
                  <a:cubicBezTo>
                    <a:pt x="289" y="468"/>
                    <a:pt x="289" y="468"/>
                    <a:pt x="289" y="468"/>
                  </a:cubicBezTo>
                  <a:cubicBezTo>
                    <a:pt x="289" y="468"/>
                    <a:pt x="289" y="468"/>
                    <a:pt x="289" y="468"/>
                  </a:cubicBezTo>
                  <a:cubicBezTo>
                    <a:pt x="289" y="467"/>
                    <a:pt x="289" y="467"/>
                    <a:pt x="289" y="467"/>
                  </a:cubicBezTo>
                  <a:cubicBezTo>
                    <a:pt x="289" y="468"/>
                    <a:pt x="289" y="468"/>
                    <a:pt x="289" y="468"/>
                  </a:cubicBezTo>
                  <a:cubicBezTo>
                    <a:pt x="290" y="467"/>
                    <a:pt x="290" y="467"/>
                    <a:pt x="290" y="467"/>
                  </a:cubicBezTo>
                  <a:cubicBezTo>
                    <a:pt x="290" y="467"/>
                    <a:pt x="289" y="467"/>
                    <a:pt x="290" y="467"/>
                  </a:cubicBezTo>
                  <a:cubicBezTo>
                    <a:pt x="290" y="467"/>
                    <a:pt x="290" y="467"/>
                    <a:pt x="291" y="467"/>
                  </a:cubicBezTo>
                  <a:cubicBezTo>
                    <a:pt x="291" y="467"/>
                    <a:pt x="291" y="467"/>
                    <a:pt x="291" y="467"/>
                  </a:cubicBezTo>
                  <a:cubicBezTo>
                    <a:pt x="291" y="468"/>
                    <a:pt x="291" y="468"/>
                    <a:pt x="291" y="468"/>
                  </a:cubicBezTo>
                  <a:cubicBezTo>
                    <a:pt x="290" y="468"/>
                    <a:pt x="290" y="468"/>
                    <a:pt x="290" y="468"/>
                  </a:cubicBezTo>
                  <a:cubicBezTo>
                    <a:pt x="290" y="468"/>
                    <a:pt x="290" y="468"/>
                    <a:pt x="290" y="468"/>
                  </a:cubicBezTo>
                  <a:cubicBezTo>
                    <a:pt x="289" y="469"/>
                    <a:pt x="289" y="469"/>
                    <a:pt x="289" y="469"/>
                  </a:cubicBezTo>
                  <a:cubicBezTo>
                    <a:pt x="290" y="469"/>
                    <a:pt x="290" y="469"/>
                    <a:pt x="290" y="469"/>
                  </a:cubicBezTo>
                  <a:cubicBezTo>
                    <a:pt x="291" y="469"/>
                    <a:pt x="291" y="469"/>
                    <a:pt x="291" y="469"/>
                  </a:cubicBezTo>
                  <a:cubicBezTo>
                    <a:pt x="290" y="469"/>
                    <a:pt x="290" y="469"/>
                    <a:pt x="290" y="469"/>
                  </a:cubicBezTo>
                  <a:cubicBezTo>
                    <a:pt x="290" y="469"/>
                    <a:pt x="290" y="469"/>
                    <a:pt x="290" y="469"/>
                  </a:cubicBezTo>
                  <a:cubicBezTo>
                    <a:pt x="290" y="469"/>
                    <a:pt x="290" y="469"/>
                    <a:pt x="290" y="469"/>
                  </a:cubicBezTo>
                  <a:cubicBezTo>
                    <a:pt x="290" y="470"/>
                    <a:pt x="290" y="470"/>
                    <a:pt x="290" y="470"/>
                  </a:cubicBezTo>
                  <a:cubicBezTo>
                    <a:pt x="290" y="470"/>
                    <a:pt x="290" y="470"/>
                    <a:pt x="290" y="470"/>
                  </a:cubicBezTo>
                  <a:cubicBezTo>
                    <a:pt x="290" y="470"/>
                    <a:pt x="290" y="470"/>
                    <a:pt x="290" y="470"/>
                  </a:cubicBezTo>
                  <a:cubicBezTo>
                    <a:pt x="290" y="470"/>
                    <a:pt x="290" y="470"/>
                    <a:pt x="290" y="470"/>
                  </a:cubicBezTo>
                  <a:cubicBezTo>
                    <a:pt x="290" y="471"/>
                    <a:pt x="290" y="471"/>
                    <a:pt x="290" y="471"/>
                  </a:cubicBezTo>
                  <a:cubicBezTo>
                    <a:pt x="290" y="472"/>
                    <a:pt x="290" y="472"/>
                    <a:pt x="290" y="472"/>
                  </a:cubicBezTo>
                  <a:cubicBezTo>
                    <a:pt x="290" y="472"/>
                    <a:pt x="290" y="472"/>
                    <a:pt x="290" y="472"/>
                  </a:cubicBezTo>
                  <a:cubicBezTo>
                    <a:pt x="290" y="472"/>
                    <a:pt x="290" y="472"/>
                    <a:pt x="290" y="472"/>
                  </a:cubicBezTo>
                  <a:cubicBezTo>
                    <a:pt x="291" y="472"/>
                    <a:pt x="291" y="472"/>
                    <a:pt x="291" y="472"/>
                  </a:cubicBezTo>
                  <a:cubicBezTo>
                    <a:pt x="291" y="472"/>
                    <a:pt x="291" y="472"/>
                    <a:pt x="291" y="472"/>
                  </a:cubicBezTo>
                  <a:cubicBezTo>
                    <a:pt x="291" y="473"/>
                    <a:pt x="291" y="473"/>
                    <a:pt x="291" y="473"/>
                  </a:cubicBezTo>
                  <a:cubicBezTo>
                    <a:pt x="292" y="472"/>
                    <a:pt x="292" y="472"/>
                    <a:pt x="292" y="472"/>
                  </a:cubicBezTo>
                  <a:cubicBezTo>
                    <a:pt x="292" y="473"/>
                    <a:pt x="292" y="473"/>
                    <a:pt x="292" y="473"/>
                  </a:cubicBezTo>
                  <a:cubicBezTo>
                    <a:pt x="292" y="473"/>
                    <a:pt x="292" y="473"/>
                    <a:pt x="292" y="473"/>
                  </a:cubicBezTo>
                  <a:cubicBezTo>
                    <a:pt x="292" y="473"/>
                    <a:pt x="292" y="473"/>
                    <a:pt x="292" y="473"/>
                  </a:cubicBezTo>
                  <a:cubicBezTo>
                    <a:pt x="292" y="473"/>
                    <a:pt x="292" y="473"/>
                    <a:pt x="292" y="473"/>
                  </a:cubicBezTo>
                  <a:cubicBezTo>
                    <a:pt x="292" y="473"/>
                    <a:pt x="292" y="473"/>
                    <a:pt x="292" y="473"/>
                  </a:cubicBezTo>
                  <a:cubicBezTo>
                    <a:pt x="292" y="473"/>
                    <a:pt x="292" y="473"/>
                    <a:pt x="292" y="473"/>
                  </a:cubicBezTo>
                  <a:cubicBezTo>
                    <a:pt x="293" y="474"/>
                    <a:pt x="293" y="474"/>
                    <a:pt x="293" y="474"/>
                  </a:cubicBezTo>
                  <a:cubicBezTo>
                    <a:pt x="293" y="473"/>
                    <a:pt x="293" y="473"/>
                    <a:pt x="293" y="473"/>
                  </a:cubicBezTo>
                  <a:cubicBezTo>
                    <a:pt x="293" y="474"/>
                    <a:pt x="293" y="474"/>
                    <a:pt x="293" y="474"/>
                  </a:cubicBezTo>
                  <a:cubicBezTo>
                    <a:pt x="294" y="474"/>
                    <a:pt x="294" y="474"/>
                    <a:pt x="294" y="474"/>
                  </a:cubicBezTo>
                  <a:cubicBezTo>
                    <a:pt x="294" y="475"/>
                    <a:pt x="294" y="475"/>
                    <a:pt x="294" y="475"/>
                  </a:cubicBezTo>
                  <a:cubicBezTo>
                    <a:pt x="294" y="475"/>
                    <a:pt x="294" y="475"/>
                    <a:pt x="294" y="475"/>
                  </a:cubicBezTo>
                  <a:cubicBezTo>
                    <a:pt x="294" y="475"/>
                    <a:pt x="294" y="475"/>
                    <a:pt x="294" y="475"/>
                  </a:cubicBezTo>
                  <a:cubicBezTo>
                    <a:pt x="295" y="476"/>
                    <a:pt x="295" y="476"/>
                    <a:pt x="295" y="476"/>
                  </a:cubicBezTo>
                  <a:cubicBezTo>
                    <a:pt x="294" y="477"/>
                    <a:pt x="294" y="477"/>
                    <a:pt x="294" y="477"/>
                  </a:cubicBezTo>
                  <a:cubicBezTo>
                    <a:pt x="294" y="476"/>
                    <a:pt x="294" y="476"/>
                    <a:pt x="294" y="476"/>
                  </a:cubicBezTo>
                  <a:cubicBezTo>
                    <a:pt x="293" y="477"/>
                    <a:pt x="293" y="477"/>
                    <a:pt x="293" y="477"/>
                  </a:cubicBezTo>
                  <a:cubicBezTo>
                    <a:pt x="293" y="476"/>
                    <a:pt x="293" y="476"/>
                    <a:pt x="293" y="476"/>
                  </a:cubicBezTo>
                  <a:cubicBezTo>
                    <a:pt x="292" y="476"/>
                    <a:pt x="292" y="476"/>
                    <a:pt x="292" y="476"/>
                  </a:cubicBezTo>
                  <a:cubicBezTo>
                    <a:pt x="293" y="477"/>
                    <a:pt x="292" y="476"/>
                    <a:pt x="292" y="477"/>
                  </a:cubicBezTo>
                  <a:cubicBezTo>
                    <a:pt x="292" y="477"/>
                    <a:pt x="292" y="477"/>
                    <a:pt x="292" y="477"/>
                  </a:cubicBezTo>
                  <a:cubicBezTo>
                    <a:pt x="292" y="478"/>
                    <a:pt x="292" y="478"/>
                    <a:pt x="292" y="478"/>
                  </a:cubicBezTo>
                  <a:cubicBezTo>
                    <a:pt x="292" y="478"/>
                    <a:pt x="292" y="478"/>
                    <a:pt x="292" y="478"/>
                  </a:cubicBezTo>
                  <a:cubicBezTo>
                    <a:pt x="292" y="478"/>
                    <a:pt x="292" y="478"/>
                    <a:pt x="292" y="478"/>
                  </a:cubicBezTo>
                  <a:cubicBezTo>
                    <a:pt x="293" y="479"/>
                    <a:pt x="293" y="479"/>
                    <a:pt x="293" y="479"/>
                  </a:cubicBezTo>
                  <a:cubicBezTo>
                    <a:pt x="293" y="479"/>
                    <a:pt x="293" y="479"/>
                    <a:pt x="293" y="479"/>
                  </a:cubicBezTo>
                  <a:cubicBezTo>
                    <a:pt x="293" y="478"/>
                    <a:pt x="293" y="478"/>
                    <a:pt x="293" y="478"/>
                  </a:cubicBezTo>
                  <a:cubicBezTo>
                    <a:pt x="293" y="479"/>
                    <a:pt x="293" y="479"/>
                    <a:pt x="293" y="479"/>
                  </a:cubicBezTo>
                  <a:cubicBezTo>
                    <a:pt x="294" y="479"/>
                    <a:pt x="294" y="479"/>
                    <a:pt x="294" y="479"/>
                  </a:cubicBezTo>
                  <a:cubicBezTo>
                    <a:pt x="294" y="479"/>
                    <a:pt x="294" y="479"/>
                    <a:pt x="294" y="479"/>
                  </a:cubicBezTo>
                  <a:cubicBezTo>
                    <a:pt x="294" y="480"/>
                    <a:pt x="294" y="480"/>
                    <a:pt x="294" y="480"/>
                  </a:cubicBezTo>
                  <a:cubicBezTo>
                    <a:pt x="294" y="480"/>
                    <a:pt x="294" y="480"/>
                    <a:pt x="294" y="480"/>
                  </a:cubicBezTo>
                  <a:cubicBezTo>
                    <a:pt x="294" y="480"/>
                    <a:pt x="294" y="480"/>
                    <a:pt x="294" y="480"/>
                  </a:cubicBezTo>
                  <a:cubicBezTo>
                    <a:pt x="294" y="481"/>
                    <a:pt x="294" y="481"/>
                    <a:pt x="294" y="481"/>
                  </a:cubicBezTo>
                  <a:cubicBezTo>
                    <a:pt x="294" y="481"/>
                    <a:pt x="294" y="481"/>
                    <a:pt x="294" y="481"/>
                  </a:cubicBezTo>
                  <a:cubicBezTo>
                    <a:pt x="294" y="481"/>
                    <a:pt x="294" y="481"/>
                    <a:pt x="294" y="481"/>
                  </a:cubicBezTo>
                  <a:cubicBezTo>
                    <a:pt x="294" y="481"/>
                    <a:pt x="294" y="481"/>
                    <a:pt x="294" y="481"/>
                  </a:cubicBezTo>
                  <a:cubicBezTo>
                    <a:pt x="295" y="482"/>
                    <a:pt x="295" y="482"/>
                    <a:pt x="295" y="482"/>
                  </a:cubicBezTo>
                  <a:cubicBezTo>
                    <a:pt x="295" y="482"/>
                    <a:pt x="295" y="482"/>
                    <a:pt x="295" y="482"/>
                  </a:cubicBezTo>
                  <a:cubicBezTo>
                    <a:pt x="295" y="482"/>
                    <a:pt x="295" y="482"/>
                    <a:pt x="295" y="482"/>
                  </a:cubicBezTo>
                  <a:cubicBezTo>
                    <a:pt x="295" y="482"/>
                    <a:pt x="295" y="482"/>
                    <a:pt x="295" y="482"/>
                  </a:cubicBezTo>
                  <a:cubicBezTo>
                    <a:pt x="295" y="483"/>
                    <a:pt x="295" y="483"/>
                    <a:pt x="295" y="483"/>
                  </a:cubicBezTo>
                  <a:cubicBezTo>
                    <a:pt x="295" y="483"/>
                    <a:pt x="295" y="483"/>
                    <a:pt x="295" y="483"/>
                  </a:cubicBezTo>
                  <a:cubicBezTo>
                    <a:pt x="295" y="484"/>
                    <a:pt x="295" y="484"/>
                    <a:pt x="295" y="484"/>
                  </a:cubicBezTo>
                  <a:cubicBezTo>
                    <a:pt x="295" y="484"/>
                    <a:pt x="295" y="484"/>
                    <a:pt x="295" y="484"/>
                  </a:cubicBezTo>
                  <a:cubicBezTo>
                    <a:pt x="296" y="484"/>
                    <a:pt x="296" y="484"/>
                    <a:pt x="296" y="484"/>
                  </a:cubicBezTo>
                  <a:cubicBezTo>
                    <a:pt x="296" y="484"/>
                    <a:pt x="296" y="484"/>
                    <a:pt x="296" y="484"/>
                  </a:cubicBezTo>
                  <a:cubicBezTo>
                    <a:pt x="296" y="485"/>
                    <a:pt x="296" y="485"/>
                    <a:pt x="296" y="485"/>
                  </a:cubicBezTo>
                  <a:cubicBezTo>
                    <a:pt x="296" y="485"/>
                    <a:pt x="296" y="485"/>
                    <a:pt x="296" y="485"/>
                  </a:cubicBezTo>
                  <a:cubicBezTo>
                    <a:pt x="296" y="485"/>
                    <a:pt x="296" y="485"/>
                    <a:pt x="296" y="485"/>
                  </a:cubicBezTo>
                  <a:cubicBezTo>
                    <a:pt x="296" y="485"/>
                    <a:pt x="296" y="485"/>
                    <a:pt x="296" y="485"/>
                  </a:cubicBezTo>
                  <a:cubicBezTo>
                    <a:pt x="296" y="486"/>
                    <a:pt x="296" y="486"/>
                    <a:pt x="296" y="487"/>
                  </a:cubicBezTo>
                  <a:cubicBezTo>
                    <a:pt x="296" y="487"/>
                    <a:pt x="296" y="487"/>
                    <a:pt x="296" y="487"/>
                  </a:cubicBezTo>
                  <a:cubicBezTo>
                    <a:pt x="296" y="487"/>
                    <a:pt x="296" y="487"/>
                    <a:pt x="296" y="487"/>
                  </a:cubicBezTo>
                  <a:cubicBezTo>
                    <a:pt x="296" y="487"/>
                    <a:pt x="296" y="487"/>
                    <a:pt x="296" y="487"/>
                  </a:cubicBezTo>
                  <a:cubicBezTo>
                    <a:pt x="296" y="487"/>
                    <a:pt x="296" y="487"/>
                    <a:pt x="296" y="487"/>
                  </a:cubicBezTo>
                  <a:cubicBezTo>
                    <a:pt x="296" y="487"/>
                    <a:pt x="296" y="487"/>
                    <a:pt x="296" y="487"/>
                  </a:cubicBezTo>
                  <a:cubicBezTo>
                    <a:pt x="297" y="488"/>
                    <a:pt x="297" y="488"/>
                    <a:pt x="297" y="488"/>
                  </a:cubicBezTo>
                  <a:cubicBezTo>
                    <a:pt x="297" y="488"/>
                    <a:pt x="297" y="488"/>
                    <a:pt x="297" y="488"/>
                  </a:cubicBezTo>
                  <a:cubicBezTo>
                    <a:pt x="297" y="489"/>
                    <a:pt x="297" y="489"/>
                    <a:pt x="297" y="489"/>
                  </a:cubicBezTo>
                  <a:cubicBezTo>
                    <a:pt x="298" y="488"/>
                    <a:pt x="298" y="488"/>
                    <a:pt x="298" y="488"/>
                  </a:cubicBezTo>
                  <a:cubicBezTo>
                    <a:pt x="298" y="489"/>
                    <a:pt x="298" y="489"/>
                    <a:pt x="299" y="489"/>
                  </a:cubicBezTo>
                  <a:cubicBezTo>
                    <a:pt x="299" y="489"/>
                    <a:pt x="299" y="489"/>
                    <a:pt x="299" y="489"/>
                  </a:cubicBezTo>
                  <a:cubicBezTo>
                    <a:pt x="299" y="489"/>
                    <a:pt x="299" y="489"/>
                    <a:pt x="299" y="489"/>
                  </a:cubicBezTo>
                  <a:cubicBezTo>
                    <a:pt x="299" y="489"/>
                    <a:pt x="299" y="489"/>
                    <a:pt x="299" y="489"/>
                  </a:cubicBezTo>
                  <a:cubicBezTo>
                    <a:pt x="299" y="490"/>
                    <a:pt x="299" y="490"/>
                    <a:pt x="299" y="490"/>
                  </a:cubicBezTo>
                  <a:cubicBezTo>
                    <a:pt x="298" y="490"/>
                    <a:pt x="298" y="490"/>
                    <a:pt x="298" y="490"/>
                  </a:cubicBezTo>
                  <a:cubicBezTo>
                    <a:pt x="298" y="490"/>
                    <a:pt x="298" y="490"/>
                    <a:pt x="298" y="490"/>
                  </a:cubicBezTo>
                  <a:cubicBezTo>
                    <a:pt x="298" y="490"/>
                    <a:pt x="298" y="490"/>
                    <a:pt x="298" y="490"/>
                  </a:cubicBezTo>
                  <a:cubicBezTo>
                    <a:pt x="298" y="490"/>
                    <a:pt x="298" y="490"/>
                    <a:pt x="298" y="490"/>
                  </a:cubicBezTo>
                  <a:cubicBezTo>
                    <a:pt x="298" y="490"/>
                    <a:pt x="298" y="490"/>
                    <a:pt x="298" y="490"/>
                  </a:cubicBezTo>
                  <a:cubicBezTo>
                    <a:pt x="298" y="491"/>
                    <a:pt x="298" y="491"/>
                    <a:pt x="298" y="491"/>
                  </a:cubicBezTo>
                  <a:cubicBezTo>
                    <a:pt x="298" y="491"/>
                    <a:pt x="298" y="491"/>
                    <a:pt x="298" y="491"/>
                  </a:cubicBezTo>
                  <a:cubicBezTo>
                    <a:pt x="298" y="491"/>
                    <a:pt x="298" y="491"/>
                    <a:pt x="298" y="491"/>
                  </a:cubicBezTo>
                  <a:cubicBezTo>
                    <a:pt x="298" y="490"/>
                    <a:pt x="298" y="490"/>
                    <a:pt x="298" y="490"/>
                  </a:cubicBezTo>
                  <a:cubicBezTo>
                    <a:pt x="299" y="490"/>
                    <a:pt x="299" y="490"/>
                    <a:pt x="299" y="490"/>
                  </a:cubicBezTo>
                  <a:cubicBezTo>
                    <a:pt x="299" y="490"/>
                    <a:pt x="299" y="490"/>
                    <a:pt x="299" y="490"/>
                  </a:cubicBezTo>
                  <a:cubicBezTo>
                    <a:pt x="299" y="490"/>
                    <a:pt x="299" y="490"/>
                    <a:pt x="300" y="490"/>
                  </a:cubicBezTo>
                  <a:cubicBezTo>
                    <a:pt x="300" y="490"/>
                    <a:pt x="300" y="490"/>
                    <a:pt x="300" y="490"/>
                  </a:cubicBezTo>
                  <a:cubicBezTo>
                    <a:pt x="300" y="490"/>
                    <a:pt x="300" y="490"/>
                    <a:pt x="300" y="490"/>
                  </a:cubicBezTo>
                  <a:cubicBezTo>
                    <a:pt x="300" y="490"/>
                    <a:pt x="300" y="490"/>
                    <a:pt x="300" y="490"/>
                  </a:cubicBezTo>
                  <a:cubicBezTo>
                    <a:pt x="300" y="490"/>
                    <a:pt x="300" y="490"/>
                    <a:pt x="300" y="490"/>
                  </a:cubicBezTo>
                  <a:cubicBezTo>
                    <a:pt x="300" y="490"/>
                    <a:pt x="300" y="490"/>
                    <a:pt x="300" y="490"/>
                  </a:cubicBezTo>
                  <a:cubicBezTo>
                    <a:pt x="300" y="490"/>
                    <a:pt x="300" y="490"/>
                    <a:pt x="300" y="490"/>
                  </a:cubicBezTo>
                  <a:cubicBezTo>
                    <a:pt x="300" y="490"/>
                    <a:pt x="300" y="490"/>
                    <a:pt x="300" y="490"/>
                  </a:cubicBezTo>
                  <a:cubicBezTo>
                    <a:pt x="300" y="491"/>
                    <a:pt x="300" y="491"/>
                    <a:pt x="300" y="491"/>
                  </a:cubicBezTo>
                  <a:cubicBezTo>
                    <a:pt x="300" y="491"/>
                    <a:pt x="300" y="491"/>
                    <a:pt x="300" y="491"/>
                  </a:cubicBezTo>
                  <a:cubicBezTo>
                    <a:pt x="300" y="491"/>
                    <a:pt x="300" y="491"/>
                    <a:pt x="300" y="491"/>
                  </a:cubicBezTo>
                  <a:cubicBezTo>
                    <a:pt x="300" y="491"/>
                    <a:pt x="300" y="492"/>
                    <a:pt x="300" y="492"/>
                  </a:cubicBezTo>
                  <a:cubicBezTo>
                    <a:pt x="300" y="492"/>
                    <a:pt x="300" y="492"/>
                    <a:pt x="300" y="492"/>
                  </a:cubicBezTo>
                  <a:cubicBezTo>
                    <a:pt x="300" y="493"/>
                    <a:pt x="300" y="493"/>
                    <a:pt x="300" y="493"/>
                  </a:cubicBezTo>
                  <a:cubicBezTo>
                    <a:pt x="300" y="493"/>
                    <a:pt x="300" y="493"/>
                    <a:pt x="300" y="493"/>
                  </a:cubicBezTo>
                  <a:cubicBezTo>
                    <a:pt x="300" y="493"/>
                    <a:pt x="300" y="493"/>
                    <a:pt x="300" y="493"/>
                  </a:cubicBezTo>
                  <a:cubicBezTo>
                    <a:pt x="300" y="493"/>
                    <a:pt x="300" y="493"/>
                    <a:pt x="300" y="493"/>
                  </a:cubicBezTo>
                  <a:cubicBezTo>
                    <a:pt x="300" y="493"/>
                    <a:pt x="300" y="493"/>
                    <a:pt x="300" y="493"/>
                  </a:cubicBezTo>
                  <a:cubicBezTo>
                    <a:pt x="300" y="493"/>
                    <a:pt x="300" y="493"/>
                    <a:pt x="300" y="493"/>
                  </a:cubicBezTo>
                  <a:cubicBezTo>
                    <a:pt x="300" y="494"/>
                    <a:pt x="300" y="494"/>
                    <a:pt x="300" y="494"/>
                  </a:cubicBezTo>
                  <a:cubicBezTo>
                    <a:pt x="300" y="494"/>
                    <a:pt x="300" y="494"/>
                    <a:pt x="300" y="494"/>
                  </a:cubicBezTo>
                  <a:cubicBezTo>
                    <a:pt x="300" y="494"/>
                    <a:pt x="300" y="494"/>
                    <a:pt x="300" y="494"/>
                  </a:cubicBezTo>
                  <a:cubicBezTo>
                    <a:pt x="300" y="495"/>
                    <a:pt x="300" y="495"/>
                    <a:pt x="300" y="495"/>
                  </a:cubicBezTo>
                  <a:cubicBezTo>
                    <a:pt x="300" y="496"/>
                    <a:pt x="300" y="496"/>
                    <a:pt x="300" y="496"/>
                  </a:cubicBezTo>
                  <a:cubicBezTo>
                    <a:pt x="300" y="496"/>
                    <a:pt x="300" y="496"/>
                    <a:pt x="300" y="496"/>
                  </a:cubicBezTo>
                  <a:cubicBezTo>
                    <a:pt x="300" y="497"/>
                    <a:pt x="300" y="497"/>
                    <a:pt x="300" y="497"/>
                  </a:cubicBezTo>
                  <a:cubicBezTo>
                    <a:pt x="300" y="497"/>
                    <a:pt x="300" y="497"/>
                    <a:pt x="300" y="497"/>
                  </a:cubicBezTo>
                  <a:cubicBezTo>
                    <a:pt x="301" y="498"/>
                    <a:pt x="301" y="498"/>
                    <a:pt x="301" y="498"/>
                  </a:cubicBezTo>
                  <a:cubicBezTo>
                    <a:pt x="301" y="497"/>
                    <a:pt x="301" y="497"/>
                    <a:pt x="301" y="497"/>
                  </a:cubicBezTo>
                  <a:cubicBezTo>
                    <a:pt x="301" y="497"/>
                    <a:pt x="301" y="497"/>
                    <a:pt x="301" y="497"/>
                  </a:cubicBezTo>
                  <a:cubicBezTo>
                    <a:pt x="301" y="497"/>
                    <a:pt x="303" y="496"/>
                    <a:pt x="303" y="497"/>
                  </a:cubicBezTo>
                  <a:cubicBezTo>
                    <a:pt x="303" y="497"/>
                    <a:pt x="303" y="497"/>
                    <a:pt x="303" y="497"/>
                  </a:cubicBezTo>
                  <a:cubicBezTo>
                    <a:pt x="304" y="497"/>
                    <a:pt x="304" y="497"/>
                    <a:pt x="304" y="497"/>
                  </a:cubicBezTo>
                  <a:cubicBezTo>
                    <a:pt x="304" y="497"/>
                    <a:pt x="304" y="497"/>
                    <a:pt x="304" y="497"/>
                  </a:cubicBezTo>
                  <a:cubicBezTo>
                    <a:pt x="304" y="497"/>
                    <a:pt x="304" y="497"/>
                    <a:pt x="304" y="497"/>
                  </a:cubicBezTo>
                  <a:cubicBezTo>
                    <a:pt x="304" y="497"/>
                    <a:pt x="304" y="497"/>
                    <a:pt x="304" y="497"/>
                  </a:cubicBezTo>
                  <a:cubicBezTo>
                    <a:pt x="305" y="498"/>
                    <a:pt x="305" y="498"/>
                    <a:pt x="305" y="498"/>
                  </a:cubicBezTo>
                  <a:cubicBezTo>
                    <a:pt x="305" y="498"/>
                    <a:pt x="305" y="498"/>
                    <a:pt x="305" y="498"/>
                  </a:cubicBezTo>
                  <a:cubicBezTo>
                    <a:pt x="305" y="498"/>
                    <a:pt x="305" y="498"/>
                    <a:pt x="305" y="498"/>
                  </a:cubicBezTo>
                  <a:cubicBezTo>
                    <a:pt x="305" y="497"/>
                    <a:pt x="305" y="497"/>
                    <a:pt x="305" y="497"/>
                  </a:cubicBezTo>
                  <a:cubicBezTo>
                    <a:pt x="306" y="497"/>
                    <a:pt x="306" y="497"/>
                    <a:pt x="306" y="497"/>
                  </a:cubicBezTo>
                  <a:cubicBezTo>
                    <a:pt x="306" y="498"/>
                    <a:pt x="306" y="498"/>
                    <a:pt x="306" y="498"/>
                  </a:cubicBezTo>
                  <a:cubicBezTo>
                    <a:pt x="307" y="498"/>
                    <a:pt x="307" y="498"/>
                    <a:pt x="307" y="498"/>
                  </a:cubicBezTo>
                  <a:cubicBezTo>
                    <a:pt x="307" y="498"/>
                    <a:pt x="307" y="498"/>
                    <a:pt x="307" y="498"/>
                  </a:cubicBezTo>
                  <a:cubicBezTo>
                    <a:pt x="306" y="498"/>
                    <a:pt x="306" y="498"/>
                    <a:pt x="306" y="498"/>
                  </a:cubicBezTo>
                  <a:cubicBezTo>
                    <a:pt x="307" y="499"/>
                    <a:pt x="307" y="499"/>
                    <a:pt x="307" y="499"/>
                  </a:cubicBezTo>
                  <a:cubicBezTo>
                    <a:pt x="307" y="498"/>
                    <a:pt x="307" y="498"/>
                    <a:pt x="307" y="498"/>
                  </a:cubicBezTo>
                  <a:cubicBezTo>
                    <a:pt x="307" y="499"/>
                    <a:pt x="307" y="499"/>
                    <a:pt x="307" y="499"/>
                  </a:cubicBezTo>
                  <a:cubicBezTo>
                    <a:pt x="308" y="499"/>
                    <a:pt x="308" y="499"/>
                    <a:pt x="308" y="499"/>
                  </a:cubicBezTo>
                  <a:cubicBezTo>
                    <a:pt x="308" y="499"/>
                    <a:pt x="308" y="499"/>
                    <a:pt x="308" y="499"/>
                  </a:cubicBezTo>
                  <a:cubicBezTo>
                    <a:pt x="308" y="499"/>
                    <a:pt x="308" y="499"/>
                    <a:pt x="308" y="499"/>
                  </a:cubicBezTo>
                  <a:cubicBezTo>
                    <a:pt x="308" y="499"/>
                    <a:pt x="308" y="499"/>
                    <a:pt x="308" y="499"/>
                  </a:cubicBezTo>
                  <a:cubicBezTo>
                    <a:pt x="309" y="499"/>
                    <a:pt x="309" y="499"/>
                    <a:pt x="309" y="498"/>
                  </a:cubicBezTo>
                  <a:cubicBezTo>
                    <a:pt x="310" y="499"/>
                    <a:pt x="310" y="499"/>
                    <a:pt x="310" y="499"/>
                  </a:cubicBezTo>
                  <a:cubicBezTo>
                    <a:pt x="309" y="500"/>
                    <a:pt x="309" y="500"/>
                    <a:pt x="309" y="500"/>
                  </a:cubicBezTo>
                  <a:cubicBezTo>
                    <a:pt x="309" y="499"/>
                    <a:pt x="309" y="499"/>
                    <a:pt x="309" y="499"/>
                  </a:cubicBezTo>
                  <a:cubicBezTo>
                    <a:pt x="308" y="500"/>
                    <a:pt x="308" y="500"/>
                    <a:pt x="308" y="500"/>
                  </a:cubicBezTo>
                  <a:cubicBezTo>
                    <a:pt x="307" y="499"/>
                    <a:pt x="308" y="499"/>
                    <a:pt x="307" y="500"/>
                  </a:cubicBezTo>
                  <a:cubicBezTo>
                    <a:pt x="306" y="499"/>
                    <a:pt x="305" y="498"/>
                    <a:pt x="305" y="498"/>
                  </a:cubicBezTo>
                  <a:cubicBezTo>
                    <a:pt x="305" y="498"/>
                    <a:pt x="305" y="498"/>
                    <a:pt x="305" y="498"/>
                  </a:cubicBezTo>
                  <a:cubicBezTo>
                    <a:pt x="305" y="498"/>
                    <a:pt x="305" y="498"/>
                    <a:pt x="305" y="498"/>
                  </a:cubicBezTo>
                  <a:cubicBezTo>
                    <a:pt x="304" y="498"/>
                    <a:pt x="304" y="498"/>
                    <a:pt x="304" y="498"/>
                  </a:cubicBezTo>
                  <a:cubicBezTo>
                    <a:pt x="304" y="498"/>
                    <a:pt x="304" y="498"/>
                    <a:pt x="304" y="498"/>
                  </a:cubicBezTo>
                  <a:cubicBezTo>
                    <a:pt x="304" y="498"/>
                    <a:pt x="304" y="498"/>
                    <a:pt x="304" y="498"/>
                  </a:cubicBezTo>
                  <a:cubicBezTo>
                    <a:pt x="303" y="498"/>
                    <a:pt x="303" y="498"/>
                    <a:pt x="303" y="498"/>
                  </a:cubicBezTo>
                  <a:cubicBezTo>
                    <a:pt x="303" y="498"/>
                    <a:pt x="303" y="498"/>
                    <a:pt x="303" y="498"/>
                  </a:cubicBezTo>
                  <a:cubicBezTo>
                    <a:pt x="303" y="498"/>
                    <a:pt x="303" y="498"/>
                    <a:pt x="303" y="498"/>
                  </a:cubicBezTo>
                  <a:cubicBezTo>
                    <a:pt x="303" y="498"/>
                    <a:pt x="303" y="498"/>
                    <a:pt x="303" y="498"/>
                  </a:cubicBezTo>
                  <a:cubicBezTo>
                    <a:pt x="303" y="499"/>
                    <a:pt x="303" y="499"/>
                    <a:pt x="303" y="499"/>
                  </a:cubicBezTo>
                  <a:cubicBezTo>
                    <a:pt x="304" y="500"/>
                    <a:pt x="304" y="500"/>
                    <a:pt x="304" y="500"/>
                  </a:cubicBezTo>
                  <a:cubicBezTo>
                    <a:pt x="304" y="499"/>
                    <a:pt x="305" y="499"/>
                    <a:pt x="305" y="499"/>
                  </a:cubicBezTo>
                  <a:cubicBezTo>
                    <a:pt x="305" y="500"/>
                    <a:pt x="305" y="500"/>
                    <a:pt x="305" y="500"/>
                  </a:cubicBezTo>
                  <a:cubicBezTo>
                    <a:pt x="305" y="500"/>
                    <a:pt x="305" y="500"/>
                    <a:pt x="305" y="500"/>
                  </a:cubicBezTo>
                  <a:cubicBezTo>
                    <a:pt x="306" y="500"/>
                    <a:pt x="306" y="500"/>
                    <a:pt x="306" y="500"/>
                  </a:cubicBezTo>
                  <a:cubicBezTo>
                    <a:pt x="305" y="500"/>
                    <a:pt x="305" y="500"/>
                    <a:pt x="305" y="500"/>
                  </a:cubicBezTo>
                  <a:cubicBezTo>
                    <a:pt x="306" y="500"/>
                    <a:pt x="306" y="500"/>
                    <a:pt x="306" y="500"/>
                  </a:cubicBezTo>
                  <a:cubicBezTo>
                    <a:pt x="306" y="500"/>
                    <a:pt x="306" y="500"/>
                    <a:pt x="306" y="500"/>
                  </a:cubicBezTo>
                  <a:cubicBezTo>
                    <a:pt x="307" y="501"/>
                    <a:pt x="307" y="501"/>
                    <a:pt x="307" y="501"/>
                  </a:cubicBezTo>
                  <a:cubicBezTo>
                    <a:pt x="307" y="501"/>
                    <a:pt x="307" y="501"/>
                    <a:pt x="307" y="501"/>
                  </a:cubicBezTo>
                  <a:cubicBezTo>
                    <a:pt x="307" y="501"/>
                    <a:pt x="307" y="501"/>
                    <a:pt x="307" y="501"/>
                  </a:cubicBezTo>
                  <a:cubicBezTo>
                    <a:pt x="308" y="501"/>
                    <a:pt x="308" y="501"/>
                    <a:pt x="308" y="501"/>
                  </a:cubicBezTo>
                  <a:cubicBezTo>
                    <a:pt x="309" y="501"/>
                    <a:pt x="309" y="501"/>
                    <a:pt x="309" y="501"/>
                  </a:cubicBezTo>
                  <a:cubicBezTo>
                    <a:pt x="308" y="502"/>
                    <a:pt x="309" y="502"/>
                    <a:pt x="309" y="502"/>
                  </a:cubicBezTo>
                  <a:cubicBezTo>
                    <a:pt x="309" y="503"/>
                    <a:pt x="309" y="503"/>
                    <a:pt x="309" y="503"/>
                  </a:cubicBezTo>
                  <a:cubicBezTo>
                    <a:pt x="308" y="503"/>
                    <a:pt x="308" y="503"/>
                    <a:pt x="308" y="503"/>
                  </a:cubicBezTo>
                  <a:cubicBezTo>
                    <a:pt x="309" y="503"/>
                    <a:pt x="309" y="503"/>
                    <a:pt x="309" y="503"/>
                  </a:cubicBezTo>
                  <a:cubicBezTo>
                    <a:pt x="309" y="502"/>
                    <a:pt x="309" y="502"/>
                    <a:pt x="309" y="502"/>
                  </a:cubicBezTo>
                  <a:cubicBezTo>
                    <a:pt x="309" y="502"/>
                    <a:pt x="309" y="502"/>
                    <a:pt x="309" y="502"/>
                  </a:cubicBezTo>
                  <a:cubicBezTo>
                    <a:pt x="309" y="502"/>
                    <a:pt x="309" y="502"/>
                    <a:pt x="309" y="502"/>
                  </a:cubicBezTo>
                  <a:cubicBezTo>
                    <a:pt x="309" y="502"/>
                    <a:pt x="309" y="502"/>
                    <a:pt x="309" y="502"/>
                  </a:cubicBezTo>
                  <a:cubicBezTo>
                    <a:pt x="310" y="502"/>
                    <a:pt x="310" y="502"/>
                    <a:pt x="310" y="502"/>
                  </a:cubicBezTo>
                  <a:cubicBezTo>
                    <a:pt x="310" y="503"/>
                    <a:pt x="310" y="503"/>
                    <a:pt x="310" y="503"/>
                  </a:cubicBezTo>
                  <a:cubicBezTo>
                    <a:pt x="311" y="502"/>
                    <a:pt x="311" y="502"/>
                    <a:pt x="311" y="502"/>
                  </a:cubicBezTo>
                  <a:cubicBezTo>
                    <a:pt x="311" y="503"/>
                    <a:pt x="311" y="503"/>
                    <a:pt x="311" y="503"/>
                  </a:cubicBezTo>
                  <a:cubicBezTo>
                    <a:pt x="311" y="503"/>
                    <a:pt x="311" y="503"/>
                    <a:pt x="311" y="503"/>
                  </a:cubicBezTo>
                  <a:cubicBezTo>
                    <a:pt x="311" y="503"/>
                    <a:pt x="311" y="503"/>
                    <a:pt x="311" y="503"/>
                  </a:cubicBezTo>
                  <a:cubicBezTo>
                    <a:pt x="311" y="503"/>
                    <a:pt x="311" y="503"/>
                    <a:pt x="311" y="503"/>
                  </a:cubicBezTo>
                  <a:cubicBezTo>
                    <a:pt x="311" y="504"/>
                    <a:pt x="311" y="504"/>
                    <a:pt x="311" y="504"/>
                  </a:cubicBezTo>
                  <a:cubicBezTo>
                    <a:pt x="312" y="503"/>
                    <a:pt x="312" y="503"/>
                    <a:pt x="312" y="503"/>
                  </a:cubicBezTo>
                  <a:cubicBezTo>
                    <a:pt x="311" y="503"/>
                    <a:pt x="311" y="503"/>
                    <a:pt x="311" y="503"/>
                  </a:cubicBezTo>
                  <a:cubicBezTo>
                    <a:pt x="312" y="502"/>
                    <a:pt x="312" y="502"/>
                    <a:pt x="312" y="502"/>
                  </a:cubicBezTo>
                  <a:cubicBezTo>
                    <a:pt x="311" y="502"/>
                    <a:pt x="311" y="502"/>
                    <a:pt x="311" y="502"/>
                  </a:cubicBezTo>
                  <a:cubicBezTo>
                    <a:pt x="312" y="502"/>
                    <a:pt x="312" y="502"/>
                    <a:pt x="312" y="502"/>
                  </a:cubicBezTo>
                  <a:cubicBezTo>
                    <a:pt x="312" y="502"/>
                    <a:pt x="312" y="502"/>
                    <a:pt x="312" y="502"/>
                  </a:cubicBezTo>
                  <a:cubicBezTo>
                    <a:pt x="312" y="502"/>
                    <a:pt x="312" y="502"/>
                    <a:pt x="312" y="502"/>
                  </a:cubicBezTo>
                  <a:cubicBezTo>
                    <a:pt x="312" y="502"/>
                    <a:pt x="312" y="502"/>
                    <a:pt x="312" y="502"/>
                  </a:cubicBezTo>
                  <a:cubicBezTo>
                    <a:pt x="312" y="502"/>
                    <a:pt x="312" y="502"/>
                    <a:pt x="312" y="502"/>
                  </a:cubicBezTo>
                  <a:cubicBezTo>
                    <a:pt x="312" y="503"/>
                    <a:pt x="312" y="503"/>
                    <a:pt x="312" y="503"/>
                  </a:cubicBezTo>
                  <a:cubicBezTo>
                    <a:pt x="312" y="503"/>
                    <a:pt x="312" y="503"/>
                    <a:pt x="312" y="503"/>
                  </a:cubicBezTo>
                  <a:cubicBezTo>
                    <a:pt x="312" y="503"/>
                    <a:pt x="312" y="503"/>
                    <a:pt x="312" y="503"/>
                  </a:cubicBezTo>
                  <a:cubicBezTo>
                    <a:pt x="312" y="503"/>
                    <a:pt x="312" y="503"/>
                    <a:pt x="312" y="503"/>
                  </a:cubicBezTo>
                  <a:cubicBezTo>
                    <a:pt x="312" y="503"/>
                    <a:pt x="312" y="503"/>
                    <a:pt x="312" y="503"/>
                  </a:cubicBezTo>
                  <a:cubicBezTo>
                    <a:pt x="312" y="504"/>
                    <a:pt x="312" y="504"/>
                    <a:pt x="312" y="504"/>
                  </a:cubicBezTo>
                  <a:cubicBezTo>
                    <a:pt x="312" y="504"/>
                    <a:pt x="312" y="504"/>
                    <a:pt x="312" y="504"/>
                  </a:cubicBezTo>
                  <a:cubicBezTo>
                    <a:pt x="312" y="504"/>
                    <a:pt x="312" y="504"/>
                    <a:pt x="312" y="504"/>
                  </a:cubicBezTo>
                  <a:cubicBezTo>
                    <a:pt x="312" y="504"/>
                    <a:pt x="312" y="504"/>
                    <a:pt x="312" y="504"/>
                  </a:cubicBezTo>
                  <a:cubicBezTo>
                    <a:pt x="312" y="505"/>
                    <a:pt x="312" y="505"/>
                    <a:pt x="312" y="505"/>
                  </a:cubicBezTo>
                  <a:cubicBezTo>
                    <a:pt x="312" y="505"/>
                    <a:pt x="312" y="505"/>
                    <a:pt x="312" y="505"/>
                  </a:cubicBezTo>
                  <a:cubicBezTo>
                    <a:pt x="313" y="505"/>
                    <a:pt x="313" y="505"/>
                    <a:pt x="313" y="505"/>
                  </a:cubicBezTo>
                  <a:cubicBezTo>
                    <a:pt x="313" y="506"/>
                    <a:pt x="313" y="506"/>
                    <a:pt x="313" y="506"/>
                  </a:cubicBezTo>
                  <a:cubicBezTo>
                    <a:pt x="313" y="506"/>
                    <a:pt x="313" y="506"/>
                    <a:pt x="313" y="506"/>
                  </a:cubicBezTo>
                  <a:cubicBezTo>
                    <a:pt x="313" y="507"/>
                    <a:pt x="313" y="507"/>
                    <a:pt x="313" y="507"/>
                  </a:cubicBezTo>
                  <a:cubicBezTo>
                    <a:pt x="313" y="507"/>
                    <a:pt x="313" y="507"/>
                    <a:pt x="313" y="507"/>
                  </a:cubicBezTo>
                  <a:cubicBezTo>
                    <a:pt x="313" y="507"/>
                    <a:pt x="313" y="507"/>
                    <a:pt x="313" y="507"/>
                  </a:cubicBezTo>
                  <a:cubicBezTo>
                    <a:pt x="313" y="508"/>
                    <a:pt x="313" y="508"/>
                    <a:pt x="313" y="508"/>
                  </a:cubicBezTo>
                  <a:cubicBezTo>
                    <a:pt x="313" y="508"/>
                    <a:pt x="313" y="508"/>
                    <a:pt x="313" y="508"/>
                  </a:cubicBezTo>
                  <a:cubicBezTo>
                    <a:pt x="314" y="510"/>
                    <a:pt x="314" y="510"/>
                    <a:pt x="314" y="510"/>
                  </a:cubicBezTo>
                  <a:cubicBezTo>
                    <a:pt x="315" y="510"/>
                    <a:pt x="315" y="510"/>
                    <a:pt x="315" y="510"/>
                  </a:cubicBezTo>
                  <a:cubicBezTo>
                    <a:pt x="314" y="510"/>
                    <a:pt x="314" y="510"/>
                    <a:pt x="314" y="510"/>
                  </a:cubicBezTo>
                  <a:cubicBezTo>
                    <a:pt x="315" y="511"/>
                    <a:pt x="315" y="511"/>
                    <a:pt x="315" y="511"/>
                  </a:cubicBezTo>
                  <a:cubicBezTo>
                    <a:pt x="315" y="511"/>
                    <a:pt x="315" y="511"/>
                    <a:pt x="315" y="511"/>
                  </a:cubicBezTo>
                  <a:cubicBezTo>
                    <a:pt x="315" y="511"/>
                    <a:pt x="315" y="511"/>
                    <a:pt x="315" y="511"/>
                  </a:cubicBezTo>
                  <a:cubicBezTo>
                    <a:pt x="315" y="511"/>
                    <a:pt x="315" y="511"/>
                    <a:pt x="315" y="511"/>
                  </a:cubicBezTo>
                  <a:cubicBezTo>
                    <a:pt x="315" y="511"/>
                    <a:pt x="315" y="511"/>
                    <a:pt x="315" y="511"/>
                  </a:cubicBezTo>
                  <a:cubicBezTo>
                    <a:pt x="315" y="511"/>
                    <a:pt x="315" y="511"/>
                    <a:pt x="315" y="511"/>
                  </a:cubicBezTo>
                  <a:cubicBezTo>
                    <a:pt x="315" y="512"/>
                    <a:pt x="315" y="512"/>
                    <a:pt x="315" y="512"/>
                  </a:cubicBezTo>
                  <a:cubicBezTo>
                    <a:pt x="315" y="512"/>
                    <a:pt x="315" y="512"/>
                    <a:pt x="315" y="512"/>
                  </a:cubicBezTo>
                  <a:cubicBezTo>
                    <a:pt x="315" y="512"/>
                    <a:pt x="315" y="512"/>
                    <a:pt x="315" y="512"/>
                  </a:cubicBezTo>
                  <a:cubicBezTo>
                    <a:pt x="315" y="512"/>
                    <a:pt x="315" y="512"/>
                    <a:pt x="315" y="512"/>
                  </a:cubicBezTo>
                  <a:cubicBezTo>
                    <a:pt x="315" y="512"/>
                    <a:pt x="315" y="512"/>
                    <a:pt x="315" y="512"/>
                  </a:cubicBezTo>
                  <a:cubicBezTo>
                    <a:pt x="315" y="513"/>
                    <a:pt x="315" y="513"/>
                    <a:pt x="315" y="513"/>
                  </a:cubicBezTo>
                  <a:cubicBezTo>
                    <a:pt x="315" y="513"/>
                    <a:pt x="316" y="513"/>
                    <a:pt x="316" y="513"/>
                  </a:cubicBezTo>
                  <a:cubicBezTo>
                    <a:pt x="316" y="513"/>
                    <a:pt x="316" y="513"/>
                    <a:pt x="316" y="513"/>
                  </a:cubicBezTo>
                  <a:cubicBezTo>
                    <a:pt x="316" y="514"/>
                    <a:pt x="316" y="513"/>
                    <a:pt x="316" y="514"/>
                  </a:cubicBezTo>
                  <a:cubicBezTo>
                    <a:pt x="316" y="514"/>
                    <a:pt x="317" y="514"/>
                    <a:pt x="317" y="514"/>
                  </a:cubicBezTo>
                  <a:cubicBezTo>
                    <a:pt x="317" y="514"/>
                    <a:pt x="317" y="514"/>
                    <a:pt x="317" y="514"/>
                  </a:cubicBezTo>
                  <a:cubicBezTo>
                    <a:pt x="317" y="515"/>
                    <a:pt x="317" y="515"/>
                    <a:pt x="317" y="515"/>
                  </a:cubicBezTo>
                  <a:cubicBezTo>
                    <a:pt x="317" y="515"/>
                    <a:pt x="317" y="515"/>
                    <a:pt x="317" y="515"/>
                  </a:cubicBezTo>
                  <a:cubicBezTo>
                    <a:pt x="318" y="515"/>
                    <a:pt x="318" y="515"/>
                    <a:pt x="318" y="515"/>
                  </a:cubicBezTo>
                  <a:cubicBezTo>
                    <a:pt x="317" y="515"/>
                    <a:pt x="317" y="515"/>
                    <a:pt x="317" y="515"/>
                  </a:cubicBezTo>
                  <a:cubicBezTo>
                    <a:pt x="318" y="516"/>
                    <a:pt x="318" y="516"/>
                    <a:pt x="318" y="517"/>
                  </a:cubicBezTo>
                  <a:cubicBezTo>
                    <a:pt x="318" y="517"/>
                    <a:pt x="318" y="517"/>
                    <a:pt x="318" y="517"/>
                  </a:cubicBezTo>
                  <a:cubicBezTo>
                    <a:pt x="319" y="518"/>
                    <a:pt x="319" y="518"/>
                    <a:pt x="319" y="518"/>
                  </a:cubicBezTo>
                  <a:cubicBezTo>
                    <a:pt x="319" y="518"/>
                    <a:pt x="319" y="518"/>
                    <a:pt x="319" y="518"/>
                  </a:cubicBezTo>
                  <a:cubicBezTo>
                    <a:pt x="319" y="518"/>
                    <a:pt x="319" y="518"/>
                    <a:pt x="319" y="518"/>
                  </a:cubicBezTo>
                  <a:cubicBezTo>
                    <a:pt x="320" y="519"/>
                    <a:pt x="320" y="519"/>
                    <a:pt x="320" y="519"/>
                  </a:cubicBezTo>
                  <a:cubicBezTo>
                    <a:pt x="320" y="519"/>
                    <a:pt x="320" y="519"/>
                    <a:pt x="320" y="519"/>
                  </a:cubicBezTo>
                  <a:cubicBezTo>
                    <a:pt x="320" y="520"/>
                    <a:pt x="320" y="520"/>
                    <a:pt x="320" y="520"/>
                  </a:cubicBezTo>
                  <a:cubicBezTo>
                    <a:pt x="320" y="520"/>
                    <a:pt x="320" y="520"/>
                    <a:pt x="320" y="520"/>
                  </a:cubicBezTo>
                  <a:cubicBezTo>
                    <a:pt x="321" y="520"/>
                    <a:pt x="321" y="520"/>
                    <a:pt x="321" y="520"/>
                  </a:cubicBezTo>
                  <a:cubicBezTo>
                    <a:pt x="321" y="521"/>
                    <a:pt x="321" y="521"/>
                    <a:pt x="321" y="521"/>
                  </a:cubicBezTo>
                  <a:cubicBezTo>
                    <a:pt x="321" y="521"/>
                    <a:pt x="321" y="521"/>
                    <a:pt x="321" y="521"/>
                  </a:cubicBezTo>
                  <a:cubicBezTo>
                    <a:pt x="321" y="521"/>
                    <a:pt x="321" y="521"/>
                    <a:pt x="321" y="521"/>
                  </a:cubicBezTo>
                  <a:cubicBezTo>
                    <a:pt x="321" y="522"/>
                    <a:pt x="321" y="522"/>
                    <a:pt x="321" y="522"/>
                  </a:cubicBezTo>
                  <a:cubicBezTo>
                    <a:pt x="321" y="522"/>
                    <a:pt x="321" y="522"/>
                    <a:pt x="321" y="522"/>
                  </a:cubicBezTo>
                  <a:cubicBezTo>
                    <a:pt x="321" y="522"/>
                    <a:pt x="322" y="522"/>
                    <a:pt x="322" y="522"/>
                  </a:cubicBezTo>
                  <a:cubicBezTo>
                    <a:pt x="322" y="523"/>
                    <a:pt x="322" y="523"/>
                    <a:pt x="322" y="523"/>
                  </a:cubicBezTo>
                  <a:cubicBezTo>
                    <a:pt x="323" y="523"/>
                    <a:pt x="323" y="523"/>
                    <a:pt x="323" y="523"/>
                  </a:cubicBezTo>
                  <a:cubicBezTo>
                    <a:pt x="323" y="523"/>
                    <a:pt x="323" y="523"/>
                    <a:pt x="323" y="523"/>
                  </a:cubicBezTo>
                  <a:cubicBezTo>
                    <a:pt x="323" y="523"/>
                    <a:pt x="323" y="523"/>
                    <a:pt x="323" y="523"/>
                  </a:cubicBezTo>
                  <a:cubicBezTo>
                    <a:pt x="323" y="523"/>
                    <a:pt x="323" y="523"/>
                    <a:pt x="323" y="523"/>
                  </a:cubicBezTo>
                  <a:cubicBezTo>
                    <a:pt x="323" y="523"/>
                    <a:pt x="323" y="523"/>
                    <a:pt x="323" y="523"/>
                  </a:cubicBezTo>
                  <a:cubicBezTo>
                    <a:pt x="323" y="524"/>
                    <a:pt x="323" y="524"/>
                    <a:pt x="323" y="524"/>
                  </a:cubicBezTo>
                  <a:cubicBezTo>
                    <a:pt x="323" y="524"/>
                    <a:pt x="323" y="524"/>
                    <a:pt x="323" y="524"/>
                  </a:cubicBezTo>
                  <a:cubicBezTo>
                    <a:pt x="323" y="524"/>
                    <a:pt x="323" y="524"/>
                    <a:pt x="323" y="524"/>
                  </a:cubicBezTo>
                  <a:cubicBezTo>
                    <a:pt x="323" y="524"/>
                    <a:pt x="323" y="524"/>
                    <a:pt x="323" y="524"/>
                  </a:cubicBezTo>
                  <a:cubicBezTo>
                    <a:pt x="324" y="525"/>
                    <a:pt x="324" y="525"/>
                    <a:pt x="324" y="525"/>
                  </a:cubicBezTo>
                  <a:cubicBezTo>
                    <a:pt x="324" y="525"/>
                    <a:pt x="324" y="525"/>
                    <a:pt x="324" y="525"/>
                  </a:cubicBezTo>
                  <a:cubicBezTo>
                    <a:pt x="324" y="525"/>
                    <a:pt x="324" y="525"/>
                    <a:pt x="324" y="525"/>
                  </a:cubicBezTo>
                  <a:cubicBezTo>
                    <a:pt x="324" y="525"/>
                    <a:pt x="324" y="525"/>
                    <a:pt x="324" y="525"/>
                  </a:cubicBezTo>
                  <a:cubicBezTo>
                    <a:pt x="324" y="526"/>
                    <a:pt x="324" y="526"/>
                    <a:pt x="324" y="526"/>
                  </a:cubicBezTo>
                  <a:cubicBezTo>
                    <a:pt x="324" y="526"/>
                    <a:pt x="324" y="526"/>
                    <a:pt x="324" y="526"/>
                  </a:cubicBezTo>
                  <a:cubicBezTo>
                    <a:pt x="324" y="526"/>
                    <a:pt x="324" y="527"/>
                    <a:pt x="325" y="527"/>
                  </a:cubicBezTo>
                  <a:cubicBezTo>
                    <a:pt x="325" y="527"/>
                    <a:pt x="325" y="527"/>
                    <a:pt x="325" y="527"/>
                  </a:cubicBezTo>
                  <a:cubicBezTo>
                    <a:pt x="325" y="527"/>
                    <a:pt x="325" y="527"/>
                    <a:pt x="325" y="527"/>
                  </a:cubicBezTo>
                  <a:cubicBezTo>
                    <a:pt x="325" y="527"/>
                    <a:pt x="325" y="527"/>
                    <a:pt x="325" y="527"/>
                  </a:cubicBezTo>
                  <a:cubicBezTo>
                    <a:pt x="326" y="528"/>
                    <a:pt x="326" y="528"/>
                    <a:pt x="326" y="528"/>
                  </a:cubicBezTo>
                  <a:cubicBezTo>
                    <a:pt x="326" y="528"/>
                    <a:pt x="326" y="528"/>
                    <a:pt x="326" y="528"/>
                  </a:cubicBezTo>
                  <a:cubicBezTo>
                    <a:pt x="326" y="528"/>
                    <a:pt x="326" y="528"/>
                    <a:pt x="326" y="528"/>
                  </a:cubicBezTo>
                  <a:cubicBezTo>
                    <a:pt x="326" y="528"/>
                    <a:pt x="326" y="528"/>
                    <a:pt x="326" y="528"/>
                  </a:cubicBezTo>
                  <a:cubicBezTo>
                    <a:pt x="326" y="528"/>
                    <a:pt x="326" y="528"/>
                    <a:pt x="326" y="528"/>
                  </a:cubicBezTo>
                  <a:cubicBezTo>
                    <a:pt x="326" y="529"/>
                    <a:pt x="326" y="529"/>
                    <a:pt x="326" y="529"/>
                  </a:cubicBezTo>
                  <a:cubicBezTo>
                    <a:pt x="326" y="529"/>
                    <a:pt x="326" y="529"/>
                    <a:pt x="326" y="529"/>
                  </a:cubicBezTo>
                  <a:cubicBezTo>
                    <a:pt x="326" y="529"/>
                    <a:pt x="326" y="529"/>
                    <a:pt x="326" y="529"/>
                  </a:cubicBezTo>
                  <a:cubicBezTo>
                    <a:pt x="326" y="529"/>
                    <a:pt x="326" y="529"/>
                    <a:pt x="326" y="529"/>
                  </a:cubicBezTo>
                  <a:cubicBezTo>
                    <a:pt x="326" y="529"/>
                    <a:pt x="326" y="529"/>
                    <a:pt x="326" y="529"/>
                  </a:cubicBezTo>
                  <a:cubicBezTo>
                    <a:pt x="327" y="529"/>
                    <a:pt x="327" y="529"/>
                    <a:pt x="327" y="529"/>
                  </a:cubicBezTo>
                  <a:cubicBezTo>
                    <a:pt x="327" y="529"/>
                    <a:pt x="327" y="529"/>
                    <a:pt x="327" y="529"/>
                  </a:cubicBezTo>
                  <a:cubicBezTo>
                    <a:pt x="327" y="529"/>
                    <a:pt x="327" y="529"/>
                    <a:pt x="327" y="529"/>
                  </a:cubicBezTo>
                  <a:cubicBezTo>
                    <a:pt x="327" y="530"/>
                    <a:pt x="327" y="530"/>
                    <a:pt x="327" y="530"/>
                  </a:cubicBezTo>
                  <a:cubicBezTo>
                    <a:pt x="327" y="530"/>
                    <a:pt x="327" y="530"/>
                    <a:pt x="327" y="530"/>
                  </a:cubicBezTo>
                  <a:cubicBezTo>
                    <a:pt x="327" y="530"/>
                    <a:pt x="327" y="530"/>
                    <a:pt x="327" y="530"/>
                  </a:cubicBezTo>
                  <a:cubicBezTo>
                    <a:pt x="326" y="530"/>
                    <a:pt x="326" y="530"/>
                    <a:pt x="326" y="530"/>
                  </a:cubicBezTo>
                  <a:cubicBezTo>
                    <a:pt x="326" y="530"/>
                    <a:pt x="326" y="530"/>
                    <a:pt x="326" y="530"/>
                  </a:cubicBezTo>
                  <a:cubicBezTo>
                    <a:pt x="326" y="530"/>
                    <a:pt x="326" y="530"/>
                    <a:pt x="326" y="530"/>
                  </a:cubicBezTo>
                  <a:cubicBezTo>
                    <a:pt x="327" y="531"/>
                    <a:pt x="327" y="531"/>
                    <a:pt x="327" y="531"/>
                  </a:cubicBezTo>
                  <a:cubicBezTo>
                    <a:pt x="327" y="531"/>
                    <a:pt x="327" y="531"/>
                    <a:pt x="327" y="531"/>
                  </a:cubicBezTo>
                  <a:cubicBezTo>
                    <a:pt x="327" y="531"/>
                    <a:pt x="327" y="531"/>
                    <a:pt x="327" y="531"/>
                  </a:cubicBezTo>
                  <a:cubicBezTo>
                    <a:pt x="327" y="531"/>
                    <a:pt x="327" y="531"/>
                    <a:pt x="327" y="531"/>
                  </a:cubicBezTo>
                  <a:cubicBezTo>
                    <a:pt x="327" y="532"/>
                    <a:pt x="327" y="532"/>
                    <a:pt x="327" y="532"/>
                  </a:cubicBezTo>
                  <a:cubicBezTo>
                    <a:pt x="327" y="532"/>
                    <a:pt x="327" y="532"/>
                    <a:pt x="327" y="532"/>
                  </a:cubicBezTo>
                  <a:cubicBezTo>
                    <a:pt x="328" y="532"/>
                    <a:pt x="328" y="532"/>
                    <a:pt x="328" y="532"/>
                  </a:cubicBezTo>
                  <a:cubicBezTo>
                    <a:pt x="328" y="532"/>
                    <a:pt x="328" y="532"/>
                    <a:pt x="328" y="532"/>
                  </a:cubicBezTo>
                  <a:cubicBezTo>
                    <a:pt x="328" y="532"/>
                    <a:pt x="328" y="532"/>
                    <a:pt x="328" y="532"/>
                  </a:cubicBezTo>
                  <a:cubicBezTo>
                    <a:pt x="328" y="532"/>
                    <a:pt x="328" y="532"/>
                    <a:pt x="328" y="532"/>
                  </a:cubicBezTo>
                  <a:cubicBezTo>
                    <a:pt x="328" y="532"/>
                    <a:pt x="328" y="532"/>
                    <a:pt x="328" y="532"/>
                  </a:cubicBezTo>
                  <a:cubicBezTo>
                    <a:pt x="329" y="532"/>
                    <a:pt x="329" y="532"/>
                    <a:pt x="329" y="532"/>
                  </a:cubicBezTo>
                  <a:cubicBezTo>
                    <a:pt x="329" y="533"/>
                    <a:pt x="329" y="533"/>
                    <a:pt x="329" y="533"/>
                  </a:cubicBezTo>
                  <a:cubicBezTo>
                    <a:pt x="329" y="532"/>
                    <a:pt x="329" y="532"/>
                    <a:pt x="329" y="532"/>
                  </a:cubicBezTo>
                  <a:cubicBezTo>
                    <a:pt x="330" y="533"/>
                    <a:pt x="330" y="533"/>
                    <a:pt x="330" y="533"/>
                  </a:cubicBezTo>
                  <a:cubicBezTo>
                    <a:pt x="330" y="533"/>
                    <a:pt x="330" y="533"/>
                    <a:pt x="330" y="533"/>
                  </a:cubicBezTo>
                  <a:cubicBezTo>
                    <a:pt x="330" y="534"/>
                    <a:pt x="330" y="534"/>
                    <a:pt x="330" y="534"/>
                  </a:cubicBezTo>
                  <a:cubicBezTo>
                    <a:pt x="330" y="534"/>
                    <a:pt x="330" y="534"/>
                    <a:pt x="330" y="534"/>
                  </a:cubicBezTo>
                  <a:cubicBezTo>
                    <a:pt x="331" y="534"/>
                    <a:pt x="331" y="534"/>
                    <a:pt x="331" y="534"/>
                  </a:cubicBezTo>
                  <a:cubicBezTo>
                    <a:pt x="331" y="534"/>
                    <a:pt x="331" y="534"/>
                    <a:pt x="331" y="534"/>
                  </a:cubicBezTo>
                  <a:cubicBezTo>
                    <a:pt x="331" y="534"/>
                    <a:pt x="331" y="534"/>
                    <a:pt x="331" y="534"/>
                  </a:cubicBezTo>
                  <a:cubicBezTo>
                    <a:pt x="332" y="534"/>
                    <a:pt x="332" y="534"/>
                    <a:pt x="332" y="534"/>
                  </a:cubicBezTo>
                  <a:cubicBezTo>
                    <a:pt x="332" y="534"/>
                    <a:pt x="332" y="534"/>
                    <a:pt x="332" y="534"/>
                  </a:cubicBezTo>
                  <a:cubicBezTo>
                    <a:pt x="333" y="535"/>
                    <a:pt x="333" y="535"/>
                    <a:pt x="333" y="535"/>
                  </a:cubicBezTo>
                  <a:cubicBezTo>
                    <a:pt x="333" y="536"/>
                    <a:pt x="333" y="535"/>
                    <a:pt x="334" y="536"/>
                  </a:cubicBezTo>
                  <a:cubicBezTo>
                    <a:pt x="334" y="536"/>
                    <a:pt x="334" y="536"/>
                    <a:pt x="335" y="536"/>
                  </a:cubicBezTo>
                  <a:cubicBezTo>
                    <a:pt x="336" y="536"/>
                    <a:pt x="336" y="536"/>
                    <a:pt x="336" y="536"/>
                  </a:cubicBezTo>
                  <a:cubicBezTo>
                    <a:pt x="337" y="535"/>
                    <a:pt x="337" y="535"/>
                    <a:pt x="337" y="535"/>
                  </a:cubicBezTo>
                  <a:cubicBezTo>
                    <a:pt x="337" y="536"/>
                    <a:pt x="337" y="536"/>
                    <a:pt x="337" y="536"/>
                  </a:cubicBezTo>
                  <a:cubicBezTo>
                    <a:pt x="337" y="535"/>
                    <a:pt x="337" y="535"/>
                    <a:pt x="337" y="535"/>
                  </a:cubicBezTo>
                  <a:cubicBezTo>
                    <a:pt x="338" y="535"/>
                    <a:pt x="338" y="535"/>
                    <a:pt x="338" y="535"/>
                  </a:cubicBezTo>
                  <a:cubicBezTo>
                    <a:pt x="338" y="535"/>
                    <a:pt x="338" y="535"/>
                    <a:pt x="338" y="535"/>
                  </a:cubicBezTo>
                  <a:cubicBezTo>
                    <a:pt x="338" y="535"/>
                    <a:pt x="338" y="535"/>
                    <a:pt x="338" y="535"/>
                  </a:cubicBezTo>
                  <a:cubicBezTo>
                    <a:pt x="338" y="535"/>
                    <a:pt x="338" y="535"/>
                    <a:pt x="338" y="535"/>
                  </a:cubicBezTo>
                  <a:cubicBezTo>
                    <a:pt x="339" y="536"/>
                    <a:pt x="339" y="536"/>
                    <a:pt x="339" y="536"/>
                  </a:cubicBezTo>
                  <a:cubicBezTo>
                    <a:pt x="339" y="536"/>
                    <a:pt x="339" y="536"/>
                    <a:pt x="339" y="536"/>
                  </a:cubicBezTo>
                  <a:cubicBezTo>
                    <a:pt x="339" y="536"/>
                    <a:pt x="339" y="536"/>
                    <a:pt x="339" y="536"/>
                  </a:cubicBezTo>
                  <a:cubicBezTo>
                    <a:pt x="339" y="536"/>
                    <a:pt x="339" y="536"/>
                    <a:pt x="339" y="536"/>
                  </a:cubicBezTo>
                  <a:cubicBezTo>
                    <a:pt x="339" y="536"/>
                    <a:pt x="339" y="536"/>
                    <a:pt x="339" y="536"/>
                  </a:cubicBezTo>
                  <a:cubicBezTo>
                    <a:pt x="339" y="536"/>
                    <a:pt x="339" y="536"/>
                    <a:pt x="339" y="536"/>
                  </a:cubicBezTo>
                  <a:cubicBezTo>
                    <a:pt x="340" y="537"/>
                    <a:pt x="340" y="537"/>
                    <a:pt x="340" y="537"/>
                  </a:cubicBezTo>
                  <a:cubicBezTo>
                    <a:pt x="340" y="537"/>
                    <a:pt x="340" y="537"/>
                    <a:pt x="340" y="537"/>
                  </a:cubicBezTo>
                  <a:cubicBezTo>
                    <a:pt x="340" y="537"/>
                    <a:pt x="340" y="537"/>
                    <a:pt x="340" y="537"/>
                  </a:cubicBezTo>
                  <a:cubicBezTo>
                    <a:pt x="340" y="537"/>
                    <a:pt x="340" y="537"/>
                    <a:pt x="340" y="537"/>
                  </a:cubicBezTo>
                  <a:cubicBezTo>
                    <a:pt x="341" y="537"/>
                    <a:pt x="341" y="537"/>
                    <a:pt x="341" y="537"/>
                  </a:cubicBezTo>
                  <a:cubicBezTo>
                    <a:pt x="341" y="537"/>
                    <a:pt x="341" y="537"/>
                    <a:pt x="341" y="537"/>
                  </a:cubicBezTo>
                  <a:cubicBezTo>
                    <a:pt x="341" y="538"/>
                    <a:pt x="341" y="538"/>
                    <a:pt x="341" y="538"/>
                  </a:cubicBezTo>
                  <a:cubicBezTo>
                    <a:pt x="341" y="538"/>
                    <a:pt x="341" y="538"/>
                    <a:pt x="341" y="538"/>
                  </a:cubicBezTo>
                  <a:cubicBezTo>
                    <a:pt x="341" y="538"/>
                    <a:pt x="341" y="538"/>
                    <a:pt x="341" y="538"/>
                  </a:cubicBezTo>
                  <a:cubicBezTo>
                    <a:pt x="342" y="537"/>
                    <a:pt x="342" y="537"/>
                    <a:pt x="342" y="537"/>
                  </a:cubicBezTo>
                  <a:cubicBezTo>
                    <a:pt x="342" y="537"/>
                    <a:pt x="342" y="537"/>
                    <a:pt x="342" y="537"/>
                  </a:cubicBezTo>
                  <a:cubicBezTo>
                    <a:pt x="343" y="537"/>
                    <a:pt x="343" y="537"/>
                    <a:pt x="343" y="537"/>
                  </a:cubicBezTo>
                  <a:cubicBezTo>
                    <a:pt x="343" y="537"/>
                    <a:pt x="343" y="537"/>
                    <a:pt x="342" y="537"/>
                  </a:cubicBezTo>
                  <a:cubicBezTo>
                    <a:pt x="343" y="536"/>
                    <a:pt x="343" y="536"/>
                    <a:pt x="343" y="536"/>
                  </a:cubicBezTo>
                  <a:cubicBezTo>
                    <a:pt x="342" y="536"/>
                    <a:pt x="342" y="536"/>
                    <a:pt x="342" y="536"/>
                  </a:cubicBezTo>
                  <a:cubicBezTo>
                    <a:pt x="342" y="536"/>
                    <a:pt x="342" y="536"/>
                    <a:pt x="342" y="536"/>
                  </a:cubicBezTo>
                  <a:cubicBezTo>
                    <a:pt x="342" y="535"/>
                    <a:pt x="342" y="535"/>
                    <a:pt x="342" y="535"/>
                  </a:cubicBezTo>
                  <a:cubicBezTo>
                    <a:pt x="342" y="535"/>
                    <a:pt x="342" y="535"/>
                    <a:pt x="342" y="535"/>
                  </a:cubicBezTo>
                  <a:cubicBezTo>
                    <a:pt x="342" y="534"/>
                    <a:pt x="342" y="534"/>
                    <a:pt x="342" y="534"/>
                  </a:cubicBezTo>
                  <a:cubicBezTo>
                    <a:pt x="342" y="534"/>
                    <a:pt x="342" y="534"/>
                    <a:pt x="342" y="534"/>
                  </a:cubicBezTo>
                  <a:cubicBezTo>
                    <a:pt x="342" y="533"/>
                    <a:pt x="342" y="533"/>
                    <a:pt x="342" y="533"/>
                  </a:cubicBezTo>
                  <a:cubicBezTo>
                    <a:pt x="342" y="533"/>
                    <a:pt x="342" y="533"/>
                    <a:pt x="342" y="533"/>
                  </a:cubicBezTo>
                  <a:cubicBezTo>
                    <a:pt x="342" y="533"/>
                    <a:pt x="342" y="533"/>
                    <a:pt x="342" y="533"/>
                  </a:cubicBezTo>
                  <a:cubicBezTo>
                    <a:pt x="342" y="533"/>
                    <a:pt x="342" y="533"/>
                    <a:pt x="342" y="533"/>
                  </a:cubicBezTo>
                  <a:cubicBezTo>
                    <a:pt x="342" y="533"/>
                    <a:pt x="342" y="533"/>
                    <a:pt x="342" y="533"/>
                  </a:cubicBezTo>
                  <a:cubicBezTo>
                    <a:pt x="342" y="533"/>
                    <a:pt x="342" y="533"/>
                    <a:pt x="342" y="533"/>
                  </a:cubicBezTo>
                  <a:cubicBezTo>
                    <a:pt x="342" y="532"/>
                    <a:pt x="342" y="532"/>
                    <a:pt x="342" y="532"/>
                  </a:cubicBezTo>
                  <a:cubicBezTo>
                    <a:pt x="342" y="532"/>
                    <a:pt x="342" y="532"/>
                    <a:pt x="342" y="532"/>
                  </a:cubicBezTo>
                  <a:cubicBezTo>
                    <a:pt x="341" y="532"/>
                    <a:pt x="341" y="532"/>
                    <a:pt x="341" y="532"/>
                  </a:cubicBezTo>
                  <a:cubicBezTo>
                    <a:pt x="341" y="531"/>
                    <a:pt x="341" y="531"/>
                    <a:pt x="341" y="531"/>
                  </a:cubicBezTo>
                  <a:cubicBezTo>
                    <a:pt x="341" y="531"/>
                    <a:pt x="341" y="531"/>
                    <a:pt x="341" y="531"/>
                  </a:cubicBezTo>
                  <a:cubicBezTo>
                    <a:pt x="340" y="530"/>
                    <a:pt x="340" y="530"/>
                    <a:pt x="340" y="530"/>
                  </a:cubicBezTo>
                  <a:cubicBezTo>
                    <a:pt x="341" y="530"/>
                    <a:pt x="341" y="530"/>
                    <a:pt x="341" y="530"/>
                  </a:cubicBezTo>
                  <a:cubicBezTo>
                    <a:pt x="340" y="530"/>
                    <a:pt x="340" y="530"/>
                    <a:pt x="340" y="530"/>
                  </a:cubicBezTo>
                  <a:cubicBezTo>
                    <a:pt x="341" y="530"/>
                    <a:pt x="341" y="530"/>
                    <a:pt x="341" y="530"/>
                  </a:cubicBezTo>
                  <a:cubicBezTo>
                    <a:pt x="341" y="530"/>
                    <a:pt x="341" y="530"/>
                    <a:pt x="341" y="530"/>
                  </a:cubicBezTo>
                  <a:cubicBezTo>
                    <a:pt x="341" y="530"/>
                    <a:pt x="341" y="530"/>
                    <a:pt x="341" y="530"/>
                  </a:cubicBezTo>
                  <a:cubicBezTo>
                    <a:pt x="341" y="530"/>
                    <a:pt x="341" y="530"/>
                    <a:pt x="341" y="530"/>
                  </a:cubicBezTo>
                  <a:cubicBezTo>
                    <a:pt x="341" y="530"/>
                    <a:pt x="341" y="530"/>
                    <a:pt x="341" y="530"/>
                  </a:cubicBezTo>
                  <a:cubicBezTo>
                    <a:pt x="341" y="530"/>
                    <a:pt x="341" y="530"/>
                    <a:pt x="341" y="530"/>
                  </a:cubicBezTo>
                  <a:cubicBezTo>
                    <a:pt x="341" y="529"/>
                    <a:pt x="341" y="529"/>
                    <a:pt x="341" y="529"/>
                  </a:cubicBezTo>
                  <a:cubicBezTo>
                    <a:pt x="340" y="528"/>
                    <a:pt x="340" y="528"/>
                    <a:pt x="340" y="528"/>
                  </a:cubicBezTo>
                  <a:cubicBezTo>
                    <a:pt x="340" y="528"/>
                    <a:pt x="340" y="528"/>
                    <a:pt x="340" y="528"/>
                  </a:cubicBezTo>
                  <a:cubicBezTo>
                    <a:pt x="341" y="528"/>
                    <a:pt x="341" y="528"/>
                    <a:pt x="341" y="528"/>
                  </a:cubicBezTo>
                  <a:cubicBezTo>
                    <a:pt x="341" y="528"/>
                    <a:pt x="341" y="528"/>
                    <a:pt x="341" y="528"/>
                  </a:cubicBezTo>
                  <a:cubicBezTo>
                    <a:pt x="341" y="528"/>
                    <a:pt x="341" y="528"/>
                    <a:pt x="341" y="528"/>
                  </a:cubicBezTo>
                  <a:cubicBezTo>
                    <a:pt x="341" y="528"/>
                    <a:pt x="341" y="528"/>
                    <a:pt x="341" y="528"/>
                  </a:cubicBezTo>
                  <a:cubicBezTo>
                    <a:pt x="341" y="529"/>
                    <a:pt x="341" y="529"/>
                    <a:pt x="341" y="529"/>
                  </a:cubicBezTo>
                  <a:cubicBezTo>
                    <a:pt x="341" y="529"/>
                    <a:pt x="341" y="529"/>
                    <a:pt x="341" y="529"/>
                  </a:cubicBezTo>
                  <a:cubicBezTo>
                    <a:pt x="342" y="529"/>
                    <a:pt x="342" y="529"/>
                    <a:pt x="342" y="529"/>
                  </a:cubicBezTo>
                  <a:cubicBezTo>
                    <a:pt x="342" y="529"/>
                    <a:pt x="342" y="529"/>
                    <a:pt x="342" y="529"/>
                  </a:cubicBezTo>
                  <a:cubicBezTo>
                    <a:pt x="342" y="529"/>
                    <a:pt x="342" y="529"/>
                    <a:pt x="342" y="529"/>
                  </a:cubicBezTo>
                  <a:cubicBezTo>
                    <a:pt x="342" y="529"/>
                    <a:pt x="342" y="529"/>
                    <a:pt x="342" y="529"/>
                  </a:cubicBezTo>
                  <a:cubicBezTo>
                    <a:pt x="342" y="529"/>
                    <a:pt x="342" y="529"/>
                    <a:pt x="342" y="529"/>
                  </a:cubicBezTo>
                  <a:cubicBezTo>
                    <a:pt x="342" y="529"/>
                    <a:pt x="342" y="529"/>
                    <a:pt x="342" y="529"/>
                  </a:cubicBezTo>
                  <a:cubicBezTo>
                    <a:pt x="342" y="528"/>
                    <a:pt x="342" y="528"/>
                    <a:pt x="342" y="528"/>
                  </a:cubicBezTo>
                  <a:cubicBezTo>
                    <a:pt x="342" y="528"/>
                    <a:pt x="342" y="528"/>
                    <a:pt x="342" y="528"/>
                  </a:cubicBezTo>
                  <a:cubicBezTo>
                    <a:pt x="342" y="528"/>
                    <a:pt x="342" y="528"/>
                    <a:pt x="342" y="528"/>
                  </a:cubicBezTo>
                  <a:cubicBezTo>
                    <a:pt x="342" y="528"/>
                    <a:pt x="342" y="528"/>
                    <a:pt x="342" y="528"/>
                  </a:cubicBezTo>
                  <a:cubicBezTo>
                    <a:pt x="342" y="528"/>
                    <a:pt x="342" y="528"/>
                    <a:pt x="342" y="528"/>
                  </a:cubicBezTo>
                  <a:cubicBezTo>
                    <a:pt x="343" y="529"/>
                    <a:pt x="343" y="529"/>
                    <a:pt x="343" y="529"/>
                  </a:cubicBezTo>
                  <a:cubicBezTo>
                    <a:pt x="343" y="529"/>
                    <a:pt x="343" y="529"/>
                    <a:pt x="343" y="529"/>
                  </a:cubicBezTo>
                  <a:cubicBezTo>
                    <a:pt x="343" y="529"/>
                    <a:pt x="343" y="529"/>
                    <a:pt x="343" y="529"/>
                  </a:cubicBezTo>
                  <a:cubicBezTo>
                    <a:pt x="343" y="529"/>
                    <a:pt x="343" y="529"/>
                    <a:pt x="343" y="529"/>
                  </a:cubicBezTo>
                  <a:cubicBezTo>
                    <a:pt x="343" y="529"/>
                    <a:pt x="344" y="530"/>
                    <a:pt x="344" y="531"/>
                  </a:cubicBezTo>
                  <a:cubicBezTo>
                    <a:pt x="344" y="531"/>
                    <a:pt x="344" y="531"/>
                    <a:pt x="344" y="531"/>
                  </a:cubicBezTo>
                  <a:cubicBezTo>
                    <a:pt x="344" y="531"/>
                    <a:pt x="344" y="531"/>
                    <a:pt x="345" y="532"/>
                  </a:cubicBezTo>
                  <a:cubicBezTo>
                    <a:pt x="345" y="532"/>
                    <a:pt x="345" y="532"/>
                    <a:pt x="345" y="532"/>
                  </a:cubicBezTo>
                  <a:cubicBezTo>
                    <a:pt x="344" y="531"/>
                    <a:pt x="344" y="531"/>
                    <a:pt x="344" y="531"/>
                  </a:cubicBezTo>
                  <a:cubicBezTo>
                    <a:pt x="344" y="532"/>
                    <a:pt x="344" y="532"/>
                    <a:pt x="344" y="532"/>
                  </a:cubicBezTo>
                  <a:cubicBezTo>
                    <a:pt x="344" y="532"/>
                    <a:pt x="344" y="532"/>
                    <a:pt x="344" y="532"/>
                  </a:cubicBezTo>
                  <a:cubicBezTo>
                    <a:pt x="343" y="532"/>
                    <a:pt x="344" y="532"/>
                    <a:pt x="343" y="533"/>
                  </a:cubicBezTo>
                  <a:cubicBezTo>
                    <a:pt x="344" y="533"/>
                    <a:pt x="344" y="533"/>
                    <a:pt x="344" y="533"/>
                  </a:cubicBezTo>
                  <a:cubicBezTo>
                    <a:pt x="344" y="533"/>
                    <a:pt x="344" y="533"/>
                    <a:pt x="344" y="533"/>
                  </a:cubicBezTo>
                  <a:cubicBezTo>
                    <a:pt x="344" y="533"/>
                    <a:pt x="344" y="533"/>
                    <a:pt x="344" y="533"/>
                  </a:cubicBezTo>
                  <a:cubicBezTo>
                    <a:pt x="344" y="533"/>
                    <a:pt x="344" y="533"/>
                    <a:pt x="344" y="533"/>
                  </a:cubicBezTo>
                  <a:cubicBezTo>
                    <a:pt x="345" y="533"/>
                    <a:pt x="345" y="533"/>
                    <a:pt x="345" y="533"/>
                  </a:cubicBezTo>
                  <a:cubicBezTo>
                    <a:pt x="345" y="533"/>
                    <a:pt x="345" y="533"/>
                    <a:pt x="345" y="533"/>
                  </a:cubicBezTo>
                  <a:cubicBezTo>
                    <a:pt x="345" y="534"/>
                    <a:pt x="345" y="534"/>
                    <a:pt x="345" y="534"/>
                  </a:cubicBezTo>
                  <a:cubicBezTo>
                    <a:pt x="345" y="533"/>
                    <a:pt x="345" y="533"/>
                    <a:pt x="345" y="533"/>
                  </a:cubicBezTo>
                  <a:cubicBezTo>
                    <a:pt x="345" y="534"/>
                    <a:pt x="345" y="534"/>
                    <a:pt x="345" y="534"/>
                  </a:cubicBezTo>
                  <a:cubicBezTo>
                    <a:pt x="345" y="534"/>
                    <a:pt x="345" y="534"/>
                    <a:pt x="345" y="534"/>
                  </a:cubicBezTo>
                  <a:cubicBezTo>
                    <a:pt x="345" y="534"/>
                    <a:pt x="345" y="534"/>
                    <a:pt x="345" y="534"/>
                  </a:cubicBezTo>
                  <a:cubicBezTo>
                    <a:pt x="346" y="534"/>
                    <a:pt x="346" y="534"/>
                    <a:pt x="346" y="534"/>
                  </a:cubicBezTo>
                  <a:cubicBezTo>
                    <a:pt x="346" y="534"/>
                    <a:pt x="346" y="534"/>
                    <a:pt x="346" y="534"/>
                  </a:cubicBezTo>
                  <a:cubicBezTo>
                    <a:pt x="346" y="534"/>
                    <a:pt x="346" y="534"/>
                    <a:pt x="346" y="534"/>
                  </a:cubicBezTo>
                  <a:cubicBezTo>
                    <a:pt x="347" y="534"/>
                    <a:pt x="347" y="534"/>
                    <a:pt x="347" y="534"/>
                  </a:cubicBezTo>
                  <a:cubicBezTo>
                    <a:pt x="347" y="535"/>
                    <a:pt x="347" y="535"/>
                    <a:pt x="347" y="535"/>
                  </a:cubicBezTo>
                  <a:cubicBezTo>
                    <a:pt x="347" y="534"/>
                    <a:pt x="347" y="534"/>
                    <a:pt x="347" y="534"/>
                  </a:cubicBezTo>
                  <a:cubicBezTo>
                    <a:pt x="348" y="535"/>
                    <a:pt x="348" y="535"/>
                    <a:pt x="348" y="535"/>
                  </a:cubicBezTo>
                  <a:cubicBezTo>
                    <a:pt x="348" y="535"/>
                    <a:pt x="348" y="535"/>
                    <a:pt x="348" y="535"/>
                  </a:cubicBezTo>
                  <a:cubicBezTo>
                    <a:pt x="348" y="535"/>
                    <a:pt x="348" y="535"/>
                    <a:pt x="348" y="535"/>
                  </a:cubicBezTo>
                  <a:cubicBezTo>
                    <a:pt x="348" y="535"/>
                    <a:pt x="348" y="535"/>
                    <a:pt x="348" y="535"/>
                  </a:cubicBezTo>
                  <a:cubicBezTo>
                    <a:pt x="349" y="535"/>
                    <a:pt x="349" y="535"/>
                    <a:pt x="349" y="535"/>
                  </a:cubicBezTo>
                  <a:cubicBezTo>
                    <a:pt x="349" y="535"/>
                    <a:pt x="349" y="535"/>
                    <a:pt x="349" y="535"/>
                  </a:cubicBezTo>
                  <a:cubicBezTo>
                    <a:pt x="349" y="535"/>
                    <a:pt x="349" y="535"/>
                    <a:pt x="349" y="535"/>
                  </a:cubicBezTo>
                  <a:cubicBezTo>
                    <a:pt x="349" y="535"/>
                    <a:pt x="349" y="535"/>
                    <a:pt x="349" y="535"/>
                  </a:cubicBezTo>
                  <a:cubicBezTo>
                    <a:pt x="349" y="535"/>
                    <a:pt x="349" y="535"/>
                    <a:pt x="349" y="534"/>
                  </a:cubicBezTo>
                  <a:cubicBezTo>
                    <a:pt x="349" y="534"/>
                    <a:pt x="349" y="534"/>
                    <a:pt x="349" y="534"/>
                  </a:cubicBezTo>
                  <a:cubicBezTo>
                    <a:pt x="349" y="534"/>
                    <a:pt x="348" y="534"/>
                    <a:pt x="348" y="533"/>
                  </a:cubicBezTo>
                  <a:cubicBezTo>
                    <a:pt x="348" y="533"/>
                    <a:pt x="348" y="533"/>
                    <a:pt x="348" y="533"/>
                  </a:cubicBezTo>
                  <a:cubicBezTo>
                    <a:pt x="349" y="533"/>
                    <a:pt x="349" y="533"/>
                    <a:pt x="349" y="534"/>
                  </a:cubicBezTo>
                  <a:cubicBezTo>
                    <a:pt x="349" y="533"/>
                    <a:pt x="349" y="533"/>
                    <a:pt x="349" y="533"/>
                  </a:cubicBezTo>
                  <a:cubicBezTo>
                    <a:pt x="349" y="533"/>
                    <a:pt x="349" y="533"/>
                    <a:pt x="349" y="533"/>
                  </a:cubicBezTo>
                  <a:cubicBezTo>
                    <a:pt x="349" y="533"/>
                    <a:pt x="349" y="533"/>
                    <a:pt x="349" y="533"/>
                  </a:cubicBezTo>
                  <a:cubicBezTo>
                    <a:pt x="349" y="533"/>
                    <a:pt x="349" y="533"/>
                    <a:pt x="349" y="533"/>
                  </a:cubicBezTo>
                  <a:cubicBezTo>
                    <a:pt x="349" y="532"/>
                    <a:pt x="349" y="532"/>
                    <a:pt x="349" y="532"/>
                  </a:cubicBezTo>
                  <a:cubicBezTo>
                    <a:pt x="349" y="532"/>
                    <a:pt x="349" y="532"/>
                    <a:pt x="349" y="532"/>
                  </a:cubicBezTo>
                  <a:cubicBezTo>
                    <a:pt x="349" y="530"/>
                    <a:pt x="349" y="530"/>
                    <a:pt x="349" y="530"/>
                  </a:cubicBezTo>
                  <a:cubicBezTo>
                    <a:pt x="348" y="530"/>
                    <a:pt x="348" y="530"/>
                    <a:pt x="348" y="530"/>
                  </a:cubicBezTo>
                  <a:cubicBezTo>
                    <a:pt x="348" y="530"/>
                    <a:pt x="348" y="530"/>
                    <a:pt x="348" y="530"/>
                  </a:cubicBezTo>
                  <a:cubicBezTo>
                    <a:pt x="348" y="529"/>
                    <a:pt x="348" y="529"/>
                    <a:pt x="348" y="529"/>
                  </a:cubicBezTo>
                  <a:cubicBezTo>
                    <a:pt x="347" y="529"/>
                    <a:pt x="347" y="529"/>
                    <a:pt x="347" y="529"/>
                  </a:cubicBezTo>
                  <a:cubicBezTo>
                    <a:pt x="347" y="529"/>
                    <a:pt x="347" y="529"/>
                    <a:pt x="347" y="529"/>
                  </a:cubicBezTo>
                  <a:cubicBezTo>
                    <a:pt x="347" y="529"/>
                    <a:pt x="347" y="529"/>
                    <a:pt x="347" y="529"/>
                  </a:cubicBezTo>
                  <a:cubicBezTo>
                    <a:pt x="347" y="528"/>
                    <a:pt x="347" y="528"/>
                    <a:pt x="347" y="528"/>
                  </a:cubicBezTo>
                  <a:cubicBezTo>
                    <a:pt x="346" y="529"/>
                    <a:pt x="346" y="529"/>
                    <a:pt x="346" y="529"/>
                  </a:cubicBezTo>
                  <a:cubicBezTo>
                    <a:pt x="346" y="528"/>
                    <a:pt x="346" y="528"/>
                    <a:pt x="346" y="528"/>
                  </a:cubicBezTo>
                  <a:cubicBezTo>
                    <a:pt x="346" y="527"/>
                    <a:pt x="347" y="528"/>
                    <a:pt x="346" y="527"/>
                  </a:cubicBezTo>
                  <a:cubicBezTo>
                    <a:pt x="346" y="527"/>
                    <a:pt x="346" y="527"/>
                    <a:pt x="346" y="527"/>
                  </a:cubicBezTo>
                  <a:cubicBezTo>
                    <a:pt x="345" y="526"/>
                    <a:pt x="345" y="526"/>
                    <a:pt x="345" y="526"/>
                  </a:cubicBezTo>
                  <a:cubicBezTo>
                    <a:pt x="345" y="526"/>
                    <a:pt x="345" y="526"/>
                    <a:pt x="345" y="526"/>
                  </a:cubicBezTo>
                  <a:cubicBezTo>
                    <a:pt x="345" y="526"/>
                    <a:pt x="345" y="526"/>
                    <a:pt x="345" y="526"/>
                  </a:cubicBezTo>
                  <a:cubicBezTo>
                    <a:pt x="345" y="526"/>
                    <a:pt x="345" y="526"/>
                    <a:pt x="345" y="526"/>
                  </a:cubicBezTo>
                  <a:cubicBezTo>
                    <a:pt x="344" y="525"/>
                    <a:pt x="344" y="525"/>
                    <a:pt x="344" y="525"/>
                  </a:cubicBezTo>
                  <a:cubicBezTo>
                    <a:pt x="344" y="525"/>
                    <a:pt x="345" y="525"/>
                    <a:pt x="345" y="525"/>
                  </a:cubicBezTo>
                  <a:cubicBezTo>
                    <a:pt x="346" y="524"/>
                    <a:pt x="346" y="524"/>
                    <a:pt x="346" y="524"/>
                  </a:cubicBezTo>
                  <a:cubicBezTo>
                    <a:pt x="346" y="524"/>
                    <a:pt x="346" y="524"/>
                    <a:pt x="346" y="524"/>
                  </a:cubicBezTo>
                  <a:cubicBezTo>
                    <a:pt x="346" y="524"/>
                    <a:pt x="346" y="524"/>
                    <a:pt x="346" y="524"/>
                  </a:cubicBezTo>
                  <a:cubicBezTo>
                    <a:pt x="346" y="524"/>
                    <a:pt x="346" y="524"/>
                    <a:pt x="346" y="524"/>
                  </a:cubicBezTo>
                  <a:cubicBezTo>
                    <a:pt x="347" y="524"/>
                    <a:pt x="347" y="524"/>
                    <a:pt x="347" y="524"/>
                  </a:cubicBezTo>
                  <a:cubicBezTo>
                    <a:pt x="347" y="524"/>
                    <a:pt x="347" y="524"/>
                    <a:pt x="347" y="524"/>
                  </a:cubicBezTo>
                  <a:cubicBezTo>
                    <a:pt x="347" y="524"/>
                    <a:pt x="347" y="524"/>
                    <a:pt x="347" y="524"/>
                  </a:cubicBezTo>
                  <a:cubicBezTo>
                    <a:pt x="347" y="524"/>
                    <a:pt x="347" y="524"/>
                    <a:pt x="347" y="524"/>
                  </a:cubicBezTo>
                  <a:cubicBezTo>
                    <a:pt x="347" y="524"/>
                    <a:pt x="348" y="525"/>
                    <a:pt x="348" y="525"/>
                  </a:cubicBezTo>
                  <a:cubicBezTo>
                    <a:pt x="348" y="525"/>
                    <a:pt x="348" y="525"/>
                    <a:pt x="348" y="525"/>
                  </a:cubicBezTo>
                  <a:cubicBezTo>
                    <a:pt x="349" y="525"/>
                    <a:pt x="349" y="525"/>
                    <a:pt x="349" y="525"/>
                  </a:cubicBezTo>
                  <a:cubicBezTo>
                    <a:pt x="350" y="526"/>
                    <a:pt x="350" y="526"/>
                    <a:pt x="350" y="526"/>
                  </a:cubicBezTo>
                  <a:cubicBezTo>
                    <a:pt x="350" y="526"/>
                    <a:pt x="350" y="526"/>
                    <a:pt x="350" y="526"/>
                  </a:cubicBezTo>
                  <a:cubicBezTo>
                    <a:pt x="350" y="527"/>
                    <a:pt x="350" y="526"/>
                    <a:pt x="350" y="527"/>
                  </a:cubicBezTo>
                  <a:cubicBezTo>
                    <a:pt x="350" y="527"/>
                    <a:pt x="350" y="527"/>
                    <a:pt x="350" y="527"/>
                  </a:cubicBezTo>
                  <a:cubicBezTo>
                    <a:pt x="351" y="528"/>
                    <a:pt x="351" y="528"/>
                    <a:pt x="351" y="528"/>
                  </a:cubicBezTo>
                  <a:cubicBezTo>
                    <a:pt x="351" y="527"/>
                    <a:pt x="351" y="527"/>
                    <a:pt x="351" y="527"/>
                  </a:cubicBezTo>
                  <a:cubicBezTo>
                    <a:pt x="351" y="527"/>
                    <a:pt x="351" y="527"/>
                    <a:pt x="351" y="527"/>
                  </a:cubicBezTo>
                  <a:cubicBezTo>
                    <a:pt x="352" y="526"/>
                    <a:pt x="352" y="526"/>
                    <a:pt x="352" y="526"/>
                  </a:cubicBezTo>
                  <a:cubicBezTo>
                    <a:pt x="352" y="526"/>
                    <a:pt x="352" y="526"/>
                    <a:pt x="352" y="526"/>
                  </a:cubicBezTo>
                  <a:cubicBezTo>
                    <a:pt x="351" y="526"/>
                    <a:pt x="351" y="526"/>
                    <a:pt x="351" y="526"/>
                  </a:cubicBezTo>
                  <a:cubicBezTo>
                    <a:pt x="352" y="527"/>
                    <a:pt x="352" y="527"/>
                    <a:pt x="352" y="527"/>
                  </a:cubicBezTo>
                  <a:cubicBezTo>
                    <a:pt x="352" y="527"/>
                    <a:pt x="352" y="527"/>
                    <a:pt x="352" y="527"/>
                  </a:cubicBezTo>
                  <a:cubicBezTo>
                    <a:pt x="353" y="527"/>
                    <a:pt x="353" y="527"/>
                    <a:pt x="354" y="527"/>
                  </a:cubicBezTo>
                  <a:cubicBezTo>
                    <a:pt x="354" y="527"/>
                    <a:pt x="354" y="527"/>
                    <a:pt x="354" y="527"/>
                  </a:cubicBezTo>
                  <a:cubicBezTo>
                    <a:pt x="354" y="527"/>
                    <a:pt x="354" y="527"/>
                    <a:pt x="354" y="527"/>
                  </a:cubicBezTo>
                  <a:cubicBezTo>
                    <a:pt x="355" y="527"/>
                    <a:pt x="355" y="527"/>
                    <a:pt x="355" y="527"/>
                  </a:cubicBezTo>
                  <a:cubicBezTo>
                    <a:pt x="355" y="526"/>
                    <a:pt x="355" y="526"/>
                    <a:pt x="355" y="526"/>
                  </a:cubicBezTo>
                  <a:cubicBezTo>
                    <a:pt x="355" y="526"/>
                    <a:pt x="355" y="526"/>
                    <a:pt x="355" y="526"/>
                  </a:cubicBezTo>
                  <a:cubicBezTo>
                    <a:pt x="355" y="526"/>
                    <a:pt x="355" y="526"/>
                    <a:pt x="355" y="526"/>
                  </a:cubicBezTo>
                  <a:cubicBezTo>
                    <a:pt x="355" y="526"/>
                    <a:pt x="355" y="526"/>
                    <a:pt x="355" y="526"/>
                  </a:cubicBezTo>
                  <a:cubicBezTo>
                    <a:pt x="355" y="526"/>
                    <a:pt x="355" y="526"/>
                    <a:pt x="355" y="526"/>
                  </a:cubicBezTo>
                  <a:cubicBezTo>
                    <a:pt x="355" y="525"/>
                    <a:pt x="355" y="525"/>
                    <a:pt x="355" y="525"/>
                  </a:cubicBezTo>
                  <a:cubicBezTo>
                    <a:pt x="354" y="524"/>
                    <a:pt x="354" y="524"/>
                    <a:pt x="354" y="524"/>
                  </a:cubicBezTo>
                  <a:cubicBezTo>
                    <a:pt x="354" y="524"/>
                    <a:pt x="354" y="524"/>
                    <a:pt x="354" y="524"/>
                  </a:cubicBezTo>
                  <a:cubicBezTo>
                    <a:pt x="354" y="524"/>
                    <a:pt x="354" y="524"/>
                    <a:pt x="354" y="524"/>
                  </a:cubicBezTo>
                  <a:cubicBezTo>
                    <a:pt x="354" y="524"/>
                    <a:pt x="354" y="524"/>
                    <a:pt x="354" y="524"/>
                  </a:cubicBezTo>
                  <a:cubicBezTo>
                    <a:pt x="354" y="523"/>
                    <a:pt x="354" y="523"/>
                    <a:pt x="354" y="523"/>
                  </a:cubicBezTo>
                  <a:cubicBezTo>
                    <a:pt x="355" y="523"/>
                    <a:pt x="355" y="523"/>
                    <a:pt x="355" y="523"/>
                  </a:cubicBezTo>
                  <a:cubicBezTo>
                    <a:pt x="355" y="523"/>
                    <a:pt x="355" y="523"/>
                    <a:pt x="355" y="523"/>
                  </a:cubicBezTo>
                  <a:cubicBezTo>
                    <a:pt x="355" y="523"/>
                    <a:pt x="355" y="523"/>
                    <a:pt x="355" y="523"/>
                  </a:cubicBezTo>
                  <a:cubicBezTo>
                    <a:pt x="355" y="523"/>
                    <a:pt x="355" y="523"/>
                    <a:pt x="355" y="523"/>
                  </a:cubicBezTo>
                  <a:cubicBezTo>
                    <a:pt x="356" y="523"/>
                    <a:pt x="356" y="523"/>
                    <a:pt x="356" y="523"/>
                  </a:cubicBezTo>
                  <a:cubicBezTo>
                    <a:pt x="356" y="523"/>
                    <a:pt x="356" y="523"/>
                    <a:pt x="356" y="523"/>
                  </a:cubicBezTo>
                  <a:cubicBezTo>
                    <a:pt x="356" y="523"/>
                    <a:pt x="356" y="523"/>
                    <a:pt x="356" y="523"/>
                  </a:cubicBezTo>
                  <a:cubicBezTo>
                    <a:pt x="356" y="522"/>
                    <a:pt x="356" y="522"/>
                    <a:pt x="356" y="522"/>
                  </a:cubicBezTo>
                  <a:cubicBezTo>
                    <a:pt x="356" y="522"/>
                    <a:pt x="356" y="522"/>
                    <a:pt x="356" y="522"/>
                  </a:cubicBezTo>
                  <a:cubicBezTo>
                    <a:pt x="355" y="521"/>
                    <a:pt x="355" y="521"/>
                    <a:pt x="355" y="521"/>
                  </a:cubicBezTo>
                  <a:cubicBezTo>
                    <a:pt x="355" y="521"/>
                    <a:pt x="355" y="521"/>
                    <a:pt x="355" y="521"/>
                  </a:cubicBezTo>
                  <a:cubicBezTo>
                    <a:pt x="354" y="521"/>
                    <a:pt x="354" y="521"/>
                    <a:pt x="354" y="521"/>
                  </a:cubicBezTo>
                  <a:cubicBezTo>
                    <a:pt x="354" y="521"/>
                    <a:pt x="354" y="521"/>
                    <a:pt x="354" y="521"/>
                  </a:cubicBezTo>
                  <a:cubicBezTo>
                    <a:pt x="354" y="521"/>
                    <a:pt x="354" y="521"/>
                    <a:pt x="354" y="521"/>
                  </a:cubicBezTo>
                  <a:cubicBezTo>
                    <a:pt x="354" y="521"/>
                    <a:pt x="354" y="521"/>
                    <a:pt x="354" y="521"/>
                  </a:cubicBezTo>
                  <a:cubicBezTo>
                    <a:pt x="354" y="521"/>
                    <a:pt x="354" y="521"/>
                    <a:pt x="354" y="521"/>
                  </a:cubicBezTo>
                  <a:cubicBezTo>
                    <a:pt x="354" y="521"/>
                    <a:pt x="354" y="521"/>
                    <a:pt x="354" y="521"/>
                  </a:cubicBezTo>
                  <a:cubicBezTo>
                    <a:pt x="354" y="521"/>
                    <a:pt x="354" y="521"/>
                    <a:pt x="354" y="521"/>
                  </a:cubicBezTo>
                  <a:cubicBezTo>
                    <a:pt x="353" y="521"/>
                    <a:pt x="353" y="521"/>
                    <a:pt x="353" y="521"/>
                  </a:cubicBezTo>
                  <a:cubicBezTo>
                    <a:pt x="354" y="521"/>
                    <a:pt x="354" y="521"/>
                    <a:pt x="354" y="521"/>
                  </a:cubicBezTo>
                  <a:cubicBezTo>
                    <a:pt x="354" y="521"/>
                    <a:pt x="354" y="521"/>
                    <a:pt x="354" y="521"/>
                  </a:cubicBezTo>
                  <a:cubicBezTo>
                    <a:pt x="354" y="520"/>
                    <a:pt x="354" y="520"/>
                    <a:pt x="354" y="520"/>
                  </a:cubicBezTo>
                  <a:cubicBezTo>
                    <a:pt x="354" y="520"/>
                    <a:pt x="354" y="520"/>
                    <a:pt x="354" y="520"/>
                  </a:cubicBezTo>
                  <a:cubicBezTo>
                    <a:pt x="355" y="520"/>
                    <a:pt x="355" y="520"/>
                    <a:pt x="355" y="520"/>
                  </a:cubicBezTo>
                  <a:cubicBezTo>
                    <a:pt x="355" y="519"/>
                    <a:pt x="355" y="519"/>
                    <a:pt x="355" y="519"/>
                  </a:cubicBezTo>
                  <a:cubicBezTo>
                    <a:pt x="355" y="519"/>
                    <a:pt x="355" y="519"/>
                    <a:pt x="355" y="519"/>
                  </a:cubicBezTo>
                  <a:cubicBezTo>
                    <a:pt x="355" y="519"/>
                    <a:pt x="355" y="519"/>
                    <a:pt x="355" y="519"/>
                  </a:cubicBezTo>
                  <a:cubicBezTo>
                    <a:pt x="355" y="519"/>
                    <a:pt x="355" y="519"/>
                    <a:pt x="355" y="519"/>
                  </a:cubicBezTo>
                  <a:cubicBezTo>
                    <a:pt x="355" y="519"/>
                    <a:pt x="355" y="519"/>
                    <a:pt x="355" y="519"/>
                  </a:cubicBezTo>
                  <a:cubicBezTo>
                    <a:pt x="355" y="519"/>
                    <a:pt x="355" y="519"/>
                    <a:pt x="355" y="519"/>
                  </a:cubicBezTo>
                  <a:cubicBezTo>
                    <a:pt x="356" y="519"/>
                    <a:pt x="356" y="519"/>
                    <a:pt x="356" y="519"/>
                  </a:cubicBezTo>
                  <a:cubicBezTo>
                    <a:pt x="355" y="518"/>
                    <a:pt x="355" y="518"/>
                    <a:pt x="355" y="518"/>
                  </a:cubicBezTo>
                  <a:cubicBezTo>
                    <a:pt x="355" y="518"/>
                    <a:pt x="355" y="518"/>
                    <a:pt x="355" y="518"/>
                  </a:cubicBezTo>
                  <a:cubicBezTo>
                    <a:pt x="356" y="518"/>
                    <a:pt x="356" y="518"/>
                    <a:pt x="356" y="518"/>
                  </a:cubicBezTo>
                  <a:cubicBezTo>
                    <a:pt x="356" y="518"/>
                    <a:pt x="356" y="518"/>
                    <a:pt x="356" y="518"/>
                  </a:cubicBezTo>
                  <a:cubicBezTo>
                    <a:pt x="356" y="518"/>
                    <a:pt x="356" y="518"/>
                    <a:pt x="356" y="518"/>
                  </a:cubicBezTo>
                  <a:cubicBezTo>
                    <a:pt x="356" y="518"/>
                    <a:pt x="356" y="518"/>
                    <a:pt x="356" y="518"/>
                  </a:cubicBezTo>
                  <a:cubicBezTo>
                    <a:pt x="356" y="518"/>
                    <a:pt x="356" y="518"/>
                    <a:pt x="356" y="518"/>
                  </a:cubicBezTo>
                  <a:cubicBezTo>
                    <a:pt x="356" y="517"/>
                    <a:pt x="356" y="517"/>
                    <a:pt x="355" y="517"/>
                  </a:cubicBezTo>
                  <a:cubicBezTo>
                    <a:pt x="355" y="517"/>
                    <a:pt x="354" y="517"/>
                    <a:pt x="354" y="516"/>
                  </a:cubicBezTo>
                  <a:cubicBezTo>
                    <a:pt x="354" y="516"/>
                    <a:pt x="354" y="515"/>
                    <a:pt x="353" y="515"/>
                  </a:cubicBezTo>
                  <a:cubicBezTo>
                    <a:pt x="354" y="515"/>
                    <a:pt x="354" y="515"/>
                    <a:pt x="354" y="515"/>
                  </a:cubicBezTo>
                  <a:cubicBezTo>
                    <a:pt x="353" y="515"/>
                    <a:pt x="353" y="515"/>
                    <a:pt x="353" y="515"/>
                  </a:cubicBezTo>
                  <a:cubicBezTo>
                    <a:pt x="354" y="514"/>
                    <a:pt x="354" y="514"/>
                    <a:pt x="354" y="514"/>
                  </a:cubicBezTo>
                  <a:cubicBezTo>
                    <a:pt x="354" y="514"/>
                    <a:pt x="354" y="514"/>
                    <a:pt x="354" y="514"/>
                  </a:cubicBezTo>
                  <a:cubicBezTo>
                    <a:pt x="354" y="514"/>
                    <a:pt x="354" y="514"/>
                    <a:pt x="354" y="514"/>
                  </a:cubicBezTo>
                  <a:cubicBezTo>
                    <a:pt x="353" y="514"/>
                    <a:pt x="353" y="514"/>
                    <a:pt x="353" y="514"/>
                  </a:cubicBezTo>
                  <a:cubicBezTo>
                    <a:pt x="353" y="514"/>
                    <a:pt x="353" y="514"/>
                    <a:pt x="353" y="514"/>
                  </a:cubicBezTo>
                  <a:cubicBezTo>
                    <a:pt x="353" y="514"/>
                    <a:pt x="353" y="514"/>
                    <a:pt x="353" y="514"/>
                  </a:cubicBezTo>
                  <a:cubicBezTo>
                    <a:pt x="353" y="514"/>
                    <a:pt x="353" y="514"/>
                    <a:pt x="353" y="514"/>
                  </a:cubicBezTo>
                  <a:cubicBezTo>
                    <a:pt x="353" y="514"/>
                    <a:pt x="353" y="514"/>
                    <a:pt x="353" y="514"/>
                  </a:cubicBezTo>
                  <a:cubicBezTo>
                    <a:pt x="352" y="514"/>
                    <a:pt x="352" y="514"/>
                    <a:pt x="352" y="514"/>
                  </a:cubicBezTo>
                  <a:cubicBezTo>
                    <a:pt x="352" y="514"/>
                    <a:pt x="352" y="514"/>
                    <a:pt x="352" y="514"/>
                  </a:cubicBezTo>
                  <a:cubicBezTo>
                    <a:pt x="353" y="513"/>
                    <a:pt x="353" y="513"/>
                    <a:pt x="353" y="513"/>
                  </a:cubicBezTo>
                  <a:cubicBezTo>
                    <a:pt x="353" y="513"/>
                    <a:pt x="353" y="513"/>
                    <a:pt x="353" y="513"/>
                  </a:cubicBezTo>
                  <a:cubicBezTo>
                    <a:pt x="352" y="513"/>
                    <a:pt x="352" y="513"/>
                    <a:pt x="352" y="513"/>
                  </a:cubicBezTo>
                  <a:cubicBezTo>
                    <a:pt x="351" y="513"/>
                    <a:pt x="351" y="513"/>
                    <a:pt x="351" y="513"/>
                  </a:cubicBezTo>
                  <a:cubicBezTo>
                    <a:pt x="351" y="512"/>
                    <a:pt x="351" y="512"/>
                    <a:pt x="351" y="512"/>
                  </a:cubicBezTo>
                  <a:cubicBezTo>
                    <a:pt x="351" y="512"/>
                    <a:pt x="351" y="512"/>
                    <a:pt x="351" y="512"/>
                  </a:cubicBezTo>
                  <a:cubicBezTo>
                    <a:pt x="351" y="512"/>
                    <a:pt x="351" y="512"/>
                    <a:pt x="351" y="512"/>
                  </a:cubicBezTo>
                  <a:cubicBezTo>
                    <a:pt x="352" y="512"/>
                    <a:pt x="352" y="512"/>
                    <a:pt x="352" y="512"/>
                  </a:cubicBezTo>
                  <a:cubicBezTo>
                    <a:pt x="352" y="512"/>
                    <a:pt x="352" y="512"/>
                    <a:pt x="352" y="512"/>
                  </a:cubicBezTo>
                  <a:cubicBezTo>
                    <a:pt x="352" y="512"/>
                    <a:pt x="352" y="512"/>
                    <a:pt x="352" y="512"/>
                  </a:cubicBezTo>
                  <a:cubicBezTo>
                    <a:pt x="353" y="512"/>
                    <a:pt x="353" y="512"/>
                    <a:pt x="353" y="512"/>
                  </a:cubicBezTo>
                  <a:cubicBezTo>
                    <a:pt x="353" y="512"/>
                    <a:pt x="353" y="512"/>
                    <a:pt x="353" y="512"/>
                  </a:cubicBezTo>
                  <a:cubicBezTo>
                    <a:pt x="354" y="512"/>
                    <a:pt x="354" y="512"/>
                    <a:pt x="354" y="512"/>
                  </a:cubicBezTo>
                  <a:cubicBezTo>
                    <a:pt x="354" y="511"/>
                    <a:pt x="354" y="511"/>
                    <a:pt x="354" y="511"/>
                  </a:cubicBezTo>
                  <a:cubicBezTo>
                    <a:pt x="354" y="511"/>
                    <a:pt x="354" y="511"/>
                    <a:pt x="354" y="511"/>
                  </a:cubicBezTo>
                  <a:cubicBezTo>
                    <a:pt x="355" y="511"/>
                    <a:pt x="355" y="511"/>
                    <a:pt x="355" y="511"/>
                  </a:cubicBezTo>
                  <a:cubicBezTo>
                    <a:pt x="355" y="511"/>
                    <a:pt x="355" y="511"/>
                    <a:pt x="355" y="511"/>
                  </a:cubicBezTo>
                  <a:cubicBezTo>
                    <a:pt x="356" y="511"/>
                    <a:pt x="356" y="511"/>
                    <a:pt x="356" y="511"/>
                  </a:cubicBezTo>
                  <a:cubicBezTo>
                    <a:pt x="356" y="511"/>
                    <a:pt x="356" y="511"/>
                    <a:pt x="356" y="511"/>
                  </a:cubicBezTo>
                  <a:cubicBezTo>
                    <a:pt x="357" y="511"/>
                    <a:pt x="357" y="511"/>
                    <a:pt x="357" y="511"/>
                  </a:cubicBezTo>
                  <a:cubicBezTo>
                    <a:pt x="358" y="511"/>
                    <a:pt x="358" y="511"/>
                    <a:pt x="358" y="511"/>
                  </a:cubicBezTo>
                  <a:cubicBezTo>
                    <a:pt x="358" y="512"/>
                    <a:pt x="358" y="512"/>
                    <a:pt x="358" y="512"/>
                  </a:cubicBezTo>
                  <a:cubicBezTo>
                    <a:pt x="359" y="512"/>
                    <a:pt x="359" y="512"/>
                    <a:pt x="359" y="512"/>
                  </a:cubicBezTo>
                  <a:cubicBezTo>
                    <a:pt x="360" y="512"/>
                    <a:pt x="360" y="512"/>
                    <a:pt x="360" y="512"/>
                  </a:cubicBezTo>
                  <a:cubicBezTo>
                    <a:pt x="360" y="512"/>
                    <a:pt x="360" y="512"/>
                    <a:pt x="360" y="512"/>
                  </a:cubicBezTo>
                  <a:cubicBezTo>
                    <a:pt x="361" y="512"/>
                    <a:pt x="361" y="512"/>
                    <a:pt x="361" y="512"/>
                  </a:cubicBezTo>
                  <a:cubicBezTo>
                    <a:pt x="361" y="512"/>
                    <a:pt x="361" y="512"/>
                    <a:pt x="361" y="512"/>
                  </a:cubicBezTo>
                  <a:cubicBezTo>
                    <a:pt x="360" y="512"/>
                    <a:pt x="360" y="512"/>
                    <a:pt x="360" y="512"/>
                  </a:cubicBezTo>
                  <a:cubicBezTo>
                    <a:pt x="361" y="513"/>
                    <a:pt x="361" y="513"/>
                    <a:pt x="362" y="514"/>
                  </a:cubicBezTo>
                  <a:cubicBezTo>
                    <a:pt x="362" y="513"/>
                    <a:pt x="362" y="513"/>
                    <a:pt x="362" y="513"/>
                  </a:cubicBezTo>
                  <a:cubicBezTo>
                    <a:pt x="363" y="514"/>
                    <a:pt x="363" y="514"/>
                    <a:pt x="363" y="514"/>
                  </a:cubicBezTo>
                  <a:cubicBezTo>
                    <a:pt x="363" y="513"/>
                    <a:pt x="363" y="513"/>
                    <a:pt x="363" y="513"/>
                  </a:cubicBezTo>
                  <a:cubicBezTo>
                    <a:pt x="363" y="513"/>
                    <a:pt x="363" y="513"/>
                    <a:pt x="363" y="513"/>
                  </a:cubicBezTo>
                  <a:cubicBezTo>
                    <a:pt x="364" y="513"/>
                    <a:pt x="364" y="513"/>
                    <a:pt x="364" y="513"/>
                  </a:cubicBezTo>
                  <a:cubicBezTo>
                    <a:pt x="364" y="514"/>
                    <a:pt x="364" y="514"/>
                    <a:pt x="364" y="514"/>
                  </a:cubicBezTo>
                  <a:cubicBezTo>
                    <a:pt x="365" y="514"/>
                    <a:pt x="365" y="514"/>
                    <a:pt x="365" y="514"/>
                  </a:cubicBezTo>
                  <a:cubicBezTo>
                    <a:pt x="364" y="514"/>
                    <a:pt x="364" y="514"/>
                    <a:pt x="364" y="514"/>
                  </a:cubicBezTo>
                  <a:cubicBezTo>
                    <a:pt x="364" y="513"/>
                    <a:pt x="364" y="513"/>
                    <a:pt x="364" y="513"/>
                  </a:cubicBezTo>
                  <a:cubicBezTo>
                    <a:pt x="364" y="513"/>
                    <a:pt x="364" y="513"/>
                    <a:pt x="364" y="513"/>
                  </a:cubicBezTo>
                  <a:cubicBezTo>
                    <a:pt x="364" y="513"/>
                    <a:pt x="364" y="513"/>
                    <a:pt x="364" y="513"/>
                  </a:cubicBezTo>
                  <a:cubicBezTo>
                    <a:pt x="363" y="513"/>
                    <a:pt x="363" y="513"/>
                    <a:pt x="363" y="513"/>
                  </a:cubicBezTo>
                  <a:cubicBezTo>
                    <a:pt x="363" y="513"/>
                    <a:pt x="363" y="513"/>
                    <a:pt x="363" y="513"/>
                  </a:cubicBezTo>
                  <a:cubicBezTo>
                    <a:pt x="363" y="513"/>
                    <a:pt x="363" y="513"/>
                    <a:pt x="363" y="513"/>
                  </a:cubicBezTo>
                  <a:cubicBezTo>
                    <a:pt x="362" y="513"/>
                    <a:pt x="362" y="513"/>
                    <a:pt x="362" y="513"/>
                  </a:cubicBezTo>
                  <a:cubicBezTo>
                    <a:pt x="362" y="513"/>
                    <a:pt x="362" y="513"/>
                    <a:pt x="362" y="513"/>
                  </a:cubicBezTo>
                  <a:cubicBezTo>
                    <a:pt x="362" y="513"/>
                    <a:pt x="362" y="513"/>
                    <a:pt x="362" y="513"/>
                  </a:cubicBezTo>
                  <a:cubicBezTo>
                    <a:pt x="362" y="513"/>
                    <a:pt x="362" y="513"/>
                    <a:pt x="362" y="513"/>
                  </a:cubicBezTo>
                  <a:cubicBezTo>
                    <a:pt x="362" y="513"/>
                    <a:pt x="362" y="513"/>
                    <a:pt x="362" y="513"/>
                  </a:cubicBezTo>
                  <a:cubicBezTo>
                    <a:pt x="361" y="513"/>
                    <a:pt x="361" y="513"/>
                    <a:pt x="361" y="513"/>
                  </a:cubicBezTo>
                  <a:cubicBezTo>
                    <a:pt x="362" y="512"/>
                    <a:pt x="362" y="512"/>
                    <a:pt x="362" y="512"/>
                  </a:cubicBezTo>
                  <a:cubicBezTo>
                    <a:pt x="361" y="512"/>
                    <a:pt x="361" y="512"/>
                    <a:pt x="361" y="512"/>
                  </a:cubicBezTo>
                  <a:cubicBezTo>
                    <a:pt x="361" y="512"/>
                    <a:pt x="361" y="512"/>
                    <a:pt x="361" y="512"/>
                  </a:cubicBezTo>
                  <a:cubicBezTo>
                    <a:pt x="361" y="512"/>
                    <a:pt x="361" y="512"/>
                    <a:pt x="361" y="512"/>
                  </a:cubicBezTo>
                  <a:cubicBezTo>
                    <a:pt x="361" y="511"/>
                    <a:pt x="361" y="511"/>
                    <a:pt x="361" y="511"/>
                  </a:cubicBezTo>
                  <a:cubicBezTo>
                    <a:pt x="361" y="511"/>
                    <a:pt x="361" y="511"/>
                    <a:pt x="361" y="511"/>
                  </a:cubicBezTo>
                  <a:cubicBezTo>
                    <a:pt x="361" y="511"/>
                    <a:pt x="361" y="511"/>
                    <a:pt x="361" y="511"/>
                  </a:cubicBezTo>
                  <a:cubicBezTo>
                    <a:pt x="360" y="511"/>
                    <a:pt x="360" y="511"/>
                    <a:pt x="360" y="511"/>
                  </a:cubicBezTo>
                  <a:cubicBezTo>
                    <a:pt x="360" y="511"/>
                    <a:pt x="360" y="511"/>
                    <a:pt x="360" y="511"/>
                  </a:cubicBezTo>
                  <a:cubicBezTo>
                    <a:pt x="360" y="511"/>
                    <a:pt x="360" y="511"/>
                    <a:pt x="360" y="511"/>
                  </a:cubicBezTo>
                  <a:cubicBezTo>
                    <a:pt x="360" y="511"/>
                    <a:pt x="360" y="511"/>
                    <a:pt x="360" y="511"/>
                  </a:cubicBezTo>
                  <a:cubicBezTo>
                    <a:pt x="359" y="511"/>
                    <a:pt x="359" y="511"/>
                    <a:pt x="359" y="511"/>
                  </a:cubicBezTo>
                  <a:cubicBezTo>
                    <a:pt x="359" y="511"/>
                    <a:pt x="359" y="511"/>
                    <a:pt x="359" y="511"/>
                  </a:cubicBezTo>
                  <a:cubicBezTo>
                    <a:pt x="359" y="510"/>
                    <a:pt x="359" y="510"/>
                    <a:pt x="358" y="511"/>
                  </a:cubicBezTo>
                  <a:cubicBezTo>
                    <a:pt x="358" y="510"/>
                    <a:pt x="358" y="510"/>
                    <a:pt x="358" y="510"/>
                  </a:cubicBezTo>
                  <a:cubicBezTo>
                    <a:pt x="358" y="510"/>
                    <a:pt x="358" y="510"/>
                    <a:pt x="358" y="510"/>
                  </a:cubicBezTo>
                  <a:cubicBezTo>
                    <a:pt x="358" y="510"/>
                    <a:pt x="358" y="510"/>
                    <a:pt x="358" y="510"/>
                  </a:cubicBezTo>
                  <a:cubicBezTo>
                    <a:pt x="358" y="510"/>
                    <a:pt x="358" y="510"/>
                    <a:pt x="358" y="510"/>
                  </a:cubicBezTo>
                  <a:cubicBezTo>
                    <a:pt x="358" y="511"/>
                    <a:pt x="358" y="511"/>
                    <a:pt x="358" y="511"/>
                  </a:cubicBezTo>
                  <a:cubicBezTo>
                    <a:pt x="358" y="511"/>
                    <a:pt x="358" y="511"/>
                    <a:pt x="358" y="511"/>
                  </a:cubicBezTo>
                  <a:cubicBezTo>
                    <a:pt x="357" y="510"/>
                    <a:pt x="357" y="510"/>
                    <a:pt x="357" y="510"/>
                  </a:cubicBezTo>
                  <a:cubicBezTo>
                    <a:pt x="357" y="510"/>
                    <a:pt x="357" y="510"/>
                    <a:pt x="357" y="510"/>
                  </a:cubicBezTo>
                  <a:cubicBezTo>
                    <a:pt x="356" y="510"/>
                    <a:pt x="356" y="510"/>
                    <a:pt x="356" y="510"/>
                  </a:cubicBezTo>
                  <a:cubicBezTo>
                    <a:pt x="356" y="510"/>
                    <a:pt x="356" y="510"/>
                    <a:pt x="356" y="510"/>
                  </a:cubicBezTo>
                  <a:cubicBezTo>
                    <a:pt x="356" y="510"/>
                    <a:pt x="356" y="510"/>
                    <a:pt x="356" y="510"/>
                  </a:cubicBezTo>
                  <a:cubicBezTo>
                    <a:pt x="356" y="510"/>
                    <a:pt x="356" y="510"/>
                    <a:pt x="356" y="510"/>
                  </a:cubicBezTo>
                  <a:cubicBezTo>
                    <a:pt x="356" y="510"/>
                    <a:pt x="356" y="510"/>
                    <a:pt x="356" y="510"/>
                  </a:cubicBezTo>
                  <a:cubicBezTo>
                    <a:pt x="356" y="510"/>
                    <a:pt x="356" y="510"/>
                    <a:pt x="356" y="510"/>
                  </a:cubicBezTo>
                  <a:cubicBezTo>
                    <a:pt x="355" y="510"/>
                    <a:pt x="355" y="510"/>
                    <a:pt x="355" y="510"/>
                  </a:cubicBezTo>
                  <a:cubicBezTo>
                    <a:pt x="355" y="510"/>
                    <a:pt x="355" y="510"/>
                    <a:pt x="355" y="510"/>
                  </a:cubicBezTo>
                  <a:cubicBezTo>
                    <a:pt x="355" y="509"/>
                    <a:pt x="355" y="509"/>
                    <a:pt x="355" y="509"/>
                  </a:cubicBezTo>
                  <a:cubicBezTo>
                    <a:pt x="354" y="509"/>
                    <a:pt x="354" y="510"/>
                    <a:pt x="354" y="510"/>
                  </a:cubicBezTo>
                  <a:cubicBezTo>
                    <a:pt x="353" y="509"/>
                    <a:pt x="353" y="509"/>
                    <a:pt x="353" y="509"/>
                  </a:cubicBezTo>
                  <a:cubicBezTo>
                    <a:pt x="353" y="510"/>
                    <a:pt x="353" y="510"/>
                    <a:pt x="353" y="510"/>
                  </a:cubicBezTo>
                  <a:cubicBezTo>
                    <a:pt x="353" y="509"/>
                    <a:pt x="353" y="509"/>
                    <a:pt x="353" y="509"/>
                  </a:cubicBezTo>
                  <a:cubicBezTo>
                    <a:pt x="353" y="509"/>
                    <a:pt x="353" y="509"/>
                    <a:pt x="353" y="509"/>
                  </a:cubicBezTo>
                  <a:cubicBezTo>
                    <a:pt x="352" y="509"/>
                    <a:pt x="352" y="509"/>
                    <a:pt x="352" y="509"/>
                  </a:cubicBezTo>
                  <a:cubicBezTo>
                    <a:pt x="352" y="509"/>
                    <a:pt x="352" y="509"/>
                    <a:pt x="352" y="509"/>
                  </a:cubicBezTo>
                  <a:cubicBezTo>
                    <a:pt x="351" y="509"/>
                    <a:pt x="351" y="509"/>
                    <a:pt x="351" y="509"/>
                  </a:cubicBezTo>
                  <a:cubicBezTo>
                    <a:pt x="351" y="509"/>
                    <a:pt x="351" y="509"/>
                    <a:pt x="351" y="509"/>
                  </a:cubicBezTo>
                  <a:cubicBezTo>
                    <a:pt x="351" y="509"/>
                    <a:pt x="351" y="509"/>
                    <a:pt x="351" y="509"/>
                  </a:cubicBezTo>
                  <a:cubicBezTo>
                    <a:pt x="351" y="509"/>
                    <a:pt x="351" y="509"/>
                    <a:pt x="351" y="509"/>
                  </a:cubicBezTo>
                  <a:cubicBezTo>
                    <a:pt x="350" y="509"/>
                    <a:pt x="350" y="509"/>
                    <a:pt x="350" y="509"/>
                  </a:cubicBezTo>
                  <a:cubicBezTo>
                    <a:pt x="350" y="509"/>
                    <a:pt x="350" y="509"/>
                    <a:pt x="350" y="509"/>
                  </a:cubicBezTo>
                  <a:cubicBezTo>
                    <a:pt x="350" y="508"/>
                    <a:pt x="350" y="508"/>
                    <a:pt x="350" y="508"/>
                  </a:cubicBezTo>
                  <a:cubicBezTo>
                    <a:pt x="349" y="509"/>
                    <a:pt x="349" y="509"/>
                    <a:pt x="349" y="509"/>
                  </a:cubicBezTo>
                  <a:cubicBezTo>
                    <a:pt x="349" y="509"/>
                    <a:pt x="349" y="509"/>
                    <a:pt x="349" y="509"/>
                  </a:cubicBezTo>
                  <a:cubicBezTo>
                    <a:pt x="349" y="509"/>
                    <a:pt x="349" y="509"/>
                    <a:pt x="349" y="509"/>
                  </a:cubicBezTo>
                  <a:cubicBezTo>
                    <a:pt x="349" y="509"/>
                    <a:pt x="349" y="509"/>
                    <a:pt x="349" y="509"/>
                  </a:cubicBezTo>
                  <a:cubicBezTo>
                    <a:pt x="349" y="509"/>
                    <a:pt x="349" y="509"/>
                    <a:pt x="349" y="509"/>
                  </a:cubicBezTo>
                  <a:cubicBezTo>
                    <a:pt x="348" y="509"/>
                    <a:pt x="348" y="509"/>
                    <a:pt x="348" y="509"/>
                  </a:cubicBezTo>
                  <a:cubicBezTo>
                    <a:pt x="348" y="508"/>
                    <a:pt x="348" y="508"/>
                    <a:pt x="348" y="508"/>
                  </a:cubicBezTo>
                  <a:cubicBezTo>
                    <a:pt x="348" y="509"/>
                    <a:pt x="348" y="509"/>
                    <a:pt x="348" y="509"/>
                  </a:cubicBezTo>
                  <a:cubicBezTo>
                    <a:pt x="348" y="510"/>
                    <a:pt x="348" y="510"/>
                    <a:pt x="348" y="510"/>
                  </a:cubicBezTo>
                  <a:cubicBezTo>
                    <a:pt x="347" y="510"/>
                    <a:pt x="347" y="510"/>
                    <a:pt x="347" y="510"/>
                  </a:cubicBezTo>
                  <a:cubicBezTo>
                    <a:pt x="347" y="510"/>
                    <a:pt x="347" y="510"/>
                    <a:pt x="347" y="510"/>
                  </a:cubicBezTo>
                  <a:cubicBezTo>
                    <a:pt x="347" y="510"/>
                    <a:pt x="347" y="510"/>
                    <a:pt x="347" y="510"/>
                  </a:cubicBezTo>
                  <a:cubicBezTo>
                    <a:pt x="347" y="510"/>
                    <a:pt x="347" y="510"/>
                    <a:pt x="347" y="510"/>
                  </a:cubicBezTo>
                  <a:cubicBezTo>
                    <a:pt x="347" y="510"/>
                    <a:pt x="347" y="510"/>
                    <a:pt x="347" y="510"/>
                  </a:cubicBezTo>
                  <a:cubicBezTo>
                    <a:pt x="346" y="510"/>
                    <a:pt x="346" y="510"/>
                    <a:pt x="346" y="510"/>
                  </a:cubicBezTo>
                  <a:cubicBezTo>
                    <a:pt x="346" y="510"/>
                    <a:pt x="346" y="510"/>
                    <a:pt x="346" y="510"/>
                  </a:cubicBezTo>
                  <a:cubicBezTo>
                    <a:pt x="345" y="509"/>
                    <a:pt x="345" y="509"/>
                    <a:pt x="345" y="509"/>
                  </a:cubicBezTo>
                  <a:cubicBezTo>
                    <a:pt x="345" y="510"/>
                    <a:pt x="345" y="510"/>
                    <a:pt x="345" y="510"/>
                  </a:cubicBezTo>
                  <a:cubicBezTo>
                    <a:pt x="345" y="509"/>
                    <a:pt x="345" y="509"/>
                    <a:pt x="345" y="509"/>
                  </a:cubicBezTo>
                  <a:cubicBezTo>
                    <a:pt x="345" y="509"/>
                    <a:pt x="345" y="509"/>
                    <a:pt x="345" y="509"/>
                  </a:cubicBezTo>
                  <a:cubicBezTo>
                    <a:pt x="344" y="509"/>
                    <a:pt x="344" y="509"/>
                    <a:pt x="344" y="509"/>
                  </a:cubicBezTo>
                  <a:cubicBezTo>
                    <a:pt x="344" y="510"/>
                    <a:pt x="344" y="510"/>
                    <a:pt x="344" y="510"/>
                  </a:cubicBezTo>
                  <a:cubicBezTo>
                    <a:pt x="344" y="510"/>
                    <a:pt x="344" y="510"/>
                    <a:pt x="344" y="510"/>
                  </a:cubicBezTo>
                  <a:cubicBezTo>
                    <a:pt x="343" y="510"/>
                    <a:pt x="343" y="509"/>
                    <a:pt x="343" y="509"/>
                  </a:cubicBezTo>
                  <a:cubicBezTo>
                    <a:pt x="342" y="509"/>
                    <a:pt x="342" y="509"/>
                    <a:pt x="342" y="509"/>
                  </a:cubicBezTo>
                  <a:cubicBezTo>
                    <a:pt x="342" y="509"/>
                    <a:pt x="342" y="509"/>
                    <a:pt x="342" y="509"/>
                  </a:cubicBezTo>
                  <a:cubicBezTo>
                    <a:pt x="342" y="509"/>
                    <a:pt x="342" y="509"/>
                    <a:pt x="341" y="509"/>
                  </a:cubicBezTo>
                  <a:cubicBezTo>
                    <a:pt x="341" y="509"/>
                    <a:pt x="341" y="509"/>
                    <a:pt x="340" y="509"/>
                  </a:cubicBezTo>
                  <a:cubicBezTo>
                    <a:pt x="340" y="509"/>
                    <a:pt x="340" y="509"/>
                    <a:pt x="340" y="509"/>
                  </a:cubicBezTo>
                  <a:cubicBezTo>
                    <a:pt x="340" y="509"/>
                    <a:pt x="340" y="509"/>
                    <a:pt x="340" y="509"/>
                  </a:cubicBezTo>
                  <a:cubicBezTo>
                    <a:pt x="340" y="508"/>
                    <a:pt x="340" y="508"/>
                    <a:pt x="340" y="508"/>
                  </a:cubicBezTo>
                  <a:cubicBezTo>
                    <a:pt x="340" y="508"/>
                    <a:pt x="340" y="508"/>
                    <a:pt x="340" y="508"/>
                  </a:cubicBezTo>
                  <a:cubicBezTo>
                    <a:pt x="340" y="508"/>
                    <a:pt x="340" y="508"/>
                    <a:pt x="340" y="508"/>
                  </a:cubicBezTo>
                  <a:cubicBezTo>
                    <a:pt x="339" y="508"/>
                    <a:pt x="339" y="508"/>
                    <a:pt x="339" y="508"/>
                  </a:cubicBezTo>
                  <a:cubicBezTo>
                    <a:pt x="339" y="508"/>
                    <a:pt x="339" y="508"/>
                    <a:pt x="339" y="508"/>
                  </a:cubicBezTo>
                  <a:cubicBezTo>
                    <a:pt x="339" y="507"/>
                    <a:pt x="339" y="507"/>
                    <a:pt x="339" y="507"/>
                  </a:cubicBezTo>
                  <a:cubicBezTo>
                    <a:pt x="339" y="508"/>
                    <a:pt x="339" y="508"/>
                    <a:pt x="339" y="508"/>
                  </a:cubicBezTo>
                  <a:cubicBezTo>
                    <a:pt x="340" y="508"/>
                    <a:pt x="340" y="508"/>
                    <a:pt x="340" y="508"/>
                  </a:cubicBezTo>
                  <a:cubicBezTo>
                    <a:pt x="340" y="507"/>
                    <a:pt x="340" y="507"/>
                    <a:pt x="340" y="507"/>
                  </a:cubicBezTo>
                  <a:cubicBezTo>
                    <a:pt x="340" y="507"/>
                    <a:pt x="340" y="507"/>
                    <a:pt x="340" y="507"/>
                  </a:cubicBezTo>
                  <a:cubicBezTo>
                    <a:pt x="340" y="507"/>
                    <a:pt x="340" y="507"/>
                    <a:pt x="340" y="507"/>
                  </a:cubicBezTo>
                  <a:cubicBezTo>
                    <a:pt x="341" y="508"/>
                    <a:pt x="341" y="508"/>
                    <a:pt x="341" y="508"/>
                  </a:cubicBezTo>
                  <a:cubicBezTo>
                    <a:pt x="341" y="508"/>
                    <a:pt x="341" y="508"/>
                    <a:pt x="341" y="508"/>
                  </a:cubicBezTo>
                  <a:cubicBezTo>
                    <a:pt x="341" y="508"/>
                    <a:pt x="341" y="508"/>
                    <a:pt x="341" y="508"/>
                  </a:cubicBezTo>
                  <a:cubicBezTo>
                    <a:pt x="341" y="508"/>
                    <a:pt x="341" y="508"/>
                    <a:pt x="341" y="508"/>
                  </a:cubicBezTo>
                  <a:cubicBezTo>
                    <a:pt x="341" y="508"/>
                    <a:pt x="341" y="508"/>
                    <a:pt x="341" y="508"/>
                  </a:cubicBezTo>
                  <a:cubicBezTo>
                    <a:pt x="342" y="508"/>
                    <a:pt x="342" y="508"/>
                    <a:pt x="342" y="508"/>
                  </a:cubicBezTo>
                  <a:cubicBezTo>
                    <a:pt x="342" y="508"/>
                    <a:pt x="342" y="508"/>
                    <a:pt x="342" y="508"/>
                  </a:cubicBezTo>
                  <a:cubicBezTo>
                    <a:pt x="342" y="508"/>
                    <a:pt x="342" y="508"/>
                    <a:pt x="342" y="508"/>
                  </a:cubicBezTo>
                  <a:cubicBezTo>
                    <a:pt x="342" y="509"/>
                    <a:pt x="342" y="509"/>
                    <a:pt x="342" y="509"/>
                  </a:cubicBezTo>
                  <a:cubicBezTo>
                    <a:pt x="342" y="509"/>
                    <a:pt x="342" y="509"/>
                    <a:pt x="342" y="509"/>
                  </a:cubicBezTo>
                  <a:cubicBezTo>
                    <a:pt x="343" y="508"/>
                    <a:pt x="343" y="508"/>
                    <a:pt x="343" y="508"/>
                  </a:cubicBezTo>
                  <a:cubicBezTo>
                    <a:pt x="343" y="508"/>
                    <a:pt x="343" y="508"/>
                    <a:pt x="343" y="508"/>
                  </a:cubicBezTo>
                  <a:cubicBezTo>
                    <a:pt x="344" y="508"/>
                    <a:pt x="344" y="508"/>
                    <a:pt x="344" y="508"/>
                  </a:cubicBezTo>
                  <a:cubicBezTo>
                    <a:pt x="344" y="508"/>
                    <a:pt x="344" y="508"/>
                    <a:pt x="344" y="508"/>
                  </a:cubicBezTo>
                  <a:cubicBezTo>
                    <a:pt x="344" y="508"/>
                    <a:pt x="344" y="508"/>
                    <a:pt x="344" y="508"/>
                  </a:cubicBezTo>
                  <a:cubicBezTo>
                    <a:pt x="344" y="507"/>
                    <a:pt x="344" y="507"/>
                    <a:pt x="344" y="507"/>
                  </a:cubicBezTo>
                  <a:cubicBezTo>
                    <a:pt x="345" y="507"/>
                    <a:pt x="345" y="507"/>
                    <a:pt x="345" y="507"/>
                  </a:cubicBezTo>
                  <a:cubicBezTo>
                    <a:pt x="344" y="507"/>
                    <a:pt x="344" y="507"/>
                    <a:pt x="344" y="507"/>
                  </a:cubicBezTo>
                  <a:cubicBezTo>
                    <a:pt x="344" y="507"/>
                    <a:pt x="344" y="507"/>
                    <a:pt x="344" y="507"/>
                  </a:cubicBezTo>
                  <a:cubicBezTo>
                    <a:pt x="344" y="507"/>
                    <a:pt x="344" y="507"/>
                    <a:pt x="344" y="507"/>
                  </a:cubicBezTo>
                  <a:cubicBezTo>
                    <a:pt x="345" y="507"/>
                    <a:pt x="345" y="507"/>
                    <a:pt x="345" y="507"/>
                  </a:cubicBezTo>
                  <a:cubicBezTo>
                    <a:pt x="345" y="507"/>
                    <a:pt x="345" y="507"/>
                    <a:pt x="345" y="507"/>
                  </a:cubicBezTo>
                  <a:cubicBezTo>
                    <a:pt x="346" y="507"/>
                    <a:pt x="346" y="507"/>
                    <a:pt x="346" y="507"/>
                  </a:cubicBezTo>
                  <a:cubicBezTo>
                    <a:pt x="345" y="506"/>
                    <a:pt x="345" y="506"/>
                    <a:pt x="345" y="506"/>
                  </a:cubicBezTo>
                  <a:cubicBezTo>
                    <a:pt x="345" y="506"/>
                    <a:pt x="345" y="506"/>
                    <a:pt x="345" y="506"/>
                  </a:cubicBezTo>
                  <a:cubicBezTo>
                    <a:pt x="345" y="506"/>
                    <a:pt x="345" y="506"/>
                    <a:pt x="345" y="506"/>
                  </a:cubicBezTo>
                  <a:cubicBezTo>
                    <a:pt x="345" y="506"/>
                    <a:pt x="345" y="506"/>
                    <a:pt x="345" y="506"/>
                  </a:cubicBezTo>
                  <a:cubicBezTo>
                    <a:pt x="344" y="506"/>
                    <a:pt x="344" y="506"/>
                    <a:pt x="344" y="506"/>
                  </a:cubicBezTo>
                  <a:cubicBezTo>
                    <a:pt x="344" y="506"/>
                    <a:pt x="344" y="506"/>
                    <a:pt x="344" y="505"/>
                  </a:cubicBezTo>
                  <a:cubicBezTo>
                    <a:pt x="344" y="505"/>
                    <a:pt x="344" y="505"/>
                    <a:pt x="344" y="505"/>
                  </a:cubicBezTo>
                  <a:cubicBezTo>
                    <a:pt x="343" y="506"/>
                    <a:pt x="343" y="506"/>
                    <a:pt x="343" y="506"/>
                  </a:cubicBezTo>
                  <a:cubicBezTo>
                    <a:pt x="343" y="505"/>
                    <a:pt x="343" y="505"/>
                    <a:pt x="343" y="505"/>
                  </a:cubicBezTo>
                  <a:cubicBezTo>
                    <a:pt x="342" y="505"/>
                    <a:pt x="342" y="505"/>
                    <a:pt x="342" y="505"/>
                  </a:cubicBezTo>
                  <a:cubicBezTo>
                    <a:pt x="342" y="505"/>
                    <a:pt x="342" y="505"/>
                    <a:pt x="342" y="505"/>
                  </a:cubicBezTo>
                  <a:cubicBezTo>
                    <a:pt x="342" y="505"/>
                    <a:pt x="342" y="505"/>
                    <a:pt x="342" y="505"/>
                  </a:cubicBezTo>
                  <a:cubicBezTo>
                    <a:pt x="342" y="505"/>
                    <a:pt x="342" y="505"/>
                    <a:pt x="342" y="505"/>
                  </a:cubicBezTo>
                  <a:cubicBezTo>
                    <a:pt x="342" y="505"/>
                    <a:pt x="342" y="505"/>
                    <a:pt x="341" y="505"/>
                  </a:cubicBezTo>
                  <a:cubicBezTo>
                    <a:pt x="341" y="505"/>
                    <a:pt x="341" y="505"/>
                    <a:pt x="341" y="505"/>
                  </a:cubicBezTo>
                  <a:cubicBezTo>
                    <a:pt x="341" y="505"/>
                    <a:pt x="341" y="505"/>
                    <a:pt x="341" y="505"/>
                  </a:cubicBezTo>
                  <a:cubicBezTo>
                    <a:pt x="341" y="505"/>
                    <a:pt x="341" y="505"/>
                    <a:pt x="341" y="505"/>
                  </a:cubicBezTo>
                  <a:cubicBezTo>
                    <a:pt x="341" y="505"/>
                    <a:pt x="341" y="505"/>
                    <a:pt x="341" y="505"/>
                  </a:cubicBezTo>
                  <a:cubicBezTo>
                    <a:pt x="341" y="504"/>
                    <a:pt x="341" y="504"/>
                    <a:pt x="341" y="504"/>
                  </a:cubicBezTo>
                  <a:cubicBezTo>
                    <a:pt x="340" y="504"/>
                    <a:pt x="340" y="504"/>
                    <a:pt x="340" y="504"/>
                  </a:cubicBezTo>
                  <a:cubicBezTo>
                    <a:pt x="340" y="504"/>
                    <a:pt x="340" y="504"/>
                    <a:pt x="340" y="504"/>
                  </a:cubicBezTo>
                  <a:cubicBezTo>
                    <a:pt x="339" y="504"/>
                    <a:pt x="340" y="504"/>
                    <a:pt x="339" y="504"/>
                  </a:cubicBezTo>
                  <a:cubicBezTo>
                    <a:pt x="339" y="504"/>
                    <a:pt x="339" y="504"/>
                    <a:pt x="339" y="504"/>
                  </a:cubicBezTo>
                  <a:cubicBezTo>
                    <a:pt x="339" y="504"/>
                    <a:pt x="339" y="504"/>
                    <a:pt x="339" y="504"/>
                  </a:cubicBezTo>
                  <a:cubicBezTo>
                    <a:pt x="339" y="505"/>
                    <a:pt x="339" y="505"/>
                    <a:pt x="339" y="505"/>
                  </a:cubicBezTo>
                  <a:cubicBezTo>
                    <a:pt x="339" y="505"/>
                    <a:pt x="339" y="505"/>
                    <a:pt x="339" y="505"/>
                  </a:cubicBezTo>
                  <a:cubicBezTo>
                    <a:pt x="339" y="505"/>
                    <a:pt x="339" y="505"/>
                    <a:pt x="339" y="505"/>
                  </a:cubicBezTo>
                  <a:cubicBezTo>
                    <a:pt x="339" y="505"/>
                    <a:pt x="339" y="505"/>
                    <a:pt x="339" y="505"/>
                  </a:cubicBezTo>
                  <a:cubicBezTo>
                    <a:pt x="339" y="506"/>
                    <a:pt x="339" y="506"/>
                    <a:pt x="339" y="506"/>
                  </a:cubicBezTo>
                  <a:cubicBezTo>
                    <a:pt x="338" y="505"/>
                    <a:pt x="339" y="505"/>
                    <a:pt x="338" y="505"/>
                  </a:cubicBezTo>
                  <a:cubicBezTo>
                    <a:pt x="338" y="505"/>
                    <a:pt x="338" y="505"/>
                    <a:pt x="338" y="505"/>
                  </a:cubicBezTo>
                  <a:cubicBezTo>
                    <a:pt x="338" y="504"/>
                    <a:pt x="338" y="504"/>
                    <a:pt x="338" y="504"/>
                  </a:cubicBezTo>
                  <a:cubicBezTo>
                    <a:pt x="338" y="504"/>
                    <a:pt x="338" y="504"/>
                    <a:pt x="338" y="504"/>
                  </a:cubicBezTo>
                  <a:cubicBezTo>
                    <a:pt x="338" y="504"/>
                    <a:pt x="337" y="504"/>
                    <a:pt x="337" y="504"/>
                  </a:cubicBezTo>
                  <a:cubicBezTo>
                    <a:pt x="337" y="504"/>
                    <a:pt x="337" y="504"/>
                    <a:pt x="337" y="504"/>
                  </a:cubicBezTo>
                  <a:cubicBezTo>
                    <a:pt x="337" y="503"/>
                    <a:pt x="337" y="503"/>
                    <a:pt x="337" y="503"/>
                  </a:cubicBezTo>
                  <a:cubicBezTo>
                    <a:pt x="337" y="503"/>
                    <a:pt x="337" y="503"/>
                    <a:pt x="337" y="503"/>
                  </a:cubicBezTo>
                  <a:cubicBezTo>
                    <a:pt x="337" y="503"/>
                    <a:pt x="337" y="503"/>
                    <a:pt x="337" y="503"/>
                  </a:cubicBezTo>
                  <a:cubicBezTo>
                    <a:pt x="337" y="503"/>
                    <a:pt x="337" y="503"/>
                    <a:pt x="337" y="503"/>
                  </a:cubicBezTo>
                  <a:cubicBezTo>
                    <a:pt x="337" y="503"/>
                    <a:pt x="337" y="503"/>
                    <a:pt x="337" y="503"/>
                  </a:cubicBezTo>
                  <a:cubicBezTo>
                    <a:pt x="337" y="503"/>
                    <a:pt x="337" y="503"/>
                    <a:pt x="337" y="503"/>
                  </a:cubicBezTo>
                  <a:cubicBezTo>
                    <a:pt x="338" y="503"/>
                    <a:pt x="338" y="503"/>
                    <a:pt x="338" y="503"/>
                  </a:cubicBezTo>
                  <a:cubicBezTo>
                    <a:pt x="337" y="502"/>
                    <a:pt x="337" y="502"/>
                    <a:pt x="337" y="502"/>
                  </a:cubicBezTo>
                  <a:cubicBezTo>
                    <a:pt x="337" y="502"/>
                    <a:pt x="337" y="502"/>
                    <a:pt x="337" y="502"/>
                  </a:cubicBezTo>
                  <a:cubicBezTo>
                    <a:pt x="337" y="502"/>
                    <a:pt x="337" y="502"/>
                    <a:pt x="337" y="502"/>
                  </a:cubicBezTo>
                  <a:cubicBezTo>
                    <a:pt x="337" y="502"/>
                    <a:pt x="337" y="502"/>
                    <a:pt x="337" y="502"/>
                  </a:cubicBezTo>
                  <a:cubicBezTo>
                    <a:pt x="337" y="502"/>
                    <a:pt x="337" y="502"/>
                    <a:pt x="337" y="502"/>
                  </a:cubicBezTo>
                  <a:cubicBezTo>
                    <a:pt x="338" y="502"/>
                    <a:pt x="338" y="502"/>
                    <a:pt x="338" y="502"/>
                  </a:cubicBezTo>
                  <a:cubicBezTo>
                    <a:pt x="338" y="501"/>
                    <a:pt x="338" y="501"/>
                    <a:pt x="338" y="501"/>
                  </a:cubicBezTo>
                  <a:cubicBezTo>
                    <a:pt x="337" y="501"/>
                    <a:pt x="337" y="501"/>
                    <a:pt x="337" y="501"/>
                  </a:cubicBezTo>
                  <a:cubicBezTo>
                    <a:pt x="337" y="501"/>
                    <a:pt x="337" y="501"/>
                    <a:pt x="337" y="501"/>
                  </a:cubicBezTo>
                  <a:cubicBezTo>
                    <a:pt x="337" y="500"/>
                    <a:pt x="337" y="500"/>
                    <a:pt x="337" y="500"/>
                  </a:cubicBezTo>
                  <a:cubicBezTo>
                    <a:pt x="337" y="500"/>
                    <a:pt x="337" y="500"/>
                    <a:pt x="337" y="500"/>
                  </a:cubicBezTo>
                  <a:cubicBezTo>
                    <a:pt x="337" y="500"/>
                    <a:pt x="337" y="500"/>
                    <a:pt x="337" y="500"/>
                  </a:cubicBezTo>
                  <a:cubicBezTo>
                    <a:pt x="337" y="499"/>
                    <a:pt x="337" y="499"/>
                    <a:pt x="337" y="499"/>
                  </a:cubicBezTo>
                  <a:cubicBezTo>
                    <a:pt x="337" y="499"/>
                    <a:pt x="337" y="499"/>
                    <a:pt x="337" y="499"/>
                  </a:cubicBezTo>
                  <a:cubicBezTo>
                    <a:pt x="337" y="499"/>
                    <a:pt x="337" y="499"/>
                    <a:pt x="337" y="499"/>
                  </a:cubicBezTo>
                  <a:cubicBezTo>
                    <a:pt x="337" y="499"/>
                    <a:pt x="337" y="499"/>
                    <a:pt x="337" y="499"/>
                  </a:cubicBezTo>
                  <a:cubicBezTo>
                    <a:pt x="336" y="498"/>
                    <a:pt x="336" y="498"/>
                    <a:pt x="336" y="498"/>
                  </a:cubicBezTo>
                  <a:cubicBezTo>
                    <a:pt x="337" y="498"/>
                    <a:pt x="337" y="498"/>
                    <a:pt x="337" y="498"/>
                  </a:cubicBezTo>
                  <a:cubicBezTo>
                    <a:pt x="336" y="498"/>
                    <a:pt x="336" y="498"/>
                    <a:pt x="336" y="498"/>
                  </a:cubicBezTo>
                  <a:cubicBezTo>
                    <a:pt x="336" y="498"/>
                    <a:pt x="336" y="498"/>
                    <a:pt x="336" y="498"/>
                  </a:cubicBezTo>
                  <a:cubicBezTo>
                    <a:pt x="336" y="498"/>
                    <a:pt x="336" y="498"/>
                    <a:pt x="336" y="498"/>
                  </a:cubicBezTo>
                  <a:cubicBezTo>
                    <a:pt x="336" y="497"/>
                    <a:pt x="336" y="497"/>
                    <a:pt x="336" y="497"/>
                  </a:cubicBezTo>
                  <a:cubicBezTo>
                    <a:pt x="336" y="497"/>
                    <a:pt x="336" y="497"/>
                    <a:pt x="336" y="497"/>
                  </a:cubicBezTo>
                  <a:cubicBezTo>
                    <a:pt x="335" y="497"/>
                    <a:pt x="335" y="497"/>
                    <a:pt x="335" y="497"/>
                  </a:cubicBezTo>
                  <a:cubicBezTo>
                    <a:pt x="335" y="497"/>
                    <a:pt x="335" y="497"/>
                    <a:pt x="335" y="497"/>
                  </a:cubicBezTo>
                  <a:cubicBezTo>
                    <a:pt x="335" y="497"/>
                    <a:pt x="335" y="497"/>
                    <a:pt x="335" y="497"/>
                  </a:cubicBezTo>
                  <a:cubicBezTo>
                    <a:pt x="335" y="496"/>
                    <a:pt x="335" y="496"/>
                    <a:pt x="335" y="496"/>
                  </a:cubicBezTo>
                  <a:cubicBezTo>
                    <a:pt x="335" y="496"/>
                    <a:pt x="335" y="496"/>
                    <a:pt x="335" y="496"/>
                  </a:cubicBezTo>
                  <a:cubicBezTo>
                    <a:pt x="335" y="496"/>
                    <a:pt x="335" y="496"/>
                    <a:pt x="335" y="496"/>
                  </a:cubicBezTo>
                  <a:cubicBezTo>
                    <a:pt x="335" y="496"/>
                    <a:pt x="335" y="496"/>
                    <a:pt x="335" y="496"/>
                  </a:cubicBezTo>
                  <a:cubicBezTo>
                    <a:pt x="335" y="496"/>
                    <a:pt x="335" y="496"/>
                    <a:pt x="335" y="496"/>
                  </a:cubicBezTo>
                  <a:cubicBezTo>
                    <a:pt x="335" y="496"/>
                    <a:pt x="335" y="496"/>
                    <a:pt x="335" y="496"/>
                  </a:cubicBezTo>
                  <a:cubicBezTo>
                    <a:pt x="334" y="496"/>
                    <a:pt x="334" y="496"/>
                    <a:pt x="334" y="496"/>
                  </a:cubicBezTo>
                  <a:cubicBezTo>
                    <a:pt x="334" y="495"/>
                    <a:pt x="334" y="495"/>
                    <a:pt x="334" y="495"/>
                  </a:cubicBezTo>
                  <a:cubicBezTo>
                    <a:pt x="334" y="495"/>
                    <a:pt x="334" y="495"/>
                    <a:pt x="334" y="495"/>
                  </a:cubicBezTo>
                  <a:cubicBezTo>
                    <a:pt x="334" y="495"/>
                    <a:pt x="334" y="495"/>
                    <a:pt x="334" y="495"/>
                  </a:cubicBezTo>
                  <a:cubicBezTo>
                    <a:pt x="334" y="495"/>
                    <a:pt x="334" y="495"/>
                    <a:pt x="334" y="495"/>
                  </a:cubicBezTo>
                  <a:cubicBezTo>
                    <a:pt x="334" y="495"/>
                    <a:pt x="334" y="495"/>
                    <a:pt x="334" y="495"/>
                  </a:cubicBezTo>
                  <a:cubicBezTo>
                    <a:pt x="334" y="494"/>
                    <a:pt x="334" y="494"/>
                    <a:pt x="334" y="494"/>
                  </a:cubicBezTo>
                  <a:cubicBezTo>
                    <a:pt x="334" y="493"/>
                    <a:pt x="333" y="493"/>
                    <a:pt x="333" y="493"/>
                  </a:cubicBezTo>
                  <a:cubicBezTo>
                    <a:pt x="333" y="493"/>
                    <a:pt x="333" y="493"/>
                    <a:pt x="333" y="493"/>
                  </a:cubicBezTo>
                  <a:cubicBezTo>
                    <a:pt x="333" y="493"/>
                    <a:pt x="333" y="493"/>
                    <a:pt x="333" y="493"/>
                  </a:cubicBezTo>
                  <a:cubicBezTo>
                    <a:pt x="333" y="493"/>
                    <a:pt x="333" y="493"/>
                    <a:pt x="333" y="493"/>
                  </a:cubicBezTo>
                  <a:cubicBezTo>
                    <a:pt x="333" y="493"/>
                    <a:pt x="333" y="492"/>
                    <a:pt x="334" y="493"/>
                  </a:cubicBezTo>
                  <a:cubicBezTo>
                    <a:pt x="334" y="492"/>
                    <a:pt x="333" y="492"/>
                    <a:pt x="333" y="492"/>
                  </a:cubicBezTo>
                  <a:cubicBezTo>
                    <a:pt x="333" y="492"/>
                    <a:pt x="333" y="492"/>
                    <a:pt x="333" y="492"/>
                  </a:cubicBezTo>
                  <a:cubicBezTo>
                    <a:pt x="333" y="491"/>
                    <a:pt x="333" y="491"/>
                    <a:pt x="333" y="491"/>
                  </a:cubicBezTo>
                  <a:cubicBezTo>
                    <a:pt x="333" y="491"/>
                    <a:pt x="333" y="491"/>
                    <a:pt x="333" y="491"/>
                  </a:cubicBezTo>
                  <a:cubicBezTo>
                    <a:pt x="332" y="491"/>
                    <a:pt x="332" y="491"/>
                    <a:pt x="332" y="491"/>
                  </a:cubicBezTo>
                  <a:cubicBezTo>
                    <a:pt x="333" y="490"/>
                    <a:pt x="333" y="490"/>
                    <a:pt x="333" y="490"/>
                  </a:cubicBezTo>
                  <a:cubicBezTo>
                    <a:pt x="333" y="490"/>
                    <a:pt x="333" y="490"/>
                    <a:pt x="333" y="490"/>
                  </a:cubicBezTo>
                  <a:cubicBezTo>
                    <a:pt x="333" y="489"/>
                    <a:pt x="333" y="489"/>
                    <a:pt x="333" y="489"/>
                  </a:cubicBezTo>
                  <a:cubicBezTo>
                    <a:pt x="334" y="489"/>
                    <a:pt x="334" y="489"/>
                    <a:pt x="334" y="489"/>
                  </a:cubicBezTo>
                  <a:cubicBezTo>
                    <a:pt x="333" y="489"/>
                    <a:pt x="333" y="489"/>
                    <a:pt x="333" y="489"/>
                  </a:cubicBezTo>
                  <a:cubicBezTo>
                    <a:pt x="334" y="488"/>
                    <a:pt x="334" y="488"/>
                    <a:pt x="334" y="488"/>
                  </a:cubicBezTo>
                  <a:cubicBezTo>
                    <a:pt x="333" y="488"/>
                    <a:pt x="333" y="488"/>
                    <a:pt x="333" y="488"/>
                  </a:cubicBezTo>
                  <a:cubicBezTo>
                    <a:pt x="333" y="487"/>
                    <a:pt x="333" y="487"/>
                    <a:pt x="333" y="487"/>
                  </a:cubicBezTo>
                  <a:cubicBezTo>
                    <a:pt x="333" y="487"/>
                    <a:pt x="333" y="487"/>
                    <a:pt x="333" y="487"/>
                  </a:cubicBezTo>
                  <a:cubicBezTo>
                    <a:pt x="333" y="487"/>
                    <a:pt x="333" y="487"/>
                    <a:pt x="333" y="487"/>
                  </a:cubicBezTo>
                  <a:cubicBezTo>
                    <a:pt x="333" y="487"/>
                    <a:pt x="333" y="487"/>
                    <a:pt x="333" y="487"/>
                  </a:cubicBezTo>
                  <a:cubicBezTo>
                    <a:pt x="334" y="486"/>
                    <a:pt x="334" y="486"/>
                    <a:pt x="334" y="486"/>
                  </a:cubicBezTo>
                  <a:cubicBezTo>
                    <a:pt x="334" y="486"/>
                    <a:pt x="334" y="486"/>
                    <a:pt x="334" y="486"/>
                  </a:cubicBezTo>
                  <a:cubicBezTo>
                    <a:pt x="334" y="486"/>
                    <a:pt x="334" y="486"/>
                    <a:pt x="334" y="485"/>
                  </a:cubicBezTo>
                  <a:cubicBezTo>
                    <a:pt x="334" y="485"/>
                    <a:pt x="334" y="485"/>
                    <a:pt x="334" y="485"/>
                  </a:cubicBezTo>
                  <a:cubicBezTo>
                    <a:pt x="334" y="485"/>
                    <a:pt x="334" y="485"/>
                    <a:pt x="334" y="485"/>
                  </a:cubicBezTo>
                  <a:cubicBezTo>
                    <a:pt x="334" y="484"/>
                    <a:pt x="334" y="484"/>
                    <a:pt x="334" y="484"/>
                  </a:cubicBezTo>
                  <a:cubicBezTo>
                    <a:pt x="333" y="485"/>
                    <a:pt x="333" y="485"/>
                    <a:pt x="333" y="485"/>
                  </a:cubicBezTo>
                  <a:cubicBezTo>
                    <a:pt x="333" y="484"/>
                    <a:pt x="333" y="484"/>
                    <a:pt x="333" y="484"/>
                  </a:cubicBezTo>
                  <a:cubicBezTo>
                    <a:pt x="333" y="484"/>
                    <a:pt x="333" y="484"/>
                    <a:pt x="333" y="484"/>
                  </a:cubicBezTo>
                  <a:cubicBezTo>
                    <a:pt x="333" y="484"/>
                    <a:pt x="333" y="484"/>
                    <a:pt x="333" y="483"/>
                  </a:cubicBezTo>
                  <a:cubicBezTo>
                    <a:pt x="332" y="484"/>
                    <a:pt x="332" y="484"/>
                    <a:pt x="332" y="484"/>
                  </a:cubicBezTo>
                  <a:cubicBezTo>
                    <a:pt x="333" y="484"/>
                    <a:pt x="333" y="484"/>
                    <a:pt x="333" y="484"/>
                  </a:cubicBezTo>
                  <a:cubicBezTo>
                    <a:pt x="332" y="484"/>
                    <a:pt x="332" y="484"/>
                    <a:pt x="333" y="484"/>
                  </a:cubicBezTo>
                  <a:cubicBezTo>
                    <a:pt x="332" y="484"/>
                    <a:pt x="332" y="484"/>
                    <a:pt x="332" y="484"/>
                  </a:cubicBezTo>
                  <a:cubicBezTo>
                    <a:pt x="332" y="485"/>
                    <a:pt x="332" y="485"/>
                    <a:pt x="332" y="485"/>
                  </a:cubicBezTo>
                  <a:cubicBezTo>
                    <a:pt x="332" y="486"/>
                    <a:pt x="333" y="486"/>
                    <a:pt x="333" y="486"/>
                  </a:cubicBezTo>
                  <a:cubicBezTo>
                    <a:pt x="333" y="487"/>
                    <a:pt x="333" y="487"/>
                    <a:pt x="333" y="487"/>
                  </a:cubicBezTo>
                  <a:cubicBezTo>
                    <a:pt x="333" y="486"/>
                    <a:pt x="333" y="486"/>
                    <a:pt x="333" y="486"/>
                  </a:cubicBezTo>
                  <a:cubicBezTo>
                    <a:pt x="332" y="486"/>
                    <a:pt x="332" y="486"/>
                    <a:pt x="332" y="486"/>
                  </a:cubicBezTo>
                  <a:cubicBezTo>
                    <a:pt x="332" y="486"/>
                    <a:pt x="332" y="486"/>
                    <a:pt x="332" y="486"/>
                  </a:cubicBezTo>
                  <a:cubicBezTo>
                    <a:pt x="332" y="486"/>
                    <a:pt x="332" y="486"/>
                    <a:pt x="332" y="486"/>
                  </a:cubicBezTo>
                  <a:cubicBezTo>
                    <a:pt x="331" y="486"/>
                    <a:pt x="331" y="486"/>
                    <a:pt x="331" y="486"/>
                  </a:cubicBezTo>
                  <a:cubicBezTo>
                    <a:pt x="332" y="485"/>
                    <a:pt x="332" y="485"/>
                    <a:pt x="332" y="485"/>
                  </a:cubicBezTo>
                  <a:cubicBezTo>
                    <a:pt x="332" y="485"/>
                    <a:pt x="332" y="485"/>
                    <a:pt x="332" y="485"/>
                  </a:cubicBezTo>
                  <a:cubicBezTo>
                    <a:pt x="331" y="486"/>
                    <a:pt x="331" y="486"/>
                    <a:pt x="331" y="486"/>
                  </a:cubicBezTo>
                  <a:cubicBezTo>
                    <a:pt x="330" y="486"/>
                    <a:pt x="330" y="486"/>
                    <a:pt x="330" y="486"/>
                  </a:cubicBezTo>
                  <a:cubicBezTo>
                    <a:pt x="330" y="486"/>
                    <a:pt x="330" y="486"/>
                    <a:pt x="330" y="486"/>
                  </a:cubicBezTo>
                  <a:cubicBezTo>
                    <a:pt x="331" y="485"/>
                    <a:pt x="331" y="485"/>
                    <a:pt x="331" y="485"/>
                  </a:cubicBezTo>
                  <a:cubicBezTo>
                    <a:pt x="331" y="485"/>
                    <a:pt x="331" y="484"/>
                    <a:pt x="330" y="484"/>
                  </a:cubicBezTo>
                  <a:cubicBezTo>
                    <a:pt x="331" y="484"/>
                    <a:pt x="331" y="484"/>
                    <a:pt x="331" y="484"/>
                  </a:cubicBezTo>
                  <a:cubicBezTo>
                    <a:pt x="330" y="484"/>
                    <a:pt x="330" y="484"/>
                    <a:pt x="330" y="484"/>
                  </a:cubicBezTo>
                  <a:cubicBezTo>
                    <a:pt x="331" y="484"/>
                    <a:pt x="331" y="484"/>
                    <a:pt x="331" y="484"/>
                  </a:cubicBezTo>
                  <a:cubicBezTo>
                    <a:pt x="331" y="484"/>
                    <a:pt x="331" y="484"/>
                    <a:pt x="331" y="484"/>
                  </a:cubicBezTo>
                  <a:cubicBezTo>
                    <a:pt x="331" y="484"/>
                    <a:pt x="331" y="484"/>
                    <a:pt x="331" y="484"/>
                  </a:cubicBezTo>
                  <a:cubicBezTo>
                    <a:pt x="330" y="483"/>
                    <a:pt x="330" y="483"/>
                    <a:pt x="330" y="483"/>
                  </a:cubicBezTo>
                  <a:cubicBezTo>
                    <a:pt x="331" y="483"/>
                    <a:pt x="331" y="483"/>
                    <a:pt x="331" y="483"/>
                  </a:cubicBezTo>
                  <a:cubicBezTo>
                    <a:pt x="331" y="483"/>
                    <a:pt x="331" y="483"/>
                    <a:pt x="331" y="483"/>
                  </a:cubicBezTo>
                  <a:cubicBezTo>
                    <a:pt x="331" y="482"/>
                    <a:pt x="331" y="482"/>
                    <a:pt x="331" y="482"/>
                  </a:cubicBezTo>
                  <a:cubicBezTo>
                    <a:pt x="331" y="482"/>
                    <a:pt x="331" y="482"/>
                    <a:pt x="331" y="482"/>
                  </a:cubicBezTo>
                  <a:cubicBezTo>
                    <a:pt x="331" y="482"/>
                    <a:pt x="331" y="482"/>
                    <a:pt x="331" y="482"/>
                  </a:cubicBezTo>
                  <a:cubicBezTo>
                    <a:pt x="331" y="482"/>
                    <a:pt x="331" y="482"/>
                    <a:pt x="331" y="482"/>
                  </a:cubicBezTo>
                  <a:cubicBezTo>
                    <a:pt x="332" y="481"/>
                    <a:pt x="332" y="481"/>
                    <a:pt x="332" y="481"/>
                  </a:cubicBezTo>
                  <a:cubicBezTo>
                    <a:pt x="332" y="481"/>
                    <a:pt x="332" y="481"/>
                    <a:pt x="332" y="481"/>
                  </a:cubicBezTo>
                  <a:cubicBezTo>
                    <a:pt x="332" y="481"/>
                    <a:pt x="332" y="481"/>
                    <a:pt x="332" y="481"/>
                  </a:cubicBezTo>
                  <a:cubicBezTo>
                    <a:pt x="332" y="481"/>
                    <a:pt x="332" y="481"/>
                    <a:pt x="332" y="481"/>
                  </a:cubicBezTo>
                  <a:cubicBezTo>
                    <a:pt x="332" y="481"/>
                    <a:pt x="332" y="481"/>
                    <a:pt x="332" y="481"/>
                  </a:cubicBezTo>
                  <a:cubicBezTo>
                    <a:pt x="332" y="480"/>
                    <a:pt x="332" y="480"/>
                    <a:pt x="332" y="480"/>
                  </a:cubicBezTo>
                  <a:cubicBezTo>
                    <a:pt x="332" y="480"/>
                    <a:pt x="332" y="480"/>
                    <a:pt x="332" y="480"/>
                  </a:cubicBezTo>
                  <a:cubicBezTo>
                    <a:pt x="332" y="480"/>
                    <a:pt x="332" y="480"/>
                    <a:pt x="332" y="480"/>
                  </a:cubicBezTo>
                  <a:cubicBezTo>
                    <a:pt x="332" y="479"/>
                    <a:pt x="332" y="479"/>
                    <a:pt x="332" y="478"/>
                  </a:cubicBezTo>
                  <a:cubicBezTo>
                    <a:pt x="333" y="478"/>
                    <a:pt x="333" y="478"/>
                    <a:pt x="333" y="478"/>
                  </a:cubicBezTo>
                  <a:cubicBezTo>
                    <a:pt x="333" y="478"/>
                    <a:pt x="333" y="478"/>
                    <a:pt x="333" y="478"/>
                  </a:cubicBezTo>
                  <a:cubicBezTo>
                    <a:pt x="333" y="478"/>
                    <a:pt x="333" y="478"/>
                    <a:pt x="333" y="478"/>
                  </a:cubicBezTo>
                  <a:cubicBezTo>
                    <a:pt x="333" y="477"/>
                    <a:pt x="333" y="477"/>
                    <a:pt x="333" y="477"/>
                  </a:cubicBezTo>
                  <a:cubicBezTo>
                    <a:pt x="332" y="478"/>
                    <a:pt x="332" y="478"/>
                    <a:pt x="332" y="478"/>
                  </a:cubicBezTo>
                  <a:cubicBezTo>
                    <a:pt x="332" y="478"/>
                    <a:pt x="332" y="478"/>
                    <a:pt x="332" y="478"/>
                  </a:cubicBezTo>
                  <a:cubicBezTo>
                    <a:pt x="332" y="477"/>
                    <a:pt x="332" y="477"/>
                    <a:pt x="332" y="477"/>
                  </a:cubicBezTo>
                  <a:cubicBezTo>
                    <a:pt x="332" y="477"/>
                    <a:pt x="332" y="477"/>
                    <a:pt x="332" y="477"/>
                  </a:cubicBezTo>
                  <a:cubicBezTo>
                    <a:pt x="332" y="477"/>
                    <a:pt x="332" y="477"/>
                    <a:pt x="332" y="477"/>
                  </a:cubicBezTo>
                  <a:cubicBezTo>
                    <a:pt x="333" y="477"/>
                    <a:pt x="333" y="477"/>
                    <a:pt x="333" y="477"/>
                  </a:cubicBezTo>
                  <a:cubicBezTo>
                    <a:pt x="333" y="477"/>
                    <a:pt x="333" y="477"/>
                    <a:pt x="333" y="477"/>
                  </a:cubicBezTo>
                  <a:cubicBezTo>
                    <a:pt x="333" y="476"/>
                    <a:pt x="333" y="476"/>
                    <a:pt x="333" y="476"/>
                  </a:cubicBezTo>
                  <a:cubicBezTo>
                    <a:pt x="333" y="476"/>
                    <a:pt x="333" y="476"/>
                    <a:pt x="333" y="476"/>
                  </a:cubicBezTo>
                  <a:cubicBezTo>
                    <a:pt x="333" y="476"/>
                    <a:pt x="333" y="476"/>
                    <a:pt x="333" y="476"/>
                  </a:cubicBezTo>
                  <a:cubicBezTo>
                    <a:pt x="333" y="476"/>
                    <a:pt x="333" y="476"/>
                    <a:pt x="333" y="476"/>
                  </a:cubicBezTo>
                  <a:cubicBezTo>
                    <a:pt x="333" y="476"/>
                    <a:pt x="333" y="476"/>
                    <a:pt x="333" y="476"/>
                  </a:cubicBezTo>
                  <a:cubicBezTo>
                    <a:pt x="332" y="476"/>
                    <a:pt x="332" y="476"/>
                    <a:pt x="332" y="476"/>
                  </a:cubicBezTo>
                  <a:cubicBezTo>
                    <a:pt x="332" y="476"/>
                    <a:pt x="332" y="476"/>
                    <a:pt x="332" y="476"/>
                  </a:cubicBezTo>
                  <a:cubicBezTo>
                    <a:pt x="332" y="477"/>
                    <a:pt x="332" y="477"/>
                    <a:pt x="332" y="477"/>
                  </a:cubicBezTo>
                  <a:cubicBezTo>
                    <a:pt x="332" y="477"/>
                    <a:pt x="332" y="477"/>
                    <a:pt x="332" y="477"/>
                  </a:cubicBezTo>
                  <a:cubicBezTo>
                    <a:pt x="332" y="476"/>
                    <a:pt x="332" y="476"/>
                    <a:pt x="332" y="476"/>
                  </a:cubicBezTo>
                  <a:cubicBezTo>
                    <a:pt x="332" y="476"/>
                    <a:pt x="332" y="476"/>
                    <a:pt x="332" y="476"/>
                  </a:cubicBezTo>
                  <a:cubicBezTo>
                    <a:pt x="332" y="476"/>
                    <a:pt x="332" y="476"/>
                    <a:pt x="332" y="476"/>
                  </a:cubicBezTo>
                  <a:cubicBezTo>
                    <a:pt x="333" y="476"/>
                    <a:pt x="333" y="476"/>
                    <a:pt x="333" y="476"/>
                  </a:cubicBezTo>
                  <a:cubicBezTo>
                    <a:pt x="333" y="476"/>
                    <a:pt x="333" y="476"/>
                    <a:pt x="333" y="476"/>
                  </a:cubicBezTo>
                  <a:cubicBezTo>
                    <a:pt x="333" y="475"/>
                    <a:pt x="333" y="475"/>
                    <a:pt x="333" y="475"/>
                  </a:cubicBezTo>
                  <a:cubicBezTo>
                    <a:pt x="333" y="476"/>
                    <a:pt x="333" y="476"/>
                    <a:pt x="333" y="476"/>
                  </a:cubicBezTo>
                  <a:cubicBezTo>
                    <a:pt x="334" y="476"/>
                    <a:pt x="334" y="476"/>
                    <a:pt x="334" y="476"/>
                  </a:cubicBezTo>
                  <a:cubicBezTo>
                    <a:pt x="333" y="475"/>
                    <a:pt x="333" y="475"/>
                    <a:pt x="333" y="475"/>
                  </a:cubicBezTo>
                  <a:cubicBezTo>
                    <a:pt x="334" y="475"/>
                    <a:pt x="334" y="475"/>
                    <a:pt x="334" y="475"/>
                  </a:cubicBezTo>
                  <a:cubicBezTo>
                    <a:pt x="334" y="475"/>
                    <a:pt x="334" y="475"/>
                    <a:pt x="334" y="475"/>
                  </a:cubicBezTo>
                  <a:cubicBezTo>
                    <a:pt x="334" y="475"/>
                    <a:pt x="334" y="475"/>
                    <a:pt x="334" y="475"/>
                  </a:cubicBezTo>
                  <a:cubicBezTo>
                    <a:pt x="334" y="474"/>
                    <a:pt x="334" y="474"/>
                    <a:pt x="334" y="474"/>
                  </a:cubicBezTo>
                  <a:cubicBezTo>
                    <a:pt x="333" y="475"/>
                    <a:pt x="333" y="475"/>
                    <a:pt x="333" y="475"/>
                  </a:cubicBezTo>
                  <a:cubicBezTo>
                    <a:pt x="332" y="474"/>
                    <a:pt x="332" y="474"/>
                    <a:pt x="332" y="474"/>
                  </a:cubicBezTo>
                  <a:cubicBezTo>
                    <a:pt x="332" y="474"/>
                    <a:pt x="332" y="474"/>
                    <a:pt x="332" y="474"/>
                  </a:cubicBezTo>
                  <a:cubicBezTo>
                    <a:pt x="332" y="474"/>
                    <a:pt x="332" y="474"/>
                    <a:pt x="332" y="474"/>
                  </a:cubicBezTo>
                  <a:cubicBezTo>
                    <a:pt x="333" y="474"/>
                    <a:pt x="333" y="474"/>
                    <a:pt x="333" y="474"/>
                  </a:cubicBezTo>
                  <a:cubicBezTo>
                    <a:pt x="333" y="474"/>
                    <a:pt x="333" y="474"/>
                    <a:pt x="333" y="474"/>
                  </a:cubicBezTo>
                  <a:cubicBezTo>
                    <a:pt x="333" y="474"/>
                    <a:pt x="333" y="474"/>
                    <a:pt x="333" y="474"/>
                  </a:cubicBezTo>
                  <a:cubicBezTo>
                    <a:pt x="334" y="474"/>
                    <a:pt x="334" y="474"/>
                    <a:pt x="334" y="474"/>
                  </a:cubicBezTo>
                  <a:cubicBezTo>
                    <a:pt x="334" y="474"/>
                    <a:pt x="334" y="474"/>
                    <a:pt x="334" y="474"/>
                  </a:cubicBezTo>
                  <a:cubicBezTo>
                    <a:pt x="335" y="474"/>
                    <a:pt x="335" y="474"/>
                    <a:pt x="335" y="474"/>
                  </a:cubicBezTo>
                  <a:cubicBezTo>
                    <a:pt x="335" y="474"/>
                    <a:pt x="335" y="474"/>
                    <a:pt x="335" y="474"/>
                  </a:cubicBezTo>
                  <a:cubicBezTo>
                    <a:pt x="334" y="474"/>
                    <a:pt x="334" y="474"/>
                    <a:pt x="334" y="474"/>
                  </a:cubicBezTo>
                  <a:cubicBezTo>
                    <a:pt x="335" y="473"/>
                    <a:pt x="335" y="473"/>
                    <a:pt x="335" y="473"/>
                  </a:cubicBezTo>
                  <a:cubicBezTo>
                    <a:pt x="334" y="473"/>
                    <a:pt x="334" y="473"/>
                    <a:pt x="334" y="473"/>
                  </a:cubicBezTo>
                  <a:cubicBezTo>
                    <a:pt x="335" y="473"/>
                    <a:pt x="335" y="473"/>
                    <a:pt x="335" y="473"/>
                  </a:cubicBezTo>
                  <a:cubicBezTo>
                    <a:pt x="335" y="473"/>
                    <a:pt x="335" y="473"/>
                    <a:pt x="335" y="473"/>
                  </a:cubicBezTo>
                  <a:cubicBezTo>
                    <a:pt x="335" y="472"/>
                    <a:pt x="335" y="472"/>
                    <a:pt x="335" y="472"/>
                  </a:cubicBezTo>
                  <a:cubicBezTo>
                    <a:pt x="335" y="473"/>
                    <a:pt x="335" y="473"/>
                    <a:pt x="335" y="473"/>
                  </a:cubicBezTo>
                  <a:cubicBezTo>
                    <a:pt x="336" y="472"/>
                    <a:pt x="336" y="472"/>
                    <a:pt x="336" y="472"/>
                  </a:cubicBezTo>
                  <a:cubicBezTo>
                    <a:pt x="336" y="471"/>
                    <a:pt x="336" y="471"/>
                    <a:pt x="336" y="471"/>
                  </a:cubicBezTo>
                  <a:cubicBezTo>
                    <a:pt x="336" y="471"/>
                    <a:pt x="336" y="471"/>
                    <a:pt x="336" y="471"/>
                  </a:cubicBezTo>
                  <a:cubicBezTo>
                    <a:pt x="335" y="471"/>
                    <a:pt x="335" y="471"/>
                    <a:pt x="335" y="471"/>
                  </a:cubicBezTo>
                  <a:cubicBezTo>
                    <a:pt x="335" y="471"/>
                    <a:pt x="335" y="471"/>
                    <a:pt x="335" y="471"/>
                  </a:cubicBezTo>
                  <a:cubicBezTo>
                    <a:pt x="335" y="471"/>
                    <a:pt x="335" y="471"/>
                    <a:pt x="335" y="471"/>
                  </a:cubicBezTo>
                  <a:cubicBezTo>
                    <a:pt x="335" y="471"/>
                    <a:pt x="335" y="471"/>
                    <a:pt x="335" y="471"/>
                  </a:cubicBezTo>
                  <a:cubicBezTo>
                    <a:pt x="335" y="471"/>
                    <a:pt x="335" y="471"/>
                    <a:pt x="335" y="471"/>
                  </a:cubicBezTo>
                  <a:cubicBezTo>
                    <a:pt x="335" y="471"/>
                    <a:pt x="335" y="471"/>
                    <a:pt x="335" y="471"/>
                  </a:cubicBezTo>
                  <a:cubicBezTo>
                    <a:pt x="334" y="471"/>
                    <a:pt x="334" y="471"/>
                    <a:pt x="334" y="471"/>
                  </a:cubicBezTo>
                  <a:cubicBezTo>
                    <a:pt x="334" y="471"/>
                    <a:pt x="334" y="471"/>
                    <a:pt x="334" y="471"/>
                  </a:cubicBezTo>
                  <a:cubicBezTo>
                    <a:pt x="335" y="471"/>
                    <a:pt x="335" y="471"/>
                    <a:pt x="335" y="471"/>
                  </a:cubicBezTo>
                  <a:cubicBezTo>
                    <a:pt x="335" y="471"/>
                    <a:pt x="335" y="471"/>
                    <a:pt x="335" y="471"/>
                  </a:cubicBezTo>
                  <a:cubicBezTo>
                    <a:pt x="335" y="470"/>
                    <a:pt x="335" y="470"/>
                    <a:pt x="335" y="470"/>
                  </a:cubicBezTo>
                  <a:cubicBezTo>
                    <a:pt x="335" y="470"/>
                    <a:pt x="335" y="470"/>
                    <a:pt x="335" y="470"/>
                  </a:cubicBezTo>
                  <a:cubicBezTo>
                    <a:pt x="335" y="470"/>
                    <a:pt x="335" y="470"/>
                    <a:pt x="335" y="470"/>
                  </a:cubicBezTo>
                  <a:cubicBezTo>
                    <a:pt x="336" y="471"/>
                    <a:pt x="336" y="471"/>
                    <a:pt x="336" y="471"/>
                  </a:cubicBezTo>
                  <a:cubicBezTo>
                    <a:pt x="336" y="470"/>
                    <a:pt x="336" y="470"/>
                    <a:pt x="336" y="470"/>
                  </a:cubicBezTo>
                  <a:cubicBezTo>
                    <a:pt x="336" y="469"/>
                    <a:pt x="336" y="469"/>
                    <a:pt x="336" y="469"/>
                  </a:cubicBezTo>
                  <a:cubicBezTo>
                    <a:pt x="336" y="469"/>
                    <a:pt x="336" y="469"/>
                    <a:pt x="336" y="469"/>
                  </a:cubicBezTo>
                  <a:cubicBezTo>
                    <a:pt x="336" y="469"/>
                    <a:pt x="336" y="469"/>
                    <a:pt x="336" y="469"/>
                  </a:cubicBezTo>
                  <a:cubicBezTo>
                    <a:pt x="335" y="469"/>
                    <a:pt x="335" y="469"/>
                    <a:pt x="335" y="469"/>
                  </a:cubicBezTo>
                  <a:cubicBezTo>
                    <a:pt x="335" y="469"/>
                    <a:pt x="335" y="469"/>
                    <a:pt x="335" y="469"/>
                  </a:cubicBezTo>
                  <a:cubicBezTo>
                    <a:pt x="336" y="469"/>
                    <a:pt x="336" y="469"/>
                    <a:pt x="336" y="469"/>
                  </a:cubicBezTo>
                  <a:cubicBezTo>
                    <a:pt x="336" y="469"/>
                    <a:pt x="336" y="469"/>
                    <a:pt x="336" y="469"/>
                  </a:cubicBezTo>
                  <a:cubicBezTo>
                    <a:pt x="336" y="468"/>
                    <a:pt x="336" y="468"/>
                    <a:pt x="336" y="468"/>
                  </a:cubicBezTo>
                  <a:cubicBezTo>
                    <a:pt x="336" y="468"/>
                    <a:pt x="336" y="468"/>
                    <a:pt x="336" y="468"/>
                  </a:cubicBezTo>
                  <a:cubicBezTo>
                    <a:pt x="336" y="468"/>
                    <a:pt x="336" y="468"/>
                    <a:pt x="336" y="468"/>
                  </a:cubicBezTo>
                  <a:cubicBezTo>
                    <a:pt x="336" y="468"/>
                    <a:pt x="336" y="468"/>
                    <a:pt x="336" y="468"/>
                  </a:cubicBezTo>
                  <a:cubicBezTo>
                    <a:pt x="336" y="468"/>
                    <a:pt x="336" y="468"/>
                    <a:pt x="336" y="468"/>
                  </a:cubicBezTo>
                  <a:cubicBezTo>
                    <a:pt x="336" y="467"/>
                    <a:pt x="336" y="467"/>
                    <a:pt x="336" y="467"/>
                  </a:cubicBezTo>
                  <a:cubicBezTo>
                    <a:pt x="336" y="467"/>
                    <a:pt x="336" y="467"/>
                    <a:pt x="336" y="467"/>
                  </a:cubicBezTo>
                  <a:cubicBezTo>
                    <a:pt x="336" y="467"/>
                    <a:pt x="336" y="467"/>
                    <a:pt x="336" y="467"/>
                  </a:cubicBezTo>
                  <a:cubicBezTo>
                    <a:pt x="337" y="467"/>
                    <a:pt x="337" y="467"/>
                    <a:pt x="337" y="467"/>
                  </a:cubicBezTo>
                  <a:cubicBezTo>
                    <a:pt x="337" y="466"/>
                    <a:pt x="337" y="466"/>
                    <a:pt x="337" y="466"/>
                  </a:cubicBezTo>
                  <a:cubicBezTo>
                    <a:pt x="337" y="466"/>
                    <a:pt x="337" y="466"/>
                    <a:pt x="337" y="466"/>
                  </a:cubicBezTo>
                  <a:cubicBezTo>
                    <a:pt x="337" y="467"/>
                    <a:pt x="337" y="467"/>
                    <a:pt x="337" y="467"/>
                  </a:cubicBezTo>
                  <a:cubicBezTo>
                    <a:pt x="337" y="466"/>
                    <a:pt x="337" y="466"/>
                    <a:pt x="337" y="466"/>
                  </a:cubicBezTo>
                  <a:cubicBezTo>
                    <a:pt x="337" y="467"/>
                    <a:pt x="337" y="467"/>
                    <a:pt x="337" y="467"/>
                  </a:cubicBezTo>
                  <a:cubicBezTo>
                    <a:pt x="338" y="466"/>
                    <a:pt x="338" y="467"/>
                    <a:pt x="338" y="466"/>
                  </a:cubicBezTo>
                  <a:cubicBezTo>
                    <a:pt x="338" y="466"/>
                    <a:pt x="338" y="466"/>
                    <a:pt x="338" y="466"/>
                  </a:cubicBezTo>
                  <a:cubicBezTo>
                    <a:pt x="338" y="466"/>
                    <a:pt x="338" y="466"/>
                    <a:pt x="338" y="466"/>
                  </a:cubicBezTo>
                  <a:cubicBezTo>
                    <a:pt x="337" y="466"/>
                    <a:pt x="337" y="466"/>
                    <a:pt x="337" y="466"/>
                  </a:cubicBezTo>
                  <a:cubicBezTo>
                    <a:pt x="337" y="466"/>
                    <a:pt x="337" y="466"/>
                    <a:pt x="337" y="466"/>
                  </a:cubicBezTo>
                  <a:cubicBezTo>
                    <a:pt x="337" y="465"/>
                    <a:pt x="337" y="465"/>
                    <a:pt x="337" y="465"/>
                  </a:cubicBezTo>
                  <a:cubicBezTo>
                    <a:pt x="337" y="465"/>
                    <a:pt x="337" y="465"/>
                    <a:pt x="337" y="465"/>
                  </a:cubicBezTo>
                  <a:cubicBezTo>
                    <a:pt x="337" y="465"/>
                    <a:pt x="337" y="465"/>
                    <a:pt x="337" y="465"/>
                  </a:cubicBezTo>
                  <a:cubicBezTo>
                    <a:pt x="337" y="465"/>
                    <a:pt x="337" y="465"/>
                    <a:pt x="337" y="465"/>
                  </a:cubicBezTo>
                  <a:cubicBezTo>
                    <a:pt x="337" y="464"/>
                    <a:pt x="337" y="464"/>
                    <a:pt x="337" y="464"/>
                  </a:cubicBezTo>
                  <a:cubicBezTo>
                    <a:pt x="337" y="464"/>
                    <a:pt x="337" y="464"/>
                    <a:pt x="337" y="464"/>
                  </a:cubicBezTo>
                  <a:cubicBezTo>
                    <a:pt x="337" y="464"/>
                    <a:pt x="337" y="464"/>
                    <a:pt x="337" y="464"/>
                  </a:cubicBezTo>
                  <a:cubicBezTo>
                    <a:pt x="337" y="464"/>
                    <a:pt x="337" y="464"/>
                    <a:pt x="337" y="464"/>
                  </a:cubicBezTo>
                  <a:cubicBezTo>
                    <a:pt x="337" y="464"/>
                    <a:pt x="337" y="464"/>
                    <a:pt x="337" y="464"/>
                  </a:cubicBezTo>
                  <a:cubicBezTo>
                    <a:pt x="337" y="464"/>
                    <a:pt x="337" y="464"/>
                    <a:pt x="337" y="464"/>
                  </a:cubicBezTo>
                  <a:cubicBezTo>
                    <a:pt x="336" y="464"/>
                    <a:pt x="336" y="463"/>
                    <a:pt x="336" y="463"/>
                  </a:cubicBezTo>
                  <a:cubicBezTo>
                    <a:pt x="336" y="463"/>
                    <a:pt x="336" y="463"/>
                    <a:pt x="336" y="463"/>
                  </a:cubicBezTo>
                  <a:cubicBezTo>
                    <a:pt x="335" y="463"/>
                    <a:pt x="335" y="463"/>
                    <a:pt x="335" y="463"/>
                  </a:cubicBezTo>
                  <a:cubicBezTo>
                    <a:pt x="336" y="463"/>
                    <a:pt x="336" y="463"/>
                    <a:pt x="336" y="463"/>
                  </a:cubicBezTo>
                  <a:cubicBezTo>
                    <a:pt x="336" y="463"/>
                    <a:pt x="336" y="463"/>
                    <a:pt x="336" y="463"/>
                  </a:cubicBezTo>
                  <a:cubicBezTo>
                    <a:pt x="336" y="462"/>
                    <a:pt x="335" y="462"/>
                    <a:pt x="336" y="462"/>
                  </a:cubicBezTo>
                  <a:cubicBezTo>
                    <a:pt x="336" y="462"/>
                    <a:pt x="336" y="462"/>
                    <a:pt x="336" y="462"/>
                  </a:cubicBezTo>
                  <a:cubicBezTo>
                    <a:pt x="336" y="462"/>
                    <a:pt x="336" y="462"/>
                    <a:pt x="336" y="462"/>
                  </a:cubicBezTo>
                  <a:cubicBezTo>
                    <a:pt x="336" y="461"/>
                    <a:pt x="336" y="461"/>
                    <a:pt x="336" y="461"/>
                  </a:cubicBezTo>
                  <a:cubicBezTo>
                    <a:pt x="336" y="461"/>
                    <a:pt x="336" y="461"/>
                    <a:pt x="336" y="461"/>
                  </a:cubicBezTo>
                  <a:cubicBezTo>
                    <a:pt x="335" y="461"/>
                    <a:pt x="335" y="461"/>
                    <a:pt x="335" y="461"/>
                  </a:cubicBezTo>
                  <a:cubicBezTo>
                    <a:pt x="336" y="461"/>
                    <a:pt x="336" y="461"/>
                    <a:pt x="336" y="461"/>
                  </a:cubicBezTo>
                  <a:cubicBezTo>
                    <a:pt x="335" y="461"/>
                    <a:pt x="335" y="461"/>
                    <a:pt x="335" y="461"/>
                  </a:cubicBezTo>
                  <a:cubicBezTo>
                    <a:pt x="336" y="460"/>
                    <a:pt x="336" y="460"/>
                    <a:pt x="336" y="460"/>
                  </a:cubicBezTo>
                  <a:cubicBezTo>
                    <a:pt x="336" y="460"/>
                    <a:pt x="336" y="460"/>
                    <a:pt x="336" y="460"/>
                  </a:cubicBezTo>
                  <a:cubicBezTo>
                    <a:pt x="336" y="460"/>
                    <a:pt x="336" y="460"/>
                    <a:pt x="336" y="460"/>
                  </a:cubicBezTo>
                  <a:cubicBezTo>
                    <a:pt x="336" y="460"/>
                    <a:pt x="336" y="460"/>
                    <a:pt x="336" y="460"/>
                  </a:cubicBezTo>
                  <a:cubicBezTo>
                    <a:pt x="336" y="460"/>
                    <a:pt x="336" y="460"/>
                    <a:pt x="336" y="460"/>
                  </a:cubicBezTo>
                  <a:cubicBezTo>
                    <a:pt x="335" y="460"/>
                    <a:pt x="335" y="460"/>
                    <a:pt x="335" y="460"/>
                  </a:cubicBezTo>
                  <a:cubicBezTo>
                    <a:pt x="335" y="460"/>
                    <a:pt x="335" y="460"/>
                    <a:pt x="335" y="460"/>
                  </a:cubicBezTo>
                  <a:cubicBezTo>
                    <a:pt x="336" y="460"/>
                    <a:pt x="336" y="460"/>
                    <a:pt x="336" y="460"/>
                  </a:cubicBezTo>
                  <a:cubicBezTo>
                    <a:pt x="336" y="459"/>
                    <a:pt x="336" y="459"/>
                    <a:pt x="336" y="459"/>
                  </a:cubicBezTo>
                  <a:cubicBezTo>
                    <a:pt x="336" y="459"/>
                    <a:pt x="336" y="459"/>
                    <a:pt x="336" y="459"/>
                  </a:cubicBezTo>
                  <a:cubicBezTo>
                    <a:pt x="335" y="458"/>
                    <a:pt x="335" y="458"/>
                    <a:pt x="335" y="458"/>
                  </a:cubicBezTo>
                  <a:cubicBezTo>
                    <a:pt x="336" y="458"/>
                    <a:pt x="336" y="458"/>
                    <a:pt x="336" y="458"/>
                  </a:cubicBezTo>
                  <a:cubicBezTo>
                    <a:pt x="336" y="457"/>
                    <a:pt x="336" y="457"/>
                    <a:pt x="336" y="457"/>
                  </a:cubicBezTo>
                  <a:cubicBezTo>
                    <a:pt x="337" y="457"/>
                    <a:pt x="337" y="457"/>
                    <a:pt x="337" y="457"/>
                  </a:cubicBezTo>
                  <a:cubicBezTo>
                    <a:pt x="337" y="457"/>
                    <a:pt x="337" y="457"/>
                    <a:pt x="337" y="457"/>
                  </a:cubicBezTo>
                  <a:cubicBezTo>
                    <a:pt x="337" y="457"/>
                    <a:pt x="337" y="457"/>
                    <a:pt x="337" y="457"/>
                  </a:cubicBezTo>
                  <a:cubicBezTo>
                    <a:pt x="337" y="456"/>
                    <a:pt x="337" y="456"/>
                    <a:pt x="337" y="456"/>
                  </a:cubicBezTo>
                  <a:cubicBezTo>
                    <a:pt x="337" y="456"/>
                    <a:pt x="337" y="456"/>
                    <a:pt x="337" y="456"/>
                  </a:cubicBezTo>
                  <a:cubicBezTo>
                    <a:pt x="337" y="456"/>
                    <a:pt x="337" y="456"/>
                    <a:pt x="337" y="456"/>
                  </a:cubicBezTo>
                  <a:cubicBezTo>
                    <a:pt x="337" y="456"/>
                    <a:pt x="338" y="456"/>
                    <a:pt x="338" y="455"/>
                  </a:cubicBezTo>
                  <a:cubicBezTo>
                    <a:pt x="338" y="456"/>
                    <a:pt x="338" y="456"/>
                    <a:pt x="338" y="456"/>
                  </a:cubicBezTo>
                  <a:cubicBezTo>
                    <a:pt x="338" y="456"/>
                    <a:pt x="338" y="456"/>
                    <a:pt x="338" y="456"/>
                  </a:cubicBezTo>
                  <a:cubicBezTo>
                    <a:pt x="338" y="456"/>
                    <a:pt x="338" y="456"/>
                    <a:pt x="338" y="456"/>
                  </a:cubicBezTo>
                  <a:cubicBezTo>
                    <a:pt x="338" y="456"/>
                    <a:pt x="338" y="456"/>
                    <a:pt x="338" y="456"/>
                  </a:cubicBezTo>
                  <a:cubicBezTo>
                    <a:pt x="337" y="457"/>
                    <a:pt x="337" y="457"/>
                    <a:pt x="337" y="457"/>
                  </a:cubicBezTo>
                  <a:cubicBezTo>
                    <a:pt x="337" y="456"/>
                    <a:pt x="337" y="456"/>
                    <a:pt x="337" y="456"/>
                  </a:cubicBezTo>
                  <a:cubicBezTo>
                    <a:pt x="337" y="456"/>
                    <a:pt x="337" y="456"/>
                    <a:pt x="337" y="456"/>
                  </a:cubicBezTo>
                  <a:cubicBezTo>
                    <a:pt x="337" y="457"/>
                    <a:pt x="337" y="457"/>
                    <a:pt x="337" y="457"/>
                  </a:cubicBezTo>
                  <a:cubicBezTo>
                    <a:pt x="337" y="457"/>
                    <a:pt x="337" y="457"/>
                    <a:pt x="337" y="457"/>
                  </a:cubicBezTo>
                  <a:cubicBezTo>
                    <a:pt x="338" y="457"/>
                    <a:pt x="338" y="457"/>
                    <a:pt x="338" y="457"/>
                  </a:cubicBezTo>
                  <a:cubicBezTo>
                    <a:pt x="338" y="457"/>
                    <a:pt x="338" y="457"/>
                    <a:pt x="338" y="457"/>
                  </a:cubicBezTo>
                  <a:cubicBezTo>
                    <a:pt x="338" y="457"/>
                    <a:pt x="338" y="457"/>
                    <a:pt x="338" y="457"/>
                  </a:cubicBezTo>
                  <a:cubicBezTo>
                    <a:pt x="338" y="458"/>
                    <a:pt x="338" y="458"/>
                    <a:pt x="338" y="458"/>
                  </a:cubicBezTo>
                  <a:cubicBezTo>
                    <a:pt x="338" y="458"/>
                    <a:pt x="338" y="458"/>
                    <a:pt x="338" y="458"/>
                  </a:cubicBezTo>
                  <a:cubicBezTo>
                    <a:pt x="339" y="459"/>
                    <a:pt x="339" y="459"/>
                    <a:pt x="339" y="459"/>
                  </a:cubicBezTo>
                  <a:cubicBezTo>
                    <a:pt x="339" y="459"/>
                    <a:pt x="339" y="459"/>
                    <a:pt x="339" y="459"/>
                  </a:cubicBezTo>
                  <a:cubicBezTo>
                    <a:pt x="339" y="459"/>
                    <a:pt x="339" y="459"/>
                    <a:pt x="339" y="459"/>
                  </a:cubicBezTo>
                  <a:cubicBezTo>
                    <a:pt x="339" y="459"/>
                    <a:pt x="339" y="459"/>
                    <a:pt x="339" y="459"/>
                  </a:cubicBezTo>
                  <a:cubicBezTo>
                    <a:pt x="339" y="459"/>
                    <a:pt x="339" y="459"/>
                    <a:pt x="339" y="459"/>
                  </a:cubicBezTo>
                  <a:cubicBezTo>
                    <a:pt x="340" y="459"/>
                    <a:pt x="340" y="459"/>
                    <a:pt x="340" y="459"/>
                  </a:cubicBezTo>
                  <a:cubicBezTo>
                    <a:pt x="340" y="458"/>
                    <a:pt x="340" y="458"/>
                    <a:pt x="340" y="458"/>
                  </a:cubicBezTo>
                  <a:cubicBezTo>
                    <a:pt x="340" y="458"/>
                    <a:pt x="340" y="457"/>
                    <a:pt x="340" y="457"/>
                  </a:cubicBezTo>
                  <a:cubicBezTo>
                    <a:pt x="340" y="457"/>
                    <a:pt x="340" y="457"/>
                    <a:pt x="340" y="457"/>
                  </a:cubicBezTo>
                  <a:cubicBezTo>
                    <a:pt x="341" y="456"/>
                    <a:pt x="341" y="456"/>
                    <a:pt x="341" y="456"/>
                  </a:cubicBezTo>
                  <a:cubicBezTo>
                    <a:pt x="341" y="456"/>
                    <a:pt x="341" y="456"/>
                    <a:pt x="341" y="456"/>
                  </a:cubicBezTo>
                  <a:cubicBezTo>
                    <a:pt x="341" y="456"/>
                    <a:pt x="341" y="456"/>
                    <a:pt x="341" y="456"/>
                  </a:cubicBezTo>
                  <a:cubicBezTo>
                    <a:pt x="341" y="456"/>
                    <a:pt x="341" y="456"/>
                    <a:pt x="341" y="456"/>
                  </a:cubicBezTo>
                  <a:cubicBezTo>
                    <a:pt x="341" y="456"/>
                    <a:pt x="341" y="456"/>
                    <a:pt x="341" y="456"/>
                  </a:cubicBezTo>
                  <a:cubicBezTo>
                    <a:pt x="342" y="456"/>
                    <a:pt x="342" y="456"/>
                    <a:pt x="342" y="456"/>
                  </a:cubicBezTo>
                  <a:cubicBezTo>
                    <a:pt x="342" y="455"/>
                    <a:pt x="342" y="455"/>
                    <a:pt x="342" y="455"/>
                  </a:cubicBezTo>
                  <a:cubicBezTo>
                    <a:pt x="342" y="455"/>
                    <a:pt x="342" y="455"/>
                    <a:pt x="342" y="455"/>
                  </a:cubicBezTo>
                  <a:cubicBezTo>
                    <a:pt x="342" y="455"/>
                    <a:pt x="342" y="455"/>
                    <a:pt x="342" y="455"/>
                  </a:cubicBezTo>
                  <a:cubicBezTo>
                    <a:pt x="343" y="455"/>
                    <a:pt x="343" y="455"/>
                    <a:pt x="343" y="455"/>
                  </a:cubicBezTo>
                  <a:cubicBezTo>
                    <a:pt x="343" y="454"/>
                    <a:pt x="343" y="454"/>
                    <a:pt x="343" y="454"/>
                  </a:cubicBezTo>
                  <a:cubicBezTo>
                    <a:pt x="343" y="454"/>
                    <a:pt x="343" y="454"/>
                    <a:pt x="343" y="454"/>
                  </a:cubicBezTo>
                  <a:cubicBezTo>
                    <a:pt x="343" y="454"/>
                    <a:pt x="343" y="454"/>
                    <a:pt x="343" y="454"/>
                  </a:cubicBezTo>
                  <a:cubicBezTo>
                    <a:pt x="344" y="454"/>
                    <a:pt x="344" y="454"/>
                    <a:pt x="344" y="454"/>
                  </a:cubicBezTo>
                  <a:cubicBezTo>
                    <a:pt x="344" y="454"/>
                    <a:pt x="344" y="454"/>
                    <a:pt x="344" y="454"/>
                  </a:cubicBezTo>
                  <a:cubicBezTo>
                    <a:pt x="345" y="453"/>
                    <a:pt x="345" y="453"/>
                    <a:pt x="345" y="453"/>
                  </a:cubicBezTo>
                  <a:cubicBezTo>
                    <a:pt x="345" y="454"/>
                    <a:pt x="345" y="454"/>
                    <a:pt x="345" y="454"/>
                  </a:cubicBezTo>
                  <a:cubicBezTo>
                    <a:pt x="345" y="453"/>
                    <a:pt x="345" y="453"/>
                    <a:pt x="345" y="453"/>
                  </a:cubicBezTo>
                  <a:cubicBezTo>
                    <a:pt x="345" y="453"/>
                    <a:pt x="345" y="453"/>
                    <a:pt x="345" y="453"/>
                  </a:cubicBezTo>
                  <a:cubicBezTo>
                    <a:pt x="347" y="452"/>
                    <a:pt x="347" y="452"/>
                    <a:pt x="347" y="452"/>
                  </a:cubicBezTo>
                  <a:cubicBezTo>
                    <a:pt x="347" y="452"/>
                    <a:pt x="347" y="452"/>
                    <a:pt x="347" y="452"/>
                  </a:cubicBezTo>
                  <a:cubicBezTo>
                    <a:pt x="348" y="451"/>
                    <a:pt x="348" y="451"/>
                    <a:pt x="348" y="451"/>
                  </a:cubicBezTo>
                  <a:cubicBezTo>
                    <a:pt x="349" y="451"/>
                    <a:pt x="349" y="450"/>
                    <a:pt x="349" y="450"/>
                  </a:cubicBezTo>
                  <a:cubicBezTo>
                    <a:pt x="349" y="450"/>
                    <a:pt x="349" y="450"/>
                    <a:pt x="349" y="450"/>
                  </a:cubicBezTo>
                  <a:cubicBezTo>
                    <a:pt x="349" y="450"/>
                    <a:pt x="349" y="450"/>
                    <a:pt x="349" y="450"/>
                  </a:cubicBezTo>
                  <a:cubicBezTo>
                    <a:pt x="349" y="450"/>
                    <a:pt x="349" y="450"/>
                    <a:pt x="349" y="450"/>
                  </a:cubicBezTo>
                  <a:cubicBezTo>
                    <a:pt x="349" y="450"/>
                    <a:pt x="349" y="450"/>
                    <a:pt x="349" y="450"/>
                  </a:cubicBezTo>
                  <a:cubicBezTo>
                    <a:pt x="350" y="449"/>
                    <a:pt x="350" y="449"/>
                    <a:pt x="350" y="449"/>
                  </a:cubicBezTo>
                  <a:cubicBezTo>
                    <a:pt x="350" y="449"/>
                    <a:pt x="350" y="449"/>
                    <a:pt x="350" y="449"/>
                  </a:cubicBezTo>
                  <a:cubicBezTo>
                    <a:pt x="350" y="449"/>
                    <a:pt x="350" y="449"/>
                    <a:pt x="350" y="449"/>
                  </a:cubicBezTo>
                  <a:cubicBezTo>
                    <a:pt x="350" y="449"/>
                    <a:pt x="351" y="448"/>
                    <a:pt x="351" y="448"/>
                  </a:cubicBezTo>
                  <a:cubicBezTo>
                    <a:pt x="351" y="448"/>
                    <a:pt x="351" y="448"/>
                    <a:pt x="351" y="448"/>
                  </a:cubicBezTo>
                  <a:cubicBezTo>
                    <a:pt x="352" y="448"/>
                    <a:pt x="352" y="448"/>
                    <a:pt x="352" y="448"/>
                  </a:cubicBezTo>
                  <a:cubicBezTo>
                    <a:pt x="352" y="448"/>
                    <a:pt x="352" y="448"/>
                    <a:pt x="352" y="448"/>
                  </a:cubicBezTo>
                  <a:cubicBezTo>
                    <a:pt x="352" y="448"/>
                    <a:pt x="352" y="448"/>
                    <a:pt x="352" y="448"/>
                  </a:cubicBezTo>
                  <a:cubicBezTo>
                    <a:pt x="352" y="448"/>
                    <a:pt x="352" y="448"/>
                    <a:pt x="352" y="448"/>
                  </a:cubicBezTo>
                  <a:cubicBezTo>
                    <a:pt x="352" y="448"/>
                    <a:pt x="352" y="448"/>
                    <a:pt x="352" y="448"/>
                  </a:cubicBezTo>
                  <a:cubicBezTo>
                    <a:pt x="352" y="447"/>
                    <a:pt x="352" y="447"/>
                    <a:pt x="352" y="447"/>
                  </a:cubicBezTo>
                  <a:cubicBezTo>
                    <a:pt x="352" y="447"/>
                    <a:pt x="352" y="447"/>
                    <a:pt x="352" y="447"/>
                  </a:cubicBezTo>
                  <a:cubicBezTo>
                    <a:pt x="352" y="447"/>
                    <a:pt x="352" y="447"/>
                    <a:pt x="352" y="447"/>
                  </a:cubicBezTo>
                  <a:cubicBezTo>
                    <a:pt x="352" y="447"/>
                    <a:pt x="352" y="447"/>
                    <a:pt x="352" y="447"/>
                  </a:cubicBezTo>
                  <a:cubicBezTo>
                    <a:pt x="352" y="447"/>
                    <a:pt x="352" y="447"/>
                    <a:pt x="352" y="447"/>
                  </a:cubicBezTo>
                  <a:cubicBezTo>
                    <a:pt x="353" y="446"/>
                    <a:pt x="353" y="446"/>
                    <a:pt x="353" y="446"/>
                  </a:cubicBezTo>
                  <a:cubicBezTo>
                    <a:pt x="352" y="446"/>
                    <a:pt x="352" y="446"/>
                    <a:pt x="352" y="446"/>
                  </a:cubicBezTo>
                  <a:cubicBezTo>
                    <a:pt x="353" y="445"/>
                    <a:pt x="353" y="445"/>
                    <a:pt x="353" y="445"/>
                  </a:cubicBezTo>
                  <a:cubicBezTo>
                    <a:pt x="353" y="445"/>
                    <a:pt x="353" y="445"/>
                    <a:pt x="353" y="445"/>
                  </a:cubicBezTo>
                  <a:cubicBezTo>
                    <a:pt x="353" y="445"/>
                    <a:pt x="353" y="445"/>
                    <a:pt x="353" y="445"/>
                  </a:cubicBezTo>
                  <a:cubicBezTo>
                    <a:pt x="353" y="444"/>
                    <a:pt x="353" y="444"/>
                    <a:pt x="353" y="444"/>
                  </a:cubicBezTo>
                  <a:cubicBezTo>
                    <a:pt x="354" y="444"/>
                    <a:pt x="354" y="444"/>
                    <a:pt x="354" y="444"/>
                  </a:cubicBezTo>
                  <a:cubicBezTo>
                    <a:pt x="354" y="443"/>
                    <a:pt x="354" y="443"/>
                    <a:pt x="354" y="443"/>
                  </a:cubicBezTo>
                  <a:cubicBezTo>
                    <a:pt x="353" y="443"/>
                    <a:pt x="353" y="443"/>
                    <a:pt x="353" y="443"/>
                  </a:cubicBezTo>
                  <a:cubicBezTo>
                    <a:pt x="353" y="444"/>
                    <a:pt x="353" y="444"/>
                    <a:pt x="353" y="444"/>
                  </a:cubicBezTo>
                  <a:cubicBezTo>
                    <a:pt x="353" y="444"/>
                    <a:pt x="353" y="444"/>
                    <a:pt x="353" y="444"/>
                  </a:cubicBezTo>
                  <a:cubicBezTo>
                    <a:pt x="353" y="443"/>
                    <a:pt x="353" y="443"/>
                    <a:pt x="353" y="443"/>
                  </a:cubicBezTo>
                  <a:cubicBezTo>
                    <a:pt x="353" y="443"/>
                    <a:pt x="353" y="443"/>
                    <a:pt x="353" y="443"/>
                  </a:cubicBezTo>
                  <a:cubicBezTo>
                    <a:pt x="353" y="443"/>
                    <a:pt x="353" y="443"/>
                    <a:pt x="353" y="443"/>
                  </a:cubicBezTo>
                  <a:cubicBezTo>
                    <a:pt x="353" y="443"/>
                    <a:pt x="354" y="443"/>
                    <a:pt x="354" y="442"/>
                  </a:cubicBezTo>
                  <a:cubicBezTo>
                    <a:pt x="354" y="442"/>
                    <a:pt x="354" y="442"/>
                    <a:pt x="354" y="442"/>
                  </a:cubicBezTo>
                  <a:cubicBezTo>
                    <a:pt x="354" y="443"/>
                    <a:pt x="354" y="443"/>
                    <a:pt x="354" y="443"/>
                  </a:cubicBezTo>
                  <a:cubicBezTo>
                    <a:pt x="354" y="443"/>
                    <a:pt x="354" y="443"/>
                    <a:pt x="354" y="443"/>
                  </a:cubicBezTo>
                  <a:cubicBezTo>
                    <a:pt x="355" y="442"/>
                    <a:pt x="355" y="442"/>
                    <a:pt x="355" y="442"/>
                  </a:cubicBezTo>
                  <a:cubicBezTo>
                    <a:pt x="354" y="442"/>
                    <a:pt x="354" y="442"/>
                    <a:pt x="354" y="442"/>
                  </a:cubicBezTo>
                  <a:cubicBezTo>
                    <a:pt x="355" y="442"/>
                    <a:pt x="355" y="442"/>
                    <a:pt x="355" y="442"/>
                  </a:cubicBezTo>
                  <a:cubicBezTo>
                    <a:pt x="354" y="441"/>
                    <a:pt x="354" y="441"/>
                    <a:pt x="354" y="441"/>
                  </a:cubicBezTo>
                  <a:cubicBezTo>
                    <a:pt x="354" y="441"/>
                    <a:pt x="354" y="441"/>
                    <a:pt x="354" y="441"/>
                  </a:cubicBezTo>
                  <a:cubicBezTo>
                    <a:pt x="354" y="441"/>
                    <a:pt x="354" y="441"/>
                    <a:pt x="354" y="441"/>
                  </a:cubicBezTo>
                  <a:cubicBezTo>
                    <a:pt x="355" y="441"/>
                    <a:pt x="355" y="441"/>
                    <a:pt x="355" y="441"/>
                  </a:cubicBezTo>
                  <a:cubicBezTo>
                    <a:pt x="355" y="441"/>
                    <a:pt x="355" y="441"/>
                    <a:pt x="355" y="441"/>
                  </a:cubicBezTo>
                  <a:cubicBezTo>
                    <a:pt x="355" y="441"/>
                    <a:pt x="355" y="441"/>
                    <a:pt x="355" y="441"/>
                  </a:cubicBezTo>
                  <a:cubicBezTo>
                    <a:pt x="355" y="440"/>
                    <a:pt x="355" y="440"/>
                    <a:pt x="355" y="440"/>
                  </a:cubicBezTo>
                  <a:cubicBezTo>
                    <a:pt x="356" y="440"/>
                    <a:pt x="356" y="440"/>
                    <a:pt x="356" y="440"/>
                  </a:cubicBezTo>
                  <a:cubicBezTo>
                    <a:pt x="356" y="440"/>
                    <a:pt x="356" y="440"/>
                    <a:pt x="356" y="440"/>
                  </a:cubicBezTo>
                  <a:cubicBezTo>
                    <a:pt x="356" y="439"/>
                    <a:pt x="356" y="439"/>
                    <a:pt x="356" y="439"/>
                  </a:cubicBezTo>
                  <a:cubicBezTo>
                    <a:pt x="356" y="439"/>
                    <a:pt x="356" y="439"/>
                    <a:pt x="356" y="439"/>
                  </a:cubicBezTo>
                  <a:cubicBezTo>
                    <a:pt x="356" y="439"/>
                    <a:pt x="356" y="439"/>
                    <a:pt x="356" y="439"/>
                  </a:cubicBezTo>
                  <a:cubicBezTo>
                    <a:pt x="356" y="439"/>
                    <a:pt x="356" y="439"/>
                    <a:pt x="356" y="439"/>
                  </a:cubicBezTo>
                  <a:cubicBezTo>
                    <a:pt x="356" y="438"/>
                    <a:pt x="356" y="438"/>
                    <a:pt x="356" y="438"/>
                  </a:cubicBezTo>
                  <a:cubicBezTo>
                    <a:pt x="356" y="438"/>
                    <a:pt x="356" y="438"/>
                    <a:pt x="356" y="438"/>
                  </a:cubicBezTo>
                  <a:cubicBezTo>
                    <a:pt x="356" y="438"/>
                    <a:pt x="356" y="438"/>
                    <a:pt x="356" y="438"/>
                  </a:cubicBezTo>
                  <a:cubicBezTo>
                    <a:pt x="356" y="438"/>
                    <a:pt x="356" y="438"/>
                    <a:pt x="356" y="438"/>
                  </a:cubicBezTo>
                  <a:cubicBezTo>
                    <a:pt x="356" y="437"/>
                    <a:pt x="356" y="437"/>
                    <a:pt x="356" y="437"/>
                  </a:cubicBezTo>
                  <a:cubicBezTo>
                    <a:pt x="356" y="437"/>
                    <a:pt x="356" y="437"/>
                    <a:pt x="356" y="437"/>
                  </a:cubicBezTo>
                  <a:cubicBezTo>
                    <a:pt x="356" y="437"/>
                    <a:pt x="356" y="437"/>
                    <a:pt x="356" y="437"/>
                  </a:cubicBezTo>
                  <a:cubicBezTo>
                    <a:pt x="357" y="437"/>
                    <a:pt x="357" y="437"/>
                    <a:pt x="357" y="437"/>
                  </a:cubicBezTo>
                  <a:cubicBezTo>
                    <a:pt x="357" y="437"/>
                    <a:pt x="357" y="437"/>
                    <a:pt x="357" y="437"/>
                  </a:cubicBezTo>
                  <a:cubicBezTo>
                    <a:pt x="357" y="437"/>
                    <a:pt x="357" y="437"/>
                    <a:pt x="357" y="437"/>
                  </a:cubicBezTo>
                  <a:cubicBezTo>
                    <a:pt x="357" y="437"/>
                    <a:pt x="357" y="437"/>
                    <a:pt x="357" y="437"/>
                  </a:cubicBezTo>
                  <a:cubicBezTo>
                    <a:pt x="357" y="436"/>
                    <a:pt x="357" y="436"/>
                    <a:pt x="357" y="436"/>
                  </a:cubicBezTo>
                  <a:cubicBezTo>
                    <a:pt x="357" y="436"/>
                    <a:pt x="357" y="436"/>
                    <a:pt x="357" y="436"/>
                  </a:cubicBezTo>
                  <a:cubicBezTo>
                    <a:pt x="356" y="435"/>
                    <a:pt x="356" y="435"/>
                    <a:pt x="356" y="435"/>
                  </a:cubicBezTo>
                  <a:cubicBezTo>
                    <a:pt x="357" y="435"/>
                    <a:pt x="357" y="435"/>
                    <a:pt x="357" y="435"/>
                  </a:cubicBezTo>
                  <a:cubicBezTo>
                    <a:pt x="356" y="435"/>
                    <a:pt x="356" y="435"/>
                    <a:pt x="356" y="434"/>
                  </a:cubicBezTo>
                  <a:cubicBezTo>
                    <a:pt x="356" y="434"/>
                    <a:pt x="356" y="434"/>
                    <a:pt x="356" y="434"/>
                  </a:cubicBezTo>
                  <a:cubicBezTo>
                    <a:pt x="356" y="434"/>
                    <a:pt x="356" y="434"/>
                    <a:pt x="356" y="434"/>
                  </a:cubicBezTo>
                  <a:cubicBezTo>
                    <a:pt x="356" y="434"/>
                    <a:pt x="356" y="434"/>
                    <a:pt x="356" y="434"/>
                  </a:cubicBezTo>
                  <a:cubicBezTo>
                    <a:pt x="356" y="433"/>
                    <a:pt x="356" y="433"/>
                    <a:pt x="356" y="433"/>
                  </a:cubicBezTo>
                  <a:cubicBezTo>
                    <a:pt x="356" y="433"/>
                    <a:pt x="356" y="433"/>
                    <a:pt x="356" y="433"/>
                  </a:cubicBezTo>
                  <a:cubicBezTo>
                    <a:pt x="356" y="432"/>
                    <a:pt x="356" y="432"/>
                    <a:pt x="356" y="432"/>
                  </a:cubicBezTo>
                  <a:cubicBezTo>
                    <a:pt x="356" y="432"/>
                    <a:pt x="356" y="432"/>
                    <a:pt x="356" y="432"/>
                  </a:cubicBezTo>
                  <a:cubicBezTo>
                    <a:pt x="356" y="432"/>
                    <a:pt x="356" y="432"/>
                    <a:pt x="356" y="432"/>
                  </a:cubicBezTo>
                  <a:cubicBezTo>
                    <a:pt x="356" y="431"/>
                    <a:pt x="356" y="431"/>
                    <a:pt x="356" y="431"/>
                  </a:cubicBezTo>
                  <a:cubicBezTo>
                    <a:pt x="356" y="431"/>
                    <a:pt x="356" y="431"/>
                    <a:pt x="356" y="431"/>
                  </a:cubicBezTo>
                  <a:cubicBezTo>
                    <a:pt x="357" y="431"/>
                    <a:pt x="357" y="431"/>
                    <a:pt x="357" y="431"/>
                  </a:cubicBezTo>
                  <a:cubicBezTo>
                    <a:pt x="357" y="431"/>
                    <a:pt x="357" y="431"/>
                    <a:pt x="357" y="431"/>
                  </a:cubicBezTo>
                  <a:cubicBezTo>
                    <a:pt x="357" y="431"/>
                    <a:pt x="357" y="431"/>
                    <a:pt x="357" y="431"/>
                  </a:cubicBezTo>
                  <a:cubicBezTo>
                    <a:pt x="357" y="430"/>
                    <a:pt x="357" y="430"/>
                    <a:pt x="357" y="430"/>
                  </a:cubicBezTo>
                  <a:cubicBezTo>
                    <a:pt x="357" y="430"/>
                    <a:pt x="357" y="430"/>
                    <a:pt x="357" y="430"/>
                  </a:cubicBezTo>
                  <a:cubicBezTo>
                    <a:pt x="357" y="430"/>
                    <a:pt x="357" y="430"/>
                    <a:pt x="357" y="430"/>
                  </a:cubicBezTo>
                  <a:cubicBezTo>
                    <a:pt x="357" y="430"/>
                    <a:pt x="357" y="430"/>
                    <a:pt x="357" y="430"/>
                  </a:cubicBezTo>
                  <a:cubicBezTo>
                    <a:pt x="357" y="430"/>
                    <a:pt x="357" y="430"/>
                    <a:pt x="357" y="430"/>
                  </a:cubicBezTo>
                  <a:cubicBezTo>
                    <a:pt x="357" y="430"/>
                    <a:pt x="357" y="430"/>
                    <a:pt x="357" y="430"/>
                  </a:cubicBezTo>
                  <a:cubicBezTo>
                    <a:pt x="357" y="430"/>
                    <a:pt x="357" y="430"/>
                    <a:pt x="357" y="430"/>
                  </a:cubicBezTo>
                  <a:cubicBezTo>
                    <a:pt x="357" y="429"/>
                    <a:pt x="357" y="429"/>
                    <a:pt x="357" y="429"/>
                  </a:cubicBezTo>
                  <a:cubicBezTo>
                    <a:pt x="358" y="429"/>
                    <a:pt x="358" y="429"/>
                    <a:pt x="358" y="429"/>
                  </a:cubicBezTo>
                  <a:cubicBezTo>
                    <a:pt x="358" y="428"/>
                    <a:pt x="358" y="428"/>
                    <a:pt x="358" y="428"/>
                  </a:cubicBezTo>
                  <a:cubicBezTo>
                    <a:pt x="358" y="428"/>
                    <a:pt x="358" y="428"/>
                    <a:pt x="358" y="428"/>
                  </a:cubicBezTo>
                  <a:cubicBezTo>
                    <a:pt x="358" y="427"/>
                    <a:pt x="358" y="427"/>
                    <a:pt x="358" y="427"/>
                  </a:cubicBezTo>
                  <a:cubicBezTo>
                    <a:pt x="359" y="427"/>
                    <a:pt x="359" y="427"/>
                    <a:pt x="359" y="427"/>
                  </a:cubicBezTo>
                  <a:cubicBezTo>
                    <a:pt x="358" y="426"/>
                    <a:pt x="359" y="427"/>
                    <a:pt x="359" y="426"/>
                  </a:cubicBezTo>
                  <a:cubicBezTo>
                    <a:pt x="359" y="426"/>
                    <a:pt x="359" y="426"/>
                    <a:pt x="359" y="426"/>
                  </a:cubicBezTo>
                  <a:cubicBezTo>
                    <a:pt x="359" y="426"/>
                    <a:pt x="359" y="426"/>
                    <a:pt x="359" y="426"/>
                  </a:cubicBezTo>
                  <a:cubicBezTo>
                    <a:pt x="359" y="426"/>
                    <a:pt x="359" y="426"/>
                    <a:pt x="359" y="426"/>
                  </a:cubicBezTo>
                  <a:cubicBezTo>
                    <a:pt x="359" y="426"/>
                    <a:pt x="359" y="426"/>
                    <a:pt x="359" y="426"/>
                  </a:cubicBezTo>
                  <a:cubicBezTo>
                    <a:pt x="359" y="425"/>
                    <a:pt x="359" y="425"/>
                    <a:pt x="359" y="425"/>
                  </a:cubicBezTo>
                  <a:cubicBezTo>
                    <a:pt x="359" y="425"/>
                    <a:pt x="359" y="425"/>
                    <a:pt x="359" y="425"/>
                  </a:cubicBezTo>
                  <a:cubicBezTo>
                    <a:pt x="359" y="424"/>
                    <a:pt x="359" y="424"/>
                    <a:pt x="359" y="424"/>
                  </a:cubicBezTo>
                  <a:cubicBezTo>
                    <a:pt x="359" y="423"/>
                    <a:pt x="359" y="423"/>
                    <a:pt x="359" y="423"/>
                  </a:cubicBezTo>
                  <a:cubicBezTo>
                    <a:pt x="359" y="423"/>
                    <a:pt x="359" y="423"/>
                    <a:pt x="359" y="423"/>
                  </a:cubicBezTo>
                  <a:cubicBezTo>
                    <a:pt x="359" y="423"/>
                    <a:pt x="359" y="423"/>
                    <a:pt x="359" y="423"/>
                  </a:cubicBezTo>
                  <a:cubicBezTo>
                    <a:pt x="360" y="422"/>
                    <a:pt x="360" y="422"/>
                    <a:pt x="360" y="422"/>
                  </a:cubicBezTo>
                  <a:cubicBezTo>
                    <a:pt x="360" y="422"/>
                    <a:pt x="360" y="422"/>
                    <a:pt x="360" y="422"/>
                  </a:cubicBezTo>
                  <a:cubicBezTo>
                    <a:pt x="360" y="422"/>
                    <a:pt x="360" y="422"/>
                    <a:pt x="360" y="422"/>
                  </a:cubicBezTo>
                  <a:cubicBezTo>
                    <a:pt x="361" y="422"/>
                    <a:pt x="361" y="422"/>
                    <a:pt x="361" y="422"/>
                  </a:cubicBezTo>
                  <a:cubicBezTo>
                    <a:pt x="361" y="422"/>
                    <a:pt x="361" y="422"/>
                    <a:pt x="361" y="422"/>
                  </a:cubicBezTo>
                  <a:cubicBezTo>
                    <a:pt x="361" y="422"/>
                    <a:pt x="361" y="422"/>
                    <a:pt x="361" y="422"/>
                  </a:cubicBezTo>
                  <a:cubicBezTo>
                    <a:pt x="361" y="422"/>
                    <a:pt x="361" y="422"/>
                    <a:pt x="361" y="422"/>
                  </a:cubicBezTo>
                  <a:cubicBezTo>
                    <a:pt x="362" y="422"/>
                    <a:pt x="362" y="422"/>
                    <a:pt x="362" y="422"/>
                  </a:cubicBezTo>
                  <a:cubicBezTo>
                    <a:pt x="362" y="422"/>
                    <a:pt x="362" y="422"/>
                    <a:pt x="362" y="422"/>
                  </a:cubicBezTo>
                  <a:cubicBezTo>
                    <a:pt x="362" y="420"/>
                    <a:pt x="362" y="420"/>
                    <a:pt x="362" y="420"/>
                  </a:cubicBezTo>
                  <a:cubicBezTo>
                    <a:pt x="362" y="420"/>
                    <a:pt x="362" y="420"/>
                    <a:pt x="362" y="420"/>
                  </a:cubicBezTo>
                  <a:cubicBezTo>
                    <a:pt x="362" y="420"/>
                    <a:pt x="362" y="420"/>
                    <a:pt x="362" y="420"/>
                  </a:cubicBezTo>
                  <a:cubicBezTo>
                    <a:pt x="362" y="420"/>
                    <a:pt x="362" y="420"/>
                    <a:pt x="362" y="420"/>
                  </a:cubicBezTo>
                  <a:cubicBezTo>
                    <a:pt x="362" y="419"/>
                    <a:pt x="362" y="419"/>
                    <a:pt x="362" y="419"/>
                  </a:cubicBezTo>
                  <a:cubicBezTo>
                    <a:pt x="362" y="419"/>
                    <a:pt x="362" y="419"/>
                    <a:pt x="362" y="419"/>
                  </a:cubicBezTo>
                  <a:cubicBezTo>
                    <a:pt x="362" y="419"/>
                    <a:pt x="362" y="419"/>
                    <a:pt x="362" y="419"/>
                  </a:cubicBezTo>
                  <a:cubicBezTo>
                    <a:pt x="362" y="418"/>
                    <a:pt x="362" y="418"/>
                    <a:pt x="362" y="418"/>
                  </a:cubicBezTo>
                  <a:cubicBezTo>
                    <a:pt x="362" y="418"/>
                    <a:pt x="362" y="418"/>
                    <a:pt x="362" y="418"/>
                  </a:cubicBezTo>
                  <a:cubicBezTo>
                    <a:pt x="362" y="418"/>
                    <a:pt x="362" y="418"/>
                    <a:pt x="362" y="418"/>
                  </a:cubicBezTo>
                  <a:cubicBezTo>
                    <a:pt x="362" y="418"/>
                    <a:pt x="362" y="418"/>
                    <a:pt x="362" y="418"/>
                  </a:cubicBezTo>
                  <a:cubicBezTo>
                    <a:pt x="362" y="417"/>
                    <a:pt x="362" y="417"/>
                    <a:pt x="362" y="417"/>
                  </a:cubicBezTo>
                  <a:cubicBezTo>
                    <a:pt x="362" y="417"/>
                    <a:pt x="362" y="417"/>
                    <a:pt x="362" y="417"/>
                  </a:cubicBezTo>
                  <a:cubicBezTo>
                    <a:pt x="362" y="417"/>
                    <a:pt x="362" y="417"/>
                    <a:pt x="362" y="417"/>
                  </a:cubicBezTo>
                  <a:cubicBezTo>
                    <a:pt x="363" y="416"/>
                    <a:pt x="363" y="416"/>
                    <a:pt x="363" y="416"/>
                  </a:cubicBezTo>
                  <a:cubicBezTo>
                    <a:pt x="362" y="416"/>
                    <a:pt x="362" y="416"/>
                    <a:pt x="362" y="416"/>
                  </a:cubicBezTo>
                  <a:cubicBezTo>
                    <a:pt x="363" y="415"/>
                    <a:pt x="363" y="415"/>
                    <a:pt x="363" y="415"/>
                  </a:cubicBezTo>
                  <a:cubicBezTo>
                    <a:pt x="364" y="415"/>
                    <a:pt x="364" y="415"/>
                    <a:pt x="364" y="415"/>
                  </a:cubicBezTo>
                  <a:cubicBezTo>
                    <a:pt x="363" y="415"/>
                    <a:pt x="363" y="415"/>
                    <a:pt x="363" y="415"/>
                  </a:cubicBezTo>
                  <a:cubicBezTo>
                    <a:pt x="364" y="414"/>
                    <a:pt x="364" y="414"/>
                    <a:pt x="364" y="414"/>
                  </a:cubicBezTo>
                  <a:cubicBezTo>
                    <a:pt x="363" y="414"/>
                    <a:pt x="364" y="414"/>
                    <a:pt x="364" y="413"/>
                  </a:cubicBezTo>
                  <a:cubicBezTo>
                    <a:pt x="364" y="413"/>
                    <a:pt x="364" y="413"/>
                    <a:pt x="364" y="413"/>
                  </a:cubicBezTo>
                  <a:cubicBezTo>
                    <a:pt x="364" y="413"/>
                    <a:pt x="364" y="413"/>
                    <a:pt x="364" y="412"/>
                  </a:cubicBezTo>
                  <a:cubicBezTo>
                    <a:pt x="364" y="412"/>
                    <a:pt x="364" y="412"/>
                    <a:pt x="364" y="412"/>
                  </a:cubicBezTo>
                  <a:cubicBezTo>
                    <a:pt x="364" y="411"/>
                    <a:pt x="364" y="411"/>
                    <a:pt x="364" y="411"/>
                  </a:cubicBezTo>
                  <a:cubicBezTo>
                    <a:pt x="364" y="411"/>
                    <a:pt x="364" y="411"/>
                    <a:pt x="364" y="411"/>
                  </a:cubicBezTo>
                  <a:cubicBezTo>
                    <a:pt x="364" y="411"/>
                    <a:pt x="364" y="411"/>
                    <a:pt x="364" y="411"/>
                  </a:cubicBezTo>
                  <a:cubicBezTo>
                    <a:pt x="364" y="411"/>
                    <a:pt x="364" y="411"/>
                    <a:pt x="364" y="411"/>
                  </a:cubicBezTo>
                  <a:cubicBezTo>
                    <a:pt x="364" y="411"/>
                    <a:pt x="364" y="411"/>
                    <a:pt x="364" y="411"/>
                  </a:cubicBezTo>
                  <a:cubicBezTo>
                    <a:pt x="364" y="411"/>
                    <a:pt x="364" y="411"/>
                    <a:pt x="364" y="411"/>
                  </a:cubicBezTo>
                  <a:cubicBezTo>
                    <a:pt x="364" y="411"/>
                    <a:pt x="364" y="411"/>
                    <a:pt x="364" y="411"/>
                  </a:cubicBezTo>
                  <a:cubicBezTo>
                    <a:pt x="363" y="411"/>
                    <a:pt x="363" y="411"/>
                    <a:pt x="363" y="411"/>
                  </a:cubicBezTo>
                  <a:cubicBezTo>
                    <a:pt x="363" y="412"/>
                    <a:pt x="363" y="412"/>
                    <a:pt x="363" y="412"/>
                  </a:cubicBezTo>
                  <a:cubicBezTo>
                    <a:pt x="363" y="412"/>
                    <a:pt x="363" y="412"/>
                    <a:pt x="363" y="413"/>
                  </a:cubicBezTo>
                  <a:cubicBezTo>
                    <a:pt x="363" y="413"/>
                    <a:pt x="363" y="413"/>
                    <a:pt x="363" y="413"/>
                  </a:cubicBezTo>
                  <a:cubicBezTo>
                    <a:pt x="363" y="414"/>
                    <a:pt x="363" y="414"/>
                    <a:pt x="363" y="414"/>
                  </a:cubicBezTo>
                  <a:cubicBezTo>
                    <a:pt x="363" y="414"/>
                    <a:pt x="363" y="414"/>
                    <a:pt x="363" y="414"/>
                  </a:cubicBezTo>
                  <a:cubicBezTo>
                    <a:pt x="362" y="414"/>
                    <a:pt x="362" y="414"/>
                    <a:pt x="362" y="414"/>
                  </a:cubicBezTo>
                  <a:cubicBezTo>
                    <a:pt x="362" y="414"/>
                    <a:pt x="362" y="414"/>
                    <a:pt x="362" y="414"/>
                  </a:cubicBezTo>
                  <a:cubicBezTo>
                    <a:pt x="362" y="415"/>
                    <a:pt x="362" y="415"/>
                    <a:pt x="362" y="415"/>
                  </a:cubicBezTo>
                  <a:cubicBezTo>
                    <a:pt x="362" y="415"/>
                    <a:pt x="362" y="415"/>
                    <a:pt x="362" y="415"/>
                  </a:cubicBezTo>
                  <a:cubicBezTo>
                    <a:pt x="361" y="415"/>
                    <a:pt x="361" y="415"/>
                    <a:pt x="361" y="415"/>
                  </a:cubicBezTo>
                  <a:cubicBezTo>
                    <a:pt x="361" y="415"/>
                    <a:pt x="361" y="415"/>
                    <a:pt x="361" y="415"/>
                  </a:cubicBezTo>
                  <a:cubicBezTo>
                    <a:pt x="361" y="415"/>
                    <a:pt x="361" y="415"/>
                    <a:pt x="361" y="415"/>
                  </a:cubicBezTo>
                  <a:cubicBezTo>
                    <a:pt x="361" y="416"/>
                    <a:pt x="361" y="416"/>
                    <a:pt x="361" y="416"/>
                  </a:cubicBezTo>
                  <a:cubicBezTo>
                    <a:pt x="361" y="416"/>
                    <a:pt x="361" y="416"/>
                    <a:pt x="361" y="416"/>
                  </a:cubicBezTo>
                  <a:cubicBezTo>
                    <a:pt x="361" y="416"/>
                    <a:pt x="361" y="416"/>
                    <a:pt x="361" y="416"/>
                  </a:cubicBezTo>
                  <a:cubicBezTo>
                    <a:pt x="361" y="416"/>
                    <a:pt x="361" y="416"/>
                    <a:pt x="361" y="416"/>
                  </a:cubicBezTo>
                  <a:cubicBezTo>
                    <a:pt x="361" y="417"/>
                    <a:pt x="361" y="417"/>
                    <a:pt x="361" y="417"/>
                  </a:cubicBezTo>
                  <a:cubicBezTo>
                    <a:pt x="361" y="417"/>
                    <a:pt x="361" y="417"/>
                    <a:pt x="361" y="417"/>
                  </a:cubicBezTo>
                  <a:cubicBezTo>
                    <a:pt x="361" y="417"/>
                    <a:pt x="361" y="417"/>
                    <a:pt x="361" y="417"/>
                  </a:cubicBezTo>
                  <a:cubicBezTo>
                    <a:pt x="360" y="417"/>
                    <a:pt x="360" y="417"/>
                    <a:pt x="360" y="417"/>
                  </a:cubicBezTo>
                  <a:cubicBezTo>
                    <a:pt x="360" y="418"/>
                    <a:pt x="360" y="418"/>
                    <a:pt x="360" y="418"/>
                  </a:cubicBezTo>
                  <a:cubicBezTo>
                    <a:pt x="360" y="418"/>
                    <a:pt x="360" y="418"/>
                    <a:pt x="360" y="418"/>
                  </a:cubicBezTo>
                  <a:cubicBezTo>
                    <a:pt x="360" y="418"/>
                    <a:pt x="360" y="418"/>
                    <a:pt x="360" y="418"/>
                  </a:cubicBezTo>
                  <a:cubicBezTo>
                    <a:pt x="360" y="418"/>
                    <a:pt x="360" y="418"/>
                    <a:pt x="360" y="418"/>
                  </a:cubicBezTo>
                  <a:cubicBezTo>
                    <a:pt x="360" y="419"/>
                    <a:pt x="360" y="419"/>
                    <a:pt x="360" y="419"/>
                  </a:cubicBezTo>
                  <a:cubicBezTo>
                    <a:pt x="359" y="420"/>
                    <a:pt x="360" y="419"/>
                    <a:pt x="360" y="420"/>
                  </a:cubicBezTo>
                  <a:cubicBezTo>
                    <a:pt x="359" y="420"/>
                    <a:pt x="359" y="421"/>
                    <a:pt x="359" y="421"/>
                  </a:cubicBezTo>
                  <a:cubicBezTo>
                    <a:pt x="359" y="421"/>
                    <a:pt x="359" y="421"/>
                    <a:pt x="358" y="421"/>
                  </a:cubicBezTo>
                  <a:cubicBezTo>
                    <a:pt x="359" y="422"/>
                    <a:pt x="359" y="422"/>
                    <a:pt x="359" y="422"/>
                  </a:cubicBezTo>
                  <a:cubicBezTo>
                    <a:pt x="359" y="422"/>
                    <a:pt x="359" y="422"/>
                    <a:pt x="359" y="422"/>
                  </a:cubicBezTo>
                  <a:cubicBezTo>
                    <a:pt x="359" y="422"/>
                    <a:pt x="359" y="422"/>
                    <a:pt x="359" y="422"/>
                  </a:cubicBezTo>
                  <a:cubicBezTo>
                    <a:pt x="358" y="422"/>
                    <a:pt x="358" y="422"/>
                    <a:pt x="358" y="422"/>
                  </a:cubicBezTo>
                  <a:cubicBezTo>
                    <a:pt x="358" y="423"/>
                    <a:pt x="358" y="423"/>
                    <a:pt x="358" y="423"/>
                  </a:cubicBezTo>
                  <a:cubicBezTo>
                    <a:pt x="358" y="423"/>
                    <a:pt x="358" y="423"/>
                    <a:pt x="358" y="423"/>
                  </a:cubicBezTo>
                  <a:cubicBezTo>
                    <a:pt x="358" y="424"/>
                    <a:pt x="358" y="424"/>
                    <a:pt x="358" y="424"/>
                  </a:cubicBezTo>
                  <a:cubicBezTo>
                    <a:pt x="358" y="424"/>
                    <a:pt x="358" y="424"/>
                    <a:pt x="358" y="424"/>
                  </a:cubicBezTo>
                  <a:cubicBezTo>
                    <a:pt x="358" y="424"/>
                    <a:pt x="358" y="424"/>
                    <a:pt x="358" y="424"/>
                  </a:cubicBezTo>
                  <a:cubicBezTo>
                    <a:pt x="358" y="424"/>
                    <a:pt x="358" y="424"/>
                    <a:pt x="358" y="424"/>
                  </a:cubicBezTo>
                  <a:cubicBezTo>
                    <a:pt x="358" y="424"/>
                    <a:pt x="358" y="424"/>
                    <a:pt x="358" y="424"/>
                  </a:cubicBezTo>
                  <a:cubicBezTo>
                    <a:pt x="357" y="425"/>
                    <a:pt x="357" y="425"/>
                    <a:pt x="357" y="425"/>
                  </a:cubicBezTo>
                  <a:cubicBezTo>
                    <a:pt x="358" y="425"/>
                    <a:pt x="358" y="425"/>
                    <a:pt x="358" y="425"/>
                  </a:cubicBezTo>
                  <a:cubicBezTo>
                    <a:pt x="357" y="425"/>
                    <a:pt x="357" y="425"/>
                    <a:pt x="357" y="425"/>
                  </a:cubicBezTo>
                  <a:cubicBezTo>
                    <a:pt x="357" y="425"/>
                    <a:pt x="357" y="425"/>
                    <a:pt x="357" y="425"/>
                  </a:cubicBezTo>
                  <a:cubicBezTo>
                    <a:pt x="357" y="426"/>
                    <a:pt x="357" y="426"/>
                    <a:pt x="357" y="426"/>
                  </a:cubicBezTo>
                  <a:cubicBezTo>
                    <a:pt x="357" y="426"/>
                    <a:pt x="357" y="426"/>
                    <a:pt x="357" y="426"/>
                  </a:cubicBezTo>
                  <a:cubicBezTo>
                    <a:pt x="357" y="426"/>
                    <a:pt x="357" y="426"/>
                    <a:pt x="357" y="426"/>
                  </a:cubicBezTo>
                  <a:cubicBezTo>
                    <a:pt x="357" y="426"/>
                    <a:pt x="357" y="426"/>
                    <a:pt x="357" y="426"/>
                  </a:cubicBezTo>
                  <a:cubicBezTo>
                    <a:pt x="356" y="427"/>
                    <a:pt x="356" y="427"/>
                    <a:pt x="356" y="427"/>
                  </a:cubicBezTo>
                  <a:cubicBezTo>
                    <a:pt x="356" y="427"/>
                    <a:pt x="356" y="427"/>
                    <a:pt x="356" y="427"/>
                  </a:cubicBezTo>
                  <a:cubicBezTo>
                    <a:pt x="356" y="427"/>
                    <a:pt x="356" y="427"/>
                    <a:pt x="356" y="427"/>
                  </a:cubicBezTo>
                  <a:cubicBezTo>
                    <a:pt x="355" y="426"/>
                    <a:pt x="356" y="426"/>
                    <a:pt x="355" y="425"/>
                  </a:cubicBezTo>
                  <a:cubicBezTo>
                    <a:pt x="355" y="426"/>
                    <a:pt x="355" y="426"/>
                    <a:pt x="355" y="426"/>
                  </a:cubicBezTo>
                  <a:cubicBezTo>
                    <a:pt x="355" y="425"/>
                    <a:pt x="355" y="425"/>
                    <a:pt x="355" y="425"/>
                  </a:cubicBezTo>
                  <a:cubicBezTo>
                    <a:pt x="355" y="425"/>
                    <a:pt x="355" y="425"/>
                    <a:pt x="355" y="424"/>
                  </a:cubicBezTo>
                  <a:cubicBezTo>
                    <a:pt x="355" y="424"/>
                    <a:pt x="355" y="424"/>
                    <a:pt x="355" y="424"/>
                  </a:cubicBezTo>
                  <a:cubicBezTo>
                    <a:pt x="356" y="424"/>
                    <a:pt x="356" y="424"/>
                    <a:pt x="356" y="424"/>
                  </a:cubicBezTo>
                  <a:cubicBezTo>
                    <a:pt x="356" y="423"/>
                    <a:pt x="356" y="423"/>
                    <a:pt x="356" y="423"/>
                  </a:cubicBezTo>
                  <a:cubicBezTo>
                    <a:pt x="356" y="423"/>
                    <a:pt x="356" y="423"/>
                    <a:pt x="356" y="423"/>
                  </a:cubicBezTo>
                  <a:cubicBezTo>
                    <a:pt x="356" y="423"/>
                    <a:pt x="356" y="423"/>
                    <a:pt x="356" y="423"/>
                  </a:cubicBezTo>
                  <a:cubicBezTo>
                    <a:pt x="356" y="422"/>
                    <a:pt x="357" y="422"/>
                    <a:pt x="357" y="421"/>
                  </a:cubicBezTo>
                  <a:cubicBezTo>
                    <a:pt x="357" y="421"/>
                    <a:pt x="357" y="421"/>
                    <a:pt x="357" y="421"/>
                  </a:cubicBezTo>
                  <a:cubicBezTo>
                    <a:pt x="357" y="420"/>
                    <a:pt x="357" y="421"/>
                    <a:pt x="357" y="420"/>
                  </a:cubicBezTo>
                  <a:cubicBezTo>
                    <a:pt x="357" y="420"/>
                    <a:pt x="357" y="420"/>
                    <a:pt x="357" y="420"/>
                  </a:cubicBezTo>
                  <a:cubicBezTo>
                    <a:pt x="357" y="420"/>
                    <a:pt x="357" y="420"/>
                    <a:pt x="357" y="420"/>
                  </a:cubicBezTo>
                  <a:cubicBezTo>
                    <a:pt x="357" y="420"/>
                    <a:pt x="357" y="420"/>
                    <a:pt x="357" y="420"/>
                  </a:cubicBezTo>
                  <a:cubicBezTo>
                    <a:pt x="357" y="420"/>
                    <a:pt x="357" y="420"/>
                    <a:pt x="357" y="420"/>
                  </a:cubicBezTo>
                  <a:cubicBezTo>
                    <a:pt x="357" y="419"/>
                    <a:pt x="357" y="419"/>
                    <a:pt x="357" y="419"/>
                  </a:cubicBezTo>
                  <a:cubicBezTo>
                    <a:pt x="357" y="419"/>
                    <a:pt x="357" y="419"/>
                    <a:pt x="357" y="419"/>
                  </a:cubicBezTo>
                  <a:cubicBezTo>
                    <a:pt x="357" y="418"/>
                    <a:pt x="357" y="418"/>
                    <a:pt x="357" y="418"/>
                  </a:cubicBezTo>
                  <a:cubicBezTo>
                    <a:pt x="357" y="418"/>
                    <a:pt x="357" y="418"/>
                    <a:pt x="357" y="418"/>
                  </a:cubicBezTo>
                  <a:cubicBezTo>
                    <a:pt x="358" y="418"/>
                    <a:pt x="358" y="418"/>
                    <a:pt x="358" y="418"/>
                  </a:cubicBezTo>
                  <a:cubicBezTo>
                    <a:pt x="358" y="418"/>
                    <a:pt x="358" y="418"/>
                    <a:pt x="358" y="418"/>
                  </a:cubicBezTo>
                  <a:cubicBezTo>
                    <a:pt x="358" y="417"/>
                    <a:pt x="358" y="417"/>
                    <a:pt x="358" y="417"/>
                  </a:cubicBezTo>
                  <a:cubicBezTo>
                    <a:pt x="357" y="417"/>
                    <a:pt x="357" y="417"/>
                    <a:pt x="357" y="417"/>
                  </a:cubicBezTo>
                  <a:cubicBezTo>
                    <a:pt x="358" y="416"/>
                    <a:pt x="358" y="416"/>
                    <a:pt x="358" y="416"/>
                  </a:cubicBezTo>
                  <a:cubicBezTo>
                    <a:pt x="358" y="417"/>
                    <a:pt x="358" y="417"/>
                    <a:pt x="358" y="417"/>
                  </a:cubicBezTo>
                  <a:cubicBezTo>
                    <a:pt x="358" y="416"/>
                    <a:pt x="358" y="416"/>
                    <a:pt x="358" y="415"/>
                  </a:cubicBezTo>
                  <a:cubicBezTo>
                    <a:pt x="358" y="415"/>
                    <a:pt x="358" y="415"/>
                    <a:pt x="358" y="415"/>
                  </a:cubicBezTo>
                  <a:cubicBezTo>
                    <a:pt x="358" y="415"/>
                    <a:pt x="358" y="414"/>
                    <a:pt x="358" y="414"/>
                  </a:cubicBezTo>
                  <a:cubicBezTo>
                    <a:pt x="358" y="414"/>
                    <a:pt x="358" y="414"/>
                    <a:pt x="358" y="414"/>
                  </a:cubicBezTo>
                  <a:cubicBezTo>
                    <a:pt x="358" y="414"/>
                    <a:pt x="358" y="414"/>
                    <a:pt x="358" y="414"/>
                  </a:cubicBezTo>
                  <a:cubicBezTo>
                    <a:pt x="358" y="414"/>
                    <a:pt x="358" y="414"/>
                    <a:pt x="359" y="414"/>
                  </a:cubicBezTo>
                  <a:cubicBezTo>
                    <a:pt x="359" y="413"/>
                    <a:pt x="359" y="413"/>
                    <a:pt x="359" y="413"/>
                  </a:cubicBezTo>
                  <a:cubicBezTo>
                    <a:pt x="359" y="413"/>
                    <a:pt x="359" y="413"/>
                    <a:pt x="359" y="413"/>
                  </a:cubicBezTo>
                  <a:cubicBezTo>
                    <a:pt x="359" y="413"/>
                    <a:pt x="359" y="413"/>
                    <a:pt x="359" y="413"/>
                  </a:cubicBezTo>
                  <a:cubicBezTo>
                    <a:pt x="359" y="412"/>
                    <a:pt x="359" y="412"/>
                    <a:pt x="359" y="412"/>
                  </a:cubicBezTo>
                  <a:cubicBezTo>
                    <a:pt x="359" y="412"/>
                    <a:pt x="359" y="412"/>
                    <a:pt x="359" y="412"/>
                  </a:cubicBezTo>
                  <a:cubicBezTo>
                    <a:pt x="359" y="412"/>
                    <a:pt x="359" y="412"/>
                    <a:pt x="359" y="412"/>
                  </a:cubicBezTo>
                  <a:cubicBezTo>
                    <a:pt x="359" y="411"/>
                    <a:pt x="359" y="412"/>
                    <a:pt x="359" y="411"/>
                  </a:cubicBezTo>
                  <a:cubicBezTo>
                    <a:pt x="360" y="409"/>
                    <a:pt x="360" y="409"/>
                    <a:pt x="360" y="409"/>
                  </a:cubicBezTo>
                  <a:cubicBezTo>
                    <a:pt x="360" y="409"/>
                    <a:pt x="360" y="409"/>
                    <a:pt x="360" y="409"/>
                  </a:cubicBezTo>
                  <a:cubicBezTo>
                    <a:pt x="360" y="409"/>
                    <a:pt x="360" y="409"/>
                    <a:pt x="360" y="409"/>
                  </a:cubicBezTo>
                  <a:cubicBezTo>
                    <a:pt x="360" y="409"/>
                    <a:pt x="360" y="409"/>
                    <a:pt x="360" y="409"/>
                  </a:cubicBezTo>
                  <a:cubicBezTo>
                    <a:pt x="360" y="408"/>
                    <a:pt x="360" y="408"/>
                    <a:pt x="360" y="408"/>
                  </a:cubicBezTo>
                  <a:cubicBezTo>
                    <a:pt x="360" y="408"/>
                    <a:pt x="360" y="408"/>
                    <a:pt x="360" y="408"/>
                  </a:cubicBezTo>
                  <a:cubicBezTo>
                    <a:pt x="360" y="408"/>
                    <a:pt x="360" y="408"/>
                    <a:pt x="360" y="408"/>
                  </a:cubicBezTo>
                  <a:cubicBezTo>
                    <a:pt x="360" y="407"/>
                    <a:pt x="360" y="407"/>
                    <a:pt x="360" y="407"/>
                  </a:cubicBezTo>
                  <a:cubicBezTo>
                    <a:pt x="360" y="407"/>
                    <a:pt x="360" y="407"/>
                    <a:pt x="360" y="407"/>
                  </a:cubicBezTo>
                  <a:cubicBezTo>
                    <a:pt x="360" y="407"/>
                    <a:pt x="360" y="407"/>
                    <a:pt x="360" y="407"/>
                  </a:cubicBezTo>
                  <a:cubicBezTo>
                    <a:pt x="360" y="407"/>
                    <a:pt x="360" y="407"/>
                    <a:pt x="360" y="407"/>
                  </a:cubicBezTo>
                  <a:cubicBezTo>
                    <a:pt x="360" y="407"/>
                    <a:pt x="360" y="407"/>
                    <a:pt x="360" y="407"/>
                  </a:cubicBezTo>
                  <a:cubicBezTo>
                    <a:pt x="361" y="406"/>
                    <a:pt x="361" y="406"/>
                    <a:pt x="361" y="406"/>
                  </a:cubicBezTo>
                  <a:cubicBezTo>
                    <a:pt x="360" y="406"/>
                    <a:pt x="360" y="406"/>
                    <a:pt x="360" y="406"/>
                  </a:cubicBezTo>
                  <a:cubicBezTo>
                    <a:pt x="361" y="406"/>
                    <a:pt x="361" y="406"/>
                    <a:pt x="361" y="406"/>
                  </a:cubicBezTo>
                  <a:cubicBezTo>
                    <a:pt x="361" y="406"/>
                    <a:pt x="361" y="406"/>
                    <a:pt x="361" y="406"/>
                  </a:cubicBezTo>
                  <a:cubicBezTo>
                    <a:pt x="361" y="406"/>
                    <a:pt x="361" y="406"/>
                    <a:pt x="361" y="406"/>
                  </a:cubicBezTo>
                  <a:cubicBezTo>
                    <a:pt x="361" y="405"/>
                    <a:pt x="361" y="405"/>
                    <a:pt x="361" y="405"/>
                  </a:cubicBezTo>
                  <a:cubicBezTo>
                    <a:pt x="361" y="405"/>
                    <a:pt x="361" y="405"/>
                    <a:pt x="361" y="405"/>
                  </a:cubicBezTo>
                  <a:cubicBezTo>
                    <a:pt x="361" y="405"/>
                    <a:pt x="361" y="405"/>
                    <a:pt x="361" y="405"/>
                  </a:cubicBezTo>
                  <a:cubicBezTo>
                    <a:pt x="361" y="405"/>
                    <a:pt x="361" y="405"/>
                    <a:pt x="361" y="405"/>
                  </a:cubicBezTo>
                  <a:cubicBezTo>
                    <a:pt x="361" y="404"/>
                    <a:pt x="361" y="404"/>
                    <a:pt x="361" y="404"/>
                  </a:cubicBezTo>
                  <a:cubicBezTo>
                    <a:pt x="362" y="404"/>
                    <a:pt x="362" y="404"/>
                    <a:pt x="362" y="404"/>
                  </a:cubicBezTo>
                  <a:cubicBezTo>
                    <a:pt x="362" y="404"/>
                    <a:pt x="362" y="404"/>
                    <a:pt x="362" y="404"/>
                  </a:cubicBezTo>
                  <a:cubicBezTo>
                    <a:pt x="362" y="403"/>
                    <a:pt x="362" y="403"/>
                    <a:pt x="362" y="403"/>
                  </a:cubicBezTo>
                  <a:cubicBezTo>
                    <a:pt x="363" y="403"/>
                    <a:pt x="363" y="403"/>
                    <a:pt x="363" y="403"/>
                  </a:cubicBezTo>
                  <a:cubicBezTo>
                    <a:pt x="363" y="402"/>
                    <a:pt x="363" y="402"/>
                    <a:pt x="363" y="402"/>
                  </a:cubicBezTo>
                  <a:cubicBezTo>
                    <a:pt x="364" y="402"/>
                    <a:pt x="364" y="402"/>
                    <a:pt x="364" y="402"/>
                  </a:cubicBezTo>
                  <a:cubicBezTo>
                    <a:pt x="364" y="402"/>
                    <a:pt x="364" y="402"/>
                    <a:pt x="364" y="402"/>
                  </a:cubicBezTo>
                  <a:cubicBezTo>
                    <a:pt x="364" y="401"/>
                    <a:pt x="364" y="401"/>
                    <a:pt x="364" y="401"/>
                  </a:cubicBezTo>
                  <a:cubicBezTo>
                    <a:pt x="365" y="401"/>
                    <a:pt x="365" y="401"/>
                    <a:pt x="365" y="400"/>
                  </a:cubicBezTo>
                  <a:cubicBezTo>
                    <a:pt x="365" y="400"/>
                    <a:pt x="365" y="400"/>
                    <a:pt x="365" y="400"/>
                  </a:cubicBezTo>
                  <a:cubicBezTo>
                    <a:pt x="365" y="400"/>
                    <a:pt x="365" y="400"/>
                    <a:pt x="365" y="400"/>
                  </a:cubicBezTo>
                  <a:cubicBezTo>
                    <a:pt x="365" y="400"/>
                    <a:pt x="365" y="400"/>
                    <a:pt x="365" y="400"/>
                  </a:cubicBezTo>
                  <a:cubicBezTo>
                    <a:pt x="365" y="399"/>
                    <a:pt x="365" y="399"/>
                    <a:pt x="365" y="399"/>
                  </a:cubicBezTo>
                  <a:cubicBezTo>
                    <a:pt x="365" y="399"/>
                    <a:pt x="365" y="399"/>
                    <a:pt x="365" y="399"/>
                  </a:cubicBezTo>
                  <a:cubicBezTo>
                    <a:pt x="364" y="399"/>
                    <a:pt x="364" y="399"/>
                    <a:pt x="364" y="399"/>
                  </a:cubicBezTo>
                  <a:cubicBezTo>
                    <a:pt x="365" y="399"/>
                    <a:pt x="365" y="399"/>
                    <a:pt x="365" y="399"/>
                  </a:cubicBezTo>
                  <a:cubicBezTo>
                    <a:pt x="365" y="399"/>
                    <a:pt x="365" y="399"/>
                    <a:pt x="365" y="399"/>
                  </a:cubicBezTo>
                  <a:cubicBezTo>
                    <a:pt x="365" y="398"/>
                    <a:pt x="365" y="398"/>
                    <a:pt x="365" y="398"/>
                  </a:cubicBezTo>
                  <a:cubicBezTo>
                    <a:pt x="365" y="398"/>
                    <a:pt x="365" y="398"/>
                    <a:pt x="365" y="398"/>
                  </a:cubicBezTo>
                  <a:cubicBezTo>
                    <a:pt x="365" y="398"/>
                    <a:pt x="365" y="398"/>
                    <a:pt x="365" y="398"/>
                  </a:cubicBezTo>
                  <a:cubicBezTo>
                    <a:pt x="365" y="398"/>
                    <a:pt x="365" y="398"/>
                    <a:pt x="365" y="398"/>
                  </a:cubicBezTo>
                  <a:cubicBezTo>
                    <a:pt x="365" y="397"/>
                    <a:pt x="365" y="397"/>
                    <a:pt x="365" y="397"/>
                  </a:cubicBezTo>
                  <a:cubicBezTo>
                    <a:pt x="365" y="397"/>
                    <a:pt x="365" y="397"/>
                    <a:pt x="365" y="397"/>
                  </a:cubicBezTo>
                  <a:cubicBezTo>
                    <a:pt x="365" y="397"/>
                    <a:pt x="365" y="397"/>
                    <a:pt x="365" y="397"/>
                  </a:cubicBezTo>
                  <a:cubicBezTo>
                    <a:pt x="365" y="396"/>
                    <a:pt x="365" y="396"/>
                    <a:pt x="365" y="396"/>
                  </a:cubicBezTo>
                  <a:cubicBezTo>
                    <a:pt x="364" y="396"/>
                    <a:pt x="364" y="396"/>
                    <a:pt x="364" y="396"/>
                  </a:cubicBezTo>
                  <a:cubicBezTo>
                    <a:pt x="364" y="396"/>
                    <a:pt x="364" y="396"/>
                    <a:pt x="364" y="396"/>
                  </a:cubicBezTo>
                  <a:cubicBezTo>
                    <a:pt x="364" y="395"/>
                    <a:pt x="364" y="395"/>
                    <a:pt x="364" y="395"/>
                  </a:cubicBezTo>
                  <a:cubicBezTo>
                    <a:pt x="364" y="395"/>
                    <a:pt x="364" y="395"/>
                    <a:pt x="364" y="395"/>
                  </a:cubicBezTo>
                  <a:cubicBezTo>
                    <a:pt x="364" y="395"/>
                    <a:pt x="364" y="395"/>
                    <a:pt x="364" y="395"/>
                  </a:cubicBezTo>
                  <a:cubicBezTo>
                    <a:pt x="364" y="394"/>
                    <a:pt x="364" y="394"/>
                    <a:pt x="364" y="394"/>
                  </a:cubicBezTo>
                  <a:cubicBezTo>
                    <a:pt x="364" y="394"/>
                    <a:pt x="364" y="394"/>
                    <a:pt x="364" y="394"/>
                  </a:cubicBezTo>
                  <a:cubicBezTo>
                    <a:pt x="364" y="394"/>
                    <a:pt x="364" y="394"/>
                    <a:pt x="364" y="394"/>
                  </a:cubicBezTo>
                  <a:cubicBezTo>
                    <a:pt x="364" y="393"/>
                    <a:pt x="364" y="393"/>
                    <a:pt x="364" y="393"/>
                  </a:cubicBezTo>
                  <a:cubicBezTo>
                    <a:pt x="364" y="393"/>
                    <a:pt x="364" y="393"/>
                    <a:pt x="364" y="393"/>
                  </a:cubicBezTo>
                  <a:cubicBezTo>
                    <a:pt x="364" y="393"/>
                    <a:pt x="364" y="393"/>
                    <a:pt x="364" y="393"/>
                  </a:cubicBezTo>
                  <a:cubicBezTo>
                    <a:pt x="364" y="393"/>
                    <a:pt x="364" y="393"/>
                    <a:pt x="364" y="393"/>
                  </a:cubicBezTo>
                  <a:cubicBezTo>
                    <a:pt x="364" y="393"/>
                    <a:pt x="364" y="393"/>
                    <a:pt x="364" y="393"/>
                  </a:cubicBezTo>
                  <a:cubicBezTo>
                    <a:pt x="364" y="392"/>
                    <a:pt x="364" y="392"/>
                    <a:pt x="364" y="392"/>
                  </a:cubicBezTo>
                  <a:cubicBezTo>
                    <a:pt x="364" y="391"/>
                    <a:pt x="364" y="391"/>
                    <a:pt x="364" y="391"/>
                  </a:cubicBezTo>
                  <a:cubicBezTo>
                    <a:pt x="363" y="391"/>
                    <a:pt x="363" y="391"/>
                    <a:pt x="363" y="391"/>
                  </a:cubicBezTo>
                  <a:cubicBezTo>
                    <a:pt x="363" y="391"/>
                    <a:pt x="363" y="391"/>
                    <a:pt x="363" y="391"/>
                  </a:cubicBezTo>
                  <a:cubicBezTo>
                    <a:pt x="363" y="390"/>
                    <a:pt x="363" y="390"/>
                    <a:pt x="363" y="390"/>
                  </a:cubicBezTo>
                  <a:cubicBezTo>
                    <a:pt x="363" y="390"/>
                    <a:pt x="363" y="390"/>
                    <a:pt x="363" y="390"/>
                  </a:cubicBezTo>
                  <a:cubicBezTo>
                    <a:pt x="363" y="390"/>
                    <a:pt x="363" y="390"/>
                    <a:pt x="363" y="390"/>
                  </a:cubicBezTo>
                  <a:cubicBezTo>
                    <a:pt x="363" y="390"/>
                    <a:pt x="363" y="390"/>
                    <a:pt x="363" y="390"/>
                  </a:cubicBezTo>
                  <a:cubicBezTo>
                    <a:pt x="363" y="389"/>
                    <a:pt x="363" y="389"/>
                    <a:pt x="363" y="389"/>
                  </a:cubicBezTo>
                  <a:cubicBezTo>
                    <a:pt x="363" y="389"/>
                    <a:pt x="363" y="389"/>
                    <a:pt x="363" y="389"/>
                  </a:cubicBezTo>
                  <a:cubicBezTo>
                    <a:pt x="363" y="389"/>
                    <a:pt x="363" y="389"/>
                    <a:pt x="363" y="389"/>
                  </a:cubicBezTo>
                  <a:cubicBezTo>
                    <a:pt x="363" y="389"/>
                    <a:pt x="363" y="389"/>
                    <a:pt x="363" y="389"/>
                  </a:cubicBezTo>
                  <a:cubicBezTo>
                    <a:pt x="362" y="388"/>
                    <a:pt x="362" y="388"/>
                    <a:pt x="362" y="388"/>
                  </a:cubicBezTo>
                  <a:cubicBezTo>
                    <a:pt x="362" y="388"/>
                    <a:pt x="362" y="388"/>
                    <a:pt x="362" y="388"/>
                  </a:cubicBezTo>
                  <a:cubicBezTo>
                    <a:pt x="362" y="387"/>
                    <a:pt x="362" y="387"/>
                    <a:pt x="362" y="387"/>
                  </a:cubicBezTo>
                  <a:cubicBezTo>
                    <a:pt x="362" y="387"/>
                    <a:pt x="362" y="387"/>
                    <a:pt x="362" y="387"/>
                  </a:cubicBezTo>
                  <a:cubicBezTo>
                    <a:pt x="361" y="386"/>
                    <a:pt x="361" y="386"/>
                    <a:pt x="361" y="386"/>
                  </a:cubicBezTo>
                  <a:cubicBezTo>
                    <a:pt x="361" y="386"/>
                    <a:pt x="361" y="386"/>
                    <a:pt x="361" y="386"/>
                  </a:cubicBezTo>
                  <a:cubicBezTo>
                    <a:pt x="361" y="386"/>
                    <a:pt x="361" y="386"/>
                    <a:pt x="361" y="386"/>
                  </a:cubicBezTo>
                  <a:cubicBezTo>
                    <a:pt x="361" y="386"/>
                    <a:pt x="361" y="386"/>
                    <a:pt x="361" y="386"/>
                  </a:cubicBezTo>
                  <a:cubicBezTo>
                    <a:pt x="360" y="385"/>
                    <a:pt x="360" y="385"/>
                    <a:pt x="360" y="385"/>
                  </a:cubicBezTo>
                  <a:cubicBezTo>
                    <a:pt x="360" y="385"/>
                    <a:pt x="360" y="385"/>
                    <a:pt x="360" y="385"/>
                  </a:cubicBezTo>
                  <a:cubicBezTo>
                    <a:pt x="360" y="385"/>
                    <a:pt x="360" y="385"/>
                    <a:pt x="360" y="385"/>
                  </a:cubicBezTo>
                  <a:cubicBezTo>
                    <a:pt x="359" y="385"/>
                    <a:pt x="359" y="385"/>
                    <a:pt x="359" y="385"/>
                  </a:cubicBezTo>
                  <a:cubicBezTo>
                    <a:pt x="359" y="384"/>
                    <a:pt x="359" y="384"/>
                    <a:pt x="359" y="384"/>
                  </a:cubicBezTo>
                  <a:cubicBezTo>
                    <a:pt x="359" y="384"/>
                    <a:pt x="359" y="384"/>
                    <a:pt x="359" y="384"/>
                  </a:cubicBezTo>
                  <a:cubicBezTo>
                    <a:pt x="359" y="384"/>
                    <a:pt x="359" y="384"/>
                    <a:pt x="359" y="384"/>
                  </a:cubicBezTo>
                  <a:cubicBezTo>
                    <a:pt x="359" y="383"/>
                    <a:pt x="359" y="383"/>
                    <a:pt x="359" y="383"/>
                  </a:cubicBezTo>
                  <a:cubicBezTo>
                    <a:pt x="359" y="383"/>
                    <a:pt x="359" y="383"/>
                    <a:pt x="359" y="383"/>
                  </a:cubicBezTo>
                  <a:cubicBezTo>
                    <a:pt x="358" y="382"/>
                    <a:pt x="358" y="382"/>
                    <a:pt x="358" y="382"/>
                  </a:cubicBezTo>
                  <a:cubicBezTo>
                    <a:pt x="359" y="381"/>
                    <a:pt x="359" y="381"/>
                    <a:pt x="359" y="381"/>
                  </a:cubicBezTo>
                  <a:cubicBezTo>
                    <a:pt x="358" y="381"/>
                    <a:pt x="358" y="381"/>
                    <a:pt x="358" y="381"/>
                  </a:cubicBezTo>
                  <a:cubicBezTo>
                    <a:pt x="359" y="381"/>
                    <a:pt x="359" y="381"/>
                    <a:pt x="359" y="381"/>
                  </a:cubicBezTo>
                  <a:cubicBezTo>
                    <a:pt x="359" y="381"/>
                    <a:pt x="359" y="381"/>
                    <a:pt x="359" y="381"/>
                  </a:cubicBezTo>
                  <a:cubicBezTo>
                    <a:pt x="359" y="381"/>
                    <a:pt x="359" y="381"/>
                    <a:pt x="359" y="381"/>
                  </a:cubicBezTo>
                  <a:cubicBezTo>
                    <a:pt x="359" y="381"/>
                    <a:pt x="359" y="381"/>
                    <a:pt x="359" y="381"/>
                  </a:cubicBezTo>
                  <a:cubicBezTo>
                    <a:pt x="359" y="380"/>
                    <a:pt x="359" y="380"/>
                    <a:pt x="359" y="380"/>
                  </a:cubicBezTo>
                  <a:cubicBezTo>
                    <a:pt x="359" y="379"/>
                    <a:pt x="359" y="379"/>
                    <a:pt x="359" y="379"/>
                  </a:cubicBezTo>
                  <a:cubicBezTo>
                    <a:pt x="359" y="378"/>
                    <a:pt x="359" y="378"/>
                    <a:pt x="359" y="378"/>
                  </a:cubicBezTo>
                  <a:cubicBezTo>
                    <a:pt x="359" y="378"/>
                    <a:pt x="359" y="378"/>
                    <a:pt x="359" y="378"/>
                  </a:cubicBezTo>
                  <a:cubicBezTo>
                    <a:pt x="359" y="378"/>
                    <a:pt x="359" y="378"/>
                    <a:pt x="359" y="378"/>
                  </a:cubicBezTo>
                  <a:cubicBezTo>
                    <a:pt x="359" y="378"/>
                    <a:pt x="359" y="378"/>
                    <a:pt x="359" y="378"/>
                  </a:cubicBezTo>
                  <a:cubicBezTo>
                    <a:pt x="359" y="378"/>
                    <a:pt x="359" y="378"/>
                    <a:pt x="359" y="378"/>
                  </a:cubicBezTo>
                  <a:cubicBezTo>
                    <a:pt x="359" y="378"/>
                    <a:pt x="359" y="378"/>
                    <a:pt x="359" y="378"/>
                  </a:cubicBezTo>
                  <a:cubicBezTo>
                    <a:pt x="359" y="377"/>
                    <a:pt x="359" y="377"/>
                    <a:pt x="359" y="377"/>
                  </a:cubicBezTo>
                  <a:cubicBezTo>
                    <a:pt x="359" y="377"/>
                    <a:pt x="359" y="377"/>
                    <a:pt x="359" y="377"/>
                  </a:cubicBezTo>
                  <a:cubicBezTo>
                    <a:pt x="358" y="377"/>
                    <a:pt x="358" y="377"/>
                    <a:pt x="358" y="377"/>
                  </a:cubicBezTo>
                  <a:cubicBezTo>
                    <a:pt x="359" y="377"/>
                    <a:pt x="359" y="377"/>
                    <a:pt x="359" y="377"/>
                  </a:cubicBezTo>
                  <a:cubicBezTo>
                    <a:pt x="358" y="376"/>
                    <a:pt x="358" y="376"/>
                    <a:pt x="358" y="376"/>
                  </a:cubicBezTo>
                  <a:cubicBezTo>
                    <a:pt x="359" y="376"/>
                    <a:pt x="359" y="376"/>
                    <a:pt x="359" y="376"/>
                  </a:cubicBezTo>
                  <a:cubicBezTo>
                    <a:pt x="358" y="375"/>
                    <a:pt x="358" y="375"/>
                    <a:pt x="358" y="375"/>
                  </a:cubicBezTo>
                  <a:cubicBezTo>
                    <a:pt x="358" y="375"/>
                    <a:pt x="358" y="375"/>
                    <a:pt x="358" y="375"/>
                  </a:cubicBezTo>
                  <a:cubicBezTo>
                    <a:pt x="358" y="374"/>
                    <a:pt x="357" y="374"/>
                    <a:pt x="357" y="373"/>
                  </a:cubicBezTo>
                  <a:cubicBezTo>
                    <a:pt x="357" y="373"/>
                    <a:pt x="357" y="373"/>
                    <a:pt x="357" y="373"/>
                  </a:cubicBezTo>
                  <a:cubicBezTo>
                    <a:pt x="356" y="373"/>
                    <a:pt x="356" y="373"/>
                    <a:pt x="356" y="373"/>
                  </a:cubicBezTo>
                  <a:cubicBezTo>
                    <a:pt x="356" y="373"/>
                    <a:pt x="356" y="373"/>
                    <a:pt x="356" y="373"/>
                  </a:cubicBezTo>
                  <a:cubicBezTo>
                    <a:pt x="356" y="373"/>
                    <a:pt x="356" y="373"/>
                    <a:pt x="356" y="373"/>
                  </a:cubicBezTo>
                  <a:cubicBezTo>
                    <a:pt x="357" y="372"/>
                    <a:pt x="357" y="372"/>
                    <a:pt x="357" y="372"/>
                  </a:cubicBezTo>
                  <a:cubicBezTo>
                    <a:pt x="357" y="373"/>
                    <a:pt x="357" y="373"/>
                    <a:pt x="357" y="373"/>
                  </a:cubicBezTo>
                  <a:cubicBezTo>
                    <a:pt x="357" y="372"/>
                    <a:pt x="357" y="372"/>
                    <a:pt x="357" y="372"/>
                  </a:cubicBezTo>
                  <a:cubicBezTo>
                    <a:pt x="357" y="372"/>
                    <a:pt x="357" y="372"/>
                    <a:pt x="357" y="372"/>
                  </a:cubicBezTo>
                  <a:cubicBezTo>
                    <a:pt x="357" y="372"/>
                    <a:pt x="357" y="372"/>
                    <a:pt x="357" y="372"/>
                  </a:cubicBezTo>
                  <a:cubicBezTo>
                    <a:pt x="357" y="371"/>
                    <a:pt x="357" y="371"/>
                    <a:pt x="357" y="371"/>
                  </a:cubicBezTo>
                  <a:cubicBezTo>
                    <a:pt x="357" y="371"/>
                    <a:pt x="357" y="371"/>
                    <a:pt x="357" y="371"/>
                  </a:cubicBezTo>
                  <a:cubicBezTo>
                    <a:pt x="357" y="371"/>
                    <a:pt x="357" y="371"/>
                    <a:pt x="357" y="371"/>
                  </a:cubicBezTo>
                  <a:cubicBezTo>
                    <a:pt x="357" y="371"/>
                    <a:pt x="357" y="371"/>
                    <a:pt x="357" y="371"/>
                  </a:cubicBezTo>
                  <a:cubicBezTo>
                    <a:pt x="357" y="371"/>
                    <a:pt x="357" y="371"/>
                    <a:pt x="357" y="371"/>
                  </a:cubicBezTo>
                  <a:cubicBezTo>
                    <a:pt x="357" y="370"/>
                    <a:pt x="357" y="370"/>
                    <a:pt x="357" y="370"/>
                  </a:cubicBezTo>
                  <a:cubicBezTo>
                    <a:pt x="357" y="370"/>
                    <a:pt x="357" y="370"/>
                    <a:pt x="357" y="370"/>
                  </a:cubicBezTo>
                  <a:cubicBezTo>
                    <a:pt x="358" y="370"/>
                    <a:pt x="358" y="370"/>
                    <a:pt x="358" y="370"/>
                  </a:cubicBezTo>
                  <a:cubicBezTo>
                    <a:pt x="358" y="370"/>
                    <a:pt x="358" y="370"/>
                    <a:pt x="358" y="370"/>
                  </a:cubicBezTo>
                  <a:cubicBezTo>
                    <a:pt x="358" y="370"/>
                    <a:pt x="358" y="370"/>
                    <a:pt x="358" y="370"/>
                  </a:cubicBezTo>
                  <a:cubicBezTo>
                    <a:pt x="358" y="369"/>
                    <a:pt x="358" y="369"/>
                    <a:pt x="358" y="369"/>
                  </a:cubicBezTo>
                  <a:cubicBezTo>
                    <a:pt x="358" y="369"/>
                    <a:pt x="358" y="369"/>
                    <a:pt x="358" y="369"/>
                  </a:cubicBezTo>
                  <a:cubicBezTo>
                    <a:pt x="358" y="369"/>
                    <a:pt x="358" y="369"/>
                    <a:pt x="358" y="369"/>
                  </a:cubicBezTo>
                  <a:cubicBezTo>
                    <a:pt x="358" y="368"/>
                    <a:pt x="358" y="368"/>
                    <a:pt x="358" y="368"/>
                  </a:cubicBezTo>
                  <a:cubicBezTo>
                    <a:pt x="358" y="368"/>
                    <a:pt x="358" y="368"/>
                    <a:pt x="358" y="368"/>
                  </a:cubicBezTo>
                  <a:cubicBezTo>
                    <a:pt x="358" y="368"/>
                    <a:pt x="358" y="368"/>
                    <a:pt x="358" y="368"/>
                  </a:cubicBezTo>
                  <a:cubicBezTo>
                    <a:pt x="358" y="368"/>
                    <a:pt x="358" y="368"/>
                    <a:pt x="358" y="368"/>
                  </a:cubicBezTo>
                  <a:cubicBezTo>
                    <a:pt x="358" y="368"/>
                    <a:pt x="358" y="368"/>
                    <a:pt x="358" y="368"/>
                  </a:cubicBezTo>
                  <a:cubicBezTo>
                    <a:pt x="359" y="368"/>
                    <a:pt x="359" y="368"/>
                    <a:pt x="359" y="368"/>
                  </a:cubicBezTo>
                  <a:cubicBezTo>
                    <a:pt x="359" y="368"/>
                    <a:pt x="359" y="368"/>
                    <a:pt x="359" y="368"/>
                  </a:cubicBezTo>
                  <a:cubicBezTo>
                    <a:pt x="359" y="368"/>
                    <a:pt x="359" y="368"/>
                    <a:pt x="359" y="368"/>
                  </a:cubicBezTo>
                  <a:cubicBezTo>
                    <a:pt x="360" y="367"/>
                    <a:pt x="360" y="367"/>
                    <a:pt x="360" y="367"/>
                  </a:cubicBezTo>
                  <a:cubicBezTo>
                    <a:pt x="360" y="366"/>
                    <a:pt x="360" y="366"/>
                    <a:pt x="360" y="366"/>
                  </a:cubicBezTo>
                  <a:cubicBezTo>
                    <a:pt x="360" y="366"/>
                    <a:pt x="360" y="366"/>
                    <a:pt x="360" y="366"/>
                  </a:cubicBezTo>
                  <a:cubicBezTo>
                    <a:pt x="360" y="366"/>
                    <a:pt x="360" y="366"/>
                    <a:pt x="360" y="366"/>
                  </a:cubicBezTo>
                  <a:cubicBezTo>
                    <a:pt x="359" y="366"/>
                    <a:pt x="359" y="366"/>
                    <a:pt x="359" y="366"/>
                  </a:cubicBezTo>
                  <a:cubicBezTo>
                    <a:pt x="359" y="366"/>
                    <a:pt x="359" y="366"/>
                    <a:pt x="359" y="366"/>
                  </a:cubicBezTo>
                  <a:cubicBezTo>
                    <a:pt x="359" y="366"/>
                    <a:pt x="359" y="366"/>
                    <a:pt x="359" y="366"/>
                  </a:cubicBezTo>
                  <a:cubicBezTo>
                    <a:pt x="359" y="365"/>
                    <a:pt x="359" y="365"/>
                    <a:pt x="359" y="365"/>
                  </a:cubicBezTo>
                  <a:cubicBezTo>
                    <a:pt x="359" y="365"/>
                    <a:pt x="359" y="365"/>
                    <a:pt x="359" y="365"/>
                  </a:cubicBezTo>
                  <a:cubicBezTo>
                    <a:pt x="359" y="364"/>
                    <a:pt x="359" y="364"/>
                    <a:pt x="359" y="364"/>
                  </a:cubicBezTo>
                  <a:cubicBezTo>
                    <a:pt x="359" y="364"/>
                    <a:pt x="359" y="364"/>
                    <a:pt x="359" y="364"/>
                  </a:cubicBezTo>
                  <a:cubicBezTo>
                    <a:pt x="359" y="364"/>
                    <a:pt x="359" y="364"/>
                    <a:pt x="359" y="364"/>
                  </a:cubicBezTo>
                  <a:cubicBezTo>
                    <a:pt x="359" y="363"/>
                    <a:pt x="359" y="363"/>
                    <a:pt x="359" y="363"/>
                  </a:cubicBezTo>
                  <a:cubicBezTo>
                    <a:pt x="359" y="363"/>
                    <a:pt x="359" y="363"/>
                    <a:pt x="359" y="363"/>
                  </a:cubicBezTo>
                  <a:cubicBezTo>
                    <a:pt x="360" y="363"/>
                    <a:pt x="360" y="363"/>
                    <a:pt x="360" y="363"/>
                  </a:cubicBezTo>
                  <a:cubicBezTo>
                    <a:pt x="360" y="363"/>
                    <a:pt x="360" y="363"/>
                    <a:pt x="360" y="363"/>
                  </a:cubicBezTo>
                  <a:cubicBezTo>
                    <a:pt x="360" y="363"/>
                    <a:pt x="360" y="363"/>
                    <a:pt x="360" y="363"/>
                  </a:cubicBezTo>
                  <a:cubicBezTo>
                    <a:pt x="360" y="363"/>
                    <a:pt x="360" y="363"/>
                    <a:pt x="360" y="363"/>
                  </a:cubicBezTo>
                  <a:cubicBezTo>
                    <a:pt x="360" y="363"/>
                    <a:pt x="360" y="363"/>
                    <a:pt x="360" y="363"/>
                  </a:cubicBezTo>
                  <a:cubicBezTo>
                    <a:pt x="360" y="363"/>
                    <a:pt x="360" y="363"/>
                    <a:pt x="360" y="363"/>
                  </a:cubicBezTo>
                  <a:cubicBezTo>
                    <a:pt x="359" y="363"/>
                    <a:pt x="359" y="363"/>
                    <a:pt x="359" y="363"/>
                  </a:cubicBezTo>
                  <a:cubicBezTo>
                    <a:pt x="359" y="362"/>
                    <a:pt x="359" y="363"/>
                    <a:pt x="359" y="362"/>
                  </a:cubicBezTo>
                  <a:cubicBezTo>
                    <a:pt x="359" y="362"/>
                    <a:pt x="359" y="362"/>
                    <a:pt x="359" y="362"/>
                  </a:cubicBezTo>
                  <a:cubicBezTo>
                    <a:pt x="359" y="362"/>
                    <a:pt x="359" y="362"/>
                    <a:pt x="359" y="362"/>
                  </a:cubicBezTo>
                  <a:cubicBezTo>
                    <a:pt x="359" y="361"/>
                    <a:pt x="359" y="361"/>
                    <a:pt x="359" y="361"/>
                  </a:cubicBezTo>
                  <a:cubicBezTo>
                    <a:pt x="358" y="361"/>
                    <a:pt x="358" y="361"/>
                    <a:pt x="358" y="361"/>
                  </a:cubicBezTo>
                  <a:cubicBezTo>
                    <a:pt x="359" y="360"/>
                    <a:pt x="359" y="360"/>
                    <a:pt x="359" y="360"/>
                  </a:cubicBezTo>
                  <a:cubicBezTo>
                    <a:pt x="358" y="359"/>
                    <a:pt x="358" y="359"/>
                    <a:pt x="358" y="359"/>
                  </a:cubicBezTo>
                  <a:cubicBezTo>
                    <a:pt x="359" y="358"/>
                    <a:pt x="359" y="358"/>
                    <a:pt x="359" y="358"/>
                  </a:cubicBezTo>
                  <a:cubicBezTo>
                    <a:pt x="358" y="358"/>
                    <a:pt x="358" y="358"/>
                    <a:pt x="358" y="358"/>
                  </a:cubicBezTo>
                  <a:cubicBezTo>
                    <a:pt x="358" y="358"/>
                    <a:pt x="358" y="358"/>
                    <a:pt x="358" y="358"/>
                  </a:cubicBezTo>
                  <a:cubicBezTo>
                    <a:pt x="358" y="358"/>
                    <a:pt x="358" y="358"/>
                    <a:pt x="357" y="358"/>
                  </a:cubicBezTo>
                  <a:cubicBezTo>
                    <a:pt x="357" y="359"/>
                    <a:pt x="357" y="359"/>
                    <a:pt x="357" y="359"/>
                  </a:cubicBezTo>
                  <a:cubicBezTo>
                    <a:pt x="357" y="359"/>
                    <a:pt x="357" y="359"/>
                    <a:pt x="357" y="359"/>
                  </a:cubicBezTo>
                  <a:cubicBezTo>
                    <a:pt x="357" y="359"/>
                    <a:pt x="357" y="359"/>
                    <a:pt x="357" y="359"/>
                  </a:cubicBezTo>
                  <a:cubicBezTo>
                    <a:pt x="357" y="359"/>
                    <a:pt x="357" y="359"/>
                    <a:pt x="357" y="359"/>
                  </a:cubicBezTo>
                  <a:cubicBezTo>
                    <a:pt x="357" y="359"/>
                    <a:pt x="357" y="359"/>
                    <a:pt x="357" y="359"/>
                  </a:cubicBezTo>
                  <a:cubicBezTo>
                    <a:pt x="357" y="359"/>
                    <a:pt x="357" y="359"/>
                    <a:pt x="357" y="359"/>
                  </a:cubicBezTo>
                  <a:cubicBezTo>
                    <a:pt x="357" y="359"/>
                    <a:pt x="357" y="359"/>
                    <a:pt x="357" y="359"/>
                  </a:cubicBezTo>
                  <a:cubicBezTo>
                    <a:pt x="356" y="359"/>
                    <a:pt x="356" y="359"/>
                    <a:pt x="356" y="359"/>
                  </a:cubicBezTo>
                  <a:cubicBezTo>
                    <a:pt x="356" y="359"/>
                    <a:pt x="356" y="359"/>
                    <a:pt x="356" y="359"/>
                  </a:cubicBezTo>
                  <a:cubicBezTo>
                    <a:pt x="356" y="359"/>
                    <a:pt x="356" y="359"/>
                    <a:pt x="356" y="359"/>
                  </a:cubicBezTo>
                  <a:cubicBezTo>
                    <a:pt x="356" y="359"/>
                    <a:pt x="356" y="359"/>
                    <a:pt x="356" y="359"/>
                  </a:cubicBezTo>
                  <a:cubicBezTo>
                    <a:pt x="355" y="359"/>
                    <a:pt x="355" y="359"/>
                    <a:pt x="355" y="359"/>
                  </a:cubicBezTo>
                  <a:cubicBezTo>
                    <a:pt x="355" y="359"/>
                    <a:pt x="355" y="359"/>
                    <a:pt x="355" y="359"/>
                  </a:cubicBezTo>
                  <a:cubicBezTo>
                    <a:pt x="355" y="358"/>
                    <a:pt x="355" y="358"/>
                    <a:pt x="355" y="358"/>
                  </a:cubicBezTo>
                  <a:cubicBezTo>
                    <a:pt x="355" y="357"/>
                    <a:pt x="355" y="357"/>
                    <a:pt x="355" y="357"/>
                  </a:cubicBezTo>
                  <a:cubicBezTo>
                    <a:pt x="355" y="357"/>
                    <a:pt x="355" y="357"/>
                    <a:pt x="355" y="357"/>
                  </a:cubicBezTo>
                  <a:cubicBezTo>
                    <a:pt x="355" y="357"/>
                    <a:pt x="355" y="357"/>
                    <a:pt x="355" y="357"/>
                  </a:cubicBezTo>
                  <a:cubicBezTo>
                    <a:pt x="355" y="356"/>
                    <a:pt x="355" y="356"/>
                    <a:pt x="355" y="356"/>
                  </a:cubicBezTo>
                  <a:cubicBezTo>
                    <a:pt x="355" y="356"/>
                    <a:pt x="355" y="356"/>
                    <a:pt x="355" y="356"/>
                  </a:cubicBezTo>
                  <a:cubicBezTo>
                    <a:pt x="355" y="356"/>
                    <a:pt x="355" y="356"/>
                    <a:pt x="355" y="356"/>
                  </a:cubicBezTo>
                  <a:cubicBezTo>
                    <a:pt x="356" y="356"/>
                    <a:pt x="356" y="356"/>
                    <a:pt x="356" y="356"/>
                  </a:cubicBezTo>
                  <a:cubicBezTo>
                    <a:pt x="356" y="356"/>
                    <a:pt x="356" y="356"/>
                    <a:pt x="356" y="356"/>
                  </a:cubicBezTo>
                  <a:cubicBezTo>
                    <a:pt x="356" y="356"/>
                    <a:pt x="356" y="356"/>
                    <a:pt x="356" y="356"/>
                  </a:cubicBezTo>
                  <a:cubicBezTo>
                    <a:pt x="356" y="355"/>
                    <a:pt x="356" y="355"/>
                    <a:pt x="356" y="355"/>
                  </a:cubicBezTo>
                  <a:cubicBezTo>
                    <a:pt x="356" y="355"/>
                    <a:pt x="356" y="355"/>
                    <a:pt x="356" y="355"/>
                  </a:cubicBezTo>
                  <a:cubicBezTo>
                    <a:pt x="356" y="354"/>
                    <a:pt x="356" y="354"/>
                    <a:pt x="356" y="354"/>
                  </a:cubicBezTo>
                  <a:cubicBezTo>
                    <a:pt x="356" y="354"/>
                    <a:pt x="356" y="354"/>
                    <a:pt x="356" y="354"/>
                  </a:cubicBezTo>
                  <a:cubicBezTo>
                    <a:pt x="356" y="354"/>
                    <a:pt x="356" y="354"/>
                    <a:pt x="356" y="354"/>
                  </a:cubicBezTo>
                  <a:cubicBezTo>
                    <a:pt x="356" y="354"/>
                    <a:pt x="356" y="354"/>
                    <a:pt x="356" y="354"/>
                  </a:cubicBezTo>
                  <a:cubicBezTo>
                    <a:pt x="357" y="353"/>
                    <a:pt x="357" y="353"/>
                    <a:pt x="357" y="353"/>
                  </a:cubicBezTo>
                  <a:cubicBezTo>
                    <a:pt x="357" y="353"/>
                    <a:pt x="357" y="353"/>
                    <a:pt x="357" y="353"/>
                  </a:cubicBezTo>
                  <a:cubicBezTo>
                    <a:pt x="357" y="353"/>
                    <a:pt x="357" y="353"/>
                    <a:pt x="357" y="353"/>
                  </a:cubicBezTo>
                  <a:cubicBezTo>
                    <a:pt x="357" y="353"/>
                    <a:pt x="357" y="353"/>
                    <a:pt x="357" y="353"/>
                  </a:cubicBezTo>
                  <a:cubicBezTo>
                    <a:pt x="358" y="352"/>
                    <a:pt x="358" y="352"/>
                    <a:pt x="358" y="353"/>
                  </a:cubicBezTo>
                  <a:cubicBezTo>
                    <a:pt x="358" y="352"/>
                    <a:pt x="358" y="352"/>
                    <a:pt x="358" y="352"/>
                  </a:cubicBezTo>
                  <a:cubicBezTo>
                    <a:pt x="359" y="352"/>
                    <a:pt x="359" y="352"/>
                    <a:pt x="359" y="352"/>
                  </a:cubicBezTo>
                  <a:cubicBezTo>
                    <a:pt x="359" y="352"/>
                    <a:pt x="359" y="352"/>
                    <a:pt x="359" y="352"/>
                  </a:cubicBezTo>
                  <a:cubicBezTo>
                    <a:pt x="359" y="352"/>
                    <a:pt x="359" y="352"/>
                    <a:pt x="359" y="352"/>
                  </a:cubicBezTo>
                  <a:cubicBezTo>
                    <a:pt x="360" y="351"/>
                    <a:pt x="360" y="351"/>
                    <a:pt x="360" y="351"/>
                  </a:cubicBezTo>
                  <a:cubicBezTo>
                    <a:pt x="360" y="351"/>
                    <a:pt x="360" y="351"/>
                    <a:pt x="360" y="351"/>
                  </a:cubicBezTo>
                  <a:cubicBezTo>
                    <a:pt x="361" y="351"/>
                    <a:pt x="361" y="351"/>
                    <a:pt x="360" y="350"/>
                  </a:cubicBezTo>
                  <a:cubicBezTo>
                    <a:pt x="361" y="350"/>
                    <a:pt x="361" y="350"/>
                    <a:pt x="361" y="350"/>
                  </a:cubicBezTo>
                  <a:cubicBezTo>
                    <a:pt x="361" y="350"/>
                    <a:pt x="361" y="350"/>
                    <a:pt x="361" y="350"/>
                  </a:cubicBezTo>
                  <a:cubicBezTo>
                    <a:pt x="362" y="350"/>
                    <a:pt x="362" y="350"/>
                    <a:pt x="362" y="350"/>
                  </a:cubicBezTo>
                  <a:cubicBezTo>
                    <a:pt x="362" y="350"/>
                    <a:pt x="362" y="350"/>
                    <a:pt x="362" y="350"/>
                  </a:cubicBezTo>
                  <a:cubicBezTo>
                    <a:pt x="362" y="350"/>
                    <a:pt x="362" y="350"/>
                    <a:pt x="362" y="350"/>
                  </a:cubicBezTo>
                  <a:cubicBezTo>
                    <a:pt x="363" y="350"/>
                    <a:pt x="363" y="350"/>
                    <a:pt x="363" y="350"/>
                  </a:cubicBezTo>
                  <a:cubicBezTo>
                    <a:pt x="363" y="350"/>
                    <a:pt x="363" y="350"/>
                    <a:pt x="363" y="350"/>
                  </a:cubicBezTo>
                  <a:cubicBezTo>
                    <a:pt x="363" y="351"/>
                    <a:pt x="363" y="351"/>
                    <a:pt x="363" y="351"/>
                  </a:cubicBezTo>
                  <a:cubicBezTo>
                    <a:pt x="363" y="351"/>
                    <a:pt x="363" y="351"/>
                    <a:pt x="363" y="351"/>
                  </a:cubicBezTo>
                  <a:cubicBezTo>
                    <a:pt x="364" y="351"/>
                    <a:pt x="364" y="351"/>
                    <a:pt x="364" y="351"/>
                  </a:cubicBezTo>
                  <a:cubicBezTo>
                    <a:pt x="364" y="351"/>
                    <a:pt x="364" y="350"/>
                    <a:pt x="364" y="350"/>
                  </a:cubicBezTo>
                  <a:cubicBezTo>
                    <a:pt x="364" y="350"/>
                    <a:pt x="364" y="350"/>
                    <a:pt x="364" y="350"/>
                  </a:cubicBezTo>
                  <a:cubicBezTo>
                    <a:pt x="364" y="350"/>
                    <a:pt x="364" y="350"/>
                    <a:pt x="364" y="350"/>
                  </a:cubicBezTo>
                  <a:cubicBezTo>
                    <a:pt x="365" y="350"/>
                    <a:pt x="365" y="350"/>
                    <a:pt x="365" y="350"/>
                  </a:cubicBezTo>
                  <a:cubicBezTo>
                    <a:pt x="365" y="350"/>
                    <a:pt x="365" y="350"/>
                    <a:pt x="365" y="350"/>
                  </a:cubicBezTo>
                  <a:cubicBezTo>
                    <a:pt x="365" y="350"/>
                    <a:pt x="365" y="350"/>
                    <a:pt x="365" y="350"/>
                  </a:cubicBezTo>
                  <a:cubicBezTo>
                    <a:pt x="366" y="350"/>
                    <a:pt x="366" y="350"/>
                    <a:pt x="366" y="350"/>
                  </a:cubicBezTo>
                  <a:cubicBezTo>
                    <a:pt x="367" y="350"/>
                    <a:pt x="367" y="350"/>
                    <a:pt x="367" y="350"/>
                  </a:cubicBezTo>
                  <a:cubicBezTo>
                    <a:pt x="367" y="350"/>
                    <a:pt x="367" y="350"/>
                    <a:pt x="367" y="350"/>
                  </a:cubicBezTo>
                  <a:cubicBezTo>
                    <a:pt x="367" y="350"/>
                    <a:pt x="367" y="350"/>
                    <a:pt x="367" y="350"/>
                  </a:cubicBezTo>
                  <a:cubicBezTo>
                    <a:pt x="367" y="350"/>
                    <a:pt x="367" y="350"/>
                    <a:pt x="367" y="350"/>
                  </a:cubicBezTo>
                  <a:cubicBezTo>
                    <a:pt x="367" y="350"/>
                    <a:pt x="367" y="350"/>
                    <a:pt x="367" y="350"/>
                  </a:cubicBezTo>
                  <a:cubicBezTo>
                    <a:pt x="367" y="350"/>
                    <a:pt x="367" y="350"/>
                    <a:pt x="367" y="350"/>
                  </a:cubicBezTo>
                  <a:cubicBezTo>
                    <a:pt x="367" y="350"/>
                    <a:pt x="367" y="350"/>
                    <a:pt x="367" y="350"/>
                  </a:cubicBezTo>
                  <a:cubicBezTo>
                    <a:pt x="368" y="350"/>
                    <a:pt x="368" y="350"/>
                    <a:pt x="368" y="350"/>
                  </a:cubicBezTo>
                  <a:cubicBezTo>
                    <a:pt x="368" y="349"/>
                    <a:pt x="368" y="349"/>
                    <a:pt x="368" y="349"/>
                  </a:cubicBezTo>
                  <a:cubicBezTo>
                    <a:pt x="368" y="349"/>
                    <a:pt x="368" y="349"/>
                    <a:pt x="368" y="349"/>
                  </a:cubicBezTo>
                  <a:cubicBezTo>
                    <a:pt x="369" y="350"/>
                    <a:pt x="369" y="350"/>
                    <a:pt x="369" y="350"/>
                  </a:cubicBezTo>
                  <a:cubicBezTo>
                    <a:pt x="370" y="349"/>
                    <a:pt x="370" y="349"/>
                    <a:pt x="370" y="349"/>
                  </a:cubicBezTo>
                  <a:cubicBezTo>
                    <a:pt x="370" y="349"/>
                    <a:pt x="370" y="349"/>
                    <a:pt x="370" y="349"/>
                  </a:cubicBezTo>
                  <a:cubicBezTo>
                    <a:pt x="370" y="349"/>
                    <a:pt x="370" y="349"/>
                    <a:pt x="370" y="349"/>
                  </a:cubicBezTo>
                  <a:cubicBezTo>
                    <a:pt x="370" y="349"/>
                    <a:pt x="370" y="349"/>
                    <a:pt x="370" y="349"/>
                  </a:cubicBezTo>
                  <a:cubicBezTo>
                    <a:pt x="371" y="349"/>
                    <a:pt x="371" y="349"/>
                    <a:pt x="371" y="349"/>
                  </a:cubicBezTo>
                  <a:cubicBezTo>
                    <a:pt x="371" y="348"/>
                    <a:pt x="371" y="348"/>
                    <a:pt x="371" y="348"/>
                  </a:cubicBezTo>
                  <a:cubicBezTo>
                    <a:pt x="371" y="348"/>
                    <a:pt x="371" y="348"/>
                    <a:pt x="371" y="348"/>
                  </a:cubicBezTo>
                  <a:cubicBezTo>
                    <a:pt x="372" y="348"/>
                    <a:pt x="372" y="348"/>
                    <a:pt x="372" y="348"/>
                  </a:cubicBezTo>
                  <a:cubicBezTo>
                    <a:pt x="372" y="348"/>
                    <a:pt x="372" y="348"/>
                    <a:pt x="372" y="348"/>
                  </a:cubicBezTo>
                  <a:cubicBezTo>
                    <a:pt x="372" y="348"/>
                    <a:pt x="372" y="348"/>
                    <a:pt x="372" y="348"/>
                  </a:cubicBezTo>
                  <a:cubicBezTo>
                    <a:pt x="372" y="347"/>
                    <a:pt x="372" y="347"/>
                    <a:pt x="372" y="347"/>
                  </a:cubicBezTo>
                  <a:cubicBezTo>
                    <a:pt x="372" y="347"/>
                    <a:pt x="372" y="347"/>
                    <a:pt x="372" y="347"/>
                  </a:cubicBezTo>
                  <a:cubicBezTo>
                    <a:pt x="373" y="347"/>
                    <a:pt x="373" y="347"/>
                    <a:pt x="373" y="347"/>
                  </a:cubicBezTo>
                  <a:cubicBezTo>
                    <a:pt x="373" y="347"/>
                    <a:pt x="373" y="347"/>
                    <a:pt x="373" y="347"/>
                  </a:cubicBezTo>
                  <a:cubicBezTo>
                    <a:pt x="373" y="347"/>
                    <a:pt x="373" y="347"/>
                    <a:pt x="373" y="346"/>
                  </a:cubicBezTo>
                  <a:cubicBezTo>
                    <a:pt x="373" y="346"/>
                    <a:pt x="373" y="346"/>
                    <a:pt x="373" y="346"/>
                  </a:cubicBezTo>
                  <a:cubicBezTo>
                    <a:pt x="373" y="346"/>
                    <a:pt x="373" y="346"/>
                    <a:pt x="373" y="346"/>
                  </a:cubicBezTo>
                  <a:cubicBezTo>
                    <a:pt x="372" y="346"/>
                    <a:pt x="372" y="346"/>
                    <a:pt x="372" y="346"/>
                  </a:cubicBezTo>
                  <a:cubicBezTo>
                    <a:pt x="372" y="346"/>
                    <a:pt x="372" y="346"/>
                    <a:pt x="372" y="346"/>
                  </a:cubicBezTo>
                  <a:cubicBezTo>
                    <a:pt x="372" y="346"/>
                    <a:pt x="372" y="346"/>
                    <a:pt x="372" y="346"/>
                  </a:cubicBezTo>
                  <a:cubicBezTo>
                    <a:pt x="372" y="346"/>
                    <a:pt x="372" y="346"/>
                    <a:pt x="372" y="346"/>
                  </a:cubicBezTo>
                  <a:cubicBezTo>
                    <a:pt x="372" y="346"/>
                    <a:pt x="372" y="346"/>
                    <a:pt x="372" y="346"/>
                  </a:cubicBezTo>
                  <a:cubicBezTo>
                    <a:pt x="373" y="346"/>
                    <a:pt x="373" y="346"/>
                    <a:pt x="373" y="346"/>
                  </a:cubicBezTo>
                  <a:cubicBezTo>
                    <a:pt x="373" y="346"/>
                    <a:pt x="373" y="346"/>
                    <a:pt x="373" y="346"/>
                  </a:cubicBezTo>
                  <a:cubicBezTo>
                    <a:pt x="373" y="346"/>
                    <a:pt x="373" y="346"/>
                    <a:pt x="373" y="346"/>
                  </a:cubicBezTo>
                  <a:cubicBezTo>
                    <a:pt x="373" y="346"/>
                    <a:pt x="373" y="346"/>
                    <a:pt x="373" y="346"/>
                  </a:cubicBezTo>
                  <a:cubicBezTo>
                    <a:pt x="373" y="346"/>
                    <a:pt x="373" y="346"/>
                    <a:pt x="373" y="346"/>
                  </a:cubicBezTo>
                  <a:cubicBezTo>
                    <a:pt x="373" y="346"/>
                    <a:pt x="375" y="346"/>
                    <a:pt x="375" y="346"/>
                  </a:cubicBezTo>
                  <a:cubicBezTo>
                    <a:pt x="376" y="346"/>
                    <a:pt x="376" y="346"/>
                    <a:pt x="376" y="346"/>
                  </a:cubicBezTo>
                  <a:cubicBezTo>
                    <a:pt x="376" y="345"/>
                    <a:pt x="376" y="345"/>
                    <a:pt x="376" y="345"/>
                  </a:cubicBezTo>
                  <a:cubicBezTo>
                    <a:pt x="376" y="345"/>
                    <a:pt x="376" y="345"/>
                    <a:pt x="376" y="345"/>
                  </a:cubicBezTo>
                  <a:cubicBezTo>
                    <a:pt x="376" y="345"/>
                    <a:pt x="376" y="345"/>
                    <a:pt x="376" y="345"/>
                  </a:cubicBezTo>
                  <a:cubicBezTo>
                    <a:pt x="377" y="345"/>
                    <a:pt x="377" y="345"/>
                    <a:pt x="377" y="345"/>
                  </a:cubicBezTo>
                  <a:cubicBezTo>
                    <a:pt x="377" y="344"/>
                    <a:pt x="377" y="344"/>
                    <a:pt x="377" y="344"/>
                  </a:cubicBezTo>
                  <a:cubicBezTo>
                    <a:pt x="378" y="344"/>
                    <a:pt x="378" y="344"/>
                    <a:pt x="378" y="344"/>
                  </a:cubicBezTo>
                  <a:cubicBezTo>
                    <a:pt x="378" y="344"/>
                    <a:pt x="378" y="344"/>
                    <a:pt x="378" y="344"/>
                  </a:cubicBezTo>
                  <a:cubicBezTo>
                    <a:pt x="378" y="343"/>
                    <a:pt x="378" y="343"/>
                    <a:pt x="378" y="342"/>
                  </a:cubicBezTo>
                  <a:cubicBezTo>
                    <a:pt x="378" y="342"/>
                    <a:pt x="378" y="342"/>
                    <a:pt x="378" y="342"/>
                  </a:cubicBezTo>
                  <a:cubicBezTo>
                    <a:pt x="378" y="342"/>
                    <a:pt x="378" y="342"/>
                    <a:pt x="378" y="342"/>
                  </a:cubicBezTo>
                  <a:cubicBezTo>
                    <a:pt x="378" y="342"/>
                    <a:pt x="378" y="342"/>
                    <a:pt x="378" y="342"/>
                  </a:cubicBezTo>
                  <a:cubicBezTo>
                    <a:pt x="378" y="342"/>
                    <a:pt x="378" y="342"/>
                    <a:pt x="378" y="342"/>
                  </a:cubicBezTo>
                  <a:cubicBezTo>
                    <a:pt x="378" y="341"/>
                    <a:pt x="378" y="341"/>
                    <a:pt x="378" y="341"/>
                  </a:cubicBezTo>
                  <a:cubicBezTo>
                    <a:pt x="378" y="341"/>
                    <a:pt x="378" y="341"/>
                    <a:pt x="378" y="341"/>
                  </a:cubicBezTo>
                  <a:cubicBezTo>
                    <a:pt x="378" y="341"/>
                    <a:pt x="378" y="341"/>
                    <a:pt x="378" y="341"/>
                  </a:cubicBezTo>
                  <a:cubicBezTo>
                    <a:pt x="378" y="340"/>
                    <a:pt x="378" y="340"/>
                    <a:pt x="378" y="340"/>
                  </a:cubicBezTo>
                  <a:cubicBezTo>
                    <a:pt x="378" y="339"/>
                    <a:pt x="378" y="339"/>
                    <a:pt x="378" y="339"/>
                  </a:cubicBezTo>
                  <a:cubicBezTo>
                    <a:pt x="378" y="339"/>
                    <a:pt x="378" y="339"/>
                    <a:pt x="378" y="338"/>
                  </a:cubicBezTo>
                  <a:cubicBezTo>
                    <a:pt x="379" y="338"/>
                    <a:pt x="379" y="338"/>
                    <a:pt x="379" y="338"/>
                  </a:cubicBezTo>
                  <a:cubicBezTo>
                    <a:pt x="378" y="338"/>
                    <a:pt x="378" y="338"/>
                    <a:pt x="378" y="338"/>
                  </a:cubicBezTo>
                  <a:cubicBezTo>
                    <a:pt x="379" y="338"/>
                    <a:pt x="379" y="338"/>
                    <a:pt x="379" y="338"/>
                  </a:cubicBezTo>
                  <a:cubicBezTo>
                    <a:pt x="379" y="337"/>
                    <a:pt x="379" y="337"/>
                    <a:pt x="379" y="337"/>
                  </a:cubicBezTo>
                  <a:cubicBezTo>
                    <a:pt x="379" y="337"/>
                    <a:pt x="379" y="337"/>
                    <a:pt x="379" y="337"/>
                  </a:cubicBezTo>
                  <a:cubicBezTo>
                    <a:pt x="379" y="337"/>
                    <a:pt x="379" y="337"/>
                    <a:pt x="379" y="337"/>
                  </a:cubicBezTo>
                  <a:cubicBezTo>
                    <a:pt x="379" y="336"/>
                    <a:pt x="379" y="336"/>
                    <a:pt x="379" y="336"/>
                  </a:cubicBezTo>
                  <a:cubicBezTo>
                    <a:pt x="379" y="336"/>
                    <a:pt x="379" y="336"/>
                    <a:pt x="379" y="336"/>
                  </a:cubicBezTo>
                  <a:cubicBezTo>
                    <a:pt x="380" y="335"/>
                    <a:pt x="380" y="335"/>
                    <a:pt x="380" y="335"/>
                  </a:cubicBezTo>
                  <a:cubicBezTo>
                    <a:pt x="380" y="335"/>
                    <a:pt x="380" y="335"/>
                    <a:pt x="380" y="335"/>
                  </a:cubicBezTo>
                  <a:cubicBezTo>
                    <a:pt x="380" y="335"/>
                    <a:pt x="380" y="335"/>
                    <a:pt x="380" y="335"/>
                  </a:cubicBezTo>
                  <a:cubicBezTo>
                    <a:pt x="380" y="335"/>
                    <a:pt x="380" y="335"/>
                    <a:pt x="380" y="335"/>
                  </a:cubicBezTo>
                  <a:cubicBezTo>
                    <a:pt x="380" y="334"/>
                    <a:pt x="380" y="334"/>
                    <a:pt x="380" y="334"/>
                  </a:cubicBezTo>
                  <a:cubicBezTo>
                    <a:pt x="380" y="334"/>
                    <a:pt x="380" y="334"/>
                    <a:pt x="380" y="334"/>
                  </a:cubicBezTo>
                  <a:cubicBezTo>
                    <a:pt x="381" y="334"/>
                    <a:pt x="381" y="334"/>
                    <a:pt x="381" y="334"/>
                  </a:cubicBezTo>
                  <a:cubicBezTo>
                    <a:pt x="381" y="334"/>
                    <a:pt x="381" y="334"/>
                    <a:pt x="381" y="334"/>
                  </a:cubicBezTo>
                  <a:cubicBezTo>
                    <a:pt x="381" y="334"/>
                    <a:pt x="381" y="334"/>
                    <a:pt x="381" y="334"/>
                  </a:cubicBezTo>
                  <a:cubicBezTo>
                    <a:pt x="381" y="334"/>
                    <a:pt x="381" y="334"/>
                    <a:pt x="381" y="334"/>
                  </a:cubicBezTo>
                  <a:cubicBezTo>
                    <a:pt x="381" y="333"/>
                    <a:pt x="381" y="333"/>
                    <a:pt x="381" y="333"/>
                  </a:cubicBezTo>
                  <a:cubicBezTo>
                    <a:pt x="381" y="333"/>
                    <a:pt x="381" y="333"/>
                    <a:pt x="381" y="333"/>
                  </a:cubicBezTo>
                  <a:cubicBezTo>
                    <a:pt x="381" y="333"/>
                    <a:pt x="381" y="333"/>
                    <a:pt x="381" y="333"/>
                  </a:cubicBezTo>
                  <a:cubicBezTo>
                    <a:pt x="381" y="333"/>
                    <a:pt x="381" y="333"/>
                    <a:pt x="381" y="333"/>
                  </a:cubicBezTo>
                  <a:cubicBezTo>
                    <a:pt x="381" y="333"/>
                    <a:pt x="381" y="333"/>
                    <a:pt x="381" y="333"/>
                  </a:cubicBezTo>
                  <a:cubicBezTo>
                    <a:pt x="381" y="332"/>
                    <a:pt x="381" y="332"/>
                    <a:pt x="381" y="332"/>
                  </a:cubicBezTo>
                  <a:cubicBezTo>
                    <a:pt x="382" y="332"/>
                    <a:pt x="382" y="332"/>
                    <a:pt x="382" y="332"/>
                  </a:cubicBezTo>
                  <a:cubicBezTo>
                    <a:pt x="382" y="331"/>
                    <a:pt x="382" y="331"/>
                    <a:pt x="382" y="331"/>
                  </a:cubicBezTo>
                  <a:cubicBezTo>
                    <a:pt x="382" y="331"/>
                    <a:pt x="382" y="331"/>
                    <a:pt x="382" y="331"/>
                  </a:cubicBezTo>
                  <a:cubicBezTo>
                    <a:pt x="382" y="331"/>
                    <a:pt x="382" y="331"/>
                    <a:pt x="382" y="331"/>
                  </a:cubicBezTo>
                  <a:cubicBezTo>
                    <a:pt x="382" y="331"/>
                    <a:pt x="382" y="331"/>
                    <a:pt x="382" y="331"/>
                  </a:cubicBezTo>
                  <a:cubicBezTo>
                    <a:pt x="383" y="330"/>
                    <a:pt x="383" y="330"/>
                    <a:pt x="383" y="330"/>
                  </a:cubicBezTo>
                  <a:cubicBezTo>
                    <a:pt x="383" y="330"/>
                    <a:pt x="383" y="330"/>
                    <a:pt x="383" y="330"/>
                  </a:cubicBezTo>
                  <a:cubicBezTo>
                    <a:pt x="383" y="330"/>
                    <a:pt x="383" y="329"/>
                    <a:pt x="384" y="329"/>
                  </a:cubicBezTo>
                  <a:cubicBezTo>
                    <a:pt x="384" y="329"/>
                    <a:pt x="384" y="329"/>
                    <a:pt x="384" y="329"/>
                  </a:cubicBezTo>
                  <a:cubicBezTo>
                    <a:pt x="384" y="329"/>
                    <a:pt x="384" y="329"/>
                    <a:pt x="384" y="329"/>
                  </a:cubicBezTo>
                  <a:cubicBezTo>
                    <a:pt x="384" y="328"/>
                    <a:pt x="384" y="328"/>
                    <a:pt x="384" y="328"/>
                  </a:cubicBezTo>
                  <a:cubicBezTo>
                    <a:pt x="384" y="328"/>
                    <a:pt x="384" y="328"/>
                    <a:pt x="384" y="328"/>
                  </a:cubicBezTo>
                  <a:cubicBezTo>
                    <a:pt x="384" y="328"/>
                    <a:pt x="384" y="328"/>
                    <a:pt x="384" y="328"/>
                  </a:cubicBezTo>
                  <a:cubicBezTo>
                    <a:pt x="384" y="328"/>
                    <a:pt x="384" y="328"/>
                    <a:pt x="384" y="328"/>
                  </a:cubicBezTo>
                  <a:cubicBezTo>
                    <a:pt x="384" y="328"/>
                    <a:pt x="384" y="328"/>
                    <a:pt x="384" y="328"/>
                  </a:cubicBezTo>
                  <a:cubicBezTo>
                    <a:pt x="384" y="328"/>
                    <a:pt x="384" y="328"/>
                    <a:pt x="384" y="328"/>
                  </a:cubicBezTo>
                  <a:cubicBezTo>
                    <a:pt x="384" y="327"/>
                    <a:pt x="384" y="327"/>
                    <a:pt x="384" y="327"/>
                  </a:cubicBezTo>
                  <a:cubicBezTo>
                    <a:pt x="385" y="327"/>
                    <a:pt x="385" y="327"/>
                    <a:pt x="385" y="327"/>
                  </a:cubicBezTo>
                  <a:cubicBezTo>
                    <a:pt x="384" y="327"/>
                    <a:pt x="384" y="327"/>
                    <a:pt x="384" y="327"/>
                  </a:cubicBezTo>
                  <a:cubicBezTo>
                    <a:pt x="385" y="327"/>
                    <a:pt x="385" y="327"/>
                    <a:pt x="385" y="327"/>
                  </a:cubicBezTo>
                  <a:cubicBezTo>
                    <a:pt x="385" y="327"/>
                    <a:pt x="385" y="327"/>
                    <a:pt x="385" y="327"/>
                  </a:cubicBezTo>
                  <a:cubicBezTo>
                    <a:pt x="385" y="327"/>
                    <a:pt x="385" y="327"/>
                    <a:pt x="385" y="327"/>
                  </a:cubicBezTo>
                  <a:cubicBezTo>
                    <a:pt x="385" y="326"/>
                    <a:pt x="385" y="326"/>
                    <a:pt x="385" y="326"/>
                  </a:cubicBezTo>
                  <a:cubicBezTo>
                    <a:pt x="385" y="326"/>
                    <a:pt x="385" y="326"/>
                    <a:pt x="385" y="326"/>
                  </a:cubicBezTo>
                  <a:cubicBezTo>
                    <a:pt x="385" y="326"/>
                    <a:pt x="385" y="326"/>
                    <a:pt x="385" y="326"/>
                  </a:cubicBezTo>
                  <a:cubicBezTo>
                    <a:pt x="385" y="325"/>
                    <a:pt x="385" y="325"/>
                    <a:pt x="385" y="325"/>
                  </a:cubicBezTo>
                  <a:cubicBezTo>
                    <a:pt x="385" y="325"/>
                    <a:pt x="385" y="325"/>
                    <a:pt x="385" y="325"/>
                  </a:cubicBezTo>
                  <a:cubicBezTo>
                    <a:pt x="385" y="325"/>
                    <a:pt x="385" y="325"/>
                    <a:pt x="385" y="325"/>
                  </a:cubicBezTo>
                  <a:cubicBezTo>
                    <a:pt x="385" y="324"/>
                    <a:pt x="385" y="324"/>
                    <a:pt x="385" y="324"/>
                  </a:cubicBezTo>
                  <a:cubicBezTo>
                    <a:pt x="385" y="324"/>
                    <a:pt x="385" y="324"/>
                    <a:pt x="385" y="324"/>
                  </a:cubicBezTo>
                  <a:cubicBezTo>
                    <a:pt x="385" y="323"/>
                    <a:pt x="385" y="323"/>
                    <a:pt x="385" y="323"/>
                  </a:cubicBezTo>
                  <a:cubicBezTo>
                    <a:pt x="385" y="323"/>
                    <a:pt x="385" y="323"/>
                    <a:pt x="385" y="323"/>
                  </a:cubicBezTo>
                  <a:cubicBezTo>
                    <a:pt x="385" y="323"/>
                    <a:pt x="385" y="323"/>
                    <a:pt x="385" y="323"/>
                  </a:cubicBezTo>
                  <a:cubicBezTo>
                    <a:pt x="385" y="323"/>
                    <a:pt x="385" y="323"/>
                    <a:pt x="385" y="323"/>
                  </a:cubicBezTo>
                  <a:cubicBezTo>
                    <a:pt x="384" y="322"/>
                    <a:pt x="384" y="322"/>
                    <a:pt x="384" y="322"/>
                  </a:cubicBezTo>
                  <a:cubicBezTo>
                    <a:pt x="384" y="322"/>
                    <a:pt x="384" y="322"/>
                    <a:pt x="384" y="322"/>
                  </a:cubicBezTo>
                  <a:cubicBezTo>
                    <a:pt x="384" y="322"/>
                    <a:pt x="384" y="322"/>
                    <a:pt x="384" y="322"/>
                  </a:cubicBezTo>
                  <a:cubicBezTo>
                    <a:pt x="384" y="322"/>
                    <a:pt x="384" y="322"/>
                    <a:pt x="384" y="322"/>
                  </a:cubicBezTo>
                  <a:cubicBezTo>
                    <a:pt x="384" y="321"/>
                    <a:pt x="384" y="321"/>
                    <a:pt x="384" y="321"/>
                  </a:cubicBezTo>
                  <a:cubicBezTo>
                    <a:pt x="384" y="321"/>
                    <a:pt x="384" y="321"/>
                    <a:pt x="384" y="321"/>
                  </a:cubicBezTo>
                  <a:cubicBezTo>
                    <a:pt x="384" y="320"/>
                    <a:pt x="384" y="320"/>
                    <a:pt x="384" y="320"/>
                  </a:cubicBezTo>
                  <a:cubicBezTo>
                    <a:pt x="384" y="320"/>
                    <a:pt x="384" y="320"/>
                    <a:pt x="384" y="320"/>
                  </a:cubicBezTo>
                  <a:cubicBezTo>
                    <a:pt x="384" y="320"/>
                    <a:pt x="384" y="320"/>
                    <a:pt x="384" y="320"/>
                  </a:cubicBezTo>
                  <a:cubicBezTo>
                    <a:pt x="384" y="320"/>
                    <a:pt x="384" y="320"/>
                    <a:pt x="384" y="320"/>
                  </a:cubicBezTo>
                  <a:cubicBezTo>
                    <a:pt x="384" y="320"/>
                    <a:pt x="384" y="320"/>
                    <a:pt x="384" y="320"/>
                  </a:cubicBezTo>
                  <a:cubicBezTo>
                    <a:pt x="384" y="320"/>
                    <a:pt x="384" y="320"/>
                    <a:pt x="384" y="320"/>
                  </a:cubicBezTo>
                  <a:cubicBezTo>
                    <a:pt x="384" y="319"/>
                    <a:pt x="384" y="319"/>
                    <a:pt x="384" y="319"/>
                  </a:cubicBezTo>
                  <a:cubicBezTo>
                    <a:pt x="384" y="319"/>
                    <a:pt x="384" y="319"/>
                    <a:pt x="384" y="319"/>
                  </a:cubicBezTo>
                  <a:cubicBezTo>
                    <a:pt x="384" y="319"/>
                    <a:pt x="384" y="319"/>
                    <a:pt x="384" y="319"/>
                  </a:cubicBezTo>
                  <a:cubicBezTo>
                    <a:pt x="384" y="319"/>
                    <a:pt x="384" y="319"/>
                    <a:pt x="384" y="319"/>
                  </a:cubicBezTo>
                  <a:cubicBezTo>
                    <a:pt x="384" y="318"/>
                    <a:pt x="384" y="318"/>
                    <a:pt x="384" y="318"/>
                  </a:cubicBezTo>
                  <a:cubicBezTo>
                    <a:pt x="384" y="318"/>
                    <a:pt x="384" y="318"/>
                    <a:pt x="384" y="318"/>
                  </a:cubicBezTo>
                  <a:cubicBezTo>
                    <a:pt x="384" y="317"/>
                    <a:pt x="384" y="317"/>
                    <a:pt x="384" y="317"/>
                  </a:cubicBezTo>
                  <a:cubicBezTo>
                    <a:pt x="384" y="317"/>
                    <a:pt x="384" y="317"/>
                    <a:pt x="384" y="317"/>
                  </a:cubicBezTo>
                  <a:cubicBezTo>
                    <a:pt x="385" y="316"/>
                    <a:pt x="385" y="316"/>
                    <a:pt x="385" y="316"/>
                  </a:cubicBezTo>
                  <a:cubicBezTo>
                    <a:pt x="386" y="315"/>
                    <a:pt x="387" y="315"/>
                    <a:pt x="388" y="314"/>
                  </a:cubicBezTo>
                  <a:cubicBezTo>
                    <a:pt x="388" y="314"/>
                    <a:pt x="388" y="314"/>
                    <a:pt x="389" y="313"/>
                  </a:cubicBezTo>
                  <a:cubicBezTo>
                    <a:pt x="389" y="313"/>
                    <a:pt x="389" y="313"/>
                    <a:pt x="389" y="313"/>
                  </a:cubicBezTo>
                  <a:cubicBezTo>
                    <a:pt x="389" y="313"/>
                    <a:pt x="389" y="313"/>
                    <a:pt x="389" y="313"/>
                  </a:cubicBezTo>
                  <a:cubicBezTo>
                    <a:pt x="389" y="313"/>
                    <a:pt x="389" y="313"/>
                    <a:pt x="389" y="313"/>
                  </a:cubicBezTo>
                  <a:cubicBezTo>
                    <a:pt x="390" y="313"/>
                    <a:pt x="391" y="312"/>
                    <a:pt x="391" y="312"/>
                  </a:cubicBezTo>
                  <a:cubicBezTo>
                    <a:pt x="392" y="312"/>
                    <a:pt x="392" y="312"/>
                    <a:pt x="392" y="312"/>
                  </a:cubicBezTo>
                  <a:cubicBezTo>
                    <a:pt x="392" y="311"/>
                    <a:pt x="392" y="311"/>
                    <a:pt x="392" y="311"/>
                  </a:cubicBezTo>
                  <a:cubicBezTo>
                    <a:pt x="392" y="311"/>
                    <a:pt x="392" y="311"/>
                    <a:pt x="392" y="311"/>
                  </a:cubicBezTo>
                  <a:cubicBezTo>
                    <a:pt x="393" y="311"/>
                    <a:pt x="393" y="311"/>
                    <a:pt x="394" y="311"/>
                  </a:cubicBezTo>
                  <a:cubicBezTo>
                    <a:pt x="395" y="310"/>
                    <a:pt x="395" y="310"/>
                    <a:pt x="395" y="310"/>
                  </a:cubicBezTo>
                  <a:cubicBezTo>
                    <a:pt x="395" y="310"/>
                    <a:pt x="395" y="310"/>
                    <a:pt x="395" y="310"/>
                  </a:cubicBezTo>
                  <a:cubicBezTo>
                    <a:pt x="395" y="309"/>
                    <a:pt x="395" y="309"/>
                    <a:pt x="395" y="309"/>
                  </a:cubicBezTo>
                  <a:cubicBezTo>
                    <a:pt x="395" y="309"/>
                    <a:pt x="395" y="309"/>
                    <a:pt x="395" y="309"/>
                  </a:cubicBezTo>
                  <a:cubicBezTo>
                    <a:pt x="396" y="309"/>
                    <a:pt x="396" y="309"/>
                    <a:pt x="396" y="309"/>
                  </a:cubicBezTo>
                  <a:cubicBezTo>
                    <a:pt x="396" y="309"/>
                    <a:pt x="396" y="309"/>
                    <a:pt x="396" y="309"/>
                  </a:cubicBezTo>
                  <a:cubicBezTo>
                    <a:pt x="396" y="308"/>
                    <a:pt x="396" y="308"/>
                    <a:pt x="396" y="308"/>
                  </a:cubicBezTo>
                  <a:cubicBezTo>
                    <a:pt x="397" y="308"/>
                    <a:pt x="397" y="308"/>
                    <a:pt x="397" y="308"/>
                  </a:cubicBezTo>
                  <a:cubicBezTo>
                    <a:pt x="397" y="308"/>
                    <a:pt x="397" y="308"/>
                    <a:pt x="397" y="308"/>
                  </a:cubicBezTo>
                  <a:cubicBezTo>
                    <a:pt x="397" y="308"/>
                    <a:pt x="397" y="308"/>
                    <a:pt x="397" y="308"/>
                  </a:cubicBezTo>
                  <a:cubicBezTo>
                    <a:pt x="397" y="308"/>
                    <a:pt x="397" y="308"/>
                    <a:pt x="397" y="308"/>
                  </a:cubicBezTo>
                  <a:cubicBezTo>
                    <a:pt x="398" y="307"/>
                    <a:pt x="398" y="307"/>
                    <a:pt x="398" y="307"/>
                  </a:cubicBezTo>
                  <a:cubicBezTo>
                    <a:pt x="398" y="308"/>
                    <a:pt x="398" y="308"/>
                    <a:pt x="398" y="308"/>
                  </a:cubicBezTo>
                  <a:cubicBezTo>
                    <a:pt x="399" y="307"/>
                    <a:pt x="399" y="307"/>
                    <a:pt x="399" y="307"/>
                  </a:cubicBezTo>
                  <a:cubicBezTo>
                    <a:pt x="399" y="307"/>
                    <a:pt x="399" y="307"/>
                    <a:pt x="399" y="307"/>
                  </a:cubicBezTo>
                  <a:cubicBezTo>
                    <a:pt x="400" y="306"/>
                    <a:pt x="400" y="306"/>
                    <a:pt x="400" y="306"/>
                  </a:cubicBezTo>
                  <a:cubicBezTo>
                    <a:pt x="400" y="307"/>
                    <a:pt x="400" y="307"/>
                    <a:pt x="400" y="307"/>
                  </a:cubicBezTo>
                  <a:cubicBezTo>
                    <a:pt x="400" y="306"/>
                    <a:pt x="400" y="306"/>
                    <a:pt x="400" y="306"/>
                  </a:cubicBezTo>
                  <a:cubicBezTo>
                    <a:pt x="400" y="306"/>
                    <a:pt x="400" y="306"/>
                    <a:pt x="400" y="306"/>
                  </a:cubicBezTo>
                  <a:cubicBezTo>
                    <a:pt x="401" y="306"/>
                    <a:pt x="401" y="306"/>
                    <a:pt x="401" y="306"/>
                  </a:cubicBezTo>
                  <a:cubicBezTo>
                    <a:pt x="401" y="306"/>
                    <a:pt x="401" y="306"/>
                    <a:pt x="401" y="306"/>
                  </a:cubicBezTo>
                  <a:cubicBezTo>
                    <a:pt x="401" y="306"/>
                    <a:pt x="401" y="306"/>
                    <a:pt x="401" y="306"/>
                  </a:cubicBezTo>
                  <a:cubicBezTo>
                    <a:pt x="401" y="306"/>
                    <a:pt x="401" y="306"/>
                    <a:pt x="401" y="306"/>
                  </a:cubicBezTo>
                  <a:cubicBezTo>
                    <a:pt x="402" y="306"/>
                    <a:pt x="401" y="305"/>
                    <a:pt x="402" y="305"/>
                  </a:cubicBezTo>
                  <a:cubicBezTo>
                    <a:pt x="402" y="305"/>
                    <a:pt x="402" y="305"/>
                    <a:pt x="402" y="305"/>
                  </a:cubicBezTo>
                  <a:cubicBezTo>
                    <a:pt x="403" y="304"/>
                    <a:pt x="403" y="304"/>
                    <a:pt x="403" y="304"/>
                  </a:cubicBezTo>
                  <a:cubicBezTo>
                    <a:pt x="403" y="304"/>
                    <a:pt x="403" y="304"/>
                    <a:pt x="403" y="304"/>
                  </a:cubicBezTo>
                  <a:cubicBezTo>
                    <a:pt x="404" y="304"/>
                    <a:pt x="404" y="304"/>
                    <a:pt x="404" y="304"/>
                  </a:cubicBezTo>
                  <a:cubicBezTo>
                    <a:pt x="404" y="304"/>
                    <a:pt x="404" y="304"/>
                    <a:pt x="404" y="304"/>
                  </a:cubicBezTo>
                  <a:cubicBezTo>
                    <a:pt x="404" y="304"/>
                    <a:pt x="405" y="303"/>
                    <a:pt x="405" y="303"/>
                  </a:cubicBezTo>
                  <a:cubicBezTo>
                    <a:pt x="405" y="303"/>
                    <a:pt x="405" y="303"/>
                    <a:pt x="405" y="303"/>
                  </a:cubicBezTo>
                  <a:cubicBezTo>
                    <a:pt x="405" y="303"/>
                    <a:pt x="405" y="303"/>
                    <a:pt x="405" y="303"/>
                  </a:cubicBezTo>
                  <a:cubicBezTo>
                    <a:pt x="407" y="301"/>
                    <a:pt x="407" y="301"/>
                    <a:pt x="407" y="301"/>
                  </a:cubicBezTo>
                  <a:cubicBezTo>
                    <a:pt x="407" y="302"/>
                    <a:pt x="407" y="301"/>
                    <a:pt x="407" y="301"/>
                  </a:cubicBezTo>
                  <a:cubicBezTo>
                    <a:pt x="408" y="301"/>
                    <a:pt x="408" y="301"/>
                    <a:pt x="408" y="301"/>
                  </a:cubicBezTo>
                  <a:cubicBezTo>
                    <a:pt x="408" y="301"/>
                    <a:pt x="408" y="301"/>
                    <a:pt x="408" y="301"/>
                  </a:cubicBezTo>
                  <a:cubicBezTo>
                    <a:pt x="408" y="301"/>
                    <a:pt x="408" y="301"/>
                    <a:pt x="408" y="301"/>
                  </a:cubicBezTo>
                  <a:cubicBezTo>
                    <a:pt x="408" y="301"/>
                    <a:pt x="408" y="301"/>
                    <a:pt x="408" y="301"/>
                  </a:cubicBezTo>
                  <a:cubicBezTo>
                    <a:pt x="409" y="301"/>
                    <a:pt x="409" y="301"/>
                    <a:pt x="409" y="301"/>
                  </a:cubicBezTo>
                  <a:cubicBezTo>
                    <a:pt x="409" y="301"/>
                    <a:pt x="409" y="301"/>
                    <a:pt x="409" y="301"/>
                  </a:cubicBezTo>
                  <a:cubicBezTo>
                    <a:pt x="410" y="300"/>
                    <a:pt x="410" y="300"/>
                    <a:pt x="410" y="300"/>
                  </a:cubicBezTo>
                  <a:cubicBezTo>
                    <a:pt x="410" y="300"/>
                    <a:pt x="410" y="300"/>
                    <a:pt x="410" y="300"/>
                  </a:cubicBezTo>
                  <a:cubicBezTo>
                    <a:pt x="410" y="300"/>
                    <a:pt x="410" y="300"/>
                    <a:pt x="410" y="300"/>
                  </a:cubicBezTo>
                  <a:cubicBezTo>
                    <a:pt x="410" y="300"/>
                    <a:pt x="410" y="300"/>
                    <a:pt x="410" y="300"/>
                  </a:cubicBezTo>
                  <a:cubicBezTo>
                    <a:pt x="411" y="300"/>
                    <a:pt x="411" y="300"/>
                    <a:pt x="411" y="300"/>
                  </a:cubicBezTo>
                  <a:cubicBezTo>
                    <a:pt x="411" y="300"/>
                    <a:pt x="411" y="300"/>
                    <a:pt x="411" y="300"/>
                  </a:cubicBezTo>
                  <a:cubicBezTo>
                    <a:pt x="411" y="300"/>
                    <a:pt x="411" y="300"/>
                    <a:pt x="411" y="300"/>
                  </a:cubicBezTo>
                  <a:cubicBezTo>
                    <a:pt x="411" y="300"/>
                    <a:pt x="411" y="300"/>
                    <a:pt x="411" y="300"/>
                  </a:cubicBezTo>
                  <a:cubicBezTo>
                    <a:pt x="412" y="300"/>
                    <a:pt x="412" y="299"/>
                    <a:pt x="412" y="299"/>
                  </a:cubicBezTo>
                  <a:cubicBezTo>
                    <a:pt x="412" y="299"/>
                    <a:pt x="412" y="299"/>
                    <a:pt x="413" y="299"/>
                  </a:cubicBezTo>
                  <a:cubicBezTo>
                    <a:pt x="413" y="299"/>
                    <a:pt x="413" y="299"/>
                    <a:pt x="413" y="299"/>
                  </a:cubicBezTo>
                  <a:cubicBezTo>
                    <a:pt x="413" y="299"/>
                    <a:pt x="413" y="299"/>
                    <a:pt x="413" y="299"/>
                  </a:cubicBezTo>
                  <a:cubicBezTo>
                    <a:pt x="413" y="299"/>
                    <a:pt x="413" y="299"/>
                    <a:pt x="413" y="299"/>
                  </a:cubicBezTo>
                  <a:cubicBezTo>
                    <a:pt x="414" y="298"/>
                    <a:pt x="414" y="298"/>
                    <a:pt x="414" y="298"/>
                  </a:cubicBezTo>
                  <a:cubicBezTo>
                    <a:pt x="415" y="299"/>
                    <a:pt x="415" y="299"/>
                    <a:pt x="415" y="299"/>
                  </a:cubicBezTo>
                  <a:cubicBezTo>
                    <a:pt x="415" y="298"/>
                    <a:pt x="415" y="298"/>
                    <a:pt x="415" y="298"/>
                  </a:cubicBezTo>
                  <a:cubicBezTo>
                    <a:pt x="416" y="298"/>
                    <a:pt x="416" y="298"/>
                    <a:pt x="416" y="298"/>
                  </a:cubicBezTo>
                  <a:cubicBezTo>
                    <a:pt x="416" y="298"/>
                    <a:pt x="416" y="298"/>
                    <a:pt x="416" y="298"/>
                  </a:cubicBezTo>
                  <a:cubicBezTo>
                    <a:pt x="416" y="298"/>
                    <a:pt x="416" y="298"/>
                    <a:pt x="416" y="298"/>
                  </a:cubicBezTo>
                  <a:cubicBezTo>
                    <a:pt x="417" y="298"/>
                    <a:pt x="417" y="298"/>
                    <a:pt x="417" y="298"/>
                  </a:cubicBezTo>
                  <a:cubicBezTo>
                    <a:pt x="417" y="297"/>
                    <a:pt x="417" y="297"/>
                    <a:pt x="417" y="297"/>
                  </a:cubicBezTo>
                  <a:cubicBezTo>
                    <a:pt x="417" y="297"/>
                    <a:pt x="417" y="297"/>
                    <a:pt x="417" y="297"/>
                  </a:cubicBezTo>
                  <a:cubicBezTo>
                    <a:pt x="417" y="297"/>
                    <a:pt x="417" y="297"/>
                    <a:pt x="417" y="297"/>
                  </a:cubicBezTo>
                  <a:cubicBezTo>
                    <a:pt x="418" y="296"/>
                    <a:pt x="418" y="296"/>
                    <a:pt x="418" y="296"/>
                  </a:cubicBezTo>
                  <a:cubicBezTo>
                    <a:pt x="418" y="296"/>
                    <a:pt x="418" y="296"/>
                    <a:pt x="418" y="296"/>
                  </a:cubicBezTo>
                  <a:cubicBezTo>
                    <a:pt x="418" y="296"/>
                    <a:pt x="418" y="296"/>
                    <a:pt x="418" y="296"/>
                  </a:cubicBezTo>
                  <a:cubicBezTo>
                    <a:pt x="418" y="296"/>
                    <a:pt x="418" y="296"/>
                    <a:pt x="418" y="296"/>
                  </a:cubicBezTo>
                  <a:cubicBezTo>
                    <a:pt x="418" y="296"/>
                    <a:pt x="418" y="296"/>
                    <a:pt x="418" y="296"/>
                  </a:cubicBezTo>
                  <a:cubicBezTo>
                    <a:pt x="418" y="296"/>
                    <a:pt x="418" y="296"/>
                    <a:pt x="418" y="296"/>
                  </a:cubicBezTo>
                  <a:cubicBezTo>
                    <a:pt x="418" y="296"/>
                    <a:pt x="418" y="296"/>
                    <a:pt x="418" y="296"/>
                  </a:cubicBezTo>
                  <a:cubicBezTo>
                    <a:pt x="418" y="295"/>
                    <a:pt x="418" y="295"/>
                    <a:pt x="418" y="295"/>
                  </a:cubicBezTo>
                  <a:cubicBezTo>
                    <a:pt x="419" y="295"/>
                    <a:pt x="419" y="295"/>
                    <a:pt x="419" y="295"/>
                  </a:cubicBezTo>
                  <a:cubicBezTo>
                    <a:pt x="420" y="295"/>
                    <a:pt x="420" y="295"/>
                    <a:pt x="420" y="295"/>
                  </a:cubicBezTo>
                  <a:cubicBezTo>
                    <a:pt x="420" y="295"/>
                    <a:pt x="420" y="295"/>
                    <a:pt x="420" y="295"/>
                  </a:cubicBezTo>
                  <a:cubicBezTo>
                    <a:pt x="420" y="294"/>
                    <a:pt x="420" y="294"/>
                    <a:pt x="420" y="294"/>
                  </a:cubicBezTo>
                  <a:cubicBezTo>
                    <a:pt x="420" y="295"/>
                    <a:pt x="420" y="295"/>
                    <a:pt x="420" y="295"/>
                  </a:cubicBezTo>
                  <a:cubicBezTo>
                    <a:pt x="421" y="294"/>
                    <a:pt x="421" y="294"/>
                    <a:pt x="422" y="294"/>
                  </a:cubicBezTo>
                  <a:cubicBezTo>
                    <a:pt x="422" y="294"/>
                    <a:pt x="422" y="294"/>
                    <a:pt x="422" y="294"/>
                  </a:cubicBezTo>
                  <a:cubicBezTo>
                    <a:pt x="422" y="293"/>
                    <a:pt x="422" y="293"/>
                    <a:pt x="422" y="293"/>
                  </a:cubicBezTo>
                  <a:cubicBezTo>
                    <a:pt x="422" y="293"/>
                    <a:pt x="422" y="293"/>
                    <a:pt x="422" y="293"/>
                  </a:cubicBezTo>
                  <a:cubicBezTo>
                    <a:pt x="423" y="293"/>
                    <a:pt x="423" y="293"/>
                    <a:pt x="423" y="293"/>
                  </a:cubicBezTo>
                  <a:cubicBezTo>
                    <a:pt x="422" y="293"/>
                    <a:pt x="422" y="293"/>
                    <a:pt x="422" y="293"/>
                  </a:cubicBezTo>
                  <a:cubicBezTo>
                    <a:pt x="422" y="293"/>
                    <a:pt x="422" y="293"/>
                    <a:pt x="422" y="293"/>
                  </a:cubicBezTo>
                  <a:cubicBezTo>
                    <a:pt x="421" y="292"/>
                    <a:pt x="421" y="292"/>
                    <a:pt x="421" y="292"/>
                  </a:cubicBezTo>
                  <a:cubicBezTo>
                    <a:pt x="422" y="292"/>
                    <a:pt x="422" y="292"/>
                    <a:pt x="422" y="292"/>
                  </a:cubicBezTo>
                  <a:cubicBezTo>
                    <a:pt x="422" y="292"/>
                    <a:pt x="422" y="292"/>
                    <a:pt x="422" y="292"/>
                  </a:cubicBezTo>
                  <a:cubicBezTo>
                    <a:pt x="422" y="292"/>
                    <a:pt x="422" y="292"/>
                    <a:pt x="422" y="292"/>
                  </a:cubicBezTo>
                  <a:cubicBezTo>
                    <a:pt x="422" y="292"/>
                    <a:pt x="422" y="292"/>
                    <a:pt x="422" y="292"/>
                  </a:cubicBezTo>
                  <a:cubicBezTo>
                    <a:pt x="423" y="291"/>
                    <a:pt x="423" y="291"/>
                    <a:pt x="423" y="291"/>
                  </a:cubicBezTo>
                  <a:cubicBezTo>
                    <a:pt x="423" y="291"/>
                    <a:pt x="424" y="291"/>
                    <a:pt x="424" y="291"/>
                  </a:cubicBezTo>
                  <a:cubicBezTo>
                    <a:pt x="424" y="290"/>
                    <a:pt x="424" y="290"/>
                    <a:pt x="424" y="290"/>
                  </a:cubicBezTo>
                  <a:cubicBezTo>
                    <a:pt x="424" y="291"/>
                    <a:pt x="424" y="291"/>
                    <a:pt x="424" y="291"/>
                  </a:cubicBezTo>
                  <a:cubicBezTo>
                    <a:pt x="425" y="290"/>
                    <a:pt x="425" y="290"/>
                    <a:pt x="425" y="290"/>
                  </a:cubicBezTo>
                  <a:cubicBezTo>
                    <a:pt x="425" y="290"/>
                    <a:pt x="425" y="290"/>
                    <a:pt x="425" y="290"/>
                  </a:cubicBezTo>
                  <a:cubicBezTo>
                    <a:pt x="425" y="290"/>
                    <a:pt x="425" y="290"/>
                    <a:pt x="425" y="289"/>
                  </a:cubicBezTo>
                  <a:cubicBezTo>
                    <a:pt x="426" y="290"/>
                    <a:pt x="426" y="290"/>
                    <a:pt x="426" y="290"/>
                  </a:cubicBezTo>
                  <a:cubicBezTo>
                    <a:pt x="426" y="289"/>
                    <a:pt x="426" y="289"/>
                    <a:pt x="426" y="289"/>
                  </a:cubicBezTo>
                  <a:cubicBezTo>
                    <a:pt x="426" y="289"/>
                    <a:pt x="426" y="289"/>
                    <a:pt x="426" y="289"/>
                  </a:cubicBezTo>
                  <a:cubicBezTo>
                    <a:pt x="426" y="289"/>
                    <a:pt x="426" y="289"/>
                    <a:pt x="426" y="289"/>
                  </a:cubicBezTo>
                  <a:cubicBezTo>
                    <a:pt x="427" y="290"/>
                    <a:pt x="427" y="290"/>
                    <a:pt x="427" y="290"/>
                  </a:cubicBezTo>
                  <a:cubicBezTo>
                    <a:pt x="427" y="289"/>
                    <a:pt x="427" y="289"/>
                    <a:pt x="427" y="289"/>
                  </a:cubicBezTo>
                  <a:cubicBezTo>
                    <a:pt x="427" y="289"/>
                    <a:pt x="427" y="289"/>
                    <a:pt x="427" y="289"/>
                  </a:cubicBezTo>
                  <a:cubicBezTo>
                    <a:pt x="427" y="289"/>
                    <a:pt x="427" y="289"/>
                    <a:pt x="427" y="289"/>
                  </a:cubicBezTo>
                  <a:cubicBezTo>
                    <a:pt x="428" y="288"/>
                    <a:pt x="428" y="288"/>
                    <a:pt x="428" y="288"/>
                  </a:cubicBezTo>
                  <a:cubicBezTo>
                    <a:pt x="428" y="289"/>
                    <a:pt x="428" y="289"/>
                    <a:pt x="428" y="289"/>
                  </a:cubicBezTo>
                  <a:cubicBezTo>
                    <a:pt x="429" y="288"/>
                    <a:pt x="429" y="288"/>
                    <a:pt x="429" y="288"/>
                  </a:cubicBezTo>
                  <a:cubicBezTo>
                    <a:pt x="428" y="288"/>
                    <a:pt x="428" y="288"/>
                    <a:pt x="428" y="288"/>
                  </a:cubicBezTo>
                  <a:cubicBezTo>
                    <a:pt x="429" y="288"/>
                    <a:pt x="429" y="288"/>
                    <a:pt x="429" y="288"/>
                  </a:cubicBezTo>
                  <a:cubicBezTo>
                    <a:pt x="429" y="288"/>
                    <a:pt x="429" y="288"/>
                    <a:pt x="429" y="288"/>
                  </a:cubicBezTo>
                  <a:cubicBezTo>
                    <a:pt x="430" y="287"/>
                    <a:pt x="430" y="287"/>
                    <a:pt x="430" y="287"/>
                  </a:cubicBezTo>
                  <a:cubicBezTo>
                    <a:pt x="430" y="287"/>
                    <a:pt x="430" y="287"/>
                    <a:pt x="430" y="287"/>
                  </a:cubicBezTo>
                  <a:cubicBezTo>
                    <a:pt x="431" y="287"/>
                    <a:pt x="431" y="287"/>
                    <a:pt x="431" y="287"/>
                  </a:cubicBezTo>
                  <a:cubicBezTo>
                    <a:pt x="430" y="287"/>
                    <a:pt x="430" y="287"/>
                    <a:pt x="430" y="287"/>
                  </a:cubicBezTo>
                  <a:cubicBezTo>
                    <a:pt x="430" y="288"/>
                    <a:pt x="430" y="288"/>
                    <a:pt x="430" y="288"/>
                  </a:cubicBezTo>
                  <a:cubicBezTo>
                    <a:pt x="431" y="288"/>
                    <a:pt x="431" y="288"/>
                    <a:pt x="431" y="288"/>
                  </a:cubicBezTo>
                  <a:cubicBezTo>
                    <a:pt x="431" y="288"/>
                    <a:pt x="431" y="288"/>
                    <a:pt x="431" y="288"/>
                  </a:cubicBezTo>
                  <a:cubicBezTo>
                    <a:pt x="431" y="288"/>
                    <a:pt x="431" y="288"/>
                    <a:pt x="431" y="288"/>
                  </a:cubicBezTo>
                  <a:cubicBezTo>
                    <a:pt x="430" y="288"/>
                    <a:pt x="430" y="288"/>
                    <a:pt x="430" y="288"/>
                  </a:cubicBezTo>
                  <a:cubicBezTo>
                    <a:pt x="431" y="288"/>
                    <a:pt x="431" y="288"/>
                    <a:pt x="431" y="288"/>
                  </a:cubicBezTo>
                  <a:cubicBezTo>
                    <a:pt x="431" y="289"/>
                    <a:pt x="431" y="289"/>
                    <a:pt x="431" y="289"/>
                  </a:cubicBezTo>
                  <a:cubicBezTo>
                    <a:pt x="431" y="289"/>
                    <a:pt x="431" y="289"/>
                    <a:pt x="431" y="289"/>
                  </a:cubicBezTo>
                  <a:cubicBezTo>
                    <a:pt x="431" y="289"/>
                    <a:pt x="431" y="289"/>
                    <a:pt x="431" y="289"/>
                  </a:cubicBezTo>
                  <a:cubicBezTo>
                    <a:pt x="432" y="289"/>
                    <a:pt x="432" y="289"/>
                    <a:pt x="432" y="289"/>
                  </a:cubicBezTo>
                  <a:cubicBezTo>
                    <a:pt x="432" y="289"/>
                    <a:pt x="432" y="289"/>
                    <a:pt x="432" y="289"/>
                  </a:cubicBezTo>
                  <a:cubicBezTo>
                    <a:pt x="432" y="289"/>
                    <a:pt x="432" y="289"/>
                    <a:pt x="433" y="288"/>
                  </a:cubicBezTo>
                  <a:cubicBezTo>
                    <a:pt x="433" y="288"/>
                    <a:pt x="433" y="288"/>
                    <a:pt x="433" y="288"/>
                  </a:cubicBezTo>
                  <a:cubicBezTo>
                    <a:pt x="433" y="289"/>
                    <a:pt x="433" y="289"/>
                    <a:pt x="433" y="289"/>
                  </a:cubicBezTo>
                  <a:cubicBezTo>
                    <a:pt x="432" y="288"/>
                    <a:pt x="432" y="288"/>
                    <a:pt x="432" y="288"/>
                  </a:cubicBezTo>
                  <a:cubicBezTo>
                    <a:pt x="432" y="288"/>
                    <a:pt x="432" y="288"/>
                    <a:pt x="432" y="288"/>
                  </a:cubicBezTo>
                  <a:cubicBezTo>
                    <a:pt x="432" y="288"/>
                    <a:pt x="432" y="288"/>
                    <a:pt x="432" y="288"/>
                  </a:cubicBezTo>
                  <a:cubicBezTo>
                    <a:pt x="432" y="288"/>
                    <a:pt x="432" y="288"/>
                    <a:pt x="432" y="288"/>
                  </a:cubicBezTo>
                  <a:cubicBezTo>
                    <a:pt x="433" y="288"/>
                    <a:pt x="433" y="288"/>
                    <a:pt x="433" y="288"/>
                  </a:cubicBezTo>
                  <a:cubicBezTo>
                    <a:pt x="432" y="287"/>
                    <a:pt x="432" y="287"/>
                    <a:pt x="432" y="287"/>
                  </a:cubicBezTo>
                  <a:cubicBezTo>
                    <a:pt x="432" y="287"/>
                    <a:pt x="432" y="287"/>
                    <a:pt x="432" y="287"/>
                  </a:cubicBezTo>
                  <a:cubicBezTo>
                    <a:pt x="432" y="287"/>
                    <a:pt x="432" y="287"/>
                    <a:pt x="432" y="287"/>
                  </a:cubicBezTo>
                  <a:cubicBezTo>
                    <a:pt x="432" y="287"/>
                    <a:pt x="432" y="287"/>
                    <a:pt x="432" y="287"/>
                  </a:cubicBezTo>
                  <a:cubicBezTo>
                    <a:pt x="432" y="286"/>
                    <a:pt x="432" y="286"/>
                    <a:pt x="432" y="286"/>
                  </a:cubicBezTo>
                  <a:cubicBezTo>
                    <a:pt x="432" y="286"/>
                    <a:pt x="432" y="286"/>
                    <a:pt x="432" y="286"/>
                  </a:cubicBezTo>
                  <a:cubicBezTo>
                    <a:pt x="432" y="286"/>
                    <a:pt x="432" y="286"/>
                    <a:pt x="432" y="286"/>
                  </a:cubicBezTo>
                  <a:cubicBezTo>
                    <a:pt x="432" y="286"/>
                    <a:pt x="432" y="286"/>
                    <a:pt x="433" y="286"/>
                  </a:cubicBezTo>
                  <a:cubicBezTo>
                    <a:pt x="433" y="286"/>
                    <a:pt x="433" y="286"/>
                    <a:pt x="433" y="286"/>
                  </a:cubicBezTo>
                  <a:cubicBezTo>
                    <a:pt x="433" y="286"/>
                    <a:pt x="433" y="286"/>
                    <a:pt x="433" y="286"/>
                  </a:cubicBezTo>
                  <a:cubicBezTo>
                    <a:pt x="433" y="285"/>
                    <a:pt x="433" y="285"/>
                    <a:pt x="433" y="285"/>
                  </a:cubicBezTo>
                  <a:cubicBezTo>
                    <a:pt x="433" y="286"/>
                    <a:pt x="433" y="286"/>
                    <a:pt x="433" y="286"/>
                  </a:cubicBezTo>
                  <a:cubicBezTo>
                    <a:pt x="433" y="286"/>
                    <a:pt x="433" y="286"/>
                    <a:pt x="433" y="286"/>
                  </a:cubicBezTo>
                  <a:cubicBezTo>
                    <a:pt x="433" y="286"/>
                    <a:pt x="433" y="286"/>
                    <a:pt x="433" y="286"/>
                  </a:cubicBezTo>
                  <a:cubicBezTo>
                    <a:pt x="434" y="286"/>
                    <a:pt x="434" y="286"/>
                    <a:pt x="434" y="286"/>
                  </a:cubicBezTo>
                  <a:cubicBezTo>
                    <a:pt x="433" y="286"/>
                    <a:pt x="433" y="286"/>
                    <a:pt x="433" y="286"/>
                  </a:cubicBezTo>
                  <a:lnTo>
                    <a:pt x="434" y="285"/>
                  </a:lnTo>
                  <a:close/>
                  <a:moveTo>
                    <a:pt x="294" y="491"/>
                  </a:moveTo>
                  <a:cubicBezTo>
                    <a:pt x="294" y="491"/>
                    <a:pt x="294" y="491"/>
                    <a:pt x="294" y="491"/>
                  </a:cubicBezTo>
                  <a:cubicBezTo>
                    <a:pt x="294" y="491"/>
                    <a:pt x="294" y="491"/>
                    <a:pt x="294" y="491"/>
                  </a:cubicBezTo>
                  <a:cubicBezTo>
                    <a:pt x="294" y="491"/>
                    <a:pt x="294" y="491"/>
                    <a:pt x="294" y="491"/>
                  </a:cubicBezTo>
                  <a:cubicBezTo>
                    <a:pt x="293" y="491"/>
                    <a:pt x="293" y="491"/>
                    <a:pt x="293" y="491"/>
                  </a:cubicBezTo>
                  <a:cubicBezTo>
                    <a:pt x="292" y="491"/>
                    <a:pt x="292" y="491"/>
                    <a:pt x="292" y="491"/>
                  </a:cubicBezTo>
                  <a:cubicBezTo>
                    <a:pt x="292" y="490"/>
                    <a:pt x="292" y="490"/>
                    <a:pt x="292" y="490"/>
                  </a:cubicBezTo>
                  <a:cubicBezTo>
                    <a:pt x="292" y="490"/>
                    <a:pt x="292" y="490"/>
                    <a:pt x="292" y="490"/>
                  </a:cubicBezTo>
                  <a:cubicBezTo>
                    <a:pt x="292" y="489"/>
                    <a:pt x="291" y="489"/>
                    <a:pt x="291" y="489"/>
                  </a:cubicBezTo>
                  <a:cubicBezTo>
                    <a:pt x="291" y="489"/>
                    <a:pt x="291" y="489"/>
                    <a:pt x="291" y="489"/>
                  </a:cubicBezTo>
                  <a:cubicBezTo>
                    <a:pt x="290" y="489"/>
                    <a:pt x="290" y="489"/>
                    <a:pt x="290" y="489"/>
                  </a:cubicBezTo>
                  <a:cubicBezTo>
                    <a:pt x="290" y="489"/>
                    <a:pt x="290" y="489"/>
                    <a:pt x="290" y="489"/>
                  </a:cubicBezTo>
                  <a:cubicBezTo>
                    <a:pt x="290" y="489"/>
                    <a:pt x="290" y="489"/>
                    <a:pt x="290" y="489"/>
                  </a:cubicBezTo>
                  <a:cubicBezTo>
                    <a:pt x="289" y="489"/>
                    <a:pt x="289" y="489"/>
                    <a:pt x="289" y="489"/>
                  </a:cubicBezTo>
                  <a:cubicBezTo>
                    <a:pt x="288" y="489"/>
                    <a:pt x="289" y="489"/>
                    <a:pt x="288" y="489"/>
                  </a:cubicBezTo>
                  <a:cubicBezTo>
                    <a:pt x="288" y="489"/>
                    <a:pt x="288" y="489"/>
                    <a:pt x="288" y="489"/>
                  </a:cubicBezTo>
                  <a:cubicBezTo>
                    <a:pt x="287" y="489"/>
                    <a:pt x="287" y="489"/>
                    <a:pt x="287" y="489"/>
                  </a:cubicBezTo>
                  <a:cubicBezTo>
                    <a:pt x="287" y="489"/>
                    <a:pt x="287" y="489"/>
                    <a:pt x="287" y="489"/>
                  </a:cubicBezTo>
                  <a:cubicBezTo>
                    <a:pt x="287" y="489"/>
                    <a:pt x="287" y="489"/>
                    <a:pt x="287" y="489"/>
                  </a:cubicBezTo>
                  <a:cubicBezTo>
                    <a:pt x="287" y="489"/>
                    <a:pt x="287" y="489"/>
                    <a:pt x="287" y="489"/>
                  </a:cubicBezTo>
                  <a:cubicBezTo>
                    <a:pt x="286" y="489"/>
                    <a:pt x="286" y="489"/>
                    <a:pt x="286" y="489"/>
                  </a:cubicBezTo>
                  <a:cubicBezTo>
                    <a:pt x="286" y="489"/>
                    <a:pt x="286" y="489"/>
                    <a:pt x="286" y="489"/>
                  </a:cubicBezTo>
                  <a:cubicBezTo>
                    <a:pt x="286" y="489"/>
                    <a:pt x="286" y="489"/>
                    <a:pt x="286" y="489"/>
                  </a:cubicBezTo>
                  <a:cubicBezTo>
                    <a:pt x="285" y="488"/>
                    <a:pt x="285" y="488"/>
                    <a:pt x="285" y="488"/>
                  </a:cubicBezTo>
                  <a:cubicBezTo>
                    <a:pt x="285" y="488"/>
                    <a:pt x="285" y="488"/>
                    <a:pt x="285" y="488"/>
                  </a:cubicBezTo>
                  <a:cubicBezTo>
                    <a:pt x="285" y="488"/>
                    <a:pt x="285" y="488"/>
                    <a:pt x="285" y="488"/>
                  </a:cubicBezTo>
                  <a:cubicBezTo>
                    <a:pt x="285" y="488"/>
                    <a:pt x="285" y="488"/>
                    <a:pt x="285" y="488"/>
                  </a:cubicBezTo>
                  <a:cubicBezTo>
                    <a:pt x="284" y="488"/>
                    <a:pt x="284" y="488"/>
                    <a:pt x="284" y="488"/>
                  </a:cubicBezTo>
                  <a:cubicBezTo>
                    <a:pt x="284" y="488"/>
                    <a:pt x="284" y="488"/>
                    <a:pt x="284" y="488"/>
                  </a:cubicBezTo>
                  <a:cubicBezTo>
                    <a:pt x="284" y="487"/>
                    <a:pt x="284" y="487"/>
                    <a:pt x="284" y="487"/>
                  </a:cubicBezTo>
                  <a:cubicBezTo>
                    <a:pt x="284" y="487"/>
                    <a:pt x="284" y="487"/>
                    <a:pt x="284" y="487"/>
                  </a:cubicBezTo>
                  <a:cubicBezTo>
                    <a:pt x="284" y="487"/>
                    <a:pt x="284" y="487"/>
                    <a:pt x="284" y="487"/>
                  </a:cubicBezTo>
                  <a:cubicBezTo>
                    <a:pt x="284" y="487"/>
                    <a:pt x="284" y="487"/>
                    <a:pt x="284" y="487"/>
                  </a:cubicBezTo>
                  <a:cubicBezTo>
                    <a:pt x="283" y="487"/>
                    <a:pt x="283" y="487"/>
                    <a:pt x="283" y="487"/>
                  </a:cubicBezTo>
                  <a:cubicBezTo>
                    <a:pt x="283" y="487"/>
                    <a:pt x="283" y="487"/>
                    <a:pt x="283" y="487"/>
                  </a:cubicBezTo>
                  <a:cubicBezTo>
                    <a:pt x="283" y="486"/>
                    <a:pt x="283" y="486"/>
                    <a:pt x="283" y="486"/>
                  </a:cubicBezTo>
                  <a:cubicBezTo>
                    <a:pt x="282" y="486"/>
                    <a:pt x="282" y="486"/>
                    <a:pt x="282" y="486"/>
                  </a:cubicBezTo>
                  <a:cubicBezTo>
                    <a:pt x="282" y="486"/>
                    <a:pt x="282" y="486"/>
                    <a:pt x="282" y="486"/>
                  </a:cubicBezTo>
                  <a:cubicBezTo>
                    <a:pt x="282" y="486"/>
                    <a:pt x="282" y="486"/>
                    <a:pt x="282" y="486"/>
                  </a:cubicBezTo>
                  <a:cubicBezTo>
                    <a:pt x="282" y="487"/>
                    <a:pt x="282" y="487"/>
                    <a:pt x="282" y="487"/>
                  </a:cubicBezTo>
                  <a:cubicBezTo>
                    <a:pt x="282" y="488"/>
                    <a:pt x="282" y="488"/>
                    <a:pt x="282" y="488"/>
                  </a:cubicBezTo>
                  <a:cubicBezTo>
                    <a:pt x="282" y="488"/>
                    <a:pt x="282" y="488"/>
                    <a:pt x="282" y="488"/>
                  </a:cubicBezTo>
                  <a:cubicBezTo>
                    <a:pt x="282" y="489"/>
                    <a:pt x="282" y="489"/>
                    <a:pt x="282" y="489"/>
                  </a:cubicBezTo>
                  <a:cubicBezTo>
                    <a:pt x="282" y="489"/>
                    <a:pt x="282" y="489"/>
                    <a:pt x="282" y="489"/>
                  </a:cubicBezTo>
                  <a:cubicBezTo>
                    <a:pt x="282" y="489"/>
                    <a:pt x="282" y="489"/>
                    <a:pt x="282" y="489"/>
                  </a:cubicBezTo>
                  <a:cubicBezTo>
                    <a:pt x="282" y="489"/>
                    <a:pt x="282" y="489"/>
                    <a:pt x="282" y="489"/>
                  </a:cubicBezTo>
                  <a:cubicBezTo>
                    <a:pt x="282" y="490"/>
                    <a:pt x="283" y="490"/>
                    <a:pt x="283" y="491"/>
                  </a:cubicBezTo>
                  <a:cubicBezTo>
                    <a:pt x="284" y="491"/>
                    <a:pt x="284" y="491"/>
                    <a:pt x="284" y="491"/>
                  </a:cubicBezTo>
                  <a:cubicBezTo>
                    <a:pt x="284" y="491"/>
                    <a:pt x="284" y="491"/>
                    <a:pt x="284" y="491"/>
                  </a:cubicBezTo>
                  <a:cubicBezTo>
                    <a:pt x="284" y="491"/>
                    <a:pt x="284" y="491"/>
                    <a:pt x="284" y="491"/>
                  </a:cubicBezTo>
                  <a:cubicBezTo>
                    <a:pt x="284" y="491"/>
                    <a:pt x="284" y="491"/>
                    <a:pt x="284" y="491"/>
                  </a:cubicBezTo>
                  <a:cubicBezTo>
                    <a:pt x="284" y="492"/>
                    <a:pt x="284" y="492"/>
                    <a:pt x="284" y="492"/>
                  </a:cubicBezTo>
                  <a:cubicBezTo>
                    <a:pt x="284" y="492"/>
                    <a:pt x="284" y="492"/>
                    <a:pt x="284" y="492"/>
                  </a:cubicBezTo>
                  <a:cubicBezTo>
                    <a:pt x="284" y="492"/>
                    <a:pt x="285" y="493"/>
                    <a:pt x="285" y="493"/>
                  </a:cubicBezTo>
                  <a:cubicBezTo>
                    <a:pt x="285" y="494"/>
                    <a:pt x="285" y="495"/>
                    <a:pt x="285" y="495"/>
                  </a:cubicBezTo>
                  <a:cubicBezTo>
                    <a:pt x="285" y="495"/>
                    <a:pt x="285" y="495"/>
                    <a:pt x="285" y="495"/>
                  </a:cubicBezTo>
                  <a:cubicBezTo>
                    <a:pt x="286" y="495"/>
                    <a:pt x="286" y="495"/>
                    <a:pt x="286" y="495"/>
                  </a:cubicBezTo>
                  <a:cubicBezTo>
                    <a:pt x="286" y="495"/>
                    <a:pt x="286" y="495"/>
                    <a:pt x="286" y="495"/>
                  </a:cubicBezTo>
                  <a:cubicBezTo>
                    <a:pt x="286" y="496"/>
                    <a:pt x="286" y="496"/>
                    <a:pt x="286" y="496"/>
                  </a:cubicBezTo>
                  <a:cubicBezTo>
                    <a:pt x="286" y="496"/>
                    <a:pt x="286" y="496"/>
                    <a:pt x="286" y="496"/>
                  </a:cubicBezTo>
                  <a:cubicBezTo>
                    <a:pt x="286" y="496"/>
                    <a:pt x="286" y="496"/>
                    <a:pt x="286" y="496"/>
                  </a:cubicBezTo>
                  <a:cubicBezTo>
                    <a:pt x="287" y="496"/>
                    <a:pt x="287" y="496"/>
                    <a:pt x="287" y="496"/>
                  </a:cubicBezTo>
                  <a:cubicBezTo>
                    <a:pt x="287" y="496"/>
                    <a:pt x="287" y="496"/>
                    <a:pt x="287" y="496"/>
                  </a:cubicBezTo>
                  <a:cubicBezTo>
                    <a:pt x="287" y="496"/>
                    <a:pt x="287" y="496"/>
                    <a:pt x="287" y="496"/>
                  </a:cubicBezTo>
                  <a:cubicBezTo>
                    <a:pt x="287" y="497"/>
                    <a:pt x="287" y="497"/>
                    <a:pt x="287" y="497"/>
                  </a:cubicBezTo>
                  <a:cubicBezTo>
                    <a:pt x="287" y="497"/>
                    <a:pt x="287" y="497"/>
                    <a:pt x="287" y="497"/>
                  </a:cubicBezTo>
                  <a:cubicBezTo>
                    <a:pt x="288" y="497"/>
                    <a:pt x="288" y="497"/>
                    <a:pt x="288" y="497"/>
                  </a:cubicBezTo>
                  <a:cubicBezTo>
                    <a:pt x="288" y="497"/>
                    <a:pt x="288" y="497"/>
                    <a:pt x="288" y="497"/>
                  </a:cubicBezTo>
                  <a:cubicBezTo>
                    <a:pt x="288" y="497"/>
                    <a:pt x="288" y="497"/>
                    <a:pt x="288" y="497"/>
                  </a:cubicBezTo>
                  <a:cubicBezTo>
                    <a:pt x="288" y="497"/>
                    <a:pt x="288" y="497"/>
                    <a:pt x="288" y="497"/>
                  </a:cubicBezTo>
                  <a:cubicBezTo>
                    <a:pt x="289" y="497"/>
                    <a:pt x="289" y="497"/>
                    <a:pt x="289" y="497"/>
                  </a:cubicBezTo>
                  <a:cubicBezTo>
                    <a:pt x="289" y="497"/>
                    <a:pt x="289" y="497"/>
                    <a:pt x="289" y="497"/>
                  </a:cubicBezTo>
                  <a:cubicBezTo>
                    <a:pt x="289" y="498"/>
                    <a:pt x="289" y="498"/>
                    <a:pt x="289" y="498"/>
                  </a:cubicBezTo>
                  <a:cubicBezTo>
                    <a:pt x="290" y="497"/>
                    <a:pt x="290" y="497"/>
                    <a:pt x="290" y="497"/>
                  </a:cubicBezTo>
                  <a:cubicBezTo>
                    <a:pt x="290" y="497"/>
                    <a:pt x="290" y="497"/>
                    <a:pt x="290" y="497"/>
                  </a:cubicBezTo>
                  <a:cubicBezTo>
                    <a:pt x="290" y="497"/>
                    <a:pt x="290" y="497"/>
                    <a:pt x="290" y="497"/>
                  </a:cubicBezTo>
                  <a:cubicBezTo>
                    <a:pt x="290" y="497"/>
                    <a:pt x="290" y="497"/>
                    <a:pt x="290" y="497"/>
                  </a:cubicBezTo>
                  <a:cubicBezTo>
                    <a:pt x="290" y="497"/>
                    <a:pt x="290" y="497"/>
                    <a:pt x="290" y="497"/>
                  </a:cubicBezTo>
                  <a:cubicBezTo>
                    <a:pt x="290" y="497"/>
                    <a:pt x="290" y="497"/>
                    <a:pt x="290" y="497"/>
                  </a:cubicBezTo>
                  <a:cubicBezTo>
                    <a:pt x="291" y="497"/>
                    <a:pt x="291" y="497"/>
                    <a:pt x="291" y="497"/>
                  </a:cubicBezTo>
                  <a:cubicBezTo>
                    <a:pt x="291" y="497"/>
                    <a:pt x="291" y="497"/>
                    <a:pt x="291" y="497"/>
                  </a:cubicBezTo>
                  <a:cubicBezTo>
                    <a:pt x="291" y="497"/>
                    <a:pt x="291" y="496"/>
                    <a:pt x="292" y="496"/>
                  </a:cubicBezTo>
                  <a:cubicBezTo>
                    <a:pt x="291" y="496"/>
                    <a:pt x="291" y="496"/>
                    <a:pt x="291" y="496"/>
                  </a:cubicBezTo>
                  <a:cubicBezTo>
                    <a:pt x="292" y="496"/>
                    <a:pt x="292" y="496"/>
                    <a:pt x="292" y="496"/>
                  </a:cubicBezTo>
                  <a:cubicBezTo>
                    <a:pt x="292" y="496"/>
                    <a:pt x="292" y="496"/>
                    <a:pt x="292" y="496"/>
                  </a:cubicBezTo>
                  <a:cubicBezTo>
                    <a:pt x="293" y="495"/>
                    <a:pt x="293" y="495"/>
                    <a:pt x="293" y="495"/>
                  </a:cubicBezTo>
                  <a:cubicBezTo>
                    <a:pt x="293" y="495"/>
                    <a:pt x="293" y="495"/>
                    <a:pt x="293" y="495"/>
                  </a:cubicBezTo>
                  <a:cubicBezTo>
                    <a:pt x="293" y="495"/>
                    <a:pt x="293" y="495"/>
                    <a:pt x="293" y="495"/>
                  </a:cubicBezTo>
                  <a:cubicBezTo>
                    <a:pt x="294" y="495"/>
                    <a:pt x="294" y="495"/>
                    <a:pt x="294" y="495"/>
                  </a:cubicBezTo>
                  <a:cubicBezTo>
                    <a:pt x="295" y="495"/>
                    <a:pt x="295" y="495"/>
                    <a:pt x="295" y="495"/>
                  </a:cubicBezTo>
                  <a:cubicBezTo>
                    <a:pt x="294" y="494"/>
                    <a:pt x="295" y="494"/>
                    <a:pt x="294" y="493"/>
                  </a:cubicBezTo>
                  <a:cubicBezTo>
                    <a:pt x="295" y="492"/>
                    <a:pt x="295" y="492"/>
                    <a:pt x="295" y="492"/>
                  </a:cubicBezTo>
                  <a:cubicBezTo>
                    <a:pt x="295" y="492"/>
                    <a:pt x="295" y="492"/>
                    <a:pt x="295" y="492"/>
                  </a:cubicBezTo>
                  <a:cubicBezTo>
                    <a:pt x="295" y="492"/>
                    <a:pt x="295" y="492"/>
                    <a:pt x="295" y="492"/>
                  </a:cubicBezTo>
                  <a:cubicBezTo>
                    <a:pt x="295" y="492"/>
                    <a:pt x="295" y="492"/>
                    <a:pt x="295" y="492"/>
                  </a:cubicBezTo>
                  <a:lnTo>
                    <a:pt x="294" y="491"/>
                  </a:lnTo>
                  <a:close/>
                  <a:moveTo>
                    <a:pt x="268" y="490"/>
                  </a:moveTo>
                  <a:cubicBezTo>
                    <a:pt x="267" y="490"/>
                    <a:pt x="267" y="490"/>
                    <a:pt x="267" y="490"/>
                  </a:cubicBezTo>
                  <a:cubicBezTo>
                    <a:pt x="267" y="490"/>
                    <a:pt x="267" y="490"/>
                    <a:pt x="267" y="490"/>
                  </a:cubicBezTo>
                  <a:cubicBezTo>
                    <a:pt x="267" y="490"/>
                    <a:pt x="267" y="490"/>
                    <a:pt x="267" y="490"/>
                  </a:cubicBezTo>
                  <a:cubicBezTo>
                    <a:pt x="267" y="490"/>
                    <a:pt x="267" y="490"/>
                    <a:pt x="267" y="490"/>
                  </a:cubicBezTo>
                  <a:cubicBezTo>
                    <a:pt x="267" y="489"/>
                    <a:pt x="267" y="489"/>
                    <a:pt x="267" y="489"/>
                  </a:cubicBezTo>
                  <a:cubicBezTo>
                    <a:pt x="267" y="489"/>
                    <a:pt x="267" y="489"/>
                    <a:pt x="267" y="489"/>
                  </a:cubicBezTo>
                  <a:cubicBezTo>
                    <a:pt x="267" y="489"/>
                    <a:pt x="267" y="489"/>
                    <a:pt x="267" y="489"/>
                  </a:cubicBezTo>
                  <a:cubicBezTo>
                    <a:pt x="267" y="489"/>
                    <a:pt x="267" y="489"/>
                    <a:pt x="267" y="489"/>
                  </a:cubicBezTo>
                  <a:cubicBezTo>
                    <a:pt x="266" y="489"/>
                    <a:pt x="266" y="489"/>
                    <a:pt x="266" y="489"/>
                  </a:cubicBezTo>
                  <a:cubicBezTo>
                    <a:pt x="266" y="488"/>
                    <a:pt x="266" y="488"/>
                    <a:pt x="266" y="488"/>
                  </a:cubicBezTo>
                  <a:cubicBezTo>
                    <a:pt x="266" y="488"/>
                    <a:pt x="266" y="488"/>
                    <a:pt x="266" y="488"/>
                  </a:cubicBezTo>
                  <a:cubicBezTo>
                    <a:pt x="266" y="488"/>
                    <a:pt x="266" y="488"/>
                    <a:pt x="266" y="488"/>
                  </a:cubicBezTo>
                  <a:cubicBezTo>
                    <a:pt x="266" y="488"/>
                    <a:pt x="266" y="488"/>
                    <a:pt x="266" y="488"/>
                  </a:cubicBezTo>
                  <a:cubicBezTo>
                    <a:pt x="266" y="488"/>
                    <a:pt x="266" y="488"/>
                    <a:pt x="266" y="488"/>
                  </a:cubicBezTo>
                  <a:cubicBezTo>
                    <a:pt x="265" y="488"/>
                    <a:pt x="265" y="488"/>
                    <a:pt x="265" y="488"/>
                  </a:cubicBezTo>
                  <a:cubicBezTo>
                    <a:pt x="265" y="488"/>
                    <a:pt x="265" y="488"/>
                    <a:pt x="265" y="488"/>
                  </a:cubicBezTo>
                  <a:cubicBezTo>
                    <a:pt x="265" y="489"/>
                    <a:pt x="265" y="489"/>
                    <a:pt x="265" y="489"/>
                  </a:cubicBezTo>
                  <a:cubicBezTo>
                    <a:pt x="265" y="489"/>
                    <a:pt x="265" y="489"/>
                    <a:pt x="265" y="489"/>
                  </a:cubicBezTo>
                  <a:cubicBezTo>
                    <a:pt x="265" y="489"/>
                    <a:pt x="265" y="489"/>
                    <a:pt x="265" y="489"/>
                  </a:cubicBezTo>
                  <a:cubicBezTo>
                    <a:pt x="265" y="490"/>
                    <a:pt x="265" y="490"/>
                    <a:pt x="265" y="490"/>
                  </a:cubicBezTo>
                  <a:cubicBezTo>
                    <a:pt x="266" y="490"/>
                    <a:pt x="266" y="490"/>
                    <a:pt x="266" y="490"/>
                  </a:cubicBezTo>
                  <a:cubicBezTo>
                    <a:pt x="266" y="490"/>
                    <a:pt x="266" y="490"/>
                    <a:pt x="266" y="490"/>
                  </a:cubicBezTo>
                  <a:cubicBezTo>
                    <a:pt x="267" y="491"/>
                    <a:pt x="267" y="491"/>
                    <a:pt x="267" y="491"/>
                  </a:cubicBezTo>
                  <a:cubicBezTo>
                    <a:pt x="267" y="491"/>
                    <a:pt x="267" y="490"/>
                    <a:pt x="267" y="490"/>
                  </a:cubicBezTo>
                  <a:lnTo>
                    <a:pt x="268" y="490"/>
                  </a:lnTo>
                  <a:close/>
                  <a:moveTo>
                    <a:pt x="265" y="479"/>
                  </a:moveTo>
                  <a:cubicBezTo>
                    <a:pt x="265" y="479"/>
                    <a:pt x="264" y="478"/>
                    <a:pt x="264" y="478"/>
                  </a:cubicBezTo>
                  <a:cubicBezTo>
                    <a:pt x="264" y="478"/>
                    <a:pt x="264" y="478"/>
                    <a:pt x="264" y="478"/>
                  </a:cubicBezTo>
                  <a:cubicBezTo>
                    <a:pt x="264" y="478"/>
                    <a:pt x="264" y="478"/>
                    <a:pt x="264" y="478"/>
                  </a:cubicBezTo>
                  <a:cubicBezTo>
                    <a:pt x="263" y="478"/>
                    <a:pt x="264" y="478"/>
                    <a:pt x="264" y="479"/>
                  </a:cubicBezTo>
                  <a:cubicBezTo>
                    <a:pt x="264" y="479"/>
                    <a:pt x="264" y="479"/>
                    <a:pt x="264" y="479"/>
                  </a:cubicBezTo>
                  <a:cubicBezTo>
                    <a:pt x="264" y="479"/>
                    <a:pt x="264" y="479"/>
                    <a:pt x="264" y="479"/>
                  </a:cubicBezTo>
                  <a:cubicBezTo>
                    <a:pt x="265" y="479"/>
                    <a:pt x="265" y="479"/>
                    <a:pt x="265" y="479"/>
                  </a:cubicBezTo>
                  <a:close/>
                  <a:moveTo>
                    <a:pt x="274" y="492"/>
                  </a:moveTo>
                  <a:cubicBezTo>
                    <a:pt x="274" y="492"/>
                    <a:pt x="274" y="492"/>
                    <a:pt x="274" y="492"/>
                  </a:cubicBezTo>
                  <a:cubicBezTo>
                    <a:pt x="275" y="492"/>
                    <a:pt x="275" y="492"/>
                    <a:pt x="275" y="492"/>
                  </a:cubicBezTo>
                  <a:cubicBezTo>
                    <a:pt x="274" y="491"/>
                    <a:pt x="274" y="491"/>
                    <a:pt x="274" y="491"/>
                  </a:cubicBezTo>
                  <a:cubicBezTo>
                    <a:pt x="274" y="492"/>
                    <a:pt x="274" y="491"/>
                    <a:pt x="274" y="492"/>
                  </a:cubicBezTo>
                  <a:close/>
                  <a:moveTo>
                    <a:pt x="268" y="476"/>
                  </a:moveTo>
                  <a:cubicBezTo>
                    <a:pt x="268" y="475"/>
                    <a:pt x="268" y="475"/>
                    <a:pt x="268" y="475"/>
                  </a:cubicBezTo>
                  <a:cubicBezTo>
                    <a:pt x="268" y="476"/>
                    <a:pt x="268" y="476"/>
                    <a:pt x="268" y="476"/>
                  </a:cubicBezTo>
                  <a:cubicBezTo>
                    <a:pt x="268" y="475"/>
                    <a:pt x="268" y="475"/>
                    <a:pt x="268" y="475"/>
                  </a:cubicBezTo>
                  <a:cubicBezTo>
                    <a:pt x="267" y="476"/>
                    <a:pt x="267" y="476"/>
                    <a:pt x="267" y="476"/>
                  </a:cubicBezTo>
                  <a:cubicBezTo>
                    <a:pt x="268" y="477"/>
                    <a:pt x="268" y="476"/>
                    <a:pt x="268" y="476"/>
                  </a:cubicBezTo>
                  <a:close/>
                  <a:moveTo>
                    <a:pt x="276" y="492"/>
                  </a:moveTo>
                  <a:cubicBezTo>
                    <a:pt x="276" y="492"/>
                    <a:pt x="276" y="492"/>
                    <a:pt x="276" y="492"/>
                  </a:cubicBezTo>
                  <a:cubicBezTo>
                    <a:pt x="276" y="492"/>
                    <a:pt x="276" y="492"/>
                    <a:pt x="276" y="492"/>
                  </a:cubicBezTo>
                  <a:cubicBezTo>
                    <a:pt x="276" y="492"/>
                    <a:pt x="276" y="492"/>
                    <a:pt x="276" y="492"/>
                  </a:cubicBezTo>
                  <a:cubicBezTo>
                    <a:pt x="276" y="492"/>
                    <a:pt x="276" y="492"/>
                    <a:pt x="276" y="492"/>
                  </a:cubicBezTo>
                  <a:cubicBezTo>
                    <a:pt x="276" y="492"/>
                    <a:pt x="276" y="492"/>
                    <a:pt x="276" y="492"/>
                  </a:cubicBezTo>
                  <a:cubicBezTo>
                    <a:pt x="276" y="492"/>
                    <a:pt x="276" y="492"/>
                    <a:pt x="276" y="492"/>
                  </a:cubicBezTo>
                  <a:cubicBezTo>
                    <a:pt x="276" y="492"/>
                    <a:pt x="276" y="492"/>
                    <a:pt x="276" y="492"/>
                  </a:cubicBezTo>
                  <a:close/>
                  <a:moveTo>
                    <a:pt x="263" y="481"/>
                  </a:moveTo>
                  <a:cubicBezTo>
                    <a:pt x="263" y="481"/>
                    <a:pt x="263" y="481"/>
                    <a:pt x="263" y="482"/>
                  </a:cubicBezTo>
                  <a:cubicBezTo>
                    <a:pt x="262" y="482"/>
                    <a:pt x="262" y="482"/>
                    <a:pt x="262" y="482"/>
                  </a:cubicBezTo>
                  <a:cubicBezTo>
                    <a:pt x="263" y="482"/>
                    <a:pt x="263" y="482"/>
                    <a:pt x="263" y="482"/>
                  </a:cubicBezTo>
                  <a:cubicBezTo>
                    <a:pt x="263" y="482"/>
                    <a:pt x="264" y="482"/>
                    <a:pt x="263" y="481"/>
                  </a:cubicBezTo>
                  <a:cubicBezTo>
                    <a:pt x="264" y="481"/>
                    <a:pt x="264" y="481"/>
                    <a:pt x="264" y="481"/>
                  </a:cubicBezTo>
                  <a:cubicBezTo>
                    <a:pt x="264" y="481"/>
                    <a:pt x="264" y="481"/>
                    <a:pt x="264" y="481"/>
                  </a:cubicBezTo>
                  <a:cubicBezTo>
                    <a:pt x="264" y="481"/>
                    <a:pt x="264" y="481"/>
                    <a:pt x="264" y="481"/>
                  </a:cubicBezTo>
                  <a:lnTo>
                    <a:pt x="263" y="481"/>
                  </a:lnTo>
                  <a:close/>
                  <a:moveTo>
                    <a:pt x="266" y="476"/>
                  </a:moveTo>
                  <a:cubicBezTo>
                    <a:pt x="266" y="476"/>
                    <a:pt x="266" y="476"/>
                    <a:pt x="266" y="476"/>
                  </a:cubicBezTo>
                  <a:cubicBezTo>
                    <a:pt x="266" y="476"/>
                    <a:pt x="266" y="476"/>
                    <a:pt x="266" y="476"/>
                  </a:cubicBezTo>
                  <a:cubicBezTo>
                    <a:pt x="267" y="477"/>
                    <a:pt x="267" y="477"/>
                    <a:pt x="267" y="477"/>
                  </a:cubicBezTo>
                  <a:cubicBezTo>
                    <a:pt x="267" y="476"/>
                    <a:pt x="267" y="476"/>
                    <a:pt x="267" y="476"/>
                  </a:cubicBezTo>
                  <a:cubicBezTo>
                    <a:pt x="266" y="475"/>
                    <a:pt x="266" y="475"/>
                    <a:pt x="266" y="475"/>
                  </a:cubicBezTo>
                  <a:cubicBezTo>
                    <a:pt x="265" y="475"/>
                    <a:pt x="265" y="475"/>
                    <a:pt x="265" y="475"/>
                  </a:cubicBezTo>
                  <a:cubicBezTo>
                    <a:pt x="265" y="475"/>
                    <a:pt x="265" y="475"/>
                    <a:pt x="265" y="475"/>
                  </a:cubicBezTo>
                  <a:cubicBezTo>
                    <a:pt x="265" y="475"/>
                    <a:pt x="265" y="475"/>
                    <a:pt x="265" y="475"/>
                  </a:cubicBezTo>
                  <a:cubicBezTo>
                    <a:pt x="265" y="475"/>
                    <a:pt x="265" y="475"/>
                    <a:pt x="265" y="475"/>
                  </a:cubicBezTo>
                  <a:cubicBezTo>
                    <a:pt x="265" y="475"/>
                    <a:pt x="265" y="475"/>
                    <a:pt x="265" y="475"/>
                  </a:cubicBezTo>
                  <a:cubicBezTo>
                    <a:pt x="265" y="475"/>
                    <a:pt x="265" y="475"/>
                    <a:pt x="265" y="475"/>
                  </a:cubicBezTo>
                  <a:cubicBezTo>
                    <a:pt x="264" y="475"/>
                    <a:pt x="265" y="475"/>
                    <a:pt x="264" y="475"/>
                  </a:cubicBezTo>
                  <a:cubicBezTo>
                    <a:pt x="264" y="475"/>
                    <a:pt x="264" y="475"/>
                    <a:pt x="264" y="475"/>
                  </a:cubicBezTo>
                  <a:cubicBezTo>
                    <a:pt x="264" y="475"/>
                    <a:pt x="264" y="475"/>
                    <a:pt x="264" y="475"/>
                  </a:cubicBezTo>
                  <a:cubicBezTo>
                    <a:pt x="263" y="476"/>
                    <a:pt x="263" y="476"/>
                    <a:pt x="263" y="476"/>
                  </a:cubicBezTo>
                  <a:cubicBezTo>
                    <a:pt x="264" y="476"/>
                    <a:pt x="264" y="476"/>
                    <a:pt x="264" y="476"/>
                  </a:cubicBezTo>
                  <a:cubicBezTo>
                    <a:pt x="264" y="476"/>
                    <a:pt x="264" y="476"/>
                    <a:pt x="264" y="476"/>
                  </a:cubicBezTo>
                  <a:cubicBezTo>
                    <a:pt x="264" y="477"/>
                    <a:pt x="264" y="477"/>
                    <a:pt x="264" y="477"/>
                  </a:cubicBezTo>
                  <a:cubicBezTo>
                    <a:pt x="264" y="476"/>
                    <a:pt x="264" y="476"/>
                    <a:pt x="264" y="476"/>
                  </a:cubicBezTo>
                  <a:cubicBezTo>
                    <a:pt x="263" y="477"/>
                    <a:pt x="263" y="477"/>
                    <a:pt x="263" y="477"/>
                  </a:cubicBezTo>
                  <a:cubicBezTo>
                    <a:pt x="263" y="477"/>
                    <a:pt x="263" y="477"/>
                    <a:pt x="263" y="477"/>
                  </a:cubicBezTo>
                  <a:cubicBezTo>
                    <a:pt x="264" y="478"/>
                    <a:pt x="264" y="478"/>
                    <a:pt x="264" y="478"/>
                  </a:cubicBezTo>
                  <a:cubicBezTo>
                    <a:pt x="264" y="478"/>
                    <a:pt x="264" y="478"/>
                    <a:pt x="264" y="478"/>
                  </a:cubicBezTo>
                  <a:cubicBezTo>
                    <a:pt x="265" y="478"/>
                    <a:pt x="265" y="478"/>
                    <a:pt x="265" y="478"/>
                  </a:cubicBezTo>
                  <a:cubicBezTo>
                    <a:pt x="265" y="478"/>
                    <a:pt x="265" y="478"/>
                    <a:pt x="265" y="478"/>
                  </a:cubicBezTo>
                  <a:cubicBezTo>
                    <a:pt x="265" y="479"/>
                    <a:pt x="265" y="479"/>
                    <a:pt x="265" y="479"/>
                  </a:cubicBezTo>
                  <a:cubicBezTo>
                    <a:pt x="266" y="478"/>
                    <a:pt x="266" y="478"/>
                    <a:pt x="266" y="478"/>
                  </a:cubicBezTo>
                  <a:cubicBezTo>
                    <a:pt x="265" y="477"/>
                    <a:pt x="265" y="477"/>
                    <a:pt x="265" y="477"/>
                  </a:cubicBezTo>
                  <a:cubicBezTo>
                    <a:pt x="265" y="477"/>
                    <a:pt x="265" y="477"/>
                    <a:pt x="265" y="477"/>
                  </a:cubicBezTo>
                  <a:cubicBezTo>
                    <a:pt x="264" y="477"/>
                    <a:pt x="264" y="477"/>
                    <a:pt x="264" y="477"/>
                  </a:cubicBezTo>
                  <a:cubicBezTo>
                    <a:pt x="265" y="477"/>
                    <a:pt x="265" y="477"/>
                    <a:pt x="265" y="477"/>
                  </a:cubicBezTo>
                  <a:cubicBezTo>
                    <a:pt x="265" y="477"/>
                    <a:pt x="266" y="477"/>
                    <a:pt x="266" y="477"/>
                  </a:cubicBezTo>
                  <a:cubicBezTo>
                    <a:pt x="266" y="477"/>
                    <a:pt x="266" y="477"/>
                    <a:pt x="266" y="477"/>
                  </a:cubicBezTo>
                  <a:cubicBezTo>
                    <a:pt x="266" y="477"/>
                    <a:pt x="266" y="477"/>
                    <a:pt x="266" y="477"/>
                  </a:cubicBezTo>
                  <a:cubicBezTo>
                    <a:pt x="265" y="476"/>
                    <a:pt x="265" y="476"/>
                    <a:pt x="265" y="476"/>
                  </a:cubicBezTo>
                  <a:cubicBezTo>
                    <a:pt x="265" y="476"/>
                    <a:pt x="265" y="476"/>
                    <a:pt x="265" y="476"/>
                  </a:cubicBezTo>
                  <a:lnTo>
                    <a:pt x="266" y="476"/>
                  </a:lnTo>
                  <a:close/>
                  <a:moveTo>
                    <a:pt x="285" y="499"/>
                  </a:moveTo>
                  <a:cubicBezTo>
                    <a:pt x="284" y="500"/>
                    <a:pt x="284" y="500"/>
                    <a:pt x="284" y="500"/>
                  </a:cubicBezTo>
                  <a:cubicBezTo>
                    <a:pt x="284" y="500"/>
                    <a:pt x="284" y="500"/>
                    <a:pt x="284" y="500"/>
                  </a:cubicBezTo>
                  <a:cubicBezTo>
                    <a:pt x="284" y="500"/>
                    <a:pt x="284" y="500"/>
                    <a:pt x="284" y="500"/>
                  </a:cubicBezTo>
                  <a:cubicBezTo>
                    <a:pt x="284" y="501"/>
                    <a:pt x="284" y="501"/>
                    <a:pt x="284" y="501"/>
                  </a:cubicBezTo>
                  <a:cubicBezTo>
                    <a:pt x="284" y="501"/>
                    <a:pt x="284" y="501"/>
                    <a:pt x="284" y="501"/>
                  </a:cubicBezTo>
                  <a:cubicBezTo>
                    <a:pt x="284" y="501"/>
                    <a:pt x="284" y="501"/>
                    <a:pt x="284" y="501"/>
                  </a:cubicBezTo>
                  <a:cubicBezTo>
                    <a:pt x="284" y="502"/>
                    <a:pt x="284" y="502"/>
                    <a:pt x="284" y="502"/>
                  </a:cubicBezTo>
                  <a:cubicBezTo>
                    <a:pt x="284" y="501"/>
                    <a:pt x="284" y="501"/>
                    <a:pt x="284" y="501"/>
                  </a:cubicBezTo>
                  <a:cubicBezTo>
                    <a:pt x="284" y="502"/>
                    <a:pt x="284" y="502"/>
                    <a:pt x="284" y="502"/>
                  </a:cubicBezTo>
                  <a:cubicBezTo>
                    <a:pt x="284" y="501"/>
                    <a:pt x="284" y="501"/>
                    <a:pt x="284" y="501"/>
                  </a:cubicBezTo>
                  <a:cubicBezTo>
                    <a:pt x="283" y="501"/>
                    <a:pt x="283" y="501"/>
                    <a:pt x="283" y="501"/>
                  </a:cubicBezTo>
                  <a:cubicBezTo>
                    <a:pt x="283" y="501"/>
                    <a:pt x="283" y="501"/>
                    <a:pt x="283" y="501"/>
                  </a:cubicBezTo>
                  <a:cubicBezTo>
                    <a:pt x="283" y="501"/>
                    <a:pt x="283" y="501"/>
                    <a:pt x="283" y="501"/>
                  </a:cubicBezTo>
                  <a:cubicBezTo>
                    <a:pt x="283" y="501"/>
                    <a:pt x="283" y="501"/>
                    <a:pt x="283" y="501"/>
                  </a:cubicBezTo>
                  <a:cubicBezTo>
                    <a:pt x="283" y="501"/>
                    <a:pt x="283" y="501"/>
                    <a:pt x="283" y="501"/>
                  </a:cubicBezTo>
                  <a:cubicBezTo>
                    <a:pt x="282" y="500"/>
                    <a:pt x="282" y="500"/>
                    <a:pt x="282" y="500"/>
                  </a:cubicBezTo>
                  <a:cubicBezTo>
                    <a:pt x="282" y="500"/>
                    <a:pt x="282" y="500"/>
                    <a:pt x="282" y="500"/>
                  </a:cubicBezTo>
                  <a:cubicBezTo>
                    <a:pt x="282" y="501"/>
                    <a:pt x="282" y="501"/>
                    <a:pt x="282" y="501"/>
                  </a:cubicBezTo>
                  <a:cubicBezTo>
                    <a:pt x="282" y="501"/>
                    <a:pt x="282" y="501"/>
                    <a:pt x="282" y="501"/>
                  </a:cubicBezTo>
                  <a:cubicBezTo>
                    <a:pt x="281" y="501"/>
                    <a:pt x="281" y="501"/>
                    <a:pt x="281" y="501"/>
                  </a:cubicBezTo>
                  <a:cubicBezTo>
                    <a:pt x="281" y="500"/>
                    <a:pt x="281" y="500"/>
                    <a:pt x="281" y="500"/>
                  </a:cubicBezTo>
                  <a:cubicBezTo>
                    <a:pt x="281" y="500"/>
                    <a:pt x="281" y="500"/>
                    <a:pt x="281" y="500"/>
                  </a:cubicBezTo>
                  <a:cubicBezTo>
                    <a:pt x="281" y="500"/>
                    <a:pt x="281" y="500"/>
                    <a:pt x="281" y="500"/>
                  </a:cubicBezTo>
                  <a:cubicBezTo>
                    <a:pt x="281" y="500"/>
                    <a:pt x="281" y="500"/>
                    <a:pt x="281" y="500"/>
                  </a:cubicBezTo>
                  <a:cubicBezTo>
                    <a:pt x="280" y="500"/>
                    <a:pt x="280" y="500"/>
                    <a:pt x="280" y="500"/>
                  </a:cubicBezTo>
                  <a:cubicBezTo>
                    <a:pt x="280" y="500"/>
                    <a:pt x="280" y="500"/>
                    <a:pt x="280" y="500"/>
                  </a:cubicBezTo>
                  <a:cubicBezTo>
                    <a:pt x="280" y="500"/>
                    <a:pt x="280" y="500"/>
                    <a:pt x="280" y="500"/>
                  </a:cubicBezTo>
                  <a:cubicBezTo>
                    <a:pt x="280" y="500"/>
                    <a:pt x="280" y="500"/>
                    <a:pt x="280" y="500"/>
                  </a:cubicBezTo>
                  <a:cubicBezTo>
                    <a:pt x="279" y="500"/>
                    <a:pt x="279" y="500"/>
                    <a:pt x="279" y="500"/>
                  </a:cubicBezTo>
                  <a:cubicBezTo>
                    <a:pt x="279" y="500"/>
                    <a:pt x="279" y="500"/>
                    <a:pt x="279" y="500"/>
                  </a:cubicBezTo>
                  <a:cubicBezTo>
                    <a:pt x="279" y="499"/>
                    <a:pt x="279" y="499"/>
                    <a:pt x="279" y="499"/>
                  </a:cubicBezTo>
                  <a:cubicBezTo>
                    <a:pt x="279" y="499"/>
                    <a:pt x="279" y="499"/>
                    <a:pt x="279" y="499"/>
                  </a:cubicBezTo>
                  <a:cubicBezTo>
                    <a:pt x="279" y="499"/>
                    <a:pt x="279" y="499"/>
                    <a:pt x="279" y="499"/>
                  </a:cubicBezTo>
                  <a:cubicBezTo>
                    <a:pt x="278" y="499"/>
                    <a:pt x="278" y="499"/>
                    <a:pt x="278" y="499"/>
                  </a:cubicBezTo>
                  <a:cubicBezTo>
                    <a:pt x="277" y="499"/>
                    <a:pt x="277" y="499"/>
                    <a:pt x="277" y="499"/>
                  </a:cubicBezTo>
                  <a:cubicBezTo>
                    <a:pt x="277" y="499"/>
                    <a:pt x="277" y="499"/>
                    <a:pt x="277" y="499"/>
                  </a:cubicBezTo>
                  <a:cubicBezTo>
                    <a:pt x="276" y="497"/>
                    <a:pt x="276" y="497"/>
                    <a:pt x="276" y="497"/>
                  </a:cubicBezTo>
                  <a:cubicBezTo>
                    <a:pt x="276" y="497"/>
                    <a:pt x="276" y="497"/>
                    <a:pt x="276" y="497"/>
                  </a:cubicBezTo>
                  <a:cubicBezTo>
                    <a:pt x="275" y="496"/>
                    <a:pt x="275" y="496"/>
                    <a:pt x="275" y="496"/>
                  </a:cubicBezTo>
                  <a:cubicBezTo>
                    <a:pt x="275" y="496"/>
                    <a:pt x="275" y="496"/>
                    <a:pt x="275" y="496"/>
                  </a:cubicBezTo>
                  <a:cubicBezTo>
                    <a:pt x="274" y="496"/>
                    <a:pt x="274" y="496"/>
                    <a:pt x="274" y="496"/>
                  </a:cubicBezTo>
                  <a:cubicBezTo>
                    <a:pt x="275" y="497"/>
                    <a:pt x="275" y="497"/>
                    <a:pt x="275" y="497"/>
                  </a:cubicBezTo>
                  <a:cubicBezTo>
                    <a:pt x="275" y="497"/>
                    <a:pt x="275" y="497"/>
                    <a:pt x="275" y="497"/>
                  </a:cubicBezTo>
                  <a:cubicBezTo>
                    <a:pt x="274" y="496"/>
                    <a:pt x="274" y="497"/>
                    <a:pt x="273" y="496"/>
                  </a:cubicBezTo>
                  <a:cubicBezTo>
                    <a:pt x="273" y="495"/>
                    <a:pt x="273" y="495"/>
                    <a:pt x="273" y="495"/>
                  </a:cubicBezTo>
                  <a:cubicBezTo>
                    <a:pt x="273" y="495"/>
                    <a:pt x="273" y="495"/>
                    <a:pt x="273" y="494"/>
                  </a:cubicBezTo>
                  <a:cubicBezTo>
                    <a:pt x="274" y="494"/>
                    <a:pt x="274" y="494"/>
                    <a:pt x="274" y="494"/>
                  </a:cubicBezTo>
                  <a:cubicBezTo>
                    <a:pt x="275" y="494"/>
                    <a:pt x="275" y="494"/>
                    <a:pt x="275" y="494"/>
                  </a:cubicBezTo>
                  <a:cubicBezTo>
                    <a:pt x="275" y="494"/>
                    <a:pt x="275" y="494"/>
                    <a:pt x="275" y="494"/>
                  </a:cubicBezTo>
                  <a:cubicBezTo>
                    <a:pt x="275" y="494"/>
                    <a:pt x="275" y="494"/>
                    <a:pt x="276" y="495"/>
                  </a:cubicBezTo>
                  <a:cubicBezTo>
                    <a:pt x="276" y="494"/>
                    <a:pt x="276" y="494"/>
                    <a:pt x="276" y="494"/>
                  </a:cubicBezTo>
                  <a:cubicBezTo>
                    <a:pt x="276" y="494"/>
                    <a:pt x="276" y="494"/>
                    <a:pt x="276" y="494"/>
                  </a:cubicBezTo>
                  <a:cubicBezTo>
                    <a:pt x="276" y="494"/>
                    <a:pt x="276" y="494"/>
                    <a:pt x="276" y="494"/>
                  </a:cubicBezTo>
                  <a:cubicBezTo>
                    <a:pt x="276" y="494"/>
                    <a:pt x="276" y="494"/>
                    <a:pt x="276" y="494"/>
                  </a:cubicBezTo>
                  <a:cubicBezTo>
                    <a:pt x="276" y="494"/>
                    <a:pt x="276" y="494"/>
                    <a:pt x="276" y="494"/>
                  </a:cubicBezTo>
                  <a:cubicBezTo>
                    <a:pt x="277" y="494"/>
                    <a:pt x="277" y="494"/>
                    <a:pt x="277" y="494"/>
                  </a:cubicBezTo>
                  <a:cubicBezTo>
                    <a:pt x="277" y="494"/>
                    <a:pt x="277" y="494"/>
                    <a:pt x="278" y="495"/>
                  </a:cubicBezTo>
                  <a:cubicBezTo>
                    <a:pt x="278" y="495"/>
                    <a:pt x="278" y="495"/>
                    <a:pt x="278" y="495"/>
                  </a:cubicBezTo>
                  <a:cubicBezTo>
                    <a:pt x="278" y="495"/>
                    <a:pt x="278" y="495"/>
                    <a:pt x="278" y="495"/>
                  </a:cubicBezTo>
                  <a:cubicBezTo>
                    <a:pt x="279" y="495"/>
                    <a:pt x="279" y="495"/>
                    <a:pt x="279" y="495"/>
                  </a:cubicBezTo>
                  <a:cubicBezTo>
                    <a:pt x="278" y="496"/>
                    <a:pt x="278" y="496"/>
                    <a:pt x="278" y="496"/>
                  </a:cubicBezTo>
                  <a:cubicBezTo>
                    <a:pt x="278" y="496"/>
                    <a:pt x="277" y="496"/>
                    <a:pt x="277" y="496"/>
                  </a:cubicBezTo>
                  <a:cubicBezTo>
                    <a:pt x="277" y="496"/>
                    <a:pt x="277" y="496"/>
                    <a:pt x="277" y="496"/>
                  </a:cubicBezTo>
                  <a:cubicBezTo>
                    <a:pt x="278" y="496"/>
                    <a:pt x="278" y="496"/>
                    <a:pt x="278" y="496"/>
                  </a:cubicBezTo>
                  <a:cubicBezTo>
                    <a:pt x="278" y="497"/>
                    <a:pt x="278" y="497"/>
                    <a:pt x="278" y="497"/>
                  </a:cubicBezTo>
                  <a:cubicBezTo>
                    <a:pt x="279" y="497"/>
                    <a:pt x="279" y="497"/>
                    <a:pt x="279" y="497"/>
                  </a:cubicBezTo>
                  <a:cubicBezTo>
                    <a:pt x="279" y="497"/>
                    <a:pt x="279" y="497"/>
                    <a:pt x="279" y="497"/>
                  </a:cubicBezTo>
                  <a:cubicBezTo>
                    <a:pt x="279" y="496"/>
                    <a:pt x="279" y="496"/>
                    <a:pt x="279" y="496"/>
                  </a:cubicBezTo>
                  <a:cubicBezTo>
                    <a:pt x="280" y="496"/>
                    <a:pt x="280" y="496"/>
                    <a:pt x="280" y="496"/>
                  </a:cubicBezTo>
                  <a:cubicBezTo>
                    <a:pt x="280" y="496"/>
                    <a:pt x="280" y="496"/>
                    <a:pt x="280" y="496"/>
                  </a:cubicBezTo>
                  <a:cubicBezTo>
                    <a:pt x="280" y="496"/>
                    <a:pt x="280" y="496"/>
                    <a:pt x="280" y="496"/>
                  </a:cubicBezTo>
                  <a:cubicBezTo>
                    <a:pt x="280" y="496"/>
                    <a:pt x="280" y="496"/>
                    <a:pt x="280" y="496"/>
                  </a:cubicBezTo>
                  <a:cubicBezTo>
                    <a:pt x="280" y="496"/>
                    <a:pt x="280" y="496"/>
                    <a:pt x="280" y="496"/>
                  </a:cubicBezTo>
                  <a:cubicBezTo>
                    <a:pt x="280" y="497"/>
                    <a:pt x="280" y="497"/>
                    <a:pt x="280" y="497"/>
                  </a:cubicBezTo>
                  <a:cubicBezTo>
                    <a:pt x="280" y="497"/>
                    <a:pt x="280" y="497"/>
                    <a:pt x="280" y="497"/>
                  </a:cubicBezTo>
                  <a:cubicBezTo>
                    <a:pt x="280" y="497"/>
                    <a:pt x="280" y="497"/>
                    <a:pt x="280" y="497"/>
                  </a:cubicBezTo>
                  <a:cubicBezTo>
                    <a:pt x="281" y="496"/>
                    <a:pt x="281" y="496"/>
                    <a:pt x="281" y="496"/>
                  </a:cubicBezTo>
                  <a:cubicBezTo>
                    <a:pt x="281" y="496"/>
                    <a:pt x="281" y="496"/>
                    <a:pt x="281" y="496"/>
                  </a:cubicBezTo>
                  <a:cubicBezTo>
                    <a:pt x="281" y="496"/>
                    <a:pt x="281" y="496"/>
                    <a:pt x="281" y="496"/>
                  </a:cubicBezTo>
                  <a:cubicBezTo>
                    <a:pt x="282" y="497"/>
                    <a:pt x="282" y="497"/>
                    <a:pt x="282" y="497"/>
                  </a:cubicBezTo>
                  <a:cubicBezTo>
                    <a:pt x="282" y="497"/>
                    <a:pt x="282" y="497"/>
                    <a:pt x="282" y="497"/>
                  </a:cubicBezTo>
                  <a:cubicBezTo>
                    <a:pt x="282" y="497"/>
                    <a:pt x="282" y="497"/>
                    <a:pt x="282" y="497"/>
                  </a:cubicBezTo>
                  <a:cubicBezTo>
                    <a:pt x="282" y="497"/>
                    <a:pt x="282" y="497"/>
                    <a:pt x="282" y="497"/>
                  </a:cubicBezTo>
                  <a:cubicBezTo>
                    <a:pt x="282" y="497"/>
                    <a:pt x="282" y="497"/>
                    <a:pt x="282" y="497"/>
                  </a:cubicBezTo>
                  <a:cubicBezTo>
                    <a:pt x="282" y="498"/>
                    <a:pt x="282" y="498"/>
                    <a:pt x="282" y="498"/>
                  </a:cubicBezTo>
                  <a:cubicBezTo>
                    <a:pt x="282" y="498"/>
                    <a:pt x="282" y="498"/>
                    <a:pt x="282" y="498"/>
                  </a:cubicBezTo>
                  <a:cubicBezTo>
                    <a:pt x="282" y="498"/>
                    <a:pt x="282" y="498"/>
                    <a:pt x="282" y="497"/>
                  </a:cubicBezTo>
                  <a:cubicBezTo>
                    <a:pt x="282" y="498"/>
                    <a:pt x="282" y="498"/>
                    <a:pt x="282" y="498"/>
                  </a:cubicBezTo>
                  <a:cubicBezTo>
                    <a:pt x="282" y="498"/>
                    <a:pt x="282" y="498"/>
                    <a:pt x="282" y="498"/>
                  </a:cubicBezTo>
                  <a:cubicBezTo>
                    <a:pt x="283" y="498"/>
                    <a:pt x="283" y="498"/>
                    <a:pt x="283" y="498"/>
                  </a:cubicBezTo>
                  <a:cubicBezTo>
                    <a:pt x="283" y="498"/>
                    <a:pt x="283" y="498"/>
                    <a:pt x="283" y="498"/>
                  </a:cubicBezTo>
                  <a:cubicBezTo>
                    <a:pt x="283" y="498"/>
                    <a:pt x="283" y="498"/>
                    <a:pt x="283" y="498"/>
                  </a:cubicBezTo>
                  <a:cubicBezTo>
                    <a:pt x="283" y="498"/>
                    <a:pt x="283" y="498"/>
                    <a:pt x="283" y="498"/>
                  </a:cubicBezTo>
                  <a:cubicBezTo>
                    <a:pt x="283" y="498"/>
                    <a:pt x="283" y="498"/>
                    <a:pt x="283" y="498"/>
                  </a:cubicBezTo>
                  <a:cubicBezTo>
                    <a:pt x="283" y="499"/>
                    <a:pt x="283" y="499"/>
                    <a:pt x="283" y="499"/>
                  </a:cubicBezTo>
                  <a:cubicBezTo>
                    <a:pt x="284" y="499"/>
                    <a:pt x="284" y="499"/>
                    <a:pt x="284" y="499"/>
                  </a:cubicBezTo>
                  <a:cubicBezTo>
                    <a:pt x="284" y="499"/>
                    <a:pt x="284" y="499"/>
                    <a:pt x="284" y="499"/>
                  </a:cubicBezTo>
                  <a:cubicBezTo>
                    <a:pt x="284" y="499"/>
                    <a:pt x="284" y="499"/>
                    <a:pt x="285" y="499"/>
                  </a:cubicBezTo>
                  <a:close/>
                  <a:moveTo>
                    <a:pt x="280" y="497"/>
                  </a:moveTo>
                  <a:cubicBezTo>
                    <a:pt x="280" y="497"/>
                    <a:pt x="280" y="497"/>
                    <a:pt x="280" y="497"/>
                  </a:cubicBezTo>
                  <a:cubicBezTo>
                    <a:pt x="280" y="497"/>
                    <a:pt x="280" y="497"/>
                    <a:pt x="280" y="497"/>
                  </a:cubicBezTo>
                  <a:cubicBezTo>
                    <a:pt x="280" y="497"/>
                    <a:pt x="280" y="497"/>
                    <a:pt x="280" y="497"/>
                  </a:cubicBezTo>
                  <a:close/>
                  <a:moveTo>
                    <a:pt x="230" y="447"/>
                  </a:moveTo>
                  <a:cubicBezTo>
                    <a:pt x="230" y="448"/>
                    <a:pt x="230" y="448"/>
                    <a:pt x="230" y="448"/>
                  </a:cubicBezTo>
                  <a:cubicBezTo>
                    <a:pt x="230" y="448"/>
                    <a:pt x="230" y="448"/>
                    <a:pt x="230" y="448"/>
                  </a:cubicBezTo>
                  <a:cubicBezTo>
                    <a:pt x="229" y="448"/>
                    <a:pt x="229" y="448"/>
                    <a:pt x="229" y="448"/>
                  </a:cubicBezTo>
                  <a:cubicBezTo>
                    <a:pt x="230" y="448"/>
                    <a:pt x="230" y="448"/>
                    <a:pt x="230" y="449"/>
                  </a:cubicBezTo>
                  <a:cubicBezTo>
                    <a:pt x="230" y="449"/>
                    <a:pt x="230" y="449"/>
                    <a:pt x="230" y="449"/>
                  </a:cubicBezTo>
                  <a:cubicBezTo>
                    <a:pt x="231" y="449"/>
                    <a:pt x="231" y="449"/>
                    <a:pt x="231" y="449"/>
                  </a:cubicBezTo>
                  <a:cubicBezTo>
                    <a:pt x="231" y="449"/>
                    <a:pt x="231" y="449"/>
                    <a:pt x="231" y="449"/>
                  </a:cubicBezTo>
                  <a:cubicBezTo>
                    <a:pt x="231" y="449"/>
                    <a:pt x="231" y="449"/>
                    <a:pt x="231" y="449"/>
                  </a:cubicBezTo>
                  <a:cubicBezTo>
                    <a:pt x="231" y="449"/>
                    <a:pt x="231" y="449"/>
                    <a:pt x="231" y="449"/>
                  </a:cubicBezTo>
                  <a:cubicBezTo>
                    <a:pt x="231" y="449"/>
                    <a:pt x="231" y="449"/>
                    <a:pt x="231" y="449"/>
                  </a:cubicBezTo>
                  <a:cubicBezTo>
                    <a:pt x="231" y="449"/>
                    <a:pt x="231" y="449"/>
                    <a:pt x="231" y="449"/>
                  </a:cubicBezTo>
                  <a:cubicBezTo>
                    <a:pt x="231" y="448"/>
                    <a:pt x="231" y="448"/>
                    <a:pt x="231" y="448"/>
                  </a:cubicBezTo>
                  <a:cubicBezTo>
                    <a:pt x="231" y="448"/>
                    <a:pt x="231" y="448"/>
                    <a:pt x="231" y="448"/>
                  </a:cubicBezTo>
                  <a:cubicBezTo>
                    <a:pt x="231" y="448"/>
                    <a:pt x="231" y="448"/>
                    <a:pt x="231" y="448"/>
                  </a:cubicBezTo>
                  <a:cubicBezTo>
                    <a:pt x="231" y="448"/>
                    <a:pt x="231" y="448"/>
                    <a:pt x="231" y="448"/>
                  </a:cubicBezTo>
                  <a:cubicBezTo>
                    <a:pt x="230" y="448"/>
                    <a:pt x="230" y="448"/>
                    <a:pt x="230" y="448"/>
                  </a:cubicBezTo>
                  <a:cubicBezTo>
                    <a:pt x="231" y="448"/>
                    <a:pt x="231" y="448"/>
                    <a:pt x="231" y="448"/>
                  </a:cubicBezTo>
                  <a:lnTo>
                    <a:pt x="230" y="447"/>
                  </a:lnTo>
                  <a:close/>
                  <a:moveTo>
                    <a:pt x="231" y="442"/>
                  </a:moveTo>
                  <a:cubicBezTo>
                    <a:pt x="231" y="441"/>
                    <a:pt x="231" y="441"/>
                    <a:pt x="231" y="441"/>
                  </a:cubicBezTo>
                  <a:cubicBezTo>
                    <a:pt x="231" y="441"/>
                    <a:pt x="231" y="441"/>
                    <a:pt x="231" y="441"/>
                  </a:cubicBezTo>
                  <a:lnTo>
                    <a:pt x="231" y="442"/>
                  </a:lnTo>
                  <a:close/>
                  <a:moveTo>
                    <a:pt x="250" y="464"/>
                  </a:moveTo>
                  <a:cubicBezTo>
                    <a:pt x="250" y="464"/>
                    <a:pt x="250" y="464"/>
                    <a:pt x="250" y="464"/>
                  </a:cubicBezTo>
                  <a:cubicBezTo>
                    <a:pt x="250" y="464"/>
                    <a:pt x="250" y="464"/>
                    <a:pt x="250" y="464"/>
                  </a:cubicBezTo>
                  <a:cubicBezTo>
                    <a:pt x="249" y="464"/>
                    <a:pt x="249" y="464"/>
                    <a:pt x="249" y="464"/>
                  </a:cubicBezTo>
                  <a:cubicBezTo>
                    <a:pt x="249" y="464"/>
                    <a:pt x="249" y="464"/>
                    <a:pt x="249" y="464"/>
                  </a:cubicBezTo>
                  <a:cubicBezTo>
                    <a:pt x="249" y="464"/>
                    <a:pt x="249" y="464"/>
                    <a:pt x="249" y="464"/>
                  </a:cubicBezTo>
                  <a:cubicBezTo>
                    <a:pt x="248" y="464"/>
                    <a:pt x="248" y="464"/>
                    <a:pt x="248" y="464"/>
                  </a:cubicBezTo>
                  <a:cubicBezTo>
                    <a:pt x="248" y="464"/>
                    <a:pt x="248" y="464"/>
                    <a:pt x="248" y="464"/>
                  </a:cubicBezTo>
                  <a:cubicBezTo>
                    <a:pt x="249" y="465"/>
                    <a:pt x="249" y="465"/>
                    <a:pt x="249" y="465"/>
                  </a:cubicBezTo>
                  <a:cubicBezTo>
                    <a:pt x="248" y="465"/>
                    <a:pt x="248" y="465"/>
                    <a:pt x="248" y="465"/>
                  </a:cubicBezTo>
                  <a:cubicBezTo>
                    <a:pt x="249" y="465"/>
                    <a:pt x="249" y="465"/>
                    <a:pt x="249" y="465"/>
                  </a:cubicBezTo>
                  <a:cubicBezTo>
                    <a:pt x="249" y="465"/>
                    <a:pt x="249" y="465"/>
                    <a:pt x="249" y="465"/>
                  </a:cubicBezTo>
                  <a:cubicBezTo>
                    <a:pt x="250" y="465"/>
                    <a:pt x="250" y="465"/>
                    <a:pt x="250" y="465"/>
                  </a:cubicBezTo>
                  <a:cubicBezTo>
                    <a:pt x="250" y="465"/>
                    <a:pt x="250" y="465"/>
                    <a:pt x="250" y="465"/>
                  </a:cubicBezTo>
                  <a:cubicBezTo>
                    <a:pt x="250" y="464"/>
                    <a:pt x="250" y="464"/>
                    <a:pt x="250" y="464"/>
                  </a:cubicBezTo>
                  <a:close/>
                  <a:moveTo>
                    <a:pt x="251" y="462"/>
                  </a:moveTo>
                  <a:cubicBezTo>
                    <a:pt x="250" y="462"/>
                    <a:pt x="250" y="462"/>
                    <a:pt x="250" y="462"/>
                  </a:cubicBezTo>
                  <a:cubicBezTo>
                    <a:pt x="250" y="462"/>
                    <a:pt x="250" y="462"/>
                    <a:pt x="250" y="462"/>
                  </a:cubicBezTo>
                  <a:cubicBezTo>
                    <a:pt x="250" y="462"/>
                    <a:pt x="250" y="462"/>
                    <a:pt x="250" y="462"/>
                  </a:cubicBezTo>
                  <a:cubicBezTo>
                    <a:pt x="250" y="462"/>
                    <a:pt x="250" y="462"/>
                    <a:pt x="250" y="462"/>
                  </a:cubicBezTo>
                  <a:cubicBezTo>
                    <a:pt x="249" y="461"/>
                    <a:pt x="249" y="461"/>
                    <a:pt x="249" y="461"/>
                  </a:cubicBezTo>
                  <a:cubicBezTo>
                    <a:pt x="249" y="462"/>
                    <a:pt x="249" y="462"/>
                    <a:pt x="249" y="462"/>
                  </a:cubicBezTo>
                  <a:cubicBezTo>
                    <a:pt x="249" y="461"/>
                    <a:pt x="249" y="461"/>
                    <a:pt x="249" y="461"/>
                  </a:cubicBezTo>
                  <a:cubicBezTo>
                    <a:pt x="249" y="461"/>
                    <a:pt x="249" y="461"/>
                    <a:pt x="249" y="461"/>
                  </a:cubicBezTo>
                  <a:cubicBezTo>
                    <a:pt x="249" y="461"/>
                    <a:pt x="249" y="461"/>
                    <a:pt x="249" y="461"/>
                  </a:cubicBezTo>
                  <a:cubicBezTo>
                    <a:pt x="249" y="461"/>
                    <a:pt x="249" y="461"/>
                    <a:pt x="249" y="461"/>
                  </a:cubicBezTo>
                  <a:cubicBezTo>
                    <a:pt x="248" y="460"/>
                    <a:pt x="248" y="460"/>
                    <a:pt x="248" y="460"/>
                  </a:cubicBezTo>
                  <a:cubicBezTo>
                    <a:pt x="248" y="460"/>
                    <a:pt x="248" y="460"/>
                    <a:pt x="248" y="460"/>
                  </a:cubicBezTo>
                  <a:cubicBezTo>
                    <a:pt x="247" y="460"/>
                    <a:pt x="247" y="460"/>
                    <a:pt x="247" y="460"/>
                  </a:cubicBezTo>
                  <a:cubicBezTo>
                    <a:pt x="247" y="460"/>
                    <a:pt x="247" y="460"/>
                    <a:pt x="247" y="460"/>
                  </a:cubicBezTo>
                  <a:cubicBezTo>
                    <a:pt x="247" y="461"/>
                    <a:pt x="247" y="461"/>
                    <a:pt x="247" y="462"/>
                  </a:cubicBezTo>
                  <a:cubicBezTo>
                    <a:pt x="247" y="462"/>
                    <a:pt x="247" y="462"/>
                    <a:pt x="247" y="462"/>
                  </a:cubicBezTo>
                  <a:cubicBezTo>
                    <a:pt x="246" y="461"/>
                    <a:pt x="246" y="461"/>
                    <a:pt x="245" y="461"/>
                  </a:cubicBezTo>
                  <a:cubicBezTo>
                    <a:pt x="245" y="461"/>
                    <a:pt x="245" y="461"/>
                    <a:pt x="245" y="461"/>
                  </a:cubicBezTo>
                  <a:cubicBezTo>
                    <a:pt x="245" y="460"/>
                    <a:pt x="245" y="460"/>
                    <a:pt x="245" y="460"/>
                  </a:cubicBezTo>
                  <a:cubicBezTo>
                    <a:pt x="245" y="460"/>
                    <a:pt x="245" y="460"/>
                    <a:pt x="245" y="460"/>
                  </a:cubicBezTo>
                  <a:cubicBezTo>
                    <a:pt x="244" y="459"/>
                    <a:pt x="244" y="459"/>
                    <a:pt x="244" y="459"/>
                  </a:cubicBezTo>
                  <a:cubicBezTo>
                    <a:pt x="245" y="459"/>
                    <a:pt x="245" y="459"/>
                    <a:pt x="245" y="459"/>
                  </a:cubicBezTo>
                  <a:cubicBezTo>
                    <a:pt x="244" y="458"/>
                    <a:pt x="244" y="458"/>
                    <a:pt x="244" y="458"/>
                  </a:cubicBezTo>
                  <a:cubicBezTo>
                    <a:pt x="245" y="457"/>
                    <a:pt x="245" y="457"/>
                    <a:pt x="245" y="457"/>
                  </a:cubicBezTo>
                  <a:cubicBezTo>
                    <a:pt x="244" y="457"/>
                    <a:pt x="244" y="457"/>
                    <a:pt x="244" y="457"/>
                  </a:cubicBezTo>
                  <a:cubicBezTo>
                    <a:pt x="244" y="457"/>
                    <a:pt x="244" y="457"/>
                    <a:pt x="244" y="457"/>
                  </a:cubicBezTo>
                  <a:cubicBezTo>
                    <a:pt x="244" y="456"/>
                    <a:pt x="244" y="456"/>
                    <a:pt x="244" y="456"/>
                  </a:cubicBezTo>
                  <a:cubicBezTo>
                    <a:pt x="244" y="456"/>
                    <a:pt x="244" y="456"/>
                    <a:pt x="244" y="456"/>
                  </a:cubicBezTo>
                  <a:cubicBezTo>
                    <a:pt x="243" y="456"/>
                    <a:pt x="243" y="456"/>
                    <a:pt x="243" y="456"/>
                  </a:cubicBezTo>
                  <a:cubicBezTo>
                    <a:pt x="243" y="456"/>
                    <a:pt x="243" y="456"/>
                    <a:pt x="243" y="456"/>
                  </a:cubicBezTo>
                  <a:cubicBezTo>
                    <a:pt x="243" y="456"/>
                    <a:pt x="243" y="456"/>
                    <a:pt x="243" y="456"/>
                  </a:cubicBezTo>
                  <a:cubicBezTo>
                    <a:pt x="243" y="456"/>
                    <a:pt x="243" y="456"/>
                    <a:pt x="243" y="456"/>
                  </a:cubicBezTo>
                  <a:cubicBezTo>
                    <a:pt x="243" y="455"/>
                    <a:pt x="243" y="455"/>
                    <a:pt x="243" y="455"/>
                  </a:cubicBezTo>
                  <a:cubicBezTo>
                    <a:pt x="243" y="455"/>
                    <a:pt x="243" y="455"/>
                    <a:pt x="243" y="455"/>
                  </a:cubicBezTo>
                  <a:cubicBezTo>
                    <a:pt x="243" y="456"/>
                    <a:pt x="243" y="456"/>
                    <a:pt x="243" y="456"/>
                  </a:cubicBezTo>
                  <a:cubicBezTo>
                    <a:pt x="242" y="456"/>
                    <a:pt x="242" y="456"/>
                    <a:pt x="242" y="456"/>
                  </a:cubicBezTo>
                  <a:cubicBezTo>
                    <a:pt x="242" y="456"/>
                    <a:pt x="242" y="456"/>
                    <a:pt x="242" y="456"/>
                  </a:cubicBezTo>
                  <a:cubicBezTo>
                    <a:pt x="242" y="456"/>
                    <a:pt x="243" y="456"/>
                    <a:pt x="243" y="457"/>
                  </a:cubicBezTo>
                  <a:cubicBezTo>
                    <a:pt x="243" y="457"/>
                    <a:pt x="243" y="457"/>
                    <a:pt x="243" y="457"/>
                  </a:cubicBezTo>
                  <a:cubicBezTo>
                    <a:pt x="243" y="457"/>
                    <a:pt x="243" y="457"/>
                    <a:pt x="243" y="457"/>
                  </a:cubicBezTo>
                  <a:cubicBezTo>
                    <a:pt x="243" y="457"/>
                    <a:pt x="243" y="457"/>
                    <a:pt x="243" y="457"/>
                  </a:cubicBezTo>
                  <a:cubicBezTo>
                    <a:pt x="243" y="457"/>
                    <a:pt x="243" y="457"/>
                    <a:pt x="243" y="457"/>
                  </a:cubicBezTo>
                  <a:cubicBezTo>
                    <a:pt x="243" y="457"/>
                    <a:pt x="243" y="457"/>
                    <a:pt x="243" y="457"/>
                  </a:cubicBezTo>
                  <a:cubicBezTo>
                    <a:pt x="243" y="458"/>
                    <a:pt x="243" y="458"/>
                    <a:pt x="243" y="458"/>
                  </a:cubicBezTo>
                  <a:cubicBezTo>
                    <a:pt x="243" y="458"/>
                    <a:pt x="243" y="458"/>
                    <a:pt x="243" y="458"/>
                  </a:cubicBezTo>
                  <a:cubicBezTo>
                    <a:pt x="243" y="458"/>
                    <a:pt x="243" y="458"/>
                    <a:pt x="243" y="458"/>
                  </a:cubicBezTo>
                  <a:cubicBezTo>
                    <a:pt x="243" y="458"/>
                    <a:pt x="243" y="458"/>
                    <a:pt x="243" y="458"/>
                  </a:cubicBezTo>
                  <a:cubicBezTo>
                    <a:pt x="243" y="459"/>
                    <a:pt x="243" y="459"/>
                    <a:pt x="243" y="459"/>
                  </a:cubicBezTo>
                  <a:cubicBezTo>
                    <a:pt x="242" y="459"/>
                    <a:pt x="242" y="459"/>
                    <a:pt x="242" y="459"/>
                  </a:cubicBezTo>
                  <a:cubicBezTo>
                    <a:pt x="242" y="458"/>
                    <a:pt x="242" y="458"/>
                    <a:pt x="242" y="458"/>
                  </a:cubicBezTo>
                  <a:cubicBezTo>
                    <a:pt x="242" y="458"/>
                    <a:pt x="242" y="458"/>
                    <a:pt x="242" y="458"/>
                  </a:cubicBezTo>
                  <a:cubicBezTo>
                    <a:pt x="242" y="459"/>
                    <a:pt x="242" y="459"/>
                    <a:pt x="242" y="459"/>
                  </a:cubicBezTo>
                  <a:cubicBezTo>
                    <a:pt x="242" y="459"/>
                    <a:pt x="242" y="459"/>
                    <a:pt x="242" y="459"/>
                  </a:cubicBezTo>
                  <a:cubicBezTo>
                    <a:pt x="242" y="459"/>
                    <a:pt x="242" y="459"/>
                    <a:pt x="242" y="459"/>
                  </a:cubicBezTo>
                  <a:cubicBezTo>
                    <a:pt x="242" y="459"/>
                    <a:pt x="242" y="459"/>
                    <a:pt x="242" y="459"/>
                  </a:cubicBezTo>
                  <a:cubicBezTo>
                    <a:pt x="242" y="459"/>
                    <a:pt x="242" y="459"/>
                    <a:pt x="242" y="459"/>
                  </a:cubicBezTo>
                  <a:cubicBezTo>
                    <a:pt x="242" y="459"/>
                    <a:pt x="242" y="459"/>
                    <a:pt x="242" y="459"/>
                  </a:cubicBezTo>
                  <a:cubicBezTo>
                    <a:pt x="243" y="459"/>
                    <a:pt x="243" y="459"/>
                    <a:pt x="243" y="459"/>
                  </a:cubicBezTo>
                  <a:cubicBezTo>
                    <a:pt x="243" y="459"/>
                    <a:pt x="243" y="459"/>
                    <a:pt x="243" y="459"/>
                  </a:cubicBezTo>
                  <a:cubicBezTo>
                    <a:pt x="243" y="459"/>
                    <a:pt x="244" y="460"/>
                    <a:pt x="244" y="460"/>
                  </a:cubicBezTo>
                  <a:cubicBezTo>
                    <a:pt x="244" y="460"/>
                    <a:pt x="244" y="460"/>
                    <a:pt x="244" y="460"/>
                  </a:cubicBezTo>
                  <a:cubicBezTo>
                    <a:pt x="244" y="460"/>
                    <a:pt x="244" y="460"/>
                    <a:pt x="244" y="460"/>
                  </a:cubicBezTo>
                  <a:cubicBezTo>
                    <a:pt x="244" y="461"/>
                    <a:pt x="244" y="461"/>
                    <a:pt x="244" y="461"/>
                  </a:cubicBezTo>
                  <a:cubicBezTo>
                    <a:pt x="244" y="461"/>
                    <a:pt x="244" y="461"/>
                    <a:pt x="244" y="461"/>
                  </a:cubicBezTo>
                  <a:cubicBezTo>
                    <a:pt x="244" y="461"/>
                    <a:pt x="244" y="461"/>
                    <a:pt x="244" y="461"/>
                  </a:cubicBezTo>
                  <a:cubicBezTo>
                    <a:pt x="245" y="461"/>
                    <a:pt x="245" y="461"/>
                    <a:pt x="245" y="461"/>
                  </a:cubicBezTo>
                  <a:cubicBezTo>
                    <a:pt x="245" y="461"/>
                    <a:pt x="245" y="461"/>
                    <a:pt x="245" y="461"/>
                  </a:cubicBezTo>
                  <a:cubicBezTo>
                    <a:pt x="245" y="461"/>
                    <a:pt x="245" y="461"/>
                    <a:pt x="246" y="462"/>
                  </a:cubicBezTo>
                  <a:cubicBezTo>
                    <a:pt x="246" y="462"/>
                    <a:pt x="246" y="462"/>
                    <a:pt x="246" y="462"/>
                  </a:cubicBezTo>
                  <a:cubicBezTo>
                    <a:pt x="245" y="462"/>
                    <a:pt x="245" y="462"/>
                    <a:pt x="245" y="462"/>
                  </a:cubicBezTo>
                  <a:cubicBezTo>
                    <a:pt x="245" y="462"/>
                    <a:pt x="245" y="462"/>
                    <a:pt x="245" y="462"/>
                  </a:cubicBezTo>
                  <a:cubicBezTo>
                    <a:pt x="245" y="462"/>
                    <a:pt x="245" y="462"/>
                    <a:pt x="245" y="462"/>
                  </a:cubicBezTo>
                  <a:cubicBezTo>
                    <a:pt x="245" y="462"/>
                    <a:pt x="245" y="462"/>
                    <a:pt x="245" y="462"/>
                  </a:cubicBezTo>
                  <a:cubicBezTo>
                    <a:pt x="244" y="463"/>
                    <a:pt x="244" y="463"/>
                    <a:pt x="244" y="463"/>
                  </a:cubicBezTo>
                  <a:cubicBezTo>
                    <a:pt x="244" y="462"/>
                    <a:pt x="244" y="462"/>
                    <a:pt x="244" y="462"/>
                  </a:cubicBezTo>
                  <a:cubicBezTo>
                    <a:pt x="244" y="462"/>
                    <a:pt x="244" y="462"/>
                    <a:pt x="244" y="462"/>
                  </a:cubicBezTo>
                  <a:cubicBezTo>
                    <a:pt x="243" y="462"/>
                    <a:pt x="243" y="462"/>
                    <a:pt x="243" y="462"/>
                  </a:cubicBezTo>
                  <a:cubicBezTo>
                    <a:pt x="243" y="462"/>
                    <a:pt x="243" y="462"/>
                    <a:pt x="243" y="462"/>
                  </a:cubicBezTo>
                  <a:cubicBezTo>
                    <a:pt x="243" y="462"/>
                    <a:pt x="243" y="462"/>
                    <a:pt x="243" y="462"/>
                  </a:cubicBezTo>
                  <a:cubicBezTo>
                    <a:pt x="243" y="462"/>
                    <a:pt x="243" y="462"/>
                    <a:pt x="243" y="462"/>
                  </a:cubicBezTo>
                  <a:cubicBezTo>
                    <a:pt x="243" y="461"/>
                    <a:pt x="243" y="461"/>
                    <a:pt x="243" y="461"/>
                  </a:cubicBezTo>
                  <a:cubicBezTo>
                    <a:pt x="243" y="461"/>
                    <a:pt x="243" y="461"/>
                    <a:pt x="243" y="461"/>
                  </a:cubicBezTo>
                  <a:cubicBezTo>
                    <a:pt x="242" y="461"/>
                    <a:pt x="242" y="461"/>
                    <a:pt x="242" y="461"/>
                  </a:cubicBezTo>
                  <a:cubicBezTo>
                    <a:pt x="242" y="461"/>
                    <a:pt x="242" y="461"/>
                    <a:pt x="242" y="461"/>
                  </a:cubicBezTo>
                  <a:cubicBezTo>
                    <a:pt x="242" y="461"/>
                    <a:pt x="242" y="461"/>
                    <a:pt x="242" y="461"/>
                  </a:cubicBezTo>
                  <a:cubicBezTo>
                    <a:pt x="242" y="461"/>
                    <a:pt x="242" y="461"/>
                    <a:pt x="242" y="461"/>
                  </a:cubicBezTo>
                  <a:cubicBezTo>
                    <a:pt x="242" y="461"/>
                    <a:pt x="242" y="461"/>
                    <a:pt x="242" y="461"/>
                  </a:cubicBezTo>
                  <a:cubicBezTo>
                    <a:pt x="242" y="461"/>
                    <a:pt x="242" y="461"/>
                    <a:pt x="242" y="461"/>
                  </a:cubicBezTo>
                  <a:cubicBezTo>
                    <a:pt x="241" y="460"/>
                    <a:pt x="241" y="460"/>
                    <a:pt x="241" y="460"/>
                  </a:cubicBezTo>
                  <a:cubicBezTo>
                    <a:pt x="242" y="460"/>
                    <a:pt x="242" y="460"/>
                    <a:pt x="242" y="460"/>
                  </a:cubicBezTo>
                  <a:cubicBezTo>
                    <a:pt x="241" y="460"/>
                    <a:pt x="241" y="459"/>
                    <a:pt x="241" y="459"/>
                  </a:cubicBezTo>
                  <a:cubicBezTo>
                    <a:pt x="240" y="459"/>
                    <a:pt x="240" y="459"/>
                    <a:pt x="240" y="459"/>
                  </a:cubicBezTo>
                  <a:cubicBezTo>
                    <a:pt x="240" y="459"/>
                    <a:pt x="240" y="459"/>
                    <a:pt x="240" y="459"/>
                  </a:cubicBezTo>
                  <a:cubicBezTo>
                    <a:pt x="239" y="457"/>
                    <a:pt x="239" y="457"/>
                    <a:pt x="239" y="457"/>
                  </a:cubicBezTo>
                  <a:cubicBezTo>
                    <a:pt x="239" y="457"/>
                    <a:pt x="239" y="457"/>
                    <a:pt x="239" y="457"/>
                  </a:cubicBezTo>
                  <a:cubicBezTo>
                    <a:pt x="239" y="457"/>
                    <a:pt x="239" y="457"/>
                    <a:pt x="239" y="457"/>
                  </a:cubicBezTo>
                  <a:cubicBezTo>
                    <a:pt x="239" y="457"/>
                    <a:pt x="239" y="457"/>
                    <a:pt x="239" y="457"/>
                  </a:cubicBezTo>
                  <a:cubicBezTo>
                    <a:pt x="239" y="457"/>
                    <a:pt x="239" y="457"/>
                    <a:pt x="239" y="457"/>
                  </a:cubicBezTo>
                  <a:cubicBezTo>
                    <a:pt x="239" y="457"/>
                    <a:pt x="239" y="457"/>
                    <a:pt x="239" y="457"/>
                  </a:cubicBezTo>
                  <a:cubicBezTo>
                    <a:pt x="239" y="457"/>
                    <a:pt x="239" y="457"/>
                    <a:pt x="239" y="457"/>
                  </a:cubicBezTo>
                  <a:cubicBezTo>
                    <a:pt x="239" y="457"/>
                    <a:pt x="239" y="457"/>
                    <a:pt x="239" y="457"/>
                  </a:cubicBezTo>
                  <a:cubicBezTo>
                    <a:pt x="239" y="458"/>
                    <a:pt x="240" y="459"/>
                    <a:pt x="240" y="460"/>
                  </a:cubicBezTo>
                  <a:cubicBezTo>
                    <a:pt x="240" y="460"/>
                    <a:pt x="240" y="460"/>
                    <a:pt x="240" y="460"/>
                  </a:cubicBezTo>
                  <a:cubicBezTo>
                    <a:pt x="240" y="460"/>
                    <a:pt x="240" y="460"/>
                    <a:pt x="240" y="460"/>
                  </a:cubicBezTo>
                  <a:cubicBezTo>
                    <a:pt x="239" y="459"/>
                    <a:pt x="239" y="459"/>
                    <a:pt x="239" y="459"/>
                  </a:cubicBezTo>
                  <a:cubicBezTo>
                    <a:pt x="239" y="459"/>
                    <a:pt x="239" y="459"/>
                    <a:pt x="239" y="459"/>
                  </a:cubicBezTo>
                  <a:cubicBezTo>
                    <a:pt x="239" y="460"/>
                    <a:pt x="239" y="460"/>
                    <a:pt x="239" y="460"/>
                  </a:cubicBezTo>
                  <a:cubicBezTo>
                    <a:pt x="239" y="460"/>
                    <a:pt x="239" y="460"/>
                    <a:pt x="239" y="460"/>
                  </a:cubicBezTo>
                  <a:cubicBezTo>
                    <a:pt x="240" y="460"/>
                    <a:pt x="240" y="460"/>
                    <a:pt x="240" y="460"/>
                  </a:cubicBezTo>
                  <a:cubicBezTo>
                    <a:pt x="240" y="460"/>
                    <a:pt x="240" y="460"/>
                    <a:pt x="240" y="460"/>
                  </a:cubicBezTo>
                  <a:cubicBezTo>
                    <a:pt x="240" y="461"/>
                    <a:pt x="240" y="461"/>
                    <a:pt x="240" y="461"/>
                  </a:cubicBezTo>
                  <a:cubicBezTo>
                    <a:pt x="240" y="461"/>
                    <a:pt x="240" y="461"/>
                    <a:pt x="240" y="461"/>
                  </a:cubicBezTo>
                  <a:cubicBezTo>
                    <a:pt x="239" y="461"/>
                    <a:pt x="239" y="461"/>
                    <a:pt x="239" y="461"/>
                  </a:cubicBezTo>
                  <a:cubicBezTo>
                    <a:pt x="240" y="461"/>
                    <a:pt x="240" y="461"/>
                    <a:pt x="240" y="461"/>
                  </a:cubicBezTo>
                  <a:cubicBezTo>
                    <a:pt x="239" y="461"/>
                    <a:pt x="239" y="461"/>
                    <a:pt x="239" y="462"/>
                  </a:cubicBezTo>
                  <a:cubicBezTo>
                    <a:pt x="239" y="462"/>
                    <a:pt x="239" y="462"/>
                    <a:pt x="239" y="462"/>
                  </a:cubicBezTo>
                  <a:cubicBezTo>
                    <a:pt x="239" y="461"/>
                    <a:pt x="240" y="462"/>
                    <a:pt x="240" y="461"/>
                  </a:cubicBezTo>
                  <a:cubicBezTo>
                    <a:pt x="240" y="461"/>
                    <a:pt x="240" y="461"/>
                    <a:pt x="240" y="461"/>
                  </a:cubicBezTo>
                  <a:cubicBezTo>
                    <a:pt x="240" y="460"/>
                    <a:pt x="240" y="460"/>
                    <a:pt x="240" y="460"/>
                  </a:cubicBezTo>
                  <a:cubicBezTo>
                    <a:pt x="240" y="461"/>
                    <a:pt x="240" y="461"/>
                    <a:pt x="240" y="461"/>
                  </a:cubicBezTo>
                  <a:cubicBezTo>
                    <a:pt x="240" y="460"/>
                    <a:pt x="240" y="460"/>
                    <a:pt x="240" y="460"/>
                  </a:cubicBezTo>
                  <a:cubicBezTo>
                    <a:pt x="241" y="461"/>
                    <a:pt x="241" y="461"/>
                    <a:pt x="241" y="461"/>
                  </a:cubicBezTo>
                  <a:cubicBezTo>
                    <a:pt x="241" y="461"/>
                    <a:pt x="241" y="461"/>
                    <a:pt x="241" y="461"/>
                  </a:cubicBezTo>
                  <a:cubicBezTo>
                    <a:pt x="241" y="461"/>
                    <a:pt x="241" y="461"/>
                    <a:pt x="241" y="461"/>
                  </a:cubicBezTo>
                  <a:cubicBezTo>
                    <a:pt x="241" y="461"/>
                    <a:pt x="241" y="461"/>
                    <a:pt x="241" y="461"/>
                  </a:cubicBezTo>
                  <a:cubicBezTo>
                    <a:pt x="242" y="461"/>
                    <a:pt x="242" y="461"/>
                    <a:pt x="242" y="461"/>
                  </a:cubicBezTo>
                  <a:cubicBezTo>
                    <a:pt x="242" y="461"/>
                    <a:pt x="242" y="461"/>
                    <a:pt x="242" y="461"/>
                  </a:cubicBezTo>
                  <a:cubicBezTo>
                    <a:pt x="242" y="461"/>
                    <a:pt x="242" y="461"/>
                    <a:pt x="242" y="461"/>
                  </a:cubicBezTo>
                  <a:cubicBezTo>
                    <a:pt x="242" y="462"/>
                    <a:pt x="242" y="462"/>
                    <a:pt x="242" y="462"/>
                  </a:cubicBezTo>
                  <a:cubicBezTo>
                    <a:pt x="243" y="462"/>
                    <a:pt x="243" y="462"/>
                    <a:pt x="243" y="462"/>
                  </a:cubicBezTo>
                  <a:cubicBezTo>
                    <a:pt x="243" y="462"/>
                    <a:pt x="243" y="462"/>
                    <a:pt x="243" y="462"/>
                  </a:cubicBezTo>
                  <a:cubicBezTo>
                    <a:pt x="243" y="462"/>
                    <a:pt x="243" y="462"/>
                    <a:pt x="243" y="462"/>
                  </a:cubicBezTo>
                  <a:cubicBezTo>
                    <a:pt x="243" y="462"/>
                    <a:pt x="243" y="462"/>
                    <a:pt x="243" y="462"/>
                  </a:cubicBezTo>
                  <a:cubicBezTo>
                    <a:pt x="243" y="463"/>
                    <a:pt x="243" y="463"/>
                    <a:pt x="243" y="463"/>
                  </a:cubicBezTo>
                  <a:cubicBezTo>
                    <a:pt x="243" y="463"/>
                    <a:pt x="243" y="463"/>
                    <a:pt x="243" y="463"/>
                  </a:cubicBezTo>
                  <a:cubicBezTo>
                    <a:pt x="243" y="463"/>
                    <a:pt x="243" y="463"/>
                    <a:pt x="243" y="463"/>
                  </a:cubicBezTo>
                  <a:cubicBezTo>
                    <a:pt x="243" y="463"/>
                    <a:pt x="243" y="463"/>
                    <a:pt x="243" y="463"/>
                  </a:cubicBezTo>
                  <a:cubicBezTo>
                    <a:pt x="244" y="463"/>
                    <a:pt x="244" y="463"/>
                    <a:pt x="244" y="463"/>
                  </a:cubicBezTo>
                  <a:cubicBezTo>
                    <a:pt x="244" y="463"/>
                    <a:pt x="244" y="463"/>
                    <a:pt x="244" y="463"/>
                  </a:cubicBezTo>
                  <a:cubicBezTo>
                    <a:pt x="244" y="463"/>
                    <a:pt x="244" y="463"/>
                    <a:pt x="244" y="463"/>
                  </a:cubicBezTo>
                  <a:cubicBezTo>
                    <a:pt x="245" y="463"/>
                    <a:pt x="245" y="463"/>
                    <a:pt x="245" y="463"/>
                  </a:cubicBezTo>
                  <a:cubicBezTo>
                    <a:pt x="244" y="464"/>
                    <a:pt x="244" y="464"/>
                    <a:pt x="244" y="464"/>
                  </a:cubicBezTo>
                  <a:cubicBezTo>
                    <a:pt x="244" y="464"/>
                    <a:pt x="244" y="464"/>
                    <a:pt x="244" y="464"/>
                  </a:cubicBezTo>
                  <a:cubicBezTo>
                    <a:pt x="244" y="464"/>
                    <a:pt x="244" y="464"/>
                    <a:pt x="244" y="464"/>
                  </a:cubicBezTo>
                  <a:cubicBezTo>
                    <a:pt x="244" y="464"/>
                    <a:pt x="244" y="464"/>
                    <a:pt x="244" y="464"/>
                  </a:cubicBezTo>
                  <a:cubicBezTo>
                    <a:pt x="244" y="464"/>
                    <a:pt x="244" y="464"/>
                    <a:pt x="244" y="464"/>
                  </a:cubicBezTo>
                  <a:cubicBezTo>
                    <a:pt x="245" y="464"/>
                    <a:pt x="245" y="464"/>
                    <a:pt x="245" y="464"/>
                  </a:cubicBezTo>
                  <a:cubicBezTo>
                    <a:pt x="245" y="464"/>
                    <a:pt x="245" y="464"/>
                    <a:pt x="245" y="464"/>
                  </a:cubicBezTo>
                  <a:cubicBezTo>
                    <a:pt x="245" y="463"/>
                    <a:pt x="245" y="463"/>
                    <a:pt x="245" y="463"/>
                  </a:cubicBezTo>
                  <a:cubicBezTo>
                    <a:pt x="245" y="463"/>
                    <a:pt x="245" y="463"/>
                    <a:pt x="245" y="463"/>
                  </a:cubicBezTo>
                  <a:cubicBezTo>
                    <a:pt x="246" y="464"/>
                    <a:pt x="246" y="464"/>
                    <a:pt x="246" y="464"/>
                  </a:cubicBezTo>
                  <a:cubicBezTo>
                    <a:pt x="247" y="464"/>
                    <a:pt x="247" y="464"/>
                    <a:pt x="247" y="464"/>
                  </a:cubicBezTo>
                  <a:cubicBezTo>
                    <a:pt x="247" y="464"/>
                    <a:pt x="247" y="464"/>
                    <a:pt x="247" y="464"/>
                  </a:cubicBezTo>
                  <a:cubicBezTo>
                    <a:pt x="247" y="464"/>
                    <a:pt x="247" y="464"/>
                    <a:pt x="247" y="464"/>
                  </a:cubicBezTo>
                  <a:cubicBezTo>
                    <a:pt x="247" y="464"/>
                    <a:pt x="247" y="464"/>
                    <a:pt x="247" y="464"/>
                  </a:cubicBezTo>
                  <a:cubicBezTo>
                    <a:pt x="247" y="464"/>
                    <a:pt x="247" y="464"/>
                    <a:pt x="247" y="464"/>
                  </a:cubicBezTo>
                  <a:cubicBezTo>
                    <a:pt x="247" y="465"/>
                    <a:pt x="247" y="465"/>
                    <a:pt x="247" y="465"/>
                  </a:cubicBezTo>
                  <a:cubicBezTo>
                    <a:pt x="248" y="465"/>
                    <a:pt x="248" y="465"/>
                    <a:pt x="248" y="465"/>
                  </a:cubicBezTo>
                  <a:cubicBezTo>
                    <a:pt x="247" y="464"/>
                    <a:pt x="247" y="464"/>
                    <a:pt x="247" y="464"/>
                  </a:cubicBezTo>
                  <a:cubicBezTo>
                    <a:pt x="248" y="464"/>
                    <a:pt x="248" y="464"/>
                    <a:pt x="248" y="464"/>
                  </a:cubicBezTo>
                  <a:cubicBezTo>
                    <a:pt x="248" y="465"/>
                    <a:pt x="248" y="465"/>
                    <a:pt x="248" y="465"/>
                  </a:cubicBezTo>
                  <a:cubicBezTo>
                    <a:pt x="248" y="466"/>
                    <a:pt x="248" y="466"/>
                    <a:pt x="248" y="466"/>
                  </a:cubicBezTo>
                  <a:cubicBezTo>
                    <a:pt x="248" y="466"/>
                    <a:pt x="248" y="466"/>
                    <a:pt x="248" y="466"/>
                  </a:cubicBezTo>
                  <a:cubicBezTo>
                    <a:pt x="249" y="466"/>
                    <a:pt x="249" y="466"/>
                    <a:pt x="249" y="466"/>
                  </a:cubicBezTo>
                  <a:cubicBezTo>
                    <a:pt x="249" y="466"/>
                    <a:pt x="249" y="466"/>
                    <a:pt x="249" y="466"/>
                  </a:cubicBezTo>
                  <a:cubicBezTo>
                    <a:pt x="249" y="466"/>
                    <a:pt x="249" y="466"/>
                    <a:pt x="249" y="466"/>
                  </a:cubicBezTo>
                  <a:cubicBezTo>
                    <a:pt x="249" y="466"/>
                    <a:pt x="249" y="466"/>
                    <a:pt x="249" y="466"/>
                  </a:cubicBezTo>
                  <a:cubicBezTo>
                    <a:pt x="249" y="466"/>
                    <a:pt x="250" y="467"/>
                    <a:pt x="250" y="467"/>
                  </a:cubicBezTo>
                  <a:cubicBezTo>
                    <a:pt x="250" y="468"/>
                    <a:pt x="250" y="468"/>
                    <a:pt x="250" y="468"/>
                  </a:cubicBezTo>
                  <a:cubicBezTo>
                    <a:pt x="249" y="467"/>
                    <a:pt x="249" y="467"/>
                    <a:pt x="249" y="467"/>
                  </a:cubicBezTo>
                  <a:cubicBezTo>
                    <a:pt x="249" y="467"/>
                    <a:pt x="249" y="467"/>
                    <a:pt x="249" y="467"/>
                  </a:cubicBezTo>
                  <a:cubicBezTo>
                    <a:pt x="249" y="468"/>
                    <a:pt x="249" y="468"/>
                    <a:pt x="249" y="468"/>
                  </a:cubicBezTo>
                  <a:cubicBezTo>
                    <a:pt x="249" y="468"/>
                    <a:pt x="249" y="468"/>
                    <a:pt x="249" y="468"/>
                  </a:cubicBezTo>
                  <a:cubicBezTo>
                    <a:pt x="249" y="469"/>
                    <a:pt x="249" y="469"/>
                    <a:pt x="249" y="469"/>
                  </a:cubicBezTo>
                  <a:cubicBezTo>
                    <a:pt x="249" y="469"/>
                    <a:pt x="249" y="469"/>
                    <a:pt x="249" y="469"/>
                  </a:cubicBezTo>
                  <a:cubicBezTo>
                    <a:pt x="249" y="469"/>
                    <a:pt x="249" y="469"/>
                    <a:pt x="249" y="469"/>
                  </a:cubicBezTo>
                  <a:cubicBezTo>
                    <a:pt x="248" y="469"/>
                    <a:pt x="248" y="469"/>
                    <a:pt x="248" y="469"/>
                  </a:cubicBezTo>
                  <a:cubicBezTo>
                    <a:pt x="248" y="469"/>
                    <a:pt x="248" y="469"/>
                    <a:pt x="248" y="469"/>
                  </a:cubicBezTo>
                  <a:cubicBezTo>
                    <a:pt x="248" y="469"/>
                    <a:pt x="248" y="469"/>
                    <a:pt x="248" y="469"/>
                  </a:cubicBezTo>
                  <a:cubicBezTo>
                    <a:pt x="248" y="469"/>
                    <a:pt x="248" y="469"/>
                    <a:pt x="248" y="469"/>
                  </a:cubicBezTo>
                  <a:cubicBezTo>
                    <a:pt x="248" y="469"/>
                    <a:pt x="248" y="469"/>
                    <a:pt x="248" y="469"/>
                  </a:cubicBezTo>
                  <a:cubicBezTo>
                    <a:pt x="248" y="469"/>
                    <a:pt x="248" y="469"/>
                    <a:pt x="248" y="469"/>
                  </a:cubicBezTo>
                  <a:cubicBezTo>
                    <a:pt x="248" y="468"/>
                    <a:pt x="248" y="468"/>
                    <a:pt x="248" y="468"/>
                  </a:cubicBezTo>
                  <a:cubicBezTo>
                    <a:pt x="247" y="469"/>
                    <a:pt x="247" y="469"/>
                    <a:pt x="247" y="469"/>
                  </a:cubicBezTo>
                  <a:cubicBezTo>
                    <a:pt x="247" y="468"/>
                    <a:pt x="247" y="468"/>
                    <a:pt x="247" y="468"/>
                  </a:cubicBezTo>
                  <a:cubicBezTo>
                    <a:pt x="247" y="468"/>
                    <a:pt x="247" y="468"/>
                    <a:pt x="247" y="468"/>
                  </a:cubicBezTo>
                  <a:cubicBezTo>
                    <a:pt x="247" y="468"/>
                    <a:pt x="247" y="469"/>
                    <a:pt x="247" y="469"/>
                  </a:cubicBezTo>
                  <a:cubicBezTo>
                    <a:pt x="248" y="469"/>
                    <a:pt x="248" y="469"/>
                    <a:pt x="248" y="469"/>
                  </a:cubicBezTo>
                  <a:cubicBezTo>
                    <a:pt x="248" y="469"/>
                    <a:pt x="248" y="469"/>
                    <a:pt x="248" y="469"/>
                  </a:cubicBezTo>
                  <a:cubicBezTo>
                    <a:pt x="248" y="469"/>
                    <a:pt x="248" y="469"/>
                    <a:pt x="248" y="469"/>
                  </a:cubicBezTo>
                  <a:cubicBezTo>
                    <a:pt x="249" y="470"/>
                    <a:pt x="249" y="470"/>
                    <a:pt x="249" y="470"/>
                  </a:cubicBezTo>
                  <a:cubicBezTo>
                    <a:pt x="249" y="471"/>
                    <a:pt x="249" y="471"/>
                    <a:pt x="249" y="471"/>
                  </a:cubicBezTo>
                  <a:cubicBezTo>
                    <a:pt x="249" y="471"/>
                    <a:pt x="249" y="471"/>
                    <a:pt x="249" y="471"/>
                  </a:cubicBezTo>
                  <a:cubicBezTo>
                    <a:pt x="249" y="471"/>
                    <a:pt x="248" y="471"/>
                    <a:pt x="248" y="470"/>
                  </a:cubicBezTo>
                  <a:cubicBezTo>
                    <a:pt x="248" y="470"/>
                    <a:pt x="248" y="470"/>
                    <a:pt x="248" y="470"/>
                  </a:cubicBezTo>
                  <a:cubicBezTo>
                    <a:pt x="248" y="470"/>
                    <a:pt x="248" y="470"/>
                    <a:pt x="248" y="470"/>
                  </a:cubicBezTo>
                  <a:cubicBezTo>
                    <a:pt x="248" y="470"/>
                    <a:pt x="248" y="470"/>
                    <a:pt x="248" y="470"/>
                  </a:cubicBezTo>
                  <a:cubicBezTo>
                    <a:pt x="248" y="471"/>
                    <a:pt x="249" y="471"/>
                    <a:pt x="249" y="472"/>
                  </a:cubicBezTo>
                  <a:cubicBezTo>
                    <a:pt x="249" y="472"/>
                    <a:pt x="249" y="472"/>
                    <a:pt x="249" y="472"/>
                  </a:cubicBezTo>
                  <a:cubicBezTo>
                    <a:pt x="249" y="472"/>
                    <a:pt x="249" y="472"/>
                    <a:pt x="249" y="472"/>
                  </a:cubicBezTo>
                  <a:cubicBezTo>
                    <a:pt x="249" y="473"/>
                    <a:pt x="249" y="473"/>
                    <a:pt x="249" y="473"/>
                  </a:cubicBezTo>
                  <a:cubicBezTo>
                    <a:pt x="249" y="473"/>
                    <a:pt x="249" y="473"/>
                    <a:pt x="249" y="473"/>
                  </a:cubicBezTo>
                  <a:cubicBezTo>
                    <a:pt x="249" y="473"/>
                    <a:pt x="249" y="473"/>
                    <a:pt x="249" y="473"/>
                  </a:cubicBezTo>
                  <a:cubicBezTo>
                    <a:pt x="248" y="473"/>
                    <a:pt x="248" y="473"/>
                    <a:pt x="248" y="473"/>
                  </a:cubicBezTo>
                  <a:cubicBezTo>
                    <a:pt x="249" y="474"/>
                    <a:pt x="249" y="474"/>
                    <a:pt x="249" y="474"/>
                  </a:cubicBezTo>
                  <a:cubicBezTo>
                    <a:pt x="248" y="474"/>
                    <a:pt x="248" y="474"/>
                    <a:pt x="248" y="474"/>
                  </a:cubicBezTo>
                  <a:cubicBezTo>
                    <a:pt x="248" y="473"/>
                    <a:pt x="248" y="473"/>
                    <a:pt x="247" y="473"/>
                  </a:cubicBezTo>
                  <a:cubicBezTo>
                    <a:pt x="248" y="473"/>
                    <a:pt x="248" y="473"/>
                    <a:pt x="248" y="473"/>
                  </a:cubicBezTo>
                  <a:cubicBezTo>
                    <a:pt x="247" y="472"/>
                    <a:pt x="247" y="472"/>
                    <a:pt x="247" y="471"/>
                  </a:cubicBezTo>
                  <a:cubicBezTo>
                    <a:pt x="247" y="471"/>
                    <a:pt x="247" y="471"/>
                    <a:pt x="247" y="471"/>
                  </a:cubicBezTo>
                  <a:cubicBezTo>
                    <a:pt x="246" y="472"/>
                    <a:pt x="246" y="472"/>
                    <a:pt x="246" y="472"/>
                  </a:cubicBezTo>
                  <a:cubicBezTo>
                    <a:pt x="247" y="472"/>
                    <a:pt x="247" y="472"/>
                    <a:pt x="247" y="473"/>
                  </a:cubicBezTo>
                  <a:cubicBezTo>
                    <a:pt x="247" y="473"/>
                    <a:pt x="247" y="473"/>
                    <a:pt x="247" y="473"/>
                  </a:cubicBezTo>
                  <a:cubicBezTo>
                    <a:pt x="247" y="473"/>
                    <a:pt x="247" y="473"/>
                    <a:pt x="247" y="473"/>
                  </a:cubicBezTo>
                  <a:cubicBezTo>
                    <a:pt x="247" y="473"/>
                    <a:pt x="247" y="473"/>
                    <a:pt x="247" y="473"/>
                  </a:cubicBezTo>
                  <a:cubicBezTo>
                    <a:pt x="247" y="473"/>
                    <a:pt x="247" y="473"/>
                    <a:pt x="247" y="473"/>
                  </a:cubicBezTo>
                  <a:cubicBezTo>
                    <a:pt x="247" y="473"/>
                    <a:pt x="247" y="473"/>
                    <a:pt x="247" y="473"/>
                  </a:cubicBezTo>
                  <a:cubicBezTo>
                    <a:pt x="248" y="474"/>
                    <a:pt x="248" y="474"/>
                    <a:pt x="248" y="474"/>
                  </a:cubicBezTo>
                  <a:cubicBezTo>
                    <a:pt x="248" y="474"/>
                    <a:pt x="248" y="474"/>
                    <a:pt x="248" y="474"/>
                  </a:cubicBezTo>
                  <a:cubicBezTo>
                    <a:pt x="248" y="475"/>
                    <a:pt x="248" y="475"/>
                    <a:pt x="248" y="475"/>
                  </a:cubicBezTo>
                  <a:cubicBezTo>
                    <a:pt x="248" y="475"/>
                    <a:pt x="248" y="475"/>
                    <a:pt x="248" y="475"/>
                  </a:cubicBezTo>
                  <a:cubicBezTo>
                    <a:pt x="248" y="475"/>
                    <a:pt x="248" y="475"/>
                    <a:pt x="248" y="475"/>
                  </a:cubicBezTo>
                  <a:cubicBezTo>
                    <a:pt x="248" y="475"/>
                    <a:pt x="248" y="475"/>
                    <a:pt x="248" y="475"/>
                  </a:cubicBezTo>
                  <a:cubicBezTo>
                    <a:pt x="248" y="474"/>
                    <a:pt x="248" y="475"/>
                    <a:pt x="247" y="474"/>
                  </a:cubicBezTo>
                  <a:cubicBezTo>
                    <a:pt x="247" y="474"/>
                    <a:pt x="247" y="474"/>
                    <a:pt x="247" y="474"/>
                  </a:cubicBezTo>
                  <a:cubicBezTo>
                    <a:pt x="247" y="474"/>
                    <a:pt x="247" y="474"/>
                    <a:pt x="247" y="474"/>
                  </a:cubicBezTo>
                  <a:cubicBezTo>
                    <a:pt x="247" y="474"/>
                    <a:pt x="247" y="474"/>
                    <a:pt x="247" y="474"/>
                  </a:cubicBezTo>
                  <a:cubicBezTo>
                    <a:pt x="247" y="475"/>
                    <a:pt x="247" y="475"/>
                    <a:pt x="247" y="475"/>
                  </a:cubicBezTo>
                  <a:cubicBezTo>
                    <a:pt x="247" y="475"/>
                    <a:pt x="247" y="475"/>
                    <a:pt x="247" y="475"/>
                  </a:cubicBezTo>
                  <a:cubicBezTo>
                    <a:pt x="247" y="475"/>
                    <a:pt x="246" y="474"/>
                    <a:pt x="245" y="473"/>
                  </a:cubicBezTo>
                  <a:cubicBezTo>
                    <a:pt x="245" y="474"/>
                    <a:pt x="245" y="474"/>
                    <a:pt x="245" y="474"/>
                  </a:cubicBezTo>
                  <a:cubicBezTo>
                    <a:pt x="245" y="474"/>
                    <a:pt x="245" y="474"/>
                    <a:pt x="245" y="474"/>
                  </a:cubicBezTo>
                  <a:cubicBezTo>
                    <a:pt x="245" y="474"/>
                    <a:pt x="245" y="474"/>
                    <a:pt x="245" y="474"/>
                  </a:cubicBezTo>
                  <a:cubicBezTo>
                    <a:pt x="245" y="474"/>
                    <a:pt x="245" y="474"/>
                    <a:pt x="245" y="474"/>
                  </a:cubicBezTo>
                  <a:cubicBezTo>
                    <a:pt x="245" y="474"/>
                    <a:pt x="245" y="474"/>
                    <a:pt x="245" y="474"/>
                  </a:cubicBezTo>
                  <a:cubicBezTo>
                    <a:pt x="245" y="474"/>
                    <a:pt x="245" y="474"/>
                    <a:pt x="245" y="474"/>
                  </a:cubicBezTo>
                  <a:cubicBezTo>
                    <a:pt x="245" y="474"/>
                    <a:pt x="245" y="474"/>
                    <a:pt x="245" y="474"/>
                  </a:cubicBezTo>
                  <a:cubicBezTo>
                    <a:pt x="246" y="475"/>
                    <a:pt x="246" y="475"/>
                    <a:pt x="246" y="475"/>
                  </a:cubicBezTo>
                  <a:cubicBezTo>
                    <a:pt x="246" y="476"/>
                    <a:pt x="246" y="476"/>
                    <a:pt x="246" y="476"/>
                  </a:cubicBezTo>
                  <a:cubicBezTo>
                    <a:pt x="246" y="475"/>
                    <a:pt x="246" y="475"/>
                    <a:pt x="246" y="475"/>
                  </a:cubicBezTo>
                  <a:cubicBezTo>
                    <a:pt x="246" y="476"/>
                    <a:pt x="246" y="475"/>
                    <a:pt x="247" y="476"/>
                  </a:cubicBezTo>
                  <a:cubicBezTo>
                    <a:pt x="247" y="476"/>
                    <a:pt x="247" y="476"/>
                    <a:pt x="247" y="476"/>
                  </a:cubicBezTo>
                  <a:cubicBezTo>
                    <a:pt x="247" y="477"/>
                    <a:pt x="247" y="477"/>
                    <a:pt x="247" y="477"/>
                  </a:cubicBezTo>
                  <a:cubicBezTo>
                    <a:pt x="246" y="477"/>
                    <a:pt x="246" y="477"/>
                    <a:pt x="246" y="477"/>
                  </a:cubicBezTo>
                  <a:cubicBezTo>
                    <a:pt x="246" y="477"/>
                    <a:pt x="246" y="477"/>
                    <a:pt x="246" y="477"/>
                  </a:cubicBezTo>
                  <a:cubicBezTo>
                    <a:pt x="246" y="476"/>
                    <a:pt x="246" y="476"/>
                    <a:pt x="245" y="476"/>
                  </a:cubicBezTo>
                  <a:cubicBezTo>
                    <a:pt x="246" y="476"/>
                    <a:pt x="246" y="476"/>
                    <a:pt x="246" y="476"/>
                  </a:cubicBezTo>
                  <a:cubicBezTo>
                    <a:pt x="245" y="475"/>
                    <a:pt x="245" y="475"/>
                    <a:pt x="245" y="475"/>
                  </a:cubicBezTo>
                  <a:cubicBezTo>
                    <a:pt x="245" y="475"/>
                    <a:pt x="245" y="475"/>
                    <a:pt x="245" y="475"/>
                  </a:cubicBezTo>
                  <a:cubicBezTo>
                    <a:pt x="245" y="475"/>
                    <a:pt x="245" y="475"/>
                    <a:pt x="245" y="475"/>
                  </a:cubicBezTo>
                  <a:cubicBezTo>
                    <a:pt x="245" y="475"/>
                    <a:pt x="245" y="475"/>
                    <a:pt x="244" y="475"/>
                  </a:cubicBezTo>
                  <a:cubicBezTo>
                    <a:pt x="244" y="476"/>
                    <a:pt x="244" y="476"/>
                    <a:pt x="245" y="476"/>
                  </a:cubicBezTo>
                  <a:cubicBezTo>
                    <a:pt x="245" y="476"/>
                    <a:pt x="245" y="476"/>
                    <a:pt x="245" y="476"/>
                  </a:cubicBezTo>
                  <a:cubicBezTo>
                    <a:pt x="245" y="477"/>
                    <a:pt x="245" y="477"/>
                    <a:pt x="245" y="477"/>
                  </a:cubicBezTo>
                  <a:cubicBezTo>
                    <a:pt x="246" y="478"/>
                    <a:pt x="246" y="478"/>
                    <a:pt x="246" y="478"/>
                  </a:cubicBezTo>
                  <a:cubicBezTo>
                    <a:pt x="246" y="478"/>
                    <a:pt x="246" y="478"/>
                    <a:pt x="246" y="478"/>
                  </a:cubicBezTo>
                  <a:cubicBezTo>
                    <a:pt x="245" y="478"/>
                    <a:pt x="245" y="478"/>
                    <a:pt x="245" y="478"/>
                  </a:cubicBezTo>
                  <a:cubicBezTo>
                    <a:pt x="245" y="477"/>
                    <a:pt x="245" y="477"/>
                    <a:pt x="245" y="477"/>
                  </a:cubicBezTo>
                  <a:cubicBezTo>
                    <a:pt x="245" y="477"/>
                    <a:pt x="245" y="477"/>
                    <a:pt x="245" y="477"/>
                  </a:cubicBezTo>
                  <a:cubicBezTo>
                    <a:pt x="244" y="476"/>
                    <a:pt x="244" y="476"/>
                    <a:pt x="244" y="476"/>
                  </a:cubicBezTo>
                  <a:cubicBezTo>
                    <a:pt x="244" y="476"/>
                    <a:pt x="244" y="476"/>
                    <a:pt x="244" y="476"/>
                  </a:cubicBezTo>
                  <a:cubicBezTo>
                    <a:pt x="244" y="475"/>
                    <a:pt x="244" y="475"/>
                    <a:pt x="244" y="475"/>
                  </a:cubicBezTo>
                  <a:cubicBezTo>
                    <a:pt x="244" y="475"/>
                    <a:pt x="244" y="475"/>
                    <a:pt x="244" y="475"/>
                  </a:cubicBezTo>
                  <a:cubicBezTo>
                    <a:pt x="243" y="475"/>
                    <a:pt x="243" y="475"/>
                    <a:pt x="243" y="475"/>
                  </a:cubicBezTo>
                  <a:cubicBezTo>
                    <a:pt x="244" y="475"/>
                    <a:pt x="244" y="475"/>
                    <a:pt x="244" y="475"/>
                  </a:cubicBezTo>
                  <a:cubicBezTo>
                    <a:pt x="243" y="474"/>
                    <a:pt x="243" y="474"/>
                    <a:pt x="243" y="474"/>
                  </a:cubicBezTo>
                  <a:cubicBezTo>
                    <a:pt x="243" y="474"/>
                    <a:pt x="243" y="474"/>
                    <a:pt x="243" y="474"/>
                  </a:cubicBezTo>
                  <a:cubicBezTo>
                    <a:pt x="242" y="473"/>
                    <a:pt x="242" y="473"/>
                    <a:pt x="242" y="473"/>
                  </a:cubicBezTo>
                  <a:cubicBezTo>
                    <a:pt x="242" y="473"/>
                    <a:pt x="242" y="473"/>
                    <a:pt x="242" y="473"/>
                  </a:cubicBezTo>
                  <a:cubicBezTo>
                    <a:pt x="242" y="473"/>
                    <a:pt x="242" y="473"/>
                    <a:pt x="242" y="473"/>
                  </a:cubicBezTo>
                  <a:cubicBezTo>
                    <a:pt x="242" y="472"/>
                    <a:pt x="242" y="471"/>
                    <a:pt x="243" y="471"/>
                  </a:cubicBezTo>
                  <a:cubicBezTo>
                    <a:pt x="243" y="471"/>
                    <a:pt x="243" y="471"/>
                    <a:pt x="243" y="471"/>
                  </a:cubicBezTo>
                  <a:cubicBezTo>
                    <a:pt x="243" y="471"/>
                    <a:pt x="243" y="471"/>
                    <a:pt x="243" y="471"/>
                  </a:cubicBezTo>
                  <a:cubicBezTo>
                    <a:pt x="243" y="470"/>
                    <a:pt x="243" y="470"/>
                    <a:pt x="243" y="470"/>
                  </a:cubicBezTo>
                  <a:cubicBezTo>
                    <a:pt x="243" y="470"/>
                    <a:pt x="243" y="470"/>
                    <a:pt x="243" y="470"/>
                  </a:cubicBezTo>
                  <a:cubicBezTo>
                    <a:pt x="243" y="470"/>
                    <a:pt x="243" y="470"/>
                    <a:pt x="243" y="470"/>
                  </a:cubicBezTo>
                  <a:cubicBezTo>
                    <a:pt x="243" y="470"/>
                    <a:pt x="243" y="470"/>
                    <a:pt x="243" y="470"/>
                  </a:cubicBezTo>
                  <a:cubicBezTo>
                    <a:pt x="243" y="469"/>
                    <a:pt x="243" y="469"/>
                    <a:pt x="243" y="469"/>
                  </a:cubicBezTo>
                  <a:cubicBezTo>
                    <a:pt x="243" y="469"/>
                    <a:pt x="243" y="469"/>
                    <a:pt x="243" y="469"/>
                  </a:cubicBezTo>
                  <a:cubicBezTo>
                    <a:pt x="242" y="469"/>
                    <a:pt x="242" y="469"/>
                    <a:pt x="242" y="469"/>
                  </a:cubicBezTo>
                  <a:cubicBezTo>
                    <a:pt x="241" y="468"/>
                    <a:pt x="241" y="467"/>
                    <a:pt x="241" y="467"/>
                  </a:cubicBezTo>
                  <a:cubicBezTo>
                    <a:pt x="240" y="467"/>
                    <a:pt x="240" y="467"/>
                    <a:pt x="240" y="467"/>
                  </a:cubicBezTo>
                  <a:cubicBezTo>
                    <a:pt x="240" y="467"/>
                    <a:pt x="240" y="467"/>
                    <a:pt x="240" y="467"/>
                  </a:cubicBezTo>
                  <a:cubicBezTo>
                    <a:pt x="240" y="466"/>
                    <a:pt x="240" y="466"/>
                    <a:pt x="240" y="466"/>
                  </a:cubicBezTo>
                  <a:cubicBezTo>
                    <a:pt x="240" y="466"/>
                    <a:pt x="240" y="466"/>
                    <a:pt x="240" y="466"/>
                  </a:cubicBezTo>
                  <a:cubicBezTo>
                    <a:pt x="240" y="466"/>
                    <a:pt x="240" y="466"/>
                    <a:pt x="240" y="466"/>
                  </a:cubicBezTo>
                  <a:cubicBezTo>
                    <a:pt x="240" y="466"/>
                    <a:pt x="240" y="466"/>
                    <a:pt x="240" y="466"/>
                  </a:cubicBezTo>
                  <a:cubicBezTo>
                    <a:pt x="239" y="466"/>
                    <a:pt x="239" y="466"/>
                    <a:pt x="239" y="466"/>
                  </a:cubicBezTo>
                  <a:cubicBezTo>
                    <a:pt x="239" y="466"/>
                    <a:pt x="239" y="466"/>
                    <a:pt x="239" y="466"/>
                  </a:cubicBezTo>
                  <a:cubicBezTo>
                    <a:pt x="240" y="465"/>
                    <a:pt x="240" y="465"/>
                    <a:pt x="240" y="465"/>
                  </a:cubicBezTo>
                  <a:cubicBezTo>
                    <a:pt x="240" y="465"/>
                    <a:pt x="240" y="465"/>
                    <a:pt x="240" y="465"/>
                  </a:cubicBezTo>
                  <a:cubicBezTo>
                    <a:pt x="240" y="465"/>
                    <a:pt x="240" y="465"/>
                    <a:pt x="240" y="465"/>
                  </a:cubicBezTo>
                  <a:cubicBezTo>
                    <a:pt x="240" y="465"/>
                    <a:pt x="240" y="465"/>
                    <a:pt x="240" y="465"/>
                  </a:cubicBezTo>
                  <a:cubicBezTo>
                    <a:pt x="240" y="465"/>
                    <a:pt x="240" y="465"/>
                    <a:pt x="240" y="465"/>
                  </a:cubicBezTo>
                  <a:cubicBezTo>
                    <a:pt x="240" y="464"/>
                    <a:pt x="240" y="464"/>
                    <a:pt x="241" y="464"/>
                  </a:cubicBezTo>
                  <a:cubicBezTo>
                    <a:pt x="241" y="464"/>
                    <a:pt x="241" y="464"/>
                    <a:pt x="241" y="464"/>
                  </a:cubicBezTo>
                  <a:cubicBezTo>
                    <a:pt x="240" y="464"/>
                    <a:pt x="240" y="464"/>
                    <a:pt x="240" y="464"/>
                  </a:cubicBezTo>
                  <a:cubicBezTo>
                    <a:pt x="240" y="464"/>
                    <a:pt x="240" y="464"/>
                    <a:pt x="240" y="463"/>
                  </a:cubicBezTo>
                  <a:cubicBezTo>
                    <a:pt x="239" y="464"/>
                    <a:pt x="239" y="464"/>
                    <a:pt x="239" y="464"/>
                  </a:cubicBezTo>
                  <a:cubicBezTo>
                    <a:pt x="239" y="463"/>
                    <a:pt x="239" y="463"/>
                    <a:pt x="239" y="463"/>
                  </a:cubicBezTo>
                  <a:cubicBezTo>
                    <a:pt x="239" y="463"/>
                    <a:pt x="239" y="463"/>
                    <a:pt x="239" y="463"/>
                  </a:cubicBezTo>
                  <a:cubicBezTo>
                    <a:pt x="239" y="464"/>
                    <a:pt x="239" y="464"/>
                    <a:pt x="239" y="464"/>
                  </a:cubicBezTo>
                  <a:cubicBezTo>
                    <a:pt x="238" y="464"/>
                    <a:pt x="238" y="464"/>
                    <a:pt x="238" y="464"/>
                  </a:cubicBezTo>
                  <a:cubicBezTo>
                    <a:pt x="238" y="464"/>
                    <a:pt x="237" y="463"/>
                    <a:pt x="237" y="462"/>
                  </a:cubicBezTo>
                  <a:cubicBezTo>
                    <a:pt x="236" y="461"/>
                    <a:pt x="236" y="461"/>
                    <a:pt x="236" y="461"/>
                  </a:cubicBezTo>
                  <a:cubicBezTo>
                    <a:pt x="236" y="461"/>
                    <a:pt x="236" y="461"/>
                    <a:pt x="236" y="461"/>
                  </a:cubicBezTo>
                  <a:cubicBezTo>
                    <a:pt x="235" y="461"/>
                    <a:pt x="235" y="461"/>
                    <a:pt x="235" y="461"/>
                  </a:cubicBezTo>
                  <a:cubicBezTo>
                    <a:pt x="236" y="461"/>
                    <a:pt x="236" y="461"/>
                    <a:pt x="236" y="461"/>
                  </a:cubicBezTo>
                  <a:cubicBezTo>
                    <a:pt x="235" y="460"/>
                    <a:pt x="235" y="460"/>
                    <a:pt x="235" y="460"/>
                  </a:cubicBezTo>
                  <a:cubicBezTo>
                    <a:pt x="236" y="460"/>
                    <a:pt x="236" y="460"/>
                    <a:pt x="236" y="460"/>
                  </a:cubicBezTo>
                  <a:cubicBezTo>
                    <a:pt x="235" y="459"/>
                    <a:pt x="235" y="459"/>
                    <a:pt x="235" y="459"/>
                  </a:cubicBezTo>
                  <a:cubicBezTo>
                    <a:pt x="236" y="459"/>
                    <a:pt x="236" y="459"/>
                    <a:pt x="236" y="459"/>
                  </a:cubicBezTo>
                  <a:cubicBezTo>
                    <a:pt x="236" y="459"/>
                    <a:pt x="236" y="458"/>
                    <a:pt x="236" y="458"/>
                  </a:cubicBezTo>
                  <a:cubicBezTo>
                    <a:pt x="236" y="458"/>
                    <a:pt x="236" y="458"/>
                    <a:pt x="236" y="458"/>
                  </a:cubicBezTo>
                  <a:cubicBezTo>
                    <a:pt x="236" y="458"/>
                    <a:pt x="236" y="458"/>
                    <a:pt x="236" y="458"/>
                  </a:cubicBezTo>
                  <a:cubicBezTo>
                    <a:pt x="236" y="457"/>
                    <a:pt x="236" y="457"/>
                    <a:pt x="236" y="457"/>
                  </a:cubicBezTo>
                  <a:cubicBezTo>
                    <a:pt x="236" y="457"/>
                    <a:pt x="236" y="457"/>
                    <a:pt x="236" y="457"/>
                  </a:cubicBezTo>
                  <a:cubicBezTo>
                    <a:pt x="236" y="457"/>
                    <a:pt x="236" y="457"/>
                    <a:pt x="236" y="457"/>
                  </a:cubicBezTo>
                  <a:cubicBezTo>
                    <a:pt x="235" y="457"/>
                    <a:pt x="235" y="457"/>
                    <a:pt x="235" y="457"/>
                  </a:cubicBezTo>
                  <a:cubicBezTo>
                    <a:pt x="236" y="457"/>
                    <a:pt x="236" y="457"/>
                    <a:pt x="236" y="457"/>
                  </a:cubicBezTo>
                  <a:cubicBezTo>
                    <a:pt x="235" y="456"/>
                    <a:pt x="235" y="456"/>
                    <a:pt x="235" y="456"/>
                  </a:cubicBezTo>
                  <a:cubicBezTo>
                    <a:pt x="235" y="457"/>
                    <a:pt x="235" y="457"/>
                    <a:pt x="235" y="457"/>
                  </a:cubicBezTo>
                  <a:cubicBezTo>
                    <a:pt x="235" y="456"/>
                    <a:pt x="235" y="456"/>
                    <a:pt x="235" y="456"/>
                  </a:cubicBezTo>
                  <a:cubicBezTo>
                    <a:pt x="235" y="456"/>
                    <a:pt x="235" y="456"/>
                    <a:pt x="235" y="456"/>
                  </a:cubicBezTo>
                  <a:cubicBezTo>
                    <a:pt x="235" y="456"/>
                    <a:pt x="235" y="456"/>
                    <a:pt x="235" y="456"/>
                  </a:cubicBezTo>
                  <a:cubicBezTo>
                    <a:pt x="234" y="456"/>
                    <a:pt x="234" y="456"/>
                    <a:pt x="234" y="456"/>
                  </a:cubicBezTo>
                  <a:cubicBezTo>
                    <a:pt x="235" y="457"/>
                    <a:pt x="235" y="457"/>
                    <a:pt x="235" y="457"/>
                  </a:cubicBezTo>
                  <a:cubicBezTo>
                    <a:pt x="235" y="457"/>
                    <a:pt x="235" y="457"/>
                    <a:pt x="235" y="457"/>
                  </a:cubicBezTo>
                  <a:cubicBezTo>
                    <a:pt x="235" y="457"/>
                    <a:pt x="235" y="457"/>
                    <a:pt x="235" y="457"/>
                  </a:cubicBezTo>
                  <a:cubicBezTo>
                    <a:pt x="235" y="457"/>
                    <a:pt x="235" y="457"/>
                    <a:pt x="235" y="457"/>
                  </a:cubicBezTo>
                  <a:cubicBezTo>
                    <a:pt x="236" y="458"/>
                    <a:pt x="236" y="458"/>
                    <a:pt x="236" y="458"/>
                  </a:cubicBezTo>
                  <a:cubicBezTo>
                    <a:pt x="236" y="458"/>
                    <a:pt x="236" y="458"/>
                    <a:pt x="236" y="458"/>
                  </a:cubicBezTo>
                  <a:cubicBezTo>
                    <a:pt x="235" y="459"/>
                    <a:pt x="235" y="459"/>
                    <a:pt x="235" y="459"/>
                  </a:cubicBezTo>
                  <a:cubicBezTo>
                    <a:pt x="235" y="459"/>
                    <a:pt x="235" y="459"/>
                    <a:pt x="235" y="459"/>
                  </a:cubicBezTo>
                  <a:cubicBezTo>
                    <a:pt x="235" y="459"/>
                    <a:pt x="235" y="459"/>
                    <a:pt x="235" y="459"/>
                  </a:cubicBezTo>
                  <a:cubicBezTo>
                    <a:pt x="235" y="459"/>
                    <a:pt x="235" y="459"/>
                    <a:pt x="235" y="459"/>
                  </a:cubicBezTo>
                  <a:cubicBezTo>
                    <a:pt x="235" y="459"/>
                    <a:pt x="235" y="459"/>
                    <a:pt x="235" y="459"/>
                  </a:cubicBezTo>
                  <a:cubicBezTo>
                    <a:pt x="234" y="459"/>
                    <a:pt x="234" y="458"/>
                    <a:pt x="233" y="458"/>
                  </a:cubicBezTo>
                  <a:cubicBezTo>
                    <a:pt x="233" y="458"/>
                    <a:pt x="233" y="458"/>
                    <a:pt x="233" y="458"/>
                  </a:cubicBezTo>
                  <a:cubicBezTo>
                    <a:pt x="233" y="457"/>
                    <a:pt x="233" y="457"/>
                    <a:pt x="233" y="457"/>
                  </a:cubicBezTo>
                  <a:cubicBezTo>
                    <a:pt x="233" y="457"/>
                    <a:pt x="233" y="457"/>
                    <a:pt x="233" y="457"/>
                  </a:cubicBezTo>
                  <a:cubicBezTo>
                    <a:pt x="232" y="457"/>
                    <a:pt x="232" y="457"/>
                    <a:pt x="232" y="457"/>
                  </a:cubicBezTo>
                  <a:cubicBezTo>
                    <a:pt x="232" y="457"/>
                    <a:pt x="232" y="457"/>
                    <a:pt x="232" y="457"/>
                  </a:cubicBezTo>
                  <a:cubicBezTo>
                    <a:pt x="231" y="456"/>
                    <a:pt x="231" y="456"/>
                    <a:pt x="231" y="456"/>
                  </a:cubicBezTo>
                  <a:cubicBezTo>
                    <a:pt x="231" y="456"/>
                    <a:pt x="231" y="456"/>
                    <a:pt x="231" y="456"/>
                  </a:cubicBezTo>
                  <a:cubicBezTo>
                    <a:pt x="231" y="456"/>
                    <a:pt x="231" y="456"/>
                    <a:pt x="231" y="456"/>
                  </a:cubicBezTo>
                  <a:cubicBezTo>
                    <a:pt x="231" y="456"/>
                    <a:pt x="231" y="456"/>
                    <a:pt x="231" y="456"/>
                  </a:cubicBezTo>
                  <a:cubicBezTo>
                    <a:pt x="231" y="455"/>
                    <a:pt x="231" y="455"/>
                    <a:pt x="231" y="455"/>
                  </a:cubicBezTo>
                  <a:cubicBezTo>
                    <a:pt x="231" y="455"/>
                    <a:pt x="231" y="455"/>
                    <a:pt x="231" y="455"/>
                  </a:cubicBezTo>
                  <a:cubicBezTo>
                    <a:pt x="230" y="455"/>
                    <a:pt x="230" y="455"/>
                    <a:pt x="230" y="455"/>
                  </a:cubicBezTo>
                  <a:cubicBezTo>
                    <a:pt x="230" y="455"/>
                    <a:pt x="230" y="455"/>
                    <a:pt x="230" y="455"/>
                  </a:cubicBezTo>
                  <a:cubicBezTo>
                    <a:pt x="229" y="454"/>
                    <a:pt x="229" y="454"/>
                    <a:pt x="229" y="454"/>
                  </a:cubicBezTo>
                  <a:cubicBezTo>
                    <a:pt x="229" y="454"/>
                    <a:pt x="229" y="454"/>
                    <a:pt x="229" y="454"/>
                  </a:cubicBezTo>
                  <a:cubicBezTo>
                    <a:pt x="230" y="455"/>
                    <a:pt x="230" y="456"/>
                    <a:pt x="231" y="456"/>
                  </a:cubicBezTo>
                  <a:cubicBezTo>
                    <a:pt x="231" y="457"/>
                    <a:pt x="231" y="457"/>
                    <a:pt x="231" y="457"/>
                  </a:cubicBezTo>
                  <a:cubicBezTo>
                    <a:pt x="231" y="456"/>
                    <a:pt x="231" y="456"/>
                    <a:pt x="231" y="456"/>
                  </a:cubicBezTo>
                  <a:cubicBezTo>
                    <a:pt x="231" y="456"/>
                    <a:pt x="231" y="456"/>
                    <a:pt x="231" y="456"/>
                  </a:cubicBezTo>
                  <a:cubicBezTo>
                    <a:pt x="230" y="456"/>
                    <a:pt x="230" y="456"/>
                    <a:pt x="230" y="456"/>
                  </a:cubicBezTo>
                  <a:cubicBezTo>
                    <a:pt x="230" y="455"/>
                    <a:pt x="230" y="455"/>
                    <a:pt x="230" y="455"/>
                  </a:cubicBezTo>
                  <a:cubicBezTo>
                    <a:pt x="230" y="455"/>
                    <a:pt x="230" y="455"/>
                    <a:pt x="230" y="455"/>
                  </a:cubicBezTo>
                  <a:cubicBezTo>
                    <a:pt x="229" y="455"/>
                    <a:pt x="229" y="455"/>
                    <a:pt x="229" y="455"/>
                  </a:cubicBezTo>
                  <a:cubicBezTo>
                    <a:pt x="229" y="455"/>
                    <a:pt x="229" y="455"/>
                    <a:pt x="229" y="455"/>
                  </a:cubicBezTo>
                  <a:cubicBezTo>
                    <a:pt x="229" y="455"/>
                    <a:pt x="229" y="455"/>
                    <a:pt x="229" y="455"/>
                  </a:cubicBezTo>
                  <a:cubicBezTo>
                    <a:pt x="229" y="455"/>
                    <a:pt x="229" y="455"/>
                    <a:pt x="229" y="455"/>
                  </a:cubicBezTo>
                  <a:cubicBezTo>
                    <a:pt x="228" y="454"/>
                    <a:pt x="228" y="454"/>
                    <a:pt x="228" y="454"/>
                  </a:cubicBezTo>
                  <a:cubicBezTo>
                    <a:pt x="228" y="454"/>
                    <a:pt x="228" y="454"/>
                    <a:pt x="228" y="454"/>
                  </a:cubicBezTo>
                  <a:cubicBezTo>
                    <a:pt x="228" y="455"/>
                    <a:pt x="229" y="455"/>
                    <a:pt x="229" y="455"/>
                  </a:cubicBezTo>
                  <a:cubicBezTo>
                    <a:pt x="228" y="456"/>
                    <a:pt x="228" y="456"/>
                    <a:pt x="228" y="456"/>
                  </a:cubicBezTo>
                  <a:cubicBezTo>
                    <a:pt x="228" y="455"/>
                    <a:pt x="227" y="454"/>
                    <a:pt x="227" y="454"/>
                  </a:cubicBezTo>
                  <a:cubicBezTo>
                    <a:pt x="227" y="455"/>
                    <a:pt x="227" y="455"/>
                    <a:pt x="227" y="455"/>
                  </a:cubicBezTo>
                  <a:cubicBezTo>
                    <a:pt x="227" y="455"/>
                    <a:pt x="227" y="455"/>
                    <a:pt x="227" y="455"/>
                  </a:cubicBezTo>
                  <a:cubicBezTo>
                    <a:pt x="228" y="455"/>
                    <a:pt x="228" y="455"/>
                    <a:pt x="228" y="455"/>
                  </a:cubicBezTo>
                  <a:cubicBezTo>
                    <a:pt x="228" y="455"/>
                    <a:pt x="228" y="455"/>
                    <a:pt x="228" y="455"/>
                  </a:cubicBezTo>
                  <a:cubicBezTo>
                    <a:pt x="228" y="456"/>
                    <a:pt x="228" y="456"/>
                    <a:pt x="228" y="456"/>
                  </a:cubicBezTo>
                  <a:cubicBezTo>
                    <a:pt x="228" y="456"/>
                    <a:pt x="228" y="456"/>
                    <a:pt x="228" y="456"/>
                  </a:cubicBezTo>
                  <a:cubicBezTo>
                    <a:pt x="228" y="456"/>
                    <a:pt x="228" y="456"/>
                    <a:pt x="228" y="456"/>
                  </a:cubicBezTo>
                  <a:cubicBezTo>
                    <a:pt x="229" y="456"/>
                    <a:pt x="229" y="456"/>
                    <a:pt x="229" y="456"/>
                  </a:cubicBezTo>
                  <a:cubicBezTo>
                    <a:pt x="229" y="456"/>
                    <a:pt x="229" y="456"/>
                    <a:pt x="229" y="456"/>
                  </a:cubicBezTo>
                  <a:cubicBezTo>
                    <a:pt x="229" y="456"/>
                    <a:pt x="229" y="456"/>
                    <a:pt x="229" y="456"/>
                  </a:cubicBezTo>
                  <a:cubicBezTo>
                    <a:pt x="229" y="456"/>
                    <a:pt x="229" y="456"/>
                    <a:pt x="229" y="456"/>
                  </a:cubicBezTo>
                  <a:cubicBezTo>
                    <a:pt x="229" y="456"/>
                    <a:pt x="229" y="456"/>
                    <a:pt x="229" y="456"/>
                  </a:cubicBezTo>
                  <a:cubicBezTo>
                    <a:pt x="230" y="457"/>
                    <a:pt x="230" y="457"/>
                    <a:pt x="230" y="457"/>
                  </a:cubicBezTo>
                  <a:cubicBezTo>
                    <a:pt x="230" y="457"/>
                    <a:pt x="230" y="457"/>
                    <a:pt x="230" y="457"/>
                  </a:cubicBezTo>
                  <a:cubicBezTo>
                    <a:pt x="230" y="457"/>
                    <a:pt x="230" y="457"/>
                    <a:pt x="230" y="457"/>
                  </a:cubicBezTo>
                  <a:cubicBezTo>
                    <a:pt x="230" y="457"/>
                    <a:pt x="230" y="457"/>
                    <a:pt x="230" y="457"/>
                  </a:cubicBezTo>
                  <a:cubicBezTo>
                    <a:pt x="231" y="457"/>
                    <a:pt x="231" y="458"/>
                    <a:pt x="232" y="459"/>
                  </a:cubicBezTo>
                  <a:cubicBezTo>
                    <a:pt x="232" y="459"/>
                    <a:pt x="232" y="459"/>
                    <a:pt x="232" y="459"/>
                  </a:cubicBezTo>
                  <a:cubicBezTo>
                    <a:pt x="233" y="460"/>
                    <a:pt x="233" y="460"/>
                    <a:pt x="233" y="460"/>
                  </a:cubicBezTo>
                  <a:cubicBezTo>
                    <a:pt x="233" y="460"/>
                    <a:pt x="233" y="460"/>
                    <a:pt x="233" y="460"/>
                  </a:cubicBezTo>
                  <a:cubicBezTo>
                    <a:pt x="233" y="460"/>
                    <a:pt x="233" y="460"/>
                    <a:pt x="233" y="460"/>
                  </a:cubicBezTo>
                  <a:cubicBezTo>
                    <a:pt x="233" y="460"/>
                    <a:pt x="233" y="460"/>
                    <a:pt x="233" y="460"/>
                  </a:cubicBezTo>
                  <a:cubicBezTo>
                    <a:pt x="234" y="461"/>
                    <a:pt x="234" y="461"/>
                    <a:pt x="234" y="461"/>
                  </a:cubicBezTo>
                  <a:cubicBezTo>
                    <a:pt x="234" y="461"/>
                    <a:pt x="234" y="461"/>
                    <a:pt x="234" y="461"/>
                  </a:cubicBezTo>
                  <a:cubicBezTo>
                    <a:pt x="234" y="461"/>
                    <a:pt x="234" y="461"/>
                    <a:pt x="234" y="461"/>
                  </a:cubicBezTo>
                  <a:cubicBezTo>
                    <a:pt x="234" y="461"/>
                    <a:pt x="234" y="461"/>
                    <a:pt x="234" y="461"/>
                  </a:cubicBezTo>
                  <a:cubicBezTo>
                    <a:pt x="235" y="462"/>
                    <a:pt x="235" y="462"/>
                    <a:pt x="235" y="462"/>
                  </a:cubicBezTo>
                  <a:cubicBezTo>
                    <a:pt x="235" y="462"/>
                    <a:pt x="235" y="462"/>
                    <a:pt x="235" y="462"/>
                  </a:cubicBezTo>
                  <a:cubicBezTo>
                    <a:pt x="236" y="462"/>
                    <a:pt x="236" y="462"/>
                    <a:pt x="236" y="463"/>
                  </a:cubicBezTo>
                  <a:cubicBezTo>
                    <a:pt x="235" y="463"/>
                    <a:pt x="235" y="463"/>
                    <a:pt x="235" y="463"/>
                  </a:cubicBezTo>
                  <a:cubicBezTo>
                    <a:pt x="236" y="463"/>
                    <a:pt x="236" y="463"/>
                    <a:pt x="236" y="463"/>
                  </a:cubicBezTo>
                  <a:cubicBezTo>
                    <a:pt x="236" y="463"/>
                    <a:pt x="236" y="463"/>
                    <a:pt x="236" y="463"/>
                  </a:cubicBezTo>
                  <a:cubicBezTo>
                    <a:pt x="236" y="463"/>
                    <a:pt x="236" y="463"/>
                    <a:pt x="236" y="463"/>
                  </a:cubicBezTo>
                  <a:cubicBezTo>
                    <a:pt x="237" y="463"/>
                    <a:pt x="237" y="463"/>
                    <a:pt x="237" y="463"/>
                  </a:cubicBezTo>
                  <a:cubicBezTo>
                    <a:pt x="237" y="463"/>
                    <a:pt x="237" y="464"/>
                    <a:pt x="238" y="464"/>
                  </a:cubicBezTo>
                  <a:cubicBezTo>
                    <a:pt x="238" y="464"/>
                    <a:pt x="238" y="464"/>
                    <a:pt x="238" y="464"/>
                  </a:cubicBezTo>
                  <a:cubicBezTo>
                    <a:pt x="238" y="464"/>
                    <a:pt x="238" y="464"/>
                    <a:pt x="238" y="464"/>
                  </a:cubicBezTo>
                  <a:cubicBezTo>
                    <a:pt x="238" y="465"/>
                    <a:pt x="238" y="465"/>
                    <a:pt x="238" y="465"/>
                  </a:cubicBezTo>
                  <a:cubicBezTo>
                    <a:pt x="238" y="465"/>
                    <a:pt x="238" y="465"/>
                    <a:pt x="238" y="465"/>
                  </a:cubicBezTo>
                  <a:cubicBezTo>
                    <a:pt x="238" y="465"/>
                    <a:pt x="238" y="465"/>
                    <a:pt x="238" y="465"/>
                  </a:cubicBezTo>
                  <a:cubicBezTo>
                    <a:pt x="238" y="466"/>
                    <a:pt x="238" y="466"/>
                    <a:pt x="238" y="466"/>
                  </a:cubicBezTo>
                  <a:cubicBezTo>
                    <a:pt x="238" y="466"/>
                    <a:pt x="238" y="466"/>
                    <a:pt x="238" y="466"/>
                  </a:cubicBezTo>
                  <a:cubicBezTo>
                    <a:pt x="238" y="466"/>
                    <a:pt x="238" y="466"/>
                    <a:pt x="238" y="466"/>
                  </a:cubicBezTo>
                  <a:cubicBezTo>
                    <a:pt x="238" y="466"/>
                    <a:pt x="238" y="466"/>
                    <a:pt x="238" y="466"/>
                  </a:cubicBezTo>
                  <a:cubicBezTo>
                    <a:pt x="239" y="466"/>
                    <a:pt x="239" y="466"/>
                    <a:pt x="239" y="467"/>
                  </a:cubicBezTo>
                  <a:cubicBezTo>
                    <a:pt x="239" y="467"/>
                    <a:pt x="239" y="467"/>
                    <a:pt x="239" y="467"/>
                  </a:cubicBezTo>
                  <a:cubicBezTo>
                    <a:pt x="239" y="467"/>
                    <a:pt x="239" y="467"/>
                    <a:pt x="239" y="467"/>
                  </a:cubicBezTo>
                  <a:cubicBezTo>
                    <a:pt x="239" y="467"/>
                    <a:pt x="239" y="467"/>
                    <a:pt x="239" y="467"/>
                  </a:cubicBezTo>
                  <a:cubicBezTo>
                    <a:pt x="240" y="467"/>
                    <a:pt x="240" y="467"/>
                    <a:pt x="240" y="467"/>
                  </a:cubicBezTo>
                  <a:cubicBezTo>
                    <a:pt x="240" y="468"/>
                    <a:pt x="240" y="468"/>
                    <a:pt x="240" y="468"/>
                  </a:cubicBezTo>
                  <a:cubicBezTo>
                    <a:pt x="240" y="467"/>
                    <a:pt x="240" y="467"/>
                    <a:pt x="240" y="467"/>
                  </a:cubicBezTo>
                  <a:cubicBezTo>
                    <a:pt x="240" y="468"/>
                    <a:pt x="240" y="468"/>
                    <a:pt x="240" y="468"/>
                  </a:cubicBezTo>
                  <a:cubicBezTo>
                    <a:pt x="240" y="468"/>
                    <a:pt x="240" y="468"/>
                    <a:pt x="240" y="468"/>
                  </a:cubicBezTo>
                  <a:cubicBezTo>
                    <a:pt x="241" y="469"/>
                    <a:pt x="241" y="469"/>
                    <a:pt x="241" y="469"/>
                  </a:cubicBezTo>
                  <a:cubicBezTo>
                    <a:pt x="241" y="469"/>
                    <a:pt x="241" y="469"/>
                    <a:pt x="241" y="469"/>
                  </a:cubicBezTo>
                  <a:cubicBezTo>
                    <a:pt x="241" y="469"/>
                    <a:pt x="241" y="469"/>
                    <a:pt x="241" y="469"/>
                  </a:cubicBezTo>
                  <a:cubicBezTo>
                    <a:pt x="241" y="470"/>
                    <a:pt x="241" y="470"/>
                    <a:pt x="241" y="470"/>
                  </a:cubicBezTo>
                  <a:cubicBezTo>
                    <a:pt x="241" y="469"/>
                    <a:pt x="241" y="469"/>
                    <a:pt x="241" y="469"/>
                  </a:cubicBezTo>
                  <a:cubicBezTo>
                    <a:pt x="242" y="470"/>
                    <a:pt x="242" y="470"/>
                    <a:pt x="242" y="470"/>
                  </a:cubicBezTo>
                  <a:cubicBezTo>
                    <a:pt x="242" y="470"/>
                    <a:pt x="242" y="470"/>
                    <a:pt x="242" y="470"/>
                  </a:cubicBezTo>
                  <a:cubicBezTo>
                    <a:pt x="242" y="470"/>
                    <a:pt x="242" y="470"/>
                    <a:pt x="242" y="470"/>
                  </a:cubicBezTo>
                  <a:cubicBezTo>
                    <a:pt x="242" y="470"/>
                    <a:pt x="242" y="470"/>
                    <a:pt x="242" y="470"/>
                  </a:cubicBezTo>
                  <a:cubicBezTo>
                    <a:pt x="241" y="470"/>
                    <a:pt x="241" y="470"/>
                    <a:pt x="241" y="470"/>
                  </a:cubicBezTo>
                  <a:cubicBezTo>
                    <a:pt x="241" y="470"/>
                    <a:pt x="241" y="470"/>
                    <a:pt x="241" y="470"/>
                  </a:cubicBezTo>
                  <a:cubicBezTo>
                    <a:pt x="241" y="470"/>
                    <a:pt x="241" y="470"/>
                    <a:pt x="241" y="470"/>
                  </a:cubicBezTo>
                  <a:cubicBezTo>
                    <a:pt x="240" y="470"/>
                    <a:pt x="240" y="470"/>
                    <a:pt x="240" y="470"/>
                  </a:cubicBezTo>
                  <a:cubicBezTo>
                    <a:pt x="240" y="470"/>
                    <a:pt x="240" y="470"/>
                    <a:pt x="240" y="470"/>
                  </a:cubicBezTo>
                  <a:cubicBezTo>
                    <a:pt x="240" y="470"/>
                    <a:pt x="240" y="470"/>
                    <a:pt x="240" y="470"/>
                  </a:cubicBezTo>
                  <a:cubicBezTo>
                    <a:pt x="240" y="469"/>
                    <a:pt x="240" y="469"/>
                    <a:pt x="240" y="469"/>
                  </a:cubicBezTo>
                  <a:cubicBezTo>
                    <a:pt x="239" y="469"/>
                    <a:pt x="239" y="469"/>
                    <a:pt x="239" y="469"/>
                  </a:cubicBezTo>
                  <a:cubicBezTo>
                    <a:pt x="239" y="468"/>
                    <a:pt x="239" y="468"/>
                    <a:pt x="239" y="468"/>
                  </a:cubicBezTo>
                  <a:cubicBezTo>
                    <a:pt x="238" y="468"/>
                    <a:pt x="238" y="468"/>
                    <a:pt x="238" y="468"/>
                  </a:cubicBezTo>
                  <a:cubicBezTo>
                    <a:pt x="239" y="469"/>
                    <a:pt x="239" y="469"/>
                    <a:pt x="239" y="469"/>
                  </a:cubicBezTo>
                  <a:cubicBezTo>
                    <a:pt x="240" y="470"/>
                    <a:pt x="240" y="470"/>
                    <a:pt x="240" y="470"/>
                  </a:cubicBezTo>
                  <a:cubicBezTo>
                    <a:pt x="240" y="470"/>
                    <a:pt x="240" y="470"/>
                    <a:pt x="240" y="470"/>
                  </a:cubicBezTo>
                  <a:cubicBezTo>
                    <a:pt x="240" y="470"/>
                    <a:pt x="240" y="470"/>
                    <a:pt x="240" y="470"/>
                  </a:cubicBezTo>
                  <a:cubicBezTo>
                    <a:pt x="240" y="470"/>
                    <a:pt x="240" y="470"/>
                    <a:pt x="240" y="470"/>
                  </a:cubicBezTo>
                  <a:cubicBezTo>
                    <a:pt x="241" y="470"/>
                    <a:pt x="241" y="470"/>
                    <a:pt x="241" y="470"/>
                  </a:cubicBezTo>
                  <a:cubicBezTo>
                    <a:pt x="241" y="470"/>
                    <a:pt x="241" y="470"/>
                    <a:pt x="241" y="470"/>
                  </a:cubicBezTo>
                  <a:cubicBezTo>
                    <a:pt x="241" y="471"/>
                    <a:pt x="241" y="471"/>
                    <a:pt x="241" y="471"/>
                  </a:cubicBezTo>
                  <a:cubicBezTo>
                    <a:pt x="241" y="471"/>
                    <a:pt x="241" y="471"/>
                    <a:pt x="241" y="471"/>
                  </a:cubicBezTo>
                  <a:cubicBezTo>
                    <a:pt x="242" y="471"/>
                    <a:pt x="242" y="471"/>
                    <a:pt x="242" y="471"/>
                  </a:cubicBezTo>
                  <a:cubicBezTo>
                    <a:pt x="242" y="471"/>
                    <a:pt x="242" y="471"/>
                    <a:pt x="242" y="471"/>
                  </a:cubicBezTo>
                  <a:cubicBezTo>
                    <a:pt x="242" y="471"/>
                    <a:pt x="242" y="471"/>
                    <a:pt x="242" y="471"/>
                  </a:cubicBezTo>
                  <a:cubicBezTo>
                    <a:pt x="241" y="471"/>
                    <a:pt x="241" y="471"/>
                    <a:pt x="241" y="471"/>
                  </a:cubicBezTo>
                  <a:cubicBezTo>
                    <a:pt x="241" y="471"/>
                    <a:pt x="240" y="471"/>
                    <a:pt x="240" y="470"/>
                  </a:cubicBezTo>
                  <a:cubicBezTo>
                    <a:pt x="239" y="469"/>
                    <a:pt x="239" y="469"/>
                    <a:pt x="239" y="469"/>
                  </a:cubicBezTo>
                  <a:cubicBezTo>
                    <a:pt x="239" y="470"/>
                    <a:pt x="239" y="470"/>
                    <a:pt x="239" y="470"/>
                  </a:cubicBezTo>
                  <a:cubicBezTo>
                    <a:pt x="240" y="470"/>
                    <a:pt x="239" y="470"/>
                    <a:pt x="240" y="471"/>
                  </a:cubicBezTo>
                  <a:cubicBezTo>
                    <a:pt x="240" y="471"/>
                    <a:pt x="240" y="471"/>
                    <a:pt x="240" y="471"/>
                  </a:cubicBezTo>
                  <a:cubicBezTo>
                    <a:pt x="240" y="471"/>
                    <a:pt x="240" y="471"/>
                    <a:pt x="240" y="471"/>
                  </a:cubicBezTo>
                  <a:cubicBezTo>
                    <a:pt x="241" y="472"/>
                    <a:pt x="241" y="472"/>
                    <a:pt x="241" y="472"/>
                  </a:cubicBezTo>
                  <a:cubicBezTo>
                    <a:pt x="241" y="472"/>
                    <a:pt x="241" y="472"/>
                    <a:pt x="241" y="472"/>
                  </a:cubicBezTo>
                  <a:cubicBezTo>
                    <a:pt x="240" y="471"/>
                    <a:pt x="240" y="471"/>
                    <a:pt x="240" y="471"/>
                  </a:cubicBezTo>
                  <a:cubicBezTo>
                    <a:pt x="240" y="472"/>
                    <a:pt x="241" y="473"/>
                    <a:pt x="241" y="473"/>
                  </a:cubicBezTo>
                  <a:cubicBezTo>
                    <a:pt x="241" y="473"/>
                    <a:pt x="241" y="473"/>
                    <a:pt x="241" y="473"/>
                  </a:cubicBezTo>
                  <a:cubicBezTo>
                    <a:pt x="240" y="473"/>
                    <a:pt x="240" y="473"/>
                    <a:pt x="240" y="473"/>
                  </a:cubicBezTo>
                  <a:cubicBezTo>
                    <a:pt x="240" y="473"/>
                    <a:pt x="240" y="473"/>
                    <a:pt x="240" y="473"/>
                  </a:cubicBezTo>
                  <a:cubicBezTo>
                    <a:pt x="240" y="472"/>
                    <a:pt x="240" y="472"/>
                    <a:pt x="240" y="472"/>
                  </a:cubicBezTo>
                  <a:cubicBezTo>
                    <a:pt x="240" y="473"/>
                    <a:pt x="240" y="473"/>
                    <a:pt x="240" y="473"/>
                  </a:cubicBezTo>
                  <a:cubicBezTo>
                    <a:pt x="240" y="472"/>
                    <a:pt x="240" y="472"/>
                    <a:pt x="240" y="472"/>
                  </a:cubicBezTo>
                  <a:cubicBezTo>
                    <a:pt x="240" y="472"/>
                    <a:pt x="239" y="472"/>
                    <a:pt x="239" y="471"/>
                  </a:cubicBezTo>
                  <a:cubicBezTo>
                    <a:pt x="239" y="471"/>
                    <a:pt x="239" y="471"/>
                    <a:pt x="239" y="471"/>
                  </a:cubicBezTo>
                  <a:cubicBezTo>
                    <a:pt x="239" y="471"/>
                    <a:pt x="239" y="471"/>
                    <a:pt x="239" y="471"/>
                  </a:cubicBezTo>
                  <a:cubicBezTo>
                    <a:pt x="239" y="471"/>
                    <a:pt x="239" y="471"/>
                    <a:pt x="239" y="471"/>
                  </a:cubicBezTo>
                  <a:cubicBezTo>
                    <a:pt x="239" y="471"/>
                    <a:pt x="239" y="471"/>
                    <a:pt x="239" y="471"/>
                  </a:cubicBezTo>
                  <a:cubicBezTo>
                    <a:pt x="239" y="470"/>
                    <a:pt x="239" y="470"/>
                    <a:pt x="239" y="470"/>
                  </a:cubicBezTo>
                  <a:cubicBezTo>
                    <a:pt x="238" y="471"/>
                    <a:pt x="238" y="471"/>
                    <a:pt x="238" y="471"/>
                  </a:cubicBezTo>
                  <a:cubicBezTo>
                    <a:pt x="238" y="470"/>
                    <a:pt x="238" y="470"/>
                    <a:pt x="238" y="470"/>
                  </a:cubicBezTo>
                  <a:cubicBezTo>
                    <a:pt x="237" y="470"/>
                    <a:pt x="237" y="470"/>
                    <a:pt x="237" y="470"/>
                  </a:cubicBezTo>
                  <a:cubicBezTo>
                    <a:pt x="237" y="470"/>
                    <a:pt x="237" y="470"/>
                    <a:pt x="237" y="470"/>
                  </a:cubicBezTo>
                  <a:cubicBezTo>
                    <a:pt x="237" y="470"/>
                    <a:pt x="237" y="470"/>
                    <a:pt x="237" y="470"/>
                  </a:cubicBezTo>
                  <a:cubicBezTo>
                    <a:pt x="236" y="470"/>
                    <a:pt x="236" y="470"/>
                    <a:pt x="236" y="470"/>
                  </a:cubicBezTo>
                  <a:cubicBezTo>
                    <a:pt x="236" y="470"/>
                    <a:pt x="236" y="470"/>
                    <a:pt x="236" y="470"/>
                  </a:cubicBezTo>
                  <a:cubicBezTo>
                    <a:pt x="236" y="469"/>
                    <a:pt x="236" y="469"/>
                    <a:pt x="236" y="469"/>
                  </a:cubicBezTo>
                  <a:cubicBezTo>
                    <a:pt x="237" y="469"/>
                    <a:pt x="237" y="469"/>
                    <a:pt x="237" y="469"/>
                  </a:cubicBezTo>
                  <a:cubicBezTo>
                    <a:pt x="236" y="468"/>
                    <a:pt x="236" y="468"/>
                    <a:pt x="236" y="468"/>
                  </a:cubicBezTo>
                  <a:cubicBezTo>
                    <a:pt x="236" y="468"/>
                    <a:pt x="236" y="468"/>
                    <a:pt x="236" y="468"/>
                  </a:cubicBezTo>
                  <a:cubicBezTo>
                    <a:pt x="236" y="468"/>
                    <a:pt x="236" y="468"/>
                    <a:pt x="236" y="468"/>
                  </a:cubicBezTo>
                  <a:cubicBezTo>
                    <a:pt x="236" y="468"/>
                    <a:pt x="236" y="468"/>
                    <a:pt x="236" y="468"/>
                  </a:cubicBezTo>
                  <a:cubicBezTo>
                    <a:pt x="236" y="468"/>
                    <a:pt x="236" y="468"/>
                    <a:pt x="236" y="468"/>
                  </a:cubicBezTo>
                  <a:cubicBezTo>
                    <a:pt x="236" y="468"/>
                    <a:pt x="236" y="468"/>
                    <a:pt x="236" y="468"/>
                  </a:cubicBezTo>
                  <a:cubicBezTo>
                    <a:pt x="235" y="467"/>
                    <a:pt x="235" y="467"/>
                    <a:pt x="235" y="467"/>
                  </a:cubicBezTo>
                  <a:cubicBezTo>
                    <a:pt x="236" y="466"/>
                    <a:pt x="236" y="466"/>
                    <a:pt x="236" y="466"/>
                  </a:cubicBezTo>
                  <a:cubicBezTo>
                    <a:pt x="235" y="466"/>
                    <a:pt x="235" y="466"/>
                    <a:pt x="235" y="466"/>
                  </a:cubicBezTo>
                  <a:cubicBezTo>
                    <a:pt x="235" y="466"/>
                    <a:pt x="235" y="466"/>
                    <a:pt x="235" y="466"/>
                  </a:cubicBezTo>
                  <a:cubicBezTo>
                    <a:pt x="235" y="467"/>
                    <a:pt x="235" y="467"/>
                    <a:pt x="235" y="467"/>
                  </a:cubicBezTo>
                  <a:cubicBezTo>
                    <a:pt x="235" y="467"/>
                    <a:pt x="235" y="467"/>
                    <a:pt x="235" y="467"/>
                  </a:cubicBezTo>
                  <a:cubicBezTo>
                    <a:pt x="235" y="467"/>
                    <a:pt x="235" y="467"/>
                    <a:pt x="235" y="467"/>
                  </a:cubicBezTo>
                  <a:cubicBezTo>
                    <a:pt x="234" y="466"/>
                    <a:pt x="234" y="466"/>
                    <a:pt x="234" y="466"/>
                  </a:cubicBezTo>
                  <a:cubicBezTo>
                    <a:pt x="235" y="465"/>
                    <a:pt x="235" y="465"/>
                    <a:pt x="235" y="465"/>
                  </a:cubicBezTo>
                  <a:cubicBezTo>
                    <a:pt x="235" y="465"/>
                    <a:pt x="235" y="465"/>
                    <a:pt x="235" y="465"/>
                  </a:cubicBezTo>
                  <a:cubicBezTo>
                    <a:pt x="234" y="465"/>
                    <a:pt x="234" y="465"/>
                    <a:pt x="234" y="465"/>
                  </a:cubicBezTo>
                  <a:cubicBezTo>
                    <a:pt x="235" y="465"/>
                    <a:pt x="235" y="465"/>
                    <a:pt x="235" y="465"/>
                  </a:cubicBezTo>
                  <a:cubicBezTo>
                    <a:pt x="234" y="466"/>
                    <a:pt x="234" y="466"/>
                    <a:pt x="234" y="466"/>
                  </a:cubicBezTo>
                  <a:cubicBezTo>
                    <a:pt x="234" y="465"/>
                    <a:pt x="234" y="465"/>
                    <a:pt x="234" y="465"/>
                  </a:cubicBezTo>
                  <a:cubicBezTo>
                    <a:pt x="233" y="465"/>
                    <a:pt x="233" y="465"/>
                    <a:pt x="233" y="465"/>
                  </a:cubicBezTo>
                  <a:cubicBezTo>
                    <a:pt x="233" y="466"/>
                    <a:pt x="233" y="466"/>
                    <a:pt x="234" y="466"/>
                  </a:cubicBezTo>
                  <a:cubicBezTo>
                    <a:pt x="234" y="466"/>
                    <a:pt x="234" y="467"/>
                    <a:pt x="234" y="467"/>
                  </a:cubicBezTo>
                  <a:cubicBezTo>
                    <a:pt x="235" y="467"/>
                    <a:pt x="235" y="467"/>
                    <a:pt x="235" y="467"/>
                  </a:cubicBezTo>
                  <a:cubicBezTo>
                    <a:pt x="235" y="467"/>
                    <a:pt x="235" y="467"/>
                    <a:pt x="235" y="467"/>
                  </a:cubicBezTo>
                  <a:cubicBezTo>
                    <a:pt x="235" y="467"/>
                    <a:pt x="235" y="467"/>
                    <a:pt x="235" y="467"/>
                  </a:cubicBezTo>
                  <a:cubicBezTo>
                    <a:pt x="235" y="468"/>
                    <a:pt x="235" y="468"/>
                    <a:pt x="235" y="468"/>
                  </a:cubicBezTo>
                  <a:cubicBezTo>
                    <a:pt x="235" y="468"/>
                    <a:pt x="235" y="468"/>
                    <a:pt x="235" y="468"/>
                  </a:cubicBezTo>
                  <a:cubicBezTo>
                    <a:pt x="236" y="469"/>
                    <a:pt x="236" y="469"/>
                    <a:pt x="236" y="469"/>
                  </a:cubicBezTo>
                  <a:cubicBezTo>
                    <a:pt x="235" y="469"/>
                    <a:pt x="235" y="469"/>
                    <a:pt x="235" y="469"/>
                  </a:cubicBezTo>
                  <a:cubicBezTo>
                    <a:pt x="235" y="469"/>
                    <a:pt x="235" y="469"/>
                    <a:pt x="235" y="469"/>
                  </a:cubicBezTo>
                  <a:cubicBezTo>
                    <a:pt x="234" y="468"/>
                    <a:pt x="234" y="468"/>
                    <a:pt x="234" y="468"/>
                  </a:cubicBezTo>
                  <a:cubicBezTo>
                    <a:pt x="234" y="468"/>
                    <a:pt x="234" y="468"/>
                    <a:pt x="234" y="468"/>
                  </a:cubicBezTo>
                  <a:cubicBezTo>
                    <a:pt x="234" y="467"/>
                    <a:pt x="234" y="467"/>
                    <a:pt x="234" y="467"/>
                  </a:cubicBezTo>
                  <a:cubicBezTo>
                    <a:pt x="234" y="467"/>
                    <a:pt x="234" y="467"/>
                    <a:pt x="234" y="467"/>
                  </a:cubicBezTo>
                  <a:cubicBezTo>
                    <a:pt x="234" y="468"/>
                    <a:pt x="234" y="467"/>
                    <a:pt x="233" y="468"/>
                  </a:cubicBezTo>
                  <a:cubicBezTo>
                    <a:pt x="233" y="468"/>
                    <a:pt x="233" y="468"/>
                    <a:pt x="233" y="468"/>
                  </a:cubicBezTo>
                  <a:cubicBezTo>
                    <a:pt x="233" y="468"/>
                    <a:pt x="233" y="468"/>
                    <a:pt x="233" y="468"/>
                  </a:cubicBezTo>
                  <a:cubicBezTo>
                    <a:pt x="232" y="467"/>
                    <a:pt x="232" y="467"/>
                    <a:pt x="232" y="467"/>
                  </a:cubicBezTo>
                  <a:cubicBezTo>
                    <a:pt x="233" y="467"/>
                    <a:pt x="233" y="467"/>
                    <a:pt x="233" y="467"/>
                  </a:cubicBezTo>
                  <a:cubicBezTo>
                    <a:pt x="232" y="466"/>
                    <a:pt x="232" y="466"/>
                    <a:pt x="232" y="466"/>
                  </a:cubicBezTo>
                  <a:cubicBezTo>
                    <a:pt x="232" y="466"/>
                    <a:pt x="232" y="466"/>
                    <a:pt x="232" y="466"/>
                  </a:cubicBezTo>
                  <a:cubicBezTo>
                    <a:pt x="232" y="466"/>
                    <a:pt x="232" y="465"/>
                    <a:pt x="232" y="465"/>
                  </a:cubicBezTo>
                  <a:cubicBezTo>
                    <a:pt x="232" y="465"/>
                    <a:pt x="232" y="465"/>
                    <a:pt x="232" y="465"/>
                  </a:cubicBezTo>
                  <a:cubicBezTo>
                    <a:pt x="231" y="465"/>
                    <a:pt x="231" y="465"/>
                    <a:pt x="231" y="465"/>
                  </a:cubicBezTo>
                  <a:cubicBezTo>
                    <a:pt x="232" y="465"/>
                    <a:pt x="232" y="465"/>
                    <a:pt x="232" y="465"/>
                  </a:cubicBezTo>
                  <a:cubicBezTo>
                    <a:pt x="231" y="464"/>
                    <a:pt x="231" y="464"/>
                    <a:pt x="231" y="464"/>
                  </a:cubicBezTo>
                  <a:cubicBezTo>
                    <a:pt x="231" y="464"/>
                    <a:pt x="231" y="464"/>
                    <a:pt x="231" y="464"/>
                  </a:cubicBezTo>
                  <a:cubicBezTo>
                    <a:pt x="231" y="464"/>
                    <a:pt x="231" y="464"/>
                    <a:pt x="231" y="464"/>
                  </a:cubicBezTo>
                  <a:cubicBezTo>
                    <a:pt x="231" y="464"/>
                    <a:pt x="231" y="464"/>
                    <a:pt x="231" y="464"/>
                  </a:cubicBezTo>
                  <a:cubicBezTo>
                    <a:pt x="231" y="463"/>
                    <a:pt x="232" y="463"/>
                    <a:pt x="231" y="463"/>
                  </a:cubicBezTo>
                  <a:cubicBezTo>
                    <a:pt x="231" y="463"/>
                    <a:pt x="231" y="463"/>
                    <a:pt x="231" y="463"/>
                  </a:cubicBezTo>
                  <a:cubicBezTo>
                    <a:pt x="231" y="463"/>
                    <a:pt x="231" y="463"/>
                    <a:pt x="231" y="463"/>
                  </a:cubicBezTo>
                  <a:cubicBezTo>
                    <a:pt x="231" y="462"/>
                    <a:pt x="231" y="462"/>
                    <a:pt x="231" y="462"/>
                  </a:cubicBezTo>
                  <a:cubicBezTo>
                    <a:pt x="231" y="462"/>
                    <a:pt x="231" y="462"/>
                    <a:pt x="231" y="462"/>
                  </a:cubicBezTo>
                  <a:cubicBezTo>
                    <a:pt x="231" y="462"/>
                    <a:pt x="231" y="463"/>
                    <a:pt x="230" y="463"/>
                  </a:cubicBezTo>
                  <a:cubicBezTo>
                    <a:pt x="230" y="463"/>
                    <a:pt x="230" y="463"/>
                    <a:pt x="230" y="463"/>
                  </a:cubicBezTo>
                  <a:cubicBezTo>
                    <a:pt x="230" y="463"/>
                    <a:pt x="230" y="463"/>
                    <a:pt x="230" y="463"/>
                  </a:cubicBezTo>
                  <a:cubicBezTo>
                    <a:pt x="229" y="463"/>
                    <a:pt x="229" y="463"/>
                    <a:pt x="229" y="463"/>
                  </a:cubicBezTo>
                  <a:cubicBezTo>
                    <a:pt x="229" y="462"/>
                    <a:pt x="229" y="462"/>
                    <a:pt x="229" y="462"/>
                  </a:cubicBezTo>
                  <a:cubicBezTo>
                    <a:pt x="229" y="462"/>
                    <a:pt x="229" y="462"/>
                    <a:pt x="229" y="462"/>
                  </a:cubicBezTo>
                  <a:cubicBezTo>
                    <a:pt x="229" y="462"/>
                    <a:pt x="229" y="462"/>
                    <a:pt x="229" y="462"/>
                  </a:cubicBezTo>
                  <a:cubicBezTo>
                    <a:pt x="229" y="461"/>
                    <a:pt x="229" y="461"/>
                    <a:pt x="229" y="461"/>
                  </a:cubicBezTo>
                  <a:cubicBezTo>
                    <a:pt x="229" y="461"/>
                    <a:pt x="229" y="461"/>
                    <a:pt x="229" y="461"/>
                  </a:cubicBezTo>
                  <a:cubicBezTo>
                    <a:pt x="229" y="461"/>
                    <a:pt x="228" y="460"/>
                    <a:pt x="228" y="460"/>
                  </a:cubicBezTo>
                  <a:cubicBezTo>
                    <a:pt x="228" y="459"/>
                    <a:pt x="228" y="459"/>
                    <a:pt x="228" y="459"/>
                  </a:cubicBezTo>
                  <a:cubicBezTo>
                    <a:pt x="228" y="459"/>
                    <a:pt x="228" y="459"/>
                    <a:pt x="228" y="459"/>
                  </a:cubicBezTo>
                  <a:cubicBezTo>
                    <a:pt x="228" y="459"/>
                    <a:pt x="228" y="459"/>
                    <a:pt x="228" y="459"/>
                  </a:cubicBezTo>
                  <a:cubicBezTo>
                    <a:pt x="228" y="459"/>
                    <a:pt x="228" y="459"/>
                    <a:pt x="228" y="459"/>
                  </a:cubicBezTo>
                  <a:cubicBezTo>
                    <a:pt x="228" y="459"/>
                    <a:pt x="228" y="459"/>
                    <a:pt x="228" y="459"/>
                  </a:cubicBezTo>
                  <a:cubicBezTo>
                    <a:pt x="228" y="460"/>
                    <a:pt x="228" y="460"/>
                    <a:pt x="228" y="460"/>
                  </a:cubicBezTo>
                  <a:cubicBezTo>
                    <a:pt x="228" y="460"/>
                    <a:pt x="228" y="460"/>
                    <a:pt x="228" y="460"/>
                  </a:cubicBezTo>
                  <a:cubicBezTo>
                    <a:pt x="228" y="460"/>
                    <a:pt x="228" y="460"/>
                    <a:pt x="228" y="460"/>
                  </a:cubicBezTo>
                  <a:cubicBezTo>
                    <a:pt x="228" y="460"/>
                    <a:pt x="228" y="460"/>
                    <a:pt x="228" y="460"/>
                  </a:cubicBezTo>
                  <a:cubicBezTo>
                    <a:pt x="229" y="461"/>
                    <a:pt x="229" y="461"/>
                    <a:pt x="229" y="461"/>
                  </a:cubicBezTo>
                  <a:cubicBezTo>
                    <a:pt x="228" y="461"/>
                    <a:pt x="228" y="461"/>
                    <a:pt x="228" y="461"/>
                  </a:cubicBezTo>
                  <a:cubicBezTo>
                    <a:pt x="228" y="461"/>
                    <a:pt x="228" y="461"/>
                    <a:pt x="228" y="461"/>
                  </a:cubicBezTo>
                  <a:cubicBezTo>
                    <a:pt x="228" y="461"/>
                    <a:pt x="228" y="461"/>
                    <a:pt x="228" y="461"/>
                  </a:cubicBezTo>
                  <a:cubicBezTo>
                    <a:pt x="228" y="461"/>
                    <a:pt x="228" y="461"/>
                    <a:pt x="228" y="461"/>
                  </a:cubicBezTo>
                  <a:cubicBezTo>
                    <a:pt x="228" y="460"/>
                    <a:pt x="228" y="460"/>
                    <a:pt x="228" y="460"/>
                  </a:cubicBezTo>
                  <a:cubicBezTo>
                    <a:pt x="227" y="460"/>
                    <a:pt x="227" y="460"/>
                    <a:pt x="227" y="460"/>
                  </a:cubicBezTo>
                  <a:cubicBezTo>
                    <a:pt x="227" y="460"/>
                    <a:pt x="227" y="460"/>
                    <a:pt x="227" y="460"/>
                  </a:cubicBezTo>
                  <a:cubicBezTo>
                    <a:pt x="226" y="460"/>
                    <a:pt x="226" y="460"/>
                    <a:pt x="226" y="460"/>
                  </a:cubicBezTo>
                  <a:cubicBezTo>
                    <a:pt x="226" y="460"/>
                    <a:pt x="226" y="460"/>
                    <a:pt x="226" y="460"/>
                  </a:cubicBezTo>
                  <a:cubicBezTo>
                    <a:pt x="226" y="460"/>
                    <a:pt x="226" y="460"/>
                    <a:pt x="226" y="460"/>
                  </a:cubicBezTo>
                  <a:cubicBezTo>
                    <a:pt x="226" y="460"/>
                    <a:pt x="226" y="460"/>
                    <a:pt x="226" y="460"/>
                  </a:cubicBezTo>
                  <a:cubicBezTo>
                    <a:pt x="226" y="460"/>
                    <a:pt x="226" y="460"/>
                    <a:pt x="226" y="460"/>
                  </a:cubicBezTo>
                  <a:cubicBezTo>
                    <a:pt x="226" y="459"/>
                    <a:pt x="226" y="459"/>
                    <a:pt x="226" y="459"/>
                  </a:cubicBezTo>
                  <a:cubicBezTo>
                    <a:pt x="225" y="459"/>
                    <a:pt x="225" y="459"/>
                    <a:pt x="225" y="459"/>
                  </a:cubicBezTo>
                  <a:cubicBezTo>
                    <a:pt x="225" y="458"/>
                    <a:pt x="225" y="458"/>
                    <a:pt x="225" y="458"/>
                  </a:cubicBezTo>
                  <a:cubicBezTo>
                    <a:pt x="225" y="458"/>
                    <a:pt x="225" y="458"/>
                    <a:pt x="225" y="458"/>
                  </a:cubicBezTo>
                  <a:cubicBezTo>
                    <a:pt x="225" y="457"/>
                    <a:pt x="225" y="457"/>
                    <a:pt x="225" y="457"/>
                  </a:cubicBezTo>
                  <a:cubicBezTo>
                    <a:pt x="225" y="457"/>
                    <a:pt x="225" y="457"/>
                    <a:pt x="225" y="457"/>
                  </a:cubicBezTo>
                  <a:cubicBezTo>
                    <a:pt x="225" y="457"/>
                    <a:pt x="225" y="457"/>
                    <a:pt x="225" y="457"/>
                  </a:cubicBezTo>
                  <a:cubicBezTo>
                    <a:pt x="225" y="456"/>
                    <a:pt x="225" y="456"/>
                    <a:pt x="225" y="456"/>
                  </a:cubicBezTo>
                  <a:cubicBezTo>
                    <a:pt x="225" y="456"/>
                    <a:pt x="225" y="456"/>
                    <a:pt x="225" y="456"/>
                  </a:cubicBezTo>
                  <a:cubicBezTo>
                    <a:pt x="225" y="456"/>
                    <a:pt x="225" y="456"/>
                    <a:pt x="225" y="456"/>
                  </a:cubicBezTo>
                  <a:cubicBezTo>
                    <a:pt x="225" y="456"/>
                    <a:pt x="225" y="456"/>
                    <a:pt x="225" y="456"/>
                  </a:cubicBezTo>
                  <a:cubicBezTo>
                    <a:pt x="225" y="457"/>
                    <a:pt x="225" y="457"/>
                    <a:pt x="225" y="457"/>
                  </a:cubicBezTo>
                  <a:cubicBezTo>
                    <a:pt x="225" y="457"/>
                    <a:pt x="225" y="457"/>
                    <a:pt x="225" y="457"/>
                  </a:cubicBezTo>
                  <a:cubicBezTo>
                    <a:pt x="225" y="458"/>
                    <a:pt x="225" y="458"/>
                    <a:pt x="225" y="458"/>
                  </a:cubicBezTo>
                  <a:cubicBezTo>
                    <a:pt x="225" y="458"/>
                    <a:pt x="225" y="458"/>
                    <a:pt x="225" y="458"/>
                  </a:cubicBezTo>
                  <a:cubicBezTo>
                    <a:pt x="225" y="458"/>
                    <a:pt x="225" y="458"/>
                    <a:pt x="225" y="459"/>
                  </a:cubicBezTo>
                  <a:cubicBezTo>
                    <a:pt x="224" y="458"/>
                    <a:pt x="224" y="458"/>
                    <a:pt x="224" y="458"/>
                  </a:cubicBezTo>
                  <a:cubicBezTo>
                    <a:pt x="224" y="458"/>
                    <a:pt x="223" y="457"/>
                    <a:pt x="222" y="456"/>
                  </a:cubicBezTo>
                  <a:cubicBezTo>
                    <a:pt x="221" y="455"/>
                    <a:pt x="221" y="455"/>
                    <a:pt x="221" y="455"/>
                  </a:cubicBezTo>
                  <a:cubicBezTo>
                    <a:pt x="221" y="455"/>
                    <a:pt x="221" y="455"/>
                    <a:pt x="221" y="455"/>
                  </a:cubicBezTo>
                  <a:cubicBezTo>
                    <a:pt x="221" y="455"/>
                    <a:pt x="221" y="455"/>
                    <a:pt x="221" y="455"/>
                  </a:cubicBezTo>
                  <a:cubicBezTo>
                    <a:pt x="221" y="454"/>
                    <a:pt x="221" y="454"/>
                    <a:pt x="221" y="454"/>
                  </a:cubicBezTo>
                  <a:cubicBezTo>
                    <a:pt x="221" y="454"/>
                    <a:pt x="221" y="454"/>
                    <a:pt x="221" y="454"/>
                  </a:cubicBezTo>
                  <a:cubicBezTo>
                    <a:pt x="221" y="453"/>
                    <a:pt x="221" y="453"/>
                    <a:pt x="221" y="453"/>
                  </a:cubicBezTo>
                  <a:cubicBezTo>
                    <a:pt x="221" y="453"/>
                    <a:pt x="221" y="453"/>
                    <a:pt x="221" y="453"/>
                  </a:cubicBezTo>
                  <a:cubicBezTo>
                    <a:pt x="220" y="454"/>
                    <a:pt x="220" y="454"/>
                    <a:pt x="220" y="454"/>
                  </a:cubicBezTo>
                  <a:cubicBezTo>
                    <a:pt x="220" y="453"/>
                    <a:pt x="219" y="453"/>
                    <a:pt x="219" y="452"/>
                  </a:cubicBezTo>
                  <a:cubicBezTo>
                    <a:pt x="219" y="452"/>
                    <a:pt x="219" y="452"/>
                    <a:pt x="219" y="452"/>
                  </a:cubicBezTo>
                  <a:cubicBezTo>
                    <a:pt x="219" y="452"/>
                    <a:pt x="219" y="452"/>
                    <a:pt x="219" y="452"/>
                  </a:cubicBezTo>
                  <a:cubicBezTo>
                    <a:pt x="218" y="452"/>
                    <a:pt x="218" y="452"/>
                    <a:pt x="218" y="452"/>
                  </a:cubicBezTo>
                  <a:cubicBezTo>
                    <a:pt x="217" y="452"/>
                    <a:pt x="217" y="452"/>
                    <a:pt x="217" y="452"/>
                  </a:cubicBezTo>
                  <a:cubicBezTo>
                    <a:pt x="217" y="451"/>
                    <a:pt x="217" y="451"/>
                    <a:pt x="217" y="451"/>
                  </a:cubicBezTo>
                  <a:cubicBezTo>
                    <a:pt x="216" y="451"/>
                    <a:pt x="216" y="451"/>
                    <a:pt x="216" y="451"/>
                  </a:cubicBezTo>
                  <a:cubicBezTo>
                    <a:pt x="216" y="450"/>
                    <a:pt x="216" y="450"/>
                    <a:pt x="216" y="450"/>
                  </a:cubicBezTo>
                  <a:cubicBezTo>
                    <a:pt x="216" y="449"/>
                    <a:pt x="216" y="449"/>
                    <a:pt x="216" y="449"/>
                  </a:cubicBezTo>
                  <a:cubicBezTo>
                    <a:pt x="216" y="450"/>
                    <a:pt x="216" y="450"/>
                    <a:pt x="216" y="450"/>
                  </a:cubicBezTo>
                  <a:cubicBezTo>
                    <a:pt x="215" y="448"/>
                    <a:pt x="215" y="448"/>
                    <a:pt x="215" y="448"/>
                  </a:cubicBezTo>
                  <a:cubicBezTo>
                    <a:pt x="215" y="448"/>
                    <a:pt x="215" y="448"/>
                    <a:pt x="215" y="448"/>
                  </a:cubicBezTo>
                  <a:cubicBezTo>
                    <a:pt x="214" y="448"/>
                    <a:pt x="214" y="448"/>
                    <a:pt x="214" y="448"/>
                  </a:cubicBezTo>
                  <a:cubicBezTo>
                    <a:pt x="214" y="448"/>
                    <a:pt x="214" y="448"/>
                    <a:pt x="214" y="448"/>
                  </a:cubicBezTo>
                  <a:cubicBezTo>
                    <a:pt x="214" y="447"/>
                    <a:pt x="214" y="447"/>
                    <a:pt x="214" y="447"/>
                  </a:cubicBezTo>
                  <a:cubicBezTo>
                    <a:pt x="214" y="446"/>
                    <a:pt x="214" y="447"/>
                    <a:pt x="215" y="447"/>
                  </a:cubicBezTo>
                  <a:cubicBezTo>
                    <a:pt x="215" y="447"/>
                    <a:pt x="215" y="447"/>
                    <a:pt x="215" y="447"/>
                  </a:cubicBezTo>
                  <a:cubicBezTo>
                    <a:pt x="215" y="447"/>
                    <a:pt x="215" y="447"/>
                    <a:pt x="215" y="447"/>
                  </a:cubicBezTo>
                  <a:cubicBezTo>
                    <a:pt x="215" y="447"/>
                    <a:pt x="215" y="447"/>
                    <a:pt x="215" y="447"/>
                  </a:cubicBezTo>
                  <a:cubicBezTo>
                    <a:pt x="216" y="447"/>
                    <a:pt x="216" y="447"/>
                    <a:pt x="216" y="447"/>
                  </a:cubicBezTo>
                  <a:cubicBezTo>
                    <a:pt x="216" y="447"/>
                    <a:pt x="216" y="447"/>
                    <a:pt x="216" y="447"/>
                  </a:cubicBezTo>
                  <a:cubicBezTo>
                    <a:pt x="216" y="447"/>
                    <a:pt x="216" y="447"/>
                    <a:pt x="216" y="447"/>
                  </a:cubicBezTo>
                  <a:cubicBezTo>
                    <a:pt x="216" y="447"/>
                    <a:pt x="216" y="447"/>
                    <a:pt x="216" y="447"/>
                  </a:cubicBezTo>
                  <a:cubicBezTo>
                    <a:pt x="216" y="448"/>
                    <a:pt x="216" y="448"/>
                    <a:pt x="216" y="448"/>
                  </a:cubicBezTo>
                  <a:cubicBezTo>
                    <a:pt x="217" y="448"/>
                    <a:pt x="217" y="448"/>
                    <a:pt x="217" y="448"/>
                  </a:cubicBezTo>
                  <a:cubicBezTo>
                    <a:pt x="218" y="448"/>
                    <a:pt x="218" y="448"/>
                    <a:pt x="218" y="448"/>
                  </a:cubicBezTo>
                  <a:cubicBezTo>
                    <a:pt x="218" y="448"/>
                    <a:pt x="218" y="448"/>
                    <a:pt x="218" y="448"/>
                  </a:cubicBezTo>
                  <a:cubicBezTo>
                    <a:pt x="218" y="448"/>
                    <a:pt x="218" y="448"/>
                    <a:pt x="218" y="448"/>
                  </a:cubicBezTo>
                  <a:cubicBezTo>
                    <a:pt x="218" y="448"/>
                    <a:pt x="218" y="448"/>
                    <a:pt x="218" y="448"/>
                  </a:cubicBezTo>
                  <a:cubicBezTo>
                    <a:pt x="218" y="448"/>
                    <a:pt x="218" y="448"/>
                    <a:pt x="218" y="448"/>
                  </a:cubicBezTo>
                  <a:cubicBezTo>
                    <a:pt x="217" y="448"/>
                    <a:pt x="217" y="448"/>
                    <a:pt x="217" y="448"/>
                  </a:cubicBezTo>
                  <a:cubicBezTo>
                    <a:pt x="217" y="447"/>
                    <a:pt x="217" y="447"/>
                    <a:pt x="217" y="447"/>
                  </a:cubicBezTo>
                  <a:cubicBezTo>
                    <a:pt x="217" y="447"/>
                    <a:pt x="217" y="447"/>
                    <a:pt x="217" y="447"/>
                  </a:cubicBezTo>
                  <a:cubicBezTo>
                    <a:pt x="216" y="447"/>
                    <a:pt x="216" y="447"/>
                    <a:pt x="216" y="447"/>
                  </a:cubicBezTo>
                  <a:cubicBezTo>
                    <a:pt x="216" y="447"/>
                    <a:pt x="216" y="447"/>
                    <a:pt x="216" y="447"/>
                  </a:cubicBezTo>
                  <a:cubicBezTo>
                    <a:pt x="216" y="447"/>
                    <a:pt x="216" y="447"/>
                    <a:pt x="216" y="447"/>
                  </a:cubicBezTo>
                  <a:cubicBezTo>
                    <a:pt x="216" y="447"/>
                    <a:pt x="216" y="447"/>
                    <a:pt x="216" y="447"/>
                  </a:cubicBezTo>
                  <a:cubicBezTo>
                    <a:pt x="215" y="447"/>
                    <a:pt x="215" y="447"/>
                    <a:pt x="215" y="447"/>
                  </a:cubicBezTo>
                  <a:cubicBezTo>
                    <a:pt x="215" y="447"/>
                    <a:pt x="215" y="447"/>
                    <a:pt x="215" y="447"/>
                  </a:cubicBezTo>
                  <a:cubicBezTo>
                    <a:pt x="215" y="446"/>
                    <a:pt x="215" y="446"/>
                    <a:pt x="215" y="446"/>
                  </a:cubicBezTo>
                  <a:cubicBezTo>
                    <a:pt x="215" y="446"/>
                    <a:pt x="215" y="446"/>
                    <a:pt x="215" y="446"/>
                  </a:cubicBezTo>
                  <a:cubicBezTo>
                    <a:pt x="215" y="446"/>
                    <a:pt x="215" y="446"/>
                    <a:pt x="215" y="446"/>
                  </a:cubicBezTo>
                  <a:cubicBezTo>
                    <a:pt x="214" y="446"/>
                    <a:pt x="214" y="446"/>
                    <a:pt x="213" y="446"/>
                  </a:cubicBezTo>
                  <a:cubicBezTo>
                    <a:pt x="213" y="445"/>
                    <a:pt x="213" y="445"/>
                    <a:pt x="213" y="445"/>
                  </a:cubicBezTo>
                  <a:cubicBezTo>
                    <a:pt x="213" y="446"/>
                    <a:pt x="213" y="446"/>
                    <a:pt x="213" y="446"/>
                  </a:cubicBezTo>
                  <a:cubicBezTo>
                    <a:pt x="212" y="445"/>
                    <a:pt x="212" y="445"/>
                    <a:pt x="212" y="445"/>
                  </a:cubicBezTo>
                  <a:cubicBezTo>
                    <a:pt x="212" y="445"/>
                    <a:pt x="212" y="445"/>
                    <a:pt x="212" y="445"/>
                  </a:cubicBezTo>
                  <a:cubicBezTo>
                    <a:pt x="212" y="444"/>
                    <a:pt x="212" y="444"/>
                    <a:pt x="212" y="444"/>
                  </a:cubicBezTo>
                  <a:cubicBezTo>
                    <a:pt x="212" y="444"/>
                    <a:pt x="212" y="444"/>
                    <a:pt x="212" y="444"/>
                  </a:cubicBezTo>
                  <a:cubicBezTo>
                    <a:pt x="212" y="444"/>
                    <a:pt x="212" y="444"/>
                    <a:pt x="212" y="444"/>
                  </a:cubicBezTo>
                  <a:cubicBezTo>
                    <a:pt x="212" y="444"/>
                    <a:pt x="212" y="444"/>
                    <a:pt x="212" y="444"/>
                  </a:cubicBezTo>
                  <a:cubicBezTo>
                    <a:pt x="212" y="444"/>
                    <a:pt x="212" y="444"/>
                    <a:pt x="212" y="444"/>
                  </a:cubicBezTo>
                  <a:cubicBezTo>
                    <a:pt x="212" y="444"/>
                    <a:pt x="212" y="444"/>
                    <a:pt x="212" y="444"/>
                  </a:cubicBezTo>
                  <a:cubicBezTo>
                    <a:pt x="211" y="443"/>
                    <a:pt x="211" y="443"/>
                    <a:pt x="211" y="443"/>
                  </a:cubicBezTo>
                  <a:cubicBezTo>
                    <a:pt x="211" y="443"/>
                    <a:pt x="211" y="443"/>
                    <a:pt x="211" y="443"/>
                  </a:cubicBezTo>
                  <a:cubicBezTo>
                    <a:pt x="211" y="442"/>
                    <a:pt x="211" y="442"/>
                    <a:pt x="211" y="442"/>
                  </a:cubicBezTo>
                  <a:cubicBezTo>
                    <a:pt x="211" y="442"/>
                    <a:pt x="211" y="442"/>
                    <a:pt x="211" y="442"/>
                  </a:cubicBezTo>
                  <a:cubicBezTo>
                    <a:pt x="211" y="441"/>
                    <a:pt x="211" y="441"/>
                    <a:pt x="211" y="441"/>
                  </a:cubicBezTo>
                  <a:cubicBezTo>
                    <a:pt x="211" y="441"/>
                    <a:pt x="211" y="441"/>
                    <a:pt x="211" y="441"/>
                  </a:cubicBezTo>
                  <a:cubicBezTo>
                    <a:pt x="210" y="441"/>
                    <a:pt x="210" y="441"/>
                    <a:pt x="210" y="441"/>
                  </a:cubicBezTo>
                  <a:cubicBezTo>
                    <a:pt x="211" y="441"/>
                    <a:pt x="211" y="441"/>
                    <a:pt x="211" y="441"/>
                  </a:cubicBezTo>
                  <a:cubicBezTo>
                    <a:pt x="210" y="440"/>
                    <a:pt x="210" y="440"/>
                    <a:pt x="210" y="440"/>
                  </a:cubicBezTo>
                  <a:cubicBezTo>
                    <a:pt x="210" y="440"/>
                    <a:pt x="210" y="440"/>
                    <a:pt x="210" y="440"/>
                  </a:cubicBezTo>
                  <a:cubicBezTo>
                    <a:pt x="210" y="439"/>
                    <a:pt x="210" y="439"/>
                    <a:pt x="210" y="439"/>
                  </a:cubicBezTo>
                  <a:cubicBezTo>
                    <a:pt x="210" y="439"/>
                    <a:pt x="210" y="439"/>
                    <a:pt x="210" y="439"/>
                  </a:cubicBezTo>
                  <a:cubicBezTo>
                    <a:pt x="210" y="438"/>
                    <a:pt x="210" y="438"/>
                    <a:pt x="210" y="438"/>
                  </a:cubicBezTo>
                  <a:cubicBezTo>
                    <a:pt x="210" y="438"/>
                    <a:pt x="210" y="438"/>
                    <a:pt x="210" y="438"/>
                  </a:cubicBezTo>
                  <a:cubicBezTo>
                    <a:pt x="211" y="439"/>
                    <a:pt x="211" y="439"/>
                    <a:pt x="211" y="439"/>
                  </a:cubicBezTo>
                  <a:cubicBezTo>
                    <a:pt x="211" y="439"/>
                    <a:pt x="211" y="439"/>
                    <a:pt x="211" y="439"/>
                  </a:cubicBezTo>
                  <a:cubicBezTo>
                    <a:pt x="211" y="439"/>
                    <a:pt x="211" y="439"/>
                    <a:pt x="211" y="439"/>
                  </a:cubicBezTo>
                  <a:cubicBezTo>
                    <a:pt x="212" y="439"/>
                    <a:pt x="212" y="439"/>
                    <a:pt x="212" y="439"/>
                  </a:cubicBezTo>
                  <a:cubicBezTo>
                    <a:pt x="213" y="440"/>
                    <a:pt x="213" y="440"/>
                    <a:pt x="213" y="440"/>
                  </a:cubicBezTo>
                  <a:cubicBezTo>
                    <a:pt x="213" y="440"/>
                    <a:pt x="213" y="440"/>
                    <a:pt x="213" y="440"/>
                  </a:cubicBezTo>
                  <a:cubicBezTo>
                    <a:pt x="213" y="440"/>
                    <a:pt x="213" y="440"/>
                    <a:pt x="213" y="440"/>
                  </a:cubicBezTo>
                  <a:cubicBezTo>
                    <a:pt x="214" y="440"/>
                    <a:pt x="214" y="440"/>
                    <a:pt x="214" y="440"/>
                  </a:cubicBezTo>
                  <a:cubicBezTo>
                    <a:pt x="214" y="441"/>
                    <a:pt x="214" y="441"/>
                    <a:pt x="214" y="441"/>
                  </a:cubicBezTo>
                  <a:cubicBezTo>
                    <a:pt x="215" y="441"/>
                    <a:pt x="215" y="441"/>
                    <a:pt x="215" y="441"/>
                  </a:cubicBezTo>
                  <a:cubicBezTo>
                    <a:pt x="215" y="441"/>
                    <a:pt x="215" y="441"/>
                    <a:pt x="215" y="441"/>
                  </a:cubicBezTo>
                  <a:cubicBezTo>
                    <a:pt x="215" y="441"/>
                    <a:pt x="215" y="441"/>
                    <a:pt x="215" y="441"/>
                  </a:cubicBezTo>
                  <a:cubicBezTo>
                    <a:pt x="215" y="441"/>
                    <a:pt x="215" y="441"/>
                    <a:pt x="215" y="441"/>
                  </a:cubicBezTo>
                  <a:cubicBezTo>
                    <a:pt x="215" y="442"/>
                    <a:pt x="215" y="442"/>
                    <a:pt x="215" y="442"/>
                  </a:cubicBezTo>
                  <a:cubicBezTo>
                    <a:pt x="215" y="442"/>
                    <a:pt x="215" y="442"/>
                    <a:pt x="215" y="442"/>
                  </a:cubicBezTo>
                  <a:cubicBezTo>
                    <a:pt x="215" y="441"/>
                    <a:pt x="215" y="441"/>
                    <a:pt x="215" y="441"/>
                  </a:cubicBezTo>
                  <a:cubicBezTo>
                    <a:pt x="216" y="442"/>
                    <a:pt x="216" y="442"/>
                    <a:pt x="216" y="442"/>
                  </a:cubicBezTo>
                  <a:cubicBezTo>
                    <a:pt x="216" y="442"/>
                    <a:pt x="216" y="442"/>
                    <a:pt x="216" y="442"/>
                  </a:cubicBezTo>
                  <a:cubicBezTo>
                    <a:pt x="216" y="442"/>
                    <a:pt x="216" y="442"/>
                    <a:pt x="216" y="442"/>
                  </a:cubicBezTo>
                  <a:cubicBezTo>
                    <a:pt x="217" y="443"/>
                    <a:pt x="217" y="443"/>
                    <a:pt x="217" y="443"/>
                  </a:cubicBezTo>
                  <a:cubicBezTo>
                    <a:pt x="217" y="443"/>
                    <a:pt x="217" y="443"/>
                    <a:pt x="217" y="443"/>
                  </a:cubicBezTo>
                  <a:cubicBezTo>
                    <a:pt x="217" y="443"/>
                    <a:pt x="217" y="443"/>
                    <a:pt x="217" y="443"/>
                  </a:cubicBezTo>
                  <a:cubicBezTo>
                    <a:pt x="217" y="443"/>
                    <a:pt x="217" y="443"/>
                    <a:pt x="217" y="443"/>
                  </a:cubicBezTo>
                  <a:cubicBezTo>
                    <a:pt x="217" y="442"/>
                    <a:pt x="217" y="442"/>
                    <a:pt x="217" y="442"/>
                  </a:cubicBezTo>
                  <a:cubicBezTo>
                    <a:pt x="216" y="442"/>
                    <a:pt x="216" y="442"/>
                    <a:pt x="216" y="442"/>
                  </a:cubicBezTo>
                  <a:cubicBezTo>
                    <a:pt x="216" y="442"/>
                    <a:pt x="216" y="442"/>
                    <a:pt x="216" y="442"/>
                  </a:cubicBezTo>
                  <a:cubicBezTo>
                    <a:pt x="216" y="441"/>
                    <a:pt x="215" y="441"/>
                    <a:pt x="214" y="440"/>
                  </a:cubicBezTo>
                  <a:cubicBezTo>
                    <a:pt x="214" y="440"/>
                    <a:pt x="214" y="440"/>
                    <a:pt x="214" y="440"/>
                  </a:cubicBezTo>
                  <a:cubicBezTo>
                    <a:pt x="214" y="440"/>
                    <a:pt x="214" y="440"/>
                    <a:pt x="214" y="440"/>
                  </a:cubicBezTo>
                  <a:cubicBezTo>
                    <a:pt x="215" y="440"/>
                    <a:pt x="215" y="440"/>
                    <a:pt x="215" y="440"/>
                  </a:cubicBezTo>
                  <a:cubicBezTo>
                    <a:pt x="215" y="440"/>
                    <a:pt x="216" y="440"/>
                    <a:pt x="216" y="441"/>
                  </a:cubicBezTo>
                  <a:cubicBezTo>
                    <a:pt x="217" y="441"/>
                    <a:pt x="217" y="441"/>
                    <a:pt x="217" y="441"/>
                  </a:cubicBezTo>
                  <a:cubicBezTo>
                    <a:pt x="217" y="441"/>
                    <a:pt x="217" y="441"/>
                    <a:pt x="217" y="441"/>
                  </a:cubicBezTo>
                  <a:cubicBezTo>
                    <a:pt x="218" y="442"/>
                    <a:pt x="218" y="442"/>
                    <a:pt x="218" y="442"/>
                  </a:cubicBezTo>
                  <a:cubicBezTo>
                    <a:pt x="218" y="442"/>
                    <a:pt x="218" y="442"/>
                    <a:pt x="218" y="442"/>
                  </a:cubicBezTo>
                  <a:cubicBezTo>
                    <a:pt x="218" y="442"/>
                    <a:pt x="218" y="442"/>
                    <a:pt x="218" y="442"/>
                  </a:cubicBezTo>
                  <a:cubicBezTo>
                    <a:pt x="218" y="442"/>
                    <a:pt x="218" y="442"/>
                    <a:pt x="218" y="442"/>
                  </a:cubicBezTo>
                  <a:cubicBezTo>
                    <a:pt x="218" y="442"/>
                    <a:pt x="219" y="443"/>
                    <a:pt x="219" y="443"/>
                  </a:cubicBezTo>
                  <a:cubicBezTo>
                    <a:pt x="219" y="443"/>
                    <a:pt x="219" y="443"/>
                    <a:pt x="219" y="443"/>
                  </a:cubicBezTo>
                  <a:cubicBezTo>
                    <a:pt x="220" y="444"/>
                    <a:pt x="220" y="444"/>
                    <a:pt x="220" y="444"/>
                  </a:cubicBezTo>
                  <a:cubicBezTo>
                    <a:pt x="221" y="444"/>
                    <a:pt x="221" y="444"/>
                    <a:pt x="221" y="444"/>
                  </a:cubicBezTo>
                  <a:cubicBezTo>
                    <a:pt x="221" y="444"/>
                    <a:pt x="221" y="444"/>
                    <a:pt x="221" y="444"/>
                  </a:cubicBezTo>
                  <a:cubicBezTo>
                    <a:pt x="221" y="444"/>
                    <a:pt x="221" y="444"/>
                    <a:pt x="221" y="444"/>
                  </a:cubicBezTo>
                  <a:cubicBezTo>
                    <a:pt x="221" y="444"/>
                    <a:pt x="222" y="444"/>
                    <a:pt x="222" y="444"/>
                  </a:cubicBezTo>
                  <a:cubicBezTo>
                    <a:pt x="222" y="444"/>
                    <a:pt x="222" y="444"/>
                    <a:pt x="222" y="444"/>
                  </a:cubicBezTo>
                  <a:cubicBezTo>
                    <a:pt x="223" y="445"/>
                    <a:pt x="223" y="445"/>
                    <a:pt x="223" y="445"/>
                  </a:cubicBezTo>
                  <a:cubicBezTo>
                    <a:pt x="223" y="445"/>
                    <a:pt x="223" y="445"/>
                    <a:pt x="223" y="445"/>
                  </a:cubicBezTo>
                  <a:cubicBezTo>
                    <a:pt x="223" y="445"/>
                    <a:pt x="223" y="445"/>
                    <a:pt x="223" y="445"/>
                  </a:cubicBezTo>
                  <a:cubicBezTo>
                    <a:pt x="222" y="445"/>
                    <a:pt x="222" y="445"/>
                    <a:pt x="222" y="445"/>
                  </a:cubicBezTo>
                  <a:cubicBezTo>
                    <a:pt x="222" y="445"/>
                    <a:pt x="222" y="445"/>
                    <a:pt x="222" y="445"/>
                  </a:cubicBezTo>
                  <a:cubicBezTo>
                    <a:pt x="223" y="445"/>
                    <a:pt x="223" y="445"/>
                    <a:pt x="223" y="445"/>
                  </a:cubicBezTo>
                  <a:cubicBezTo>
                    <a:pt x="223" y="445"/>
                    <a:pt x="223" y="445"/>
                    <a:pt x="223" y="445"/>
                  </a:cubicBezTo>
                  <a:cubicBezTo>
                    <a:pt x="223" y="445"/>
                    <a:pt x="223" y="445"/>
                    <a:pt x="223" y="445"/>
                  </a:cubicBezTo>
                  <a:cubicBezTo>
                    <a:pt x="223" y="445"/>
                    <a:pt x="223" y="445"/>
                    <a:pt x="223" y="445"/>
                  </a:cubicBezTo>
                  <a:cubicBezTo>
                    <a:pt x="223" y="445"/>
                    <a:pt x="223" y="445"/>
                    <a:pt x="223" y="445"/>
                  </a:cubicBezTo>
                  <a:cubicBezTo>
                    <a:pt x="224" y="445"/>
                    <a:pt x="224" y="445"/>
                    <a:pt x="224" y="445"/>
                  </a:cubicBezTo>
                  <a:cubicBezTo>
                    <a:pt x="224" y="446"/>
                    <a:pt x="224" y="446"/>
                    <a:pt x="224" y="446"/>
                  </a:cubicBezTo>
                  <a:cubicBezTo>
                    <a:pt x="224" y="446"/>
                    <a:pt x="224" y="446"/>
                    <a:pt x="224" y="446"/>
                  </a:cubicBezTo>
                  <a:cubicBezTo>
                    <a:pt x="225" y="446"/>
                    <a:pt x="225" y="446"/>
                    <a:pt x="225" y="446"/>
                  </a:cubicBezTo>
                  <a:cubicBezTo>
                    <a:pt x="225" y="446"/>
                    <a:pt x="225" y="446"/>
                    <a:pt x="225" y="446"/>
                  </a:cubicBezTo>
                  <a:cubicBezTo>
                    <a:pt x="225" y="446"/>
                    <a:pt x="225" y="446"/>
                    <a:pt x="225" y="446"/>
                  </a:cubicBezTo>
                  <a:cubicBezTo>
                    <a:pt x="225" y="446"/>
                    <a:pt x="225" y="446"/>
                    <a:pt x="225" y="446"/>
                  </a:cubicBezTo>
                  <a:cubicBezTo>
                    <a:pt x="225" y="447"/>
                    <a:pt x="225" y="447"/>
                    <a:pt x="225" y="447"/>
                  </a:cubicBezTo>
                  <a:cubicBezTo>
                    <a:pt x="225" y="447"/>
                    <a:pt x="225" y="447"/>
                    <a:pt x="225" y="447"/>
                  </a:cubicBezTo>
                  <a:cubicBezTo>
                    <a:pt x="225" y="447"/>
                    <a:pt x="225" y="447"/>
                    <a:pt x="225" y="447"/>
                  </a:cubicBezTo>
                  <a:cubicBezTo>
                    <a:pt x="225" y="447"/>
                    <a:pt x="225" y="447"/>
                    <a:pt x="225" y="447"/>
                  </a:cubicBezTo>
                  <a:cubicBezTo>
                    <a:pt x="225" y="446"/>
                    <a:pt x="225" y="446"/>
                    <a:pt x="225" y="446"/>
                  </a:cubicBezTo>
                  <a:cubicBezTo>
                    <a:pt x="225" y="446"/>
                    <a:pt x="225" y="446"/>
                    <a:pt x="225" y="446"/>
                  </a:cubicBezTo>
                  <a:cubicBezTo>
                    <a:pt x="225" y="446"/>
                    <a:pt x="225" y="446"/>
                    <a:pt x="225" y="446"/>
                  </a:cubicBezTo>
                  <a:cubicBezTo>
                    <a:pt x="226" y="446"/>
                    <a:pt x="226" y="446"/>
                    <a:pt x="226" y="446"/>
                  </a:cubicBezTo>
                  <a:cubicBezTo>
                    <a:pt x="227" y="446"/>
                    <a:pt x="227" y="446"/>
                    <a:pt x="227" y="446"/>
                  </a:cubicBezTo>
                  <a:cubicBezTo>
                    <a:pt x="227" y="447"/>
                    <a:pt x="227" y="447"/>
                    <a:pt x="227" y="447"/>
                  </a:cubicBezTo>
                  <a:cubicBezTo>
                    <a:pt x="227" y="447"/>
                    <a:pt x="227" y="447"/>
                    <a:pt x="227" y="447"/>
                  </a:cubicBezTo>
                  <a:cubicBezTo>
                    <a:pt x="227" y="447"/>
                    <a:pt x="227" y="447"/>
                    <a:pt x="227" y="447"/>
                  </a:cubicBezTo>
                  <a:cubicBezTo>
                    <a:pt x="227" y="447"/>
                    <a:pt x="227" y="447"/>
                    <a:pt x="227" y="447"/>
                  </a:cubicBezTo>
                  <a:cubicBezTo>
                    <a:pt x="227" y="447"/>
                    <a:pt x="227" y="447"/>
                    <a:pt x="227" y="447"/>
                  </a:cubicBezTo>
                  <a:cubicBezTo>
                    <a:pt x="228" y="447"/>
                    <a:pt x="228" y="447"/>
                    <a:pt x="228" y="447"/>
                  </a:cubicBezTo>
                  <a:cubicBezTo>
                    <a:pt x="228" y="447"/>
                    <a:pt x="228" y="447"/>
                    <a:pt x="228" y="447"/>
                  </a:cubicBezTo>
                  <a:cubicBezTo>
                    <a:pt x="228" y="447"/>
                    <a:pt x="228" y="447"/>
                    <a:pt x="228" y="447"/>
                  </a:cubicBezTo>
                  <a:cubicBezTo>
                    <a:pt x="228" y="447"/>
                    <a:pt x="228" y="447"/>
                    <a:pt x="228" y="447"/>
                  </a:cubicBezTo>
                  <a:cubicBezTo>
                    <a:pt x="228" y="447"/>
                    <a:pt x="228" y="447"/>
                    <a:pt x="228" y="447"/>
                  </a:cubicBezTo>
                  <a:cubicBezTo>
                    <a:pt x="229" y="448"/>
                    <a:pt x="229" y="448"/>
                    <a:pt x="229" y="448"/>
                  </a:cubicBezTo>
                  <a:cubicBezTo>
                    <a:pt x="229" y="449"/>
                    <a:pt x="229" y="449"/>
                    <a:pt x="229" y="449"/>
                  </a:cubicBezTo>
                  <a:cubicBezTo>
                    <a:pt x="229" y="449"/>
                    <a:pt x="229" y="449"/>
                    <a:pt x="229" y="449"/>
                  </a:cubicBezTo>
                  <a:cubicBezTo>
                    <a:pt x="230" y="449"/>
                    <a:pt x="230" y="449"/>
                    <a:pt x="230" y="450"/>
                  </a:cubicBezTo>
                  <a:cubicBezTo>
                    <a:pt x="230" y="450"/>
                    <a:pt x="230" y="450"/>
                    <a:pt x="230" y="450"/>
                  </a:cubicBezTo>
                  <a:cubicBezTo>
                    <a:pt x="230" y="449"/>
                    <a:pt x="230" y="449"/>
                    <a:pt x="230" y="449"/>
                  </a:cubicBezTo>
                  <a:cubicBezTo>
                    <a:pt x="230" y="450"/>
                    <a:pt x="230" y="450"/>
                    <a:pt x="230" y="450"/>
                  </a:cubicBezTo>
                  <a:cubicBezTo>
                    <a:pt x="230" y="450"/>
                    <a:pt x="230" y="450"/>
                    <a:pt x="230" y="450"/>
                  </a:cubicBezTo>
                  <a:cubicBezTo>
                    <a:pt x="230" y="450"/>
                    <a:pt x="230" y="450"/>
                    <a:pt x="230" y="450"/>
                  </a:cubicBezTo>
                  <a:cubicBezTo>
                    <a:pt x="231" y="450"/>
                    <a:pt x="231" y="450"/>
                    <a:pt x="231" y="450"/>
                  </a:cubicBezTo>
                  <a:cubicBezTo>
                    <a:pt x="231" y="450"/>
                    <a:pt x="231" y="451"/>
                    <a:pt x="230" y="451"/>
                  </a:cubicBezTo>
                  <a:cubicBezTo>
                    <a:pt x="231" y="451"/>
                    <a:pt x="231" y="451"/>
                    <a:pt x="231" y="451"/>
                  </a:cubicBezTo>
                  <a:cubicBezTo>
                    <a:pt x="231" y="451"/>
                    <a:pt x="231" y="451"/>
                    <a:pt x="231" y="451"/>
                  </a:cubicBezTo>
                  <a:cubicBezTo>
                    <a:pt x="231" y="451"/>
                    <a:pt x="231" y="451"/>
                    <a:pt x="231" y="451"/>
                  </a:cubicBezTo>
                  <a:cubicBezTo>
                    <a:pt x="231" y="451"/>
                    <a:pt x="231" y="451"/>
                    <a:pt x="231" y="451"/>
                  </a:cubicBezTo>
                  <a:cubicBezTo>
                    <a:pt x="231" y="451"/>
                    <a:pt x="231" y="451"/>
                    <a:pt x="231" y="451"/>
                  </a:cubicBezTo>
                  <a:cubicBezTo>
                    <a:pt x="232" y="452"/>
                    <a:pt x="232" y="452"/>
                    <a:pt x="232" y="452"/>
                  </a:cubicBezTo>
                  <a:cubicBezTo>
                    <a:pt x="232" y="452"/>
                    <a:pt x="232" y="452"/>
                    <a:pt x="232" y="452"/>
                  </a:cubicBezTo>
                  <a:cubicBezTo>
                    <a:pt x="232" y="452"/>
                    <a:pt x="232" y="452"/>
                    <a:pt x="232" y="452"/>
                  </a:cubicBezTo>
                  <a:cubicBezTo>
                    <a:pt x="231" y="451"/>
                    <a:pt x="231" y="450"/>
                    <a:pt x="230" y="449"/>
                  </a:cubicBezTo>
                  <a:cubicBezTo>
                    <a:pt x="231" y="449"/>
                    <a:pt x="231" y="449"/>
                    <a:pt x="231" y="449"/>
                  </a:cubicBezTo>
                  <a:cubicBezTo>
                    <a:pt x="231" y="450"/>
                    <a:pt x="231" y="450"/>
                    <a:pt x="231" y="450"/>
                  </a:cubicBezTo>
                  <a:cubicBezTo>
                    <a:pt x="231" y="450"/>
                    <a:pt x="231" y="450"/>
                    <a:pt x="231" y="450"/>
                  </a:cubicBezTo>
                  <a:cubicBezTo>
                    <a:pt x="231" y="450"/>
                    <a:pt x="231" y="450"/>
                    <a:pt x="231" y="450"/>
                  </a:cubicBezTo>
                  <a:cubicBezTo>
                    <a:pt x="231" y="450"/>
                    <a:pt x="231" y="450"/>
                    <a:pt x="231" y="450"/>
                  </a:cubicBezTo>
                  <a:cubicBezTo>
                    <a:pt x="232" y="450"/>
                    <a:pt x="232" y="450"/>
                    <a:pt x="232" y="450"/>
                  </a:cubicBezTo>
                  <a:cubicBezTo>
                    <a:pt x="232" y="451"/>
                    <a:pt x="232" y="451"/>
                    <a:pt x="232" y="451"/>
                  </a:cubicBezTo>
                  <a:cubicBezTo>
                    <a:pt x="232" y="452"/>
                    <a:pt x="232" y="452"/>
                    <a:pt x="232" y="452"/>
                  </a:cubicBezTo>
                  <a:cubicBezTo>
                    <a:pt x="232" y="452"/>
                    <a:pt x="232" y="452"/>
                    <a:pt x="232" y="452"/>
                  </a:cubicBezTo>
                  <a:cubicBezTo>
                    <a:pt x="232" y="451"/>
                    <a:pt x="232" y="450"/>
                    <a:pt x="232" y="450"/>
                  </a:cubicBezTo>
                  <a:cubicBezTo>
                    <a:pt x="232" y="450"/>
                    <a:pt x="232" y="450"/>
                    <a:pt x="232" y="450"/>
                  </a:cubicBezTo>
                  <a:cubicBezTo>
                    <a:pt x="232" y="450"/>
                    <a:pt x="232" y="450"/>
                    <a:pt x="232" y="450"/>
                  </a:cubicBezTo>
                  <a:cubicBezTo>
                    <a:pt x="232" y="450"/>
                    <a:pt x="232" y="450"/>
                    <a:pt x="232" y="450"/>
                  </a:cubicBezTo>
                  <a:cubicBezTo>
                    <a:pt x="232" y="450"/>
                    <a:pt x="232" y="450"/>
                    <a:pt x="232" y="450"/>
                  </a:cubicBezTo>
                  <a:cubicBezTo>
                    <a:pt x="233" y="451"/>
                    <a:pt x="233" y="451"/>
                    <a:pt x="233" y="451"/>
                  </a:cubicBezTo>
                  <a:cubicBezTo>
                    <a:pt x="233" y="451"/>
                    <a:pt x="233" y="451"/>
                    <a:pt x="233" y="451"/>
                  </a:cubicBezTo>
                  <a:cubicBezTo>
                    <a:pt x="233" y="451"/>
                    <a:pt x="233" y="451"/>
                    <a:pt x="233" y="451"/>
                  </a:cubicBezTo>
                  <a:cubicBezTo>
                    <a:pt x="233" y="451"/>
                    <a:pt x="233" y="451"/>
                    <a:pt x="233" y="451"/>
                  </a:cubicBezTo>
                  <a:cubicBezTo>
                    <a:pt x="233" y="452"/>
                    <a:pt x="233" y="452"/>
                    <a:pt x="233" y="452"/>
                  </a:cubicBezTo>
                  <a:cubicBezTo>
                    <a:pt x="233" y="452"/>
                    <a:pt x="233" y="452"/>
                    <a:pt x="233" y="452"/>
                  </a:cubicBezTo>
                  <a:cubicBezTo>
                    <a:pt x="234" y="452"/>
                    <a:pt x="234" y="452"/>
                    <a:pt x="234" y="452"/>
                  </a:cubicBezTo>
                  <a:cubicBezTo>
                    <a:pt x="234" y="452"/>
                    <a:pt x="234" y="452"/>
                    <a:pt x="234" y="452"/>
                  </a:cubicBezTo>
                  <a:cubicBezTo>
                    <a:pt x="234" y="453"/>
                    <a:pt x="234" y="453"/>
                    <a:pt x="234" y="453"/>
                  </a:cubicBezTo>
                  <a:cubicBezTo>
                    <a:pt x="234" y="453"/>
                    <a:pt x="234" y="453"/>
                    <a:pt x="234" y="453"/>
                  </a:cubicBezTo>
                  <a:cubicBezTo>
                    <a:pt x="234" y="452"/>
                    <a:pt x="234" y="452"/>
                    <a:pt x="233" y="451"/>
                  </a:cubicBezTo>
                  <a:cubicBezTo>
                    <a:pt x="234" y="451"/>
                    <a:pt x="234" y="451"/>
                    <a:pt x="234" y="451"/>
                  </a:cubicBezTo>
                  <a:cubicBezTo>
                    <a:pt x="234" y="452"/>
                    <a:pt x="234" y="452"/>
                    <a:pt x="234" y="452"/>
                  </a:cubicBezTo>
                  <a:cubicBezTo>
                    <a:pt x="235" y="451"/>
                    <a:pt x="235" y="451"/>
                    <a:pt x="235" y="451"/>
                  </a:cubicBezTo>
                  <a:cubicBezTo>
                    <a:pt x="235" y="451"/>
                    <a:pt x="235" y="451"/>
                    <a:pt x="235" y="451"/>
                  </a:cubicBezTo>
                  <a:cubicBezTo>
                    <a:pt x="235" y="451"/>
                    <a:pt x="235" y="451"/>
                    <a:pt x="235" y="451"/>
                  </a:cubicBezTo>
                  <a:cubicBezTo>
                    <a:pt x="234" y="451"/>
                    <a:pt x="234" y="451"/>
                    <a:pt x="234" y="451"/>
                  </a:cubicBezTo>
                  <a:cubicBezTo>
                    <a:pt x="234" y="451"/>
                    <a:pt x="234" y="451"/>
                    <a:pt x="234" y="451"/>
                  </a:cubicBezTo>
                  <a:cubicBezTo>
                    <a:pt x="234" y="451"/>
                    <a:pt x="234" y="451"/>
                    <a:pt x="234" y="451"/>
                  </a:cubicBezTo>
                  <a:cubicBezTo>
                    <a:pt x="234" y="451"/>
                    <a:pt x="234" y="451"/>
                    <a:pt x="234" y="451"/>
                  </a:cubicBezTo>
                  <a:cubicBezTo>
                    <a:pt x="233" y="450"/>
                    <a:pt x="233" y="450"/>
                    <a:pt x="233" y="450"/>
                  </a:cubicBezTo>
                  <a:cubicBezTo>
                    <a:pt x="233" y="450"/>
                    <a:pt x="233" y="450"/>
                    <a:pt x="233" y="450"/>
                  </a:cubicBezTo>
                  <a:cubicBezTo>
                    <a:pt x="233" y="450"/>
                    <a:pt x="233" y="450"/>
                    <a:pt x="233" y="450"/>
                  </a:cubicBezTo>
                  <a:cubicBezTo>
                    <a:pt x="233" y="450"/>
                    <a:pt x="233" y="450"/>
                    <a:pt x="233" y="450"/>
                  </a:cubicBezTo>
                  <a:cubicBezTo>
                    <a:pt x="233" y="450"/>
                    <a:pt x="233" y="450"/>
                    <a:pt x="233" y="450"/>
                  </a:cubicBezTo>
                  <a:cubicBezTo>
                    <a:pt x="232" y="450"/>
                    <a:pt x="232" y="450"/>
                    <a:pt x="232" y="450"/>
                  </a:cubicBezTo>
                  <a:cubicBezTo>
                    <a:pt x="232" y="450"/>
                    <a:pt x="232" y="450"/>
                    <a:pt x="232" y="450"/>
                  </a:cubicBezTo>
                  <a:cubicBezTo>
                    <a:pt x="232" y="450"/>
                    <a:pt x="232" y="450"/>
                    <a:pt x="232" y="450"/>
                  </a:cubicBezTo>
                  <a:cubicBezTo>
                    <a:pt x="232" y="449"/>
                    <a:pt x="232" y="449"/>
                    <a:pt x="232" y="449"/>
                  </a:cubicBezTo>
                  <a:cubicBezTo>
                    <a:pt x="232" y="449"/>
                    <a:pt x="232" y="449"/>
                    <a:pt x="232" y="449"/>
                  </a:cubicBezTo>
                  <a:cubicBezTo>
                    <a:pt x="232" y="449"/>
                    <a:pt x="232" y="449"/>
                    <a:pt x="232" y="449"/>
                  </a:cubicBezTo>
                  <a:cubicBezTo>
                    <a:pt x="232" y="448"/>
                    <a:pt x="232" y="448"/>
                    <a:pt x="232" y="448"/>
                  </a:cubicBezTo>
                  <a:cubicBezTo>
                    <a:pt x="231" y="447"/>
                    <a:pt x="231" y="447"/>
                    <a:pt x="231" y="447"/>
                  </a:cubicBezTo>
                  <a:cubicBezTo>
                    <a:pt x="231" y="447"/>
                    <a:pt x="231" y="447"/>
                    <a:pt x="231" y="447"/>
                  </a:cubicBezTo>
                  <a:cubicBezTo>
                    <a:pt x="232" y="447"/>
                    <a:pt x="232" y="447"/>
                    <a:pt x="232" y="447"/>
                  </a:cubicBezTo>
                  <a:cubicBezTo>
                    <a:pt x="232" y="447"/>
                    <a:pt x="232" y="447"/>
                    <a:pt x="232" y="447"/>
                  </a:cubicBezTo>
                  <a:cubicBezTo>
                    <a:pt x="233" y="448"/>
                    <a:pt x="233" y="448"/>
                    <a:pt x="233" y="448"/>
                  </a:cubicBezTo>
                  <a:cubicBezTo>
                    <a:pt x="233" y="448"/>
                    <a:pt x="233" y="448"/>
                    <a:pt x="233" y="448"/>
                  </a:cubicBezTo>
                  <a:cubicBezTo>
                    <a:pt x="233" y="447"/>
                    <a:pt x="233" y="447"/>
                    <a:pt x="233" y="447"/>
                  </a:cubicBezTo>
                  <a:cubicBezTo>
                    <a:pt x="233" y="448"/>
                    <a:pt x="233" y="448"/>
                    <a:pt x="233" y="448"/>
                  </a:cubicBezTo>
                  <a:cubicBezTo>
                    <a:pt x="234" y="448"/>
                    <a:pt x="234" y="448"/>
                    <a:pt x="234" y="448"/>
                  </a:cubicBezTo>
                  <a:cubicBezTo>
                    <a:pt x="234" y="448"/>
                    <a:pt x="234" y="448"/>
                    <a:pt x="234" y="448"/>
                  </a:cubicBezTo>
                  <a:cubicBezTo>
                    <a:pt x="234" y="449"/>
                    <a:pt x="234" y="449"/>
                    <a:pt x="234" y="449"/>
                  </a:cubicBezTo>
                  <a:cubicBezTo>
                    <a:pt x="234" y="449"/>
                    <a:pt x="234" y="449"/>
                    <a:pt x="234" y="449"/>
                  </a:cubicBezTo>
                  <a:cubicBezTo>
                    <a:pt x="234" y="448"/>
                    <a:pt x="234" y="448"/>
                    <a:pt x="234" y="448"/>
                  </a:cubicBezTo>
                  <a:cubicBezTo>
                    <a:pt x="234" y="448"/>
                    <a:pt x="234" y="448"/>
                    <a:pt x="234" y="448"/>
                  </a:cubicBezTo>
                  <a:cubicBezTo>
                    <a:pt x="234" y="448"/>
                    <a:pt x="234" y="448"/>
                    <a:pt x="234" y="448"/>
                  </a:cubicBezTo>
                  <a:cubicBezTo>
                    <a:pt x="234" y="448"/>
                    <a:pt x="235" y="448"/>
                    <a:pt x="235" y="448"/>
                  </a:cubicBezTo>
                  <a:cubicBezTo>
                    <a:pt x="236" y="448"/>
                    <a:pt x="236" y="450"/>
                    <a:pt x="237" y="450"/>
                  </a:cubicBezTo>
                  <a:cubicBezTo>
                    <a:pt x="237" y="450"/>
                    <a:pt x="237" y="450"/>
                    <a:pt x="237" y="450"/>
                  </a:cubicBezTo>
                  <a:cubicBezTo>
                    <a:pt x="237" y="450"/>
                    <a:pt x="237" y="450"/>
                    <a:pt x="237" y="450"/>
                  </a:cubicBezTo>
                  <a:cubicBezTo>
                    <a:pt x="237" y="450"/>
                    <a:pt x="237" y="450"/>
                    <a:pt x="237" y="450"/>
                  </a:cubicBezTo>
                  <a:cubicBezTo>
                    <a:pt x="238" y="449"/>
                    <a:pt x="238" y="449"/>
                    <a:pt x="238" y="449"/>
                  </a:cubicBezTo>
                  <a:cubicBezTo>
                    <a:pt x="238" y="449"/>
                    <a:pt x="238" y="449"/>
                    <a:pt x="238" y="449"/>
                  </a:cubicBezTo>
                  <a:cubicBezTo>
                    <a:pt x="238" y="449"/>
                    <a:pt x="238" y="449"/>
                    <a:pt x="238" y="449"/>
                  </a:cubicBezTo>
                  <a:cubicBezTo>
                    <a:pt x="239" y="450"/>
                    <a:pt x="239" y="450"/>
                    <a:pt x="239" y="450"/>
                  </a:cubicBezTo>
                  <a:cubicBezTo>
                    <a:pt x="239" y="450"/>
                    <a:pt x="239" y="450"/>
                    <a:pt x="239" y="450"/>
                  </a:cubicBezTo>
                  <a:cubicBezTo>
                    <a:pt x="239" y="451"/>
                    <a:pt x="239" y="451"/>
                    <a:pt x="239" y="451"/>
                  </a:cubicBezTo>
                  <a:cubicBezTo>
                    <a:pt x="239" y="451"/>
                    <a:pt x="239" y="451"/>
                    <a:pt x="239" y="451"/>
                  </a:cubicBezTo>
                  <a:cubicBezTo>
                    <a:pt x="240" y="451"/>
                    <a:pt x="240" y="452"/>
                    <a:pt x="240" y="452"/>
                  </a:cubicBezTo>
                  <a:cubicBezTo>
                    <a:pt x="239" y="450"/>
                    <a:pt x="239" y="450"/>
                    <a:pt x="239" y="450"/>
                  </a:cubicBezTo>
                  <a:cubicBezTo>
                    <a:pt x="239" y="450"/>
                    <a:pt x="239" y="450"/>
                    <a:pt x="239" y="450"/>
                  </a:cubicBezTo>
                  <a:cubicBezTo>
                    <a:pt x="239" y="449"/>
                    <a:pt x="239" y="449"/>
                    <a:pt x="239" y="449"/>
                  </a:cubicBezTo>
                  <a:cubicBezTo>
                    <a:pt x="239" y="449"/>
                    <a:pt x="239" y="449"/>
                    <a:pt x="239" y="449"/>
                  </a:cubicBezTo>
                  <a:cubicBezTo>
                    <a:pt x="239" y="449"/>
                    <a:pt x="239" y="449"/>
                    <a:pt x="239" y="449"/>
                  </a:cubicBezTo>
                  <a:cubicBezTo>
                    <a:pt x="239" y="449"/>
                    <a:pt x="239" y="449"/>
                    <a:pt x="239" y="449"/>
                  </a:cubicBezTo>
                  <a:cubicBezTo>
                    <a:pt x="239" y="449"/>
                    <a:pt x="239" y="449"/>
                    <a:pt x="239" y="449"/>
                  </a:cubicBezTo>
                  <a:cubicBezTo>
                    <a:pt x="239" y="448"/>
                    <a:pt x="239" y="448"/>
                    <a:pt x="239" y="448"/>
                  </a:cubicBezTo>
                  <a:cubicBezTo>
                    <a:pt x="239" y="448"/>
                    <a:pt x="239" y="448"/>
                    <a:pt x="239" y="448"/>
                  </a:cubicBezTo>
                  <a:cubicBezTo>
                    <a:pt x="240" y="448"/>
                    <a:pt x="239" y="448"/>
                    <a:pt x="240" y="448"/>
                  </a:cubicBezTo>
                  <a:cubicBezTo>
                    <a:pt x="240" y="448"/>
                    <a:pt x="240" y="448"/>
                    <a:pt x="240" y="448"/>
                  </a:cubicBezTo>
                  <a:cubicBezTo>
                    <a:pt x="240" y="448"/>
                    <a:pt x="240" y="448"/>
                    <a:pt x="240" y="448"/>
                  </a:cubicBezTo>
                  <a:cubicBezTo>
                    <a:pt x="240" y="448"/>
                    <a:pt x="240" y="448"/>
                    <a:pt x="240" y="448"/>
                  </a:cubicBezTo>
                  <a:cubicBezTo>
                    <a:pt x="240" y="449"/>
                    <a:pt x="240" y="449"/>
                    <a:pt x="240" y="449"/>
                  </a:cubicBezTo>
                  <a:cubicBezTo>
                    <a:pt x="240" y="448"/>
                    <a:pt x="240" y="448"/>
                    <a:pt x="240" y="448"/>
                  </a:cubicBezTo>
                  <a:cubicBezTo>
                    <a:pt x="241" y="449"/>
                    <a:pt x="241" y="449"/>
                    <a:pt x="241" y="449"/>
                  </a:cubicBezTo>
                  <a:cubicBezTo>
                    <a:pt x="241" y="449"/>
                    <a:pt x="241" y="449"/>
                    <a:pt x="241" y="449"/>
                  </a:cubicBezTo>
                  <a:cubicBezTo>
                    <a:pt x="241" y="449"/>
                    <a:pt x="241" y="449"/>
                    <a:pt x="241" y="449"/>
                  </a:cubicBezTo>
                  <a:cubicBezTo>
                    <a:pt x="242" y="449"/>
                    <a:pt x="242" y="449"/>
                    <a:pt x="242" y="449"/>
                  </a:cubicBezTo>
                  <a:cubicBezTo>
                    <a:pt x="242" y="449"/>
                    <a:pt x="242" y="449"/>
                    <a:pt x="242" y="449"/>
                  </a:cubicBezTo>
                  <a:cubicBezTo>
                    <a:pt x="242" y="450"/>
                    <a:pt x="242" y="450"/>
                    <a:pt x="242" y="450"/>
                  </a:cubicBezTo>
                  <a:cubicBezTo>
                    <a:pt x="243" y="450"/>
                    <a:pt x="243" y="450"/>
                    <a:pt x="243" y="450"/>
                  </a:cubicBezTo>
                  <a:cubicBezTo>
                    <a:pt x="243" y="450"/>
                    <a:pt x="243" y="450"/>
                    <a:pt x="243" y="450"/>
                  </a:cubicBezTo>
                  <a:cubicBezTo>
                    <a:pt x="243" y="451"/>
                    <a:pt x="243" y="451"/>
                    <a:pt x="243" y="451"/>
                  </a:cubicBezTo>
                  <a:cubicBezTo>
                    <a:pt x="243" y="451"/>
                    <a:pt x="243" y="451"/>
                    <a:pt x="243" y="451"/>
                  </a:cubicBezTo>
                  <a:cubicBezTo>
                    <a:pt x="242" y="451"/>
                    <a:pt x="242" y="451"/>
                    <a:pt x="242" y="451"/>
                  </a:cubicBezTo>
                  <a:cubicBezTo>
                    <a:pt x="243" y="452"/>
                    <a:pt x="243" y="452"/>
                    <a:pt x="243" y="452"/>
                  </a:cubicBezTo>
                  <a:cubicBezTo>
                    <a:pt x="243" y="452"/>
                    <a:pt x="243" y="452"/>
                    <a:pt x="243" y="452"/>
                  </a:cubicBezTo>
                  <a:cubicBezTo>
                    <a:pt x="243" y="452"/>
                    <a:pt x="243" y="452"/>
                    <a:pt x="243" y="452"/>
                  </a:cubicBezTo>
                  <a:cubicBezTo>
                    <a:pt x="243" y="453"/>
                    <a:pt x="243" y="453"/>
                    <a:pt x="243" y="453"/>
                  </a:cubicBezTo>
                  <a:cubicBezTo>
                    <a:pt x="243" y="453"/>
                    <a:pt x="243" y="453"/>
                    <a:pt x="243" y="453"/>
                  </a:cubicBezTo>
                  <a:cubicBezTo>
                    <a:pt x="243" y="453"/>
                    <a:pt x="243" y="453"/>
                    <a:pt x="243" y="453"/>
                  </a:cubicBezTo>
                  <a:cubicBezTo>
                    <a:pt x="243" y="453"/>
                    <a:pt x="243" y="453"/>
                    <a:pt x="243" y="453"/>
                  </a:cubicBezTo>
                  <a:cubicBezTo>
                    <a:pt x="243" y="453"/>
                    <a:pt x="243" y="453"/>
                    <a:pt x="243" y="453"/>
                  </a:cubicBezTo>
                  <a:cubicBezTo>
                    <a:pt x="243" y="453"/>
                    <a:pt x="243" y="453"/>
                    <a:pt x="243" y="452"/>
                  </a:cubicBezTo>
                  <a:cubicBezTo>
                    <a:pt x="244" y="453"/>
                    <a:pt x="244" y="453"/>
                    <a:pt x="244" y="453"/>
                  </a:cubicBezTo>
                  <a:cubicBezTo>
                    <a:pt x="244" y="453"/>
                    <a:pt x="244" y="453"/>
                    <a:pt x="244" y="453"/>
                  </a:cubicBezTo>
                  <a:cubicBezTo>
                    <a:pt x="244" y="453"/>
                    <a:pt x="244" y="453"/>
                    <a:pt x="244" y="453"/>
                  </a:cubicBezTo>
                  <a:cubicBezTo>
                    <a:pt x="245" y="454"/>
                    <a:pt x="245" y="454"/>
                    <a:pt x="245" y="454"/>
                  </a:cubicBezTo>
                  <a:cubicBezTo>
                    <a:pt x="245" y="454"/>
                    <a:pt x="245" y="454"/>
                    <a:pt x="245" y="454"/>
                  </a:cubicBezTo>
                  <a:cubicBezTo>
                    <a:pt x="245" y="454"/>
                    <a:pt x="245" y="454"/>
                    <a:pt x="245" y="454"/>
                  </a:cubicBezTo>
                  <a:cubicBezTo>
                    <a:pt x="245" y="454"/>
                    <a:pt x="245" y="454"/>
                    <a:pt x="245" y="454"/>
                  </a:cubicBezTo>
                  <a:cubicBezTo>
                    <a:pt x="246" y="455"/>
                    <a:pt x="246" y="455"/>
                    <a:pt x="246" y="455"/>
                  </a:cubicBezTo>
                  <a:cubicBezTo>
                    <a:pt x="245" y="455"/>
                    <a:pt x="245" y="455"/>
                    <a:pt x="245" y="455"/>
                  </a:cubicBezTo>
                  <a:cubicBezTo>
                    <a:pt x="245" y="455"/>
                    <a:pt x="245" y="455"/>
                    <a:pt x="245" y="455"/>
                  </a:cubicBezTo>
                  <a:cubicBezTo>
                    <a:pt x="245" y="455"/>
                    <a:pt x="245" y="455"/>
                    <a:pt x="245" y="455"/>
                  </a:cubicBezTo>
                  <a:cubicBezTo>
                    <a:pt x="245" y="455"/>
                    <a:pt x="245" y="455"/>
                    <a:pt x="245" y="455"/>
                  </a:cubicBezTo>
                  <a:cubicBezTo>
                    <a:pt x="245" y="455"/>
                    <a:pt x="245" y="455"/>
                    <a:pt x="245" y="455"/>
                  </a:cubicBezTo>
                  <a:cubicBezTo>
                    <a:pt x="245" y="455"/>
                    <a:pt x="245" y="455"/>
                    <a:pt x="245" y="455"/>
                  </a:cubicBezTo>
                  <a:cubicBezTo>
                    <a:pt x="246" y="455"/>
                    <a:pt x="246" y="455"/>
                    <a:pt x="246" y="455"/>
                  </a:cubicBezTo>
                  <a:cubicBezTo>
                    <a:pt x="246" y="456"/>
                    <a:pt x="246" y="456"/>
                    <a:pt x="246" y="456"/>
                  </a:cubicBezTo>
                  <a:cubicBezTo>
                    <a:pt x="246" y="456"/>
                    <a:pt x="246" y="456"/>
                    <a:pt x="246" y="456"/>
                  </a:cubicBezTo>
                  <a:cubicBezTo>
                    <a:pt x="246" y="455"/>
                    <a:pt x="246" y="455"/>
                    <a:pt x="246" y="455"/>
                  </a:cubicBezTo>
                  <a:cubicBezTo>
                    <a:pt x="247" y="455"/>
                    <a:pt x="247" y="455"/>
                    <a:pt x="247" y="455"/>
                  </a:cubicBezTo>
                  <a:cubicBezTo>
                    <a:pt x="247" y="455"/>
                    <a:pt x="247" y="455"/>
                    <a:pt x="247" y="455"/>
                  </a:cubicBezTo>
                  <a:cubicBezTo>
                    <a:pt x="247" y="456"/>
                    <a:pt x="247" y="456"/>
                    <a:pt x="247" y="456"/>
                  </a:cubicBezTo>
                  <a:cubicBezTo>
                    <a:pt x="247" y="456"/>
                    <a:pt x="247" y="456"/>
                    <a:pt x="247" y="456"/>
                  </a:cubicBezTo>
                  <a:cubicBezTo>
                    <a:pt x="247" y="456"/>
                    <a:pt x="247" y="456"/>
                    <a:pt x="247" y="456"/>
                  </a:cubicBezTo>
                  <a:cubicBezTo>
                    <a:pt x="248" y="455"/>
                    <a:pt x="248" y="455"/>
                    <a:pt x="248" y="455"/>
                  </a:cubicBezTo>
                  <a:cubicBezTo>
                    <a:pt x="248" y="456"/>
                    <a:pt x="248" y="456"/>
                    <a:pt x="248" y="456"/>
                  </a:cubicBezTo>
                  <a:cubicBezTo>
                    <a:pt x="248" y="456"/>
                    <a:pt x="248" y="456"/>
                    <a:pt x="248" y="456"/>
                  </a:cubicBezTo>
                  <a:cubicBezTo>
                    <a:pt x="248" y="457"/>
                    <a:pt x="248" y="457"/>
                    <a:pt x="248" y="457"/>
                  </a:cubicBezTo>
                  <a:cubicBezTo>
                    <a:pt x="248" y="457"/>
                    <a:pt x="248" y="457"/>
                    <a:pt x="248" y="457"/>
                  </a:cubicBezTo>
                  <a:cubicBezTo>
                    <a:pt x="249" y="458"/>
                    <a:pt x="249" y="458"/>
                    <a:pt x="249" y="458"/>
                  </a:cubicBezTo>
                  <a:cubicBezTo>
                    <a:pt x="248" y="458"/>
                    <a:pt x="248" y="458"/>
                    <a:pt x="248" y="458"/>
                  </a:cubicBezTo>
                  <a:cubicBezTo>
                    <a:pt x="248" y="458"/>
                    <a:pt x="248" y="458"/>
                    <a:pt x="248" y="458"/>
                  </a:cubicBezTo>
                  <a:cubicBezTo>
                    <a:pt x="248" y="458"/>
                    <a:pt x="248" y="458"/>
                    <a:pt x="248" y="458"/>
                  </a:cubicBezTo>
                  <a:cubicBezTo>
                    <a:pt x="249" y="458"/>
                    <a:pt x="249" y="458"/>
                    <a:pt x="249" y="458"/>
                  </a:cubicBezTo>
                  <a:cubicBezTo>
                    <a:pt x="249" y="458"/>
                    <a:pt x="249" y="458"/>
                    <a:pt x="249" y="458"/>
                  </a:cubicBezTo>
                  <a:cubicBezTo>
                    <a:pt x="249" y="458"/>
                    <a:pt x="249" y="458"/>
                    <a:pt x="249" y="458"/>
                  </a:cubicBezTo>
                  <a:cubicBezTo>
                    <a:pt x="249" y="459"/>
                    <a:pt x="249" y="459"/>
                    <a:pt x="249" y="459"/>
                  </a:cubicBezTo>
                  <a:cubicBezTo>
                    <a:pt x="249" y="459"/>
                    <a:pt x="249" y="459"/>
                    <a:pt x="249" y="459"/>
                  </a:cubicBezTo>
                  <a:cubicBezTo>
                    <a:pt x="249" y="459"/>
                    <a:pt x="249" y="459"/>
                    <a:pt x="249" y="459"/>
                  </a:cubicBezTo>
                  <a:cubicBezTo>
                    <a:pt x="249" y="459"/>
                    <a:pt x="249" y="459"/>
                    <a:pt x="249" y="459"/>
                  </a:cubicBezTo>
                  <a:cubicBezTo>
                    <a:pt x="249" y="459"/>
                    <a:pt x="249" y="459"/>
                    <a:pt x="249" y="459"/>
                  </a:cubicBezTo>
                  <a:cubicBezTo>
                    <a:pt x="250" y="459"/>
                    <a:pt x="250" y="459"/>
                    <a:pt x="250" y="459"/>
                  </a:cubicBezTo>
                  <a:cubicBezTo>
                    <a:pt x="249" y="459"/>
                    <a:pt x="249" y="459"/>
                    <a:pt x="249" y="459"/>
                  </a:cubicBezTo>
                  <a:cubicBezTo>
                    <a:pt x="250" y="459"/>
                    <a:pt x="250" y="459"/>
                    <a:pt x="250" y="459"/>
                  </a:cubicBezTo>
                  <a:cubicBezTo>
                    <a:pt x="250" y="459"/>
                    <a:pt x="250" y="460"/>
                    <a:pt x="251" y="460"/>
                  </a:cubicBezTo>
                  <a:cubicBezTo>
                    <a:pt x="250" y="460"/>
                    <a:pt x="250" y="460"/>
                    <a:pt x="250" y="460"/>
                  </a:cubicBezTo>
                  <a:cubicBezTo>
                    <a:pt x="250" y="460"/>
                    <a:pt x="250" y="460"/>
                    <a:pt x="250" y="460"/>
                  </a:cubicBezTo>
                  <a:cubicBezTo>
                    <a:pt x="250" y="460"/>
                    <a:pt x="250" y="460"/>
                    <a:pt x="250" y="460"/>
                  </a:cubicBezTo>
                  <a:cubicBezTo>
                    <a:pt x="251" y="461"/>
                    <a:pt x="251" y="461"/>
                    <a:pt x="251" y="461"/>
                  </a:cubicBezTo>
                  <a:cubicBezTo>
                    <a:pt x="251" y="461"/>
                    <a:pt x="251" y="461"/>
                    <a:pt x="251" y="461"/>
                  </a:cubicBezTo>
                  <a:cubicBezTo>
                    <a:pt x="251" y="461"/>
                    <a:pt x="251" y="461"/>
                    <a:pt x="251" y="461"/>
                  </a:cubicBezTo>
                  <a:cubicBezTo>
                    <a:pt x="251" y="461"/>
                    <a:pt x="251" y="461"/>
                    <a:pt x="251" y="461"/>
                  </a:cubicBezTo>
                  <a:cubicBezTo>
                    <a:pt x="251" y="460"/>
                    <a:pt x="251" y="460"/>
                    <a:pt x="251" y="460"/>
                  </a:cubicBezTo>
                  <a:cubicBezTo>
                    <a:pt x="251" y="461"/>
                    <a:pt x="251" y="461"/>
                    <a:pt x="251" y="461"/>
                  </a:cubicBezTo>
                  <a:cubicBezTo>
                    <a:pt x="251" y="461"/>
                    <a:pt x="251" y="461"/>
                    <a:pt x="251" y="461"/>
                  </a:cubicBezTo>
                  <a:cubicBezTo>
                    <a:pt x="251" y="462"/>
                    <a:pt x="251" y="462"/>
                    <a:pt x="251" y="462"/>
                  </a:cubicBezTo>
                  <a:close/>
                  <a:moveTo>
                    <a:pt x="217" y="443"/>
                  </a:moveTo>
                  <a:cubicBezTo>
                    <a:pt x="216" y="443"/>
                    <a:pt x="216" y="443"/>
                    <a:pt x="216" y="443"/>
                  </a:cubicBezTo>
                  <a:cubicBezTo>
                    <a:pt x="216" y="443"/>
                    <a:pt x="216" y="443"/>
                    <a:pt x="216" y="443"/>
                  </a:cubicBezTo>
                  <a:cubicBezTo>
                    <a:pt x="216" y="443"/>
                    <a:pt x="216" y="443"/>
                    <a:pt x="216" y="443"/>
                  </a:cubicBezTo>
                  <a:cubicBezTo>
                    <a:pt x="217" y="443"/>
                    <a:pt x="217" y="443"/>
                    <a:pt x="217" y="443"/>
                  </a:cubicBezTo>
                  <a:close/>
                  <a:moveTo>
                    <a:pt x="233" y="465"/>
                  </a:moveTo>
                  <a:cubicBezTo>
                    <a:pt x="233" y="465"/>
                    <a:pt x="233" y="465"/>
                    <a:pt x="233" y="465"/>
                  </a:cubicBezTo>
                  <a:cubicBezTo>
                    <a:pt x="234" y="465"/>
                    <a:pt x="234" y="465"/>
                    <a:pt x="234" y="465"/>
                  </a:cubicBezTo>
                  <a:cubicBezTo>
                    <a:pt x="233" y="464"/>
                    <a:pt x="233" y="464"/>
                    <a:pt x="233" y="464"/>
                  </a:cubicBezTo>
                  <a:cubicBezTo>
                    <a:pt x="233" y="464"/>
                    <a:pt x="233" y="464"/>
                    <a:pt x="233" y="464"/>
                  </a:cubicBezTo>
                  <a:cubicBezTo>
                    <a:pt x="233" y="465"/>
                    <a:pt x="233" y="465"/>
                    <a:pt x="233" y="465"/>
                  </a:cubicBezTo>
                  <a:close/>
                  <a:moveTo>
                    <a:pt x="227" y="453"/>
                  </a:moveTo>
                  <a:cubicBezTo>
                    <a:pt x="226" y="452"/>
                    <a:pt x="226" y="452"/>
                    <a:pt x="226" y="452"/>
                  </a:cubicBezTo>
                  <a:cubicBezTo>
                    <a:pt x="226" y="452"/>
                    <a:pt x="226" y="452"/>
                    <a:pt x="226" y="452"/>
                  </a:cubicBezTo>
                  <a:cubicBezTo>
                    <a:pt x="226" y="452"/>
                    <a:pt x="226" y="452"/>
                    <a:pt x="226" y="452"/>
                  </a:cubicBezTo>
                  <a:cubicBezTo>
                    <a:pt x="226" y="453"/>
                    <a:pt x="226" y="453"/>
                    <a:pt x="226" y="453"/>
                  </a:cubicBezTo>
                  <a:cubicBezTo>
                    <a:pt x="226" y="452"/>
                    <a:pt x="226" y="452"/>
                    <a:pt x="226" y="452"/>
                  </a:cubicBezTo>
                  <a:cubicBezTo>
                    <a:pt x="227" y="453"/>
                    <a:pt x="227" y="453"/>
                    <a:pt x="227" y="453"/>
                  </a:cubicBezTo>
                  <a:close/>
                  <a:moveTo>
                    <a:pt x="227" y="453"/>
                  </a:moveTo>
                  <a:cubicBezTo>
                    <a:pt x="227" y="454"/>
                    <a:pt x="227" y="454"/>
                    <a:pt x="227" y="454"/>
                  </a:cubicBezTo>
                  <a:lnTo>
                    <a:pt x="227" y="453"/>
                  </a:lnTo>
                  <a:close/>
                  <a:moveTo>
                    <a:pt x="229" y="454"/>
                  </a:moveTo>
                  <a:cubicBezTo>
                    <a:pt x="229" y="454"/>
                    <a:pt x="229" y="454"/>
                    <a:pt x="229" y="454"/>
                  </a:cubicBezTo>
                  <a:close/>
                  <a:moveTo>
                    <a:pt x="247" y="465"/>
                  </a:moveTo>
                  <a:cubicBezTo>
                    <a:pt x="247" y="465"/>
                    <a:pt x="247" y="465"/>
                    <a:pt x="247" y="465"/>
                  </a:cubicBezTo>
                  <a:cubicBezTo>
                    <a:pt x="247" y="465"/>
                    <a:pt x="247" y="465"/>
                    <a:pt x="247" y="465"/>
                  </a:cubicBezTo>
                  <a:cubicBezTo>
                    <a:pt x="247" y="465"/>
                    <a:pt x="247" y="465"/>
                    <a:pt x="247" y="465"/>
                  </a:cubicBezTo>
                  <a:close/>
                  <a:moveTo>
                    <a:pt x="246" y="471"/>
                  </a:moveTo>
                  <a:cubicBezTo>
                    <a:pt x="246" y="471"/>
                    <a:pt x="246" y="471"/>
                    <a:pt x="246" y="471"/>
                  </a:cubicBezTo>
                  <a:close/>
                  <a:moveTo>
                    <a:pt x="245" y="472"/>
                  </a:moveTo>
                  <a:cubicBezTo>
                    <a:pt x="246" y="472"/>
                    <a:pt x="246" y="472"/>
                    <a:pt x="246" y="472"/>
                  </a:cubicBezTo>
                  <a:cubicBezTo>
                    <a:pt x="246" y="472"/>
                    <a:pt x="246" y="472"/>
                    <a:pt x="246" y="472"/>
                  </a:cubicBezTo>
                  <a:cubicBezTo>
                    <a:pt x="246" y="472"/>
                    <a:pt x="246" y="472"/>
                    <a:pt x="246" y="472"/>
                  </a:cubicBezTo>
                  <a:cubicBezTo>
                    <a:pt x="246" y="472"/>
                    <a:pt x="246" y="472"/>
                    <a:pt x="246" y="472"/>
                  </a:cubicBezTo>
                  <a:cubicBezTo>
                    <a:pt x="246" y="472"/>
                    <a:pt x="246" y="472"/>
                    <a:pt x="246" y="472"/>
                  </a:cubicBezTo>
                  <a:cubicBezTo>
                    <a:pt x="246" y="472"/>
                    <a:pt x="246" y="472"/>
                    <a:pt x="246" y="472"/>
                  </a:cubicBezTo>
                  <a:cubicBezTo>
                    <a:pt x="246" y="472"/>
                    <a:pt x="246" y="472"/>
                    <a:pt x="246" y="472"/>
                  </a:cubicBezTo>
                  <a:cubicBezTo>
                    <a:pt x="246" y="472"/>
                    <a:pt x="246" y="472"/>
                    <a:pt x="246" y="472"/>
                  </a:cubicBezTo>
                  <a:lnTo>
                    <a:pt x="245" y="472"/>
                  </a:lnTo>
                  <a:close/>
                  <a:moveTo>
                    <a:pt x="241" y="456"/>
                  </a:moveTo>
                  <a:cubicBezTo>
                    <a:pt x="241" y="456"/>
                    <a:pt x="241" y="456"/>
                    <a:pt x="241" y="456"/>
                  </a:cubicBezTo>
                  <a:cubicBezTo>
                    <a:pt x="241" y="456"/>
                    <a:pt x="241" y="456"/>
                    <a:pt x="241" y="456"/>
                  </a:cubicBezTo>
                  <a:cubicBezTo>
                    <a:pt x="241" y="456"/>
                    <a:pt x="241" y="456"/>
                    <a:pt x="241" y="456"/>
                  </a:cubicBezTo>
                  <a:cubicBezTo>
                    <a:pt x="241" y="456"/>
                    <a:pt x="241" y="456"/>
                    <a:pt x="241" y="456"/>
                  </a:cubicBezTo>
                  <a:close/>
                  <a:moveTo>
                    <a:pt x="241" y="454"/>
                  </a:moveTo>
                  <a:cubicBezTo>
                    <a:pt x="241" y="454"/>
                    <a:pt x="241" y="454"/>
                    <a:pt x="241" y="454"/>
                  </a:cubicBezTo>
                  <a:cubicBezTo>
                    <a:pt x="241" y="454"/>
                    <a:pt x="241" y="453"/>
                    <a:pt x="240" y="453"/>
                  </a:cubicBezTo>
                  <a:cubicBezTo>
                    <a:pt x="240" y="453"/>
                    <a:pt x="240" y="453"/>
                    <a:pt x="240" y="453"/>
                  </a:cubicBezTo>
                  <a:cubicBezTo>
                    <a:pt x="240" y="454"/>
                    <a:pt x="240" y="454"/>
                    <a:pt x="240" y="454"/>
                  </a:cubicBezTo>
                  <a:cubicBezTo>
                    <a:pt x="241" y="453"/>
                    <a:pt x="241" y="453"/>
                    <a:pt x="241" y="453"/>
                  </a:cubicBezTo>
                  <a:cubicBezTo>
                    <a:pt x="241" y="454"/>
                    <a:pt x="241" y="454"/>
                    <a:pt x="241" y="454"/>
                  </a:cubicBezTo>
                  <a:cubicBezTo>
                    <a:pt x="241" y="454"/>
                    <a:pt x="241" y="454"/>
                    <a:pt x="241" y="454"/>
                  </a:cubicBezTo>
                  <a:close/>
                  <a:moveTo>
                    <a:pt x="244" y="454"/>
                  </a:moveTo>
                  <a:cubicBezTo>
                    <a:pt x="244" y="454"/>
                    <a:pt x="244" y="454"/>
                    <a:pt x="244" y="454"/>
                  </a:cubicBezTo>
                  <a:cubicBezTo>
                    <a:pt x="244" y="454"/>
                    <a:pt x="244" y="454"/>
                    <a:pt x="244" y="454"/>
                  </a:cubicBezTo>
                  <a:cubicBezTo>
                    <a:pt x="244" y="455"/>
                    <a:pt x="244" y="455"/>
                    <a:pt x="244" y="455"/>
                  </a:cubicBezTo>
                  <a:cubicBezTo>
                    <a:pt x="244" y="455"/>
                    <a:pt x="244" y="455"/>
                    <a:pt x="244" y="455"/>
                  </a:cubicBezTo>
                  <a:cubicBezTo>
                    <a:pt x="244" y="455"/>
                    <a:pt x="244" y="455"/>
                    <a:pt x="244" y="455"/>
                  </a:cubicBezTo>
                  <a:cubicBezTo>
                    <a:pt x="244" y="454"/>
                    <a:pt x="245" y="454"/>
                    <a:pt x="244" y="454"/>
                  </a:cubicBezTo>
                  <a:close/>
                  <a:moveTo>
                    <a:pt x="243" y="448"/>
                  </a:moveTo>
                  <a:cubicBezTo>
                    <a:pt x="243" y="448"/>
                    <a:pt x="243" y="448"/>
                    <a:pt x="243" y="448"/>
                  </a:cubicBezTo>
                  <a:cubicBezTo>
                    <a:pt x="242" y="448"/>
                    <a:pt x="242" y="448"/>
                    <a:pt x="242" y="448"/>
                  </a:cubicBezTo>
                  <a:cubicBezTo>
                    <a:pt x="242" y="448"/>
                    <a:pt x="242" y="448"/>
                    <a:pt x="242" y="448"/>
                  </a:cubicBezTo>
                  <a:cubicBezTo>
                    <a:pt x="242" y="449"/>
                    <a:pt x="242" y="449"/>
                    <a:pt x="243" y="449"/>
                  </a:cubicBezTo>
                  <a:cubicBezTo>
                    <a:pt x="243" y="449"/>
                    <a:pt x="243" y="449"/>
                    <a:pt x="243" y="449"/>
                  </a:cubicBezTo>
                  <a:cubicBezTo>
                    <a:pt x="243" y="449"/>
                    <a:pt x="243" y="449"/>
                    <a:pt x="243" y="449"/>
                  </a:cubicBezTo>
                  <a:cubicBezTo>
                    <a:pt x="243" y="449"/>
                    <a:pt x="243" y="449"/>
                    <a:pt x="243" y="449"/>
                  </a:cubicBezTo>
                  <a:cubicBezTo>
                    <a:pt x="243" y="449"/>
                    <a:pt x="243" y="449"/>
                    <a:pt x="243" y="448"/>
                  </a:cubicBezTo>
                  <a:close/>
                  <a:moveTo>
                    <a:pt x="224" y="420"/>
                  </a:moveTo>
                  <a:cubicBezTo>
                    <a:pt x="225" y="419"/>
                    <a:pt x="225" y="419"/>
                    <a:pt x="225" y="419"/>
                  </a:cubicBezTo>
                  <a:cubicBezTo>
                    <a:pt x="224" y="419"/>
                    <a:pt x="224" y="419"/>
                    <a:pt x="224" y="419"/>
                  </a:cubicBezTo>
                  <a:cubicBezTo>
                    <a:pt x="224" y="419"/>
                    <a:pt x="224" y="419"/>
                    <a:pt x="224" y="419"/>
                  </a:cubicBezTo>
                  <a:cubicBezTo>
                    <a:pt x="224" y="419"/>
                    <a:pt x="224" y="419"/>
                    <a:pt x="224" y="419"/>
                  </a:cubicBezTo>
                  <a:lnTo>
                    <a:pt x="224" y="420"/>
                  </a:lnTo>
                  <a:close/>
                  <a:moveTo>
                    <a:pt x="258" y="465"/>
                  </a:moveTo>
                  <a:cubicBezTo>
                    <a:pt x="258" y="465"/>
                    <a:pt x="258" y="465"/>
                    <a:pt x="258" y="465"/>
                  </a:cubicBezTo>
                  <a:cubicBezTo>
                    <a:pt x="258" y="465"/>
                    <a:pt x="258" y="465"/>
                    <a:pt x="258" y="465"/>
                  </a:cubicBezTo>
                  <a:cubicBezTo>
                    <a:pt x="257" y="465"/>
                    <a:pt x="257" y="465"/>
                    <a:pt x="257" y="465"/>
                  </a:cubicBezTo>
                  <a:cubicBezTo>
                    <a:pt x="258" y="465"/>
                    <a:pt x="258" y="465"/>
                    <a:pt x="258" y="465"/>
                  </a:cubicBezTo>
                  <a:cubicBezTo>
                    <a:pt x="257" y="466"/>
                    <a:pt x="257" y="466"/>
                    <a:pt x="257" y="466"/>
                  </a:cubicBezTo>
                  <a:cubicBezTo>
                    <a:pt x="258" y="466"/>
                    <a:pt x="258" y="466"/>
                    <a:pt x="258" y="466"/>
                  </a:cubicBezTo>
                  <a:cubicBezTo>
                    <a:pt x="257" y="466"/>
                    <a:pt x="257" y="466"/>
                    <a:pt x="257" y="466"/>
                  </a:cubicBezTo>
                  <a:cubicBezTo>
                    <a:pt x="258" y="466"/>
                    <a:pt x="258" y="466"/>
                    <a:pt x="258" y="467"/>
                  </a:cubicBezTo>
                  <a:cubicBezTo>
                    <a:pt x="259" y="467"/>
                    <a:pt x="259" y="467"/>
                    <a:pt x="259" y="467"/>
                  </a:cubicBezTo>
                  <a:cubicBezTo>
                    <a:pt x="259" y="467"/>
                    <a:pt x="259" y="467"/>
                    <a:pt x="259" y="467"/>
                  </a:cubicBezTo>
                  <a:cubicBezTo>
                    <a:pt x="259" y="467"/>
                    <a:pt x="259" y="467"/>
                    <a:pt x="259" y="467"/>
                  </a:cubicBezTo>
                  <a:cubicBezTo>
                    <a:pt x="259" y="467"/>
                    <a:pt x="259" y="467"/>
                    <a:pt x="259" y="467"/>
                  </a:cubicBezTo>
                  <a:cubicBezTo>
                    <a:pt x="260" y="467"/>
                    <a:pt x="260" y="467"/>
                    <a:pt x="260" y="467"/>
                  </a:cubicBezTo>
                  <a:cubicBezTo>
                    <a:pt x="260" y="467"/>
                    <a:pt x="260" y="467"/>
                    <a:pt x="260" y="467"/>
                  </a:cubicBezTo>
                  <a:cubicBezTo>
                    <a:pt x="260" y="467"/>
                    <a:pt x="260" y="467"/>
                    <a:pt x="261" y="467"/>
                  </a:cubicBezTo>
                  <a:cubicBezTo>
                    <a:pt x="261" y="466"/>
                    <a:pt x="261" y="466"/>
                    <a:pt x="261" y="466"/>
                  </a:cubicBezTo>
                  <a:cubicBezTo>
                    <a:pt x="261" y="466"/>
                    <a:pt x="261" y="466"/>
                    <a:pt x="261" y="466"/>
                  </a:cubicBezTo>
                  <a:cubicBezTo>
                    <a:pt x="261" y="466"/>
                    <a:pt x="261" y="466"/>
                    <a:pt x="261" y="466"/>
                  </a:cubicBezTo>
                  <a:cubicBezTo>
                    <a:pt x="261" y="466"/>
                    <a:pt x="261" y="466"/>
                    <a:pt x="261" y="466"/>
                  </a:cubicBezTo>
                  <a:cubicBezTo>
                    <a:pt x="261" y="465"/>
                    <a:pt x="261" y="465"/>
                    <a:pt x="261" y="465"/>
                  </a:cubicBezTo>
                  <a:cubicBezTo>
                    <a:pt x="261" y="465"/>
                    <a:pt x="261" y="465"/>
                    <a:pt x="261" y="465"/>
                  </a:cubicBezTo>
                  <a:cubicBezTo>
                    <a:pt x="260" y="465"/>
                    <a:pt x="260" y="465"/>
                    <a:pt x="260" y="465"/>
                  </a:cubicBezTo>
                  <a:cubicBezTo>
                    <a:pt x="261" y="465"/>
                    <a:pt x="261" y="465"/>
                    <a:pt x="261" y="465"/>
                  </a:cubicBezTo>
                  <a:cubicBezTo>
                    <a:pt x="260" y="465"/>
                    <a:pt x="260" y="465"/>
                    <a:pt x="260" y="465"/>
                  </a:cubicBezTo>
                  <a:cubicBezTo>
                    <a:pt x="260" y="465"/>
                    <a:pt x="260" y="465"/>
                    <a:pt x="260" y="465"/>
                  </a:cubicBezTo>
                  <a:cubicBezTo>
                    <a:pt x="260" y="464"/>
                    <a:pt x="260" y="464"/>
                    <a:pt x="260" y="464"/>
                  </a:cubicBezTo>
                  <a:cubicBezTo>
                    <a:pt x="260" y="464"/>
                    <a:pt x="260" y="464"/>
                    <a:pt x="260" y="464"/>
                  </a:cubicBezTo>
                  <a:cubicBezTo>
                    <a:pt x="260" y="463"/>
                    <a:pt x="260" y="463"/>
                    <a:pt x="260" y="463"/>
                  </a:cubicBezTo>
                  <a:cubicBezTo>
                    <a:pt x="260" y="463"/>
                    <a:pt x="260" y="463"/>
                    <a:pt x="260" y="463"/>
                  </a:cubicBezTo>
                  <a:cubicBezTo>
                    <a:pt x="260" y="463"/>
                    <a:pt x="260" y="463"/>
                    <a:pt x="260" y="463"/>
                  </a:cubicBezTo>
                  <a:cubicBezTo>
                    <a:pt x="259" y="463"/>
                    <a:pt x="259" y="463"/>
                    <a:pt x="259" y="463"/>
                  </a:cubicBezTo>
                  <a:cubicBezTo>
                    <a:pt x="259" y="463"/>
                    <a:pt x="258" y="464"/>
                    <a:pt x="258" y="464"/>
                  </a:cubicBezTo>
                  <a:cubicBezTo>
                    <a:pt x="258" y="464"/>
                    <a:pt x="258" y="464"/>
                    <a:pt x="258" y="464"/>
                  </a:cubicBezTo>
                  <a:cubicBezTo>
                    <a:pt x="258" y="464"/>
                    <a:pt x="258" y="464"/>
                    <a:pt x="258" y="465"/>
                  </a:cubicBezTo>
                  <a:close/>
                  <a:moveTo>
                    <a:pt x="176" y="386"/>
                  </a:moveTo>
                  <a:cubicBezTo>
                    <a:pt x="176" y="386"/>
                    <a:pt x="176" y="386"/>
                    <a:pt x="176" y="386"/>
                  </a:cubicBezTo>
                  <a:cubicBezTo>
                    <a:pt x="176" y="385"/>
                    <a:pt x="176" y="385"/>
                    <a:pt x="176" y="385"/>
                  </a:cubicBezTo>
                  <a:cubicBezTo>
                    <a:pt x="176" y="385"/>
                    <a:pt x="176" y="385"/>
                    <a:pt x="176" y="385"/>
                  </a:cubicBezTo>
                  <a:cubicBezTo>
                    <a:pt x="176" y="385"/>
                    <a:pt x="176" y="385"/>
                    <a:pt x="176" y="385"/>
                  </a:cubicBezTo>
                  <a:cubicBezTo>
                    <a:pt x="175" y="385"/>
                    <a:pt x="175" y="385"/>
                    <a:pt x="175" y="385"/>
                  </a:cubicBezTo>
                  <a:cubicBezTo>
                    <a:pt x="176" y="385"/>
                    <a:pt x="176" y="385"/>
                    <a:pt x="176" y="385"/>
                  </a:cubicBezTo>
                  <a:cubicBezTo>
                    <a:pt x="175" y="386"/>
                    <a:pt x="175" y="386"/>
                    <a:pt x="175" y="386"/>
                  </a:cubicBezTo>
                  <a:lnTo>
                    <a:pt x="176" y="386"/>
                  </a:lnTo>
                  <a:close/>
                  <a:moveTo>
                    <a:pt x="243" y="462"/>
                  </a:moveTo>
                  <a:cubicBezTo>
                    <a:pt x="242" y="461"/>
                    <a:pt x="242" y="461"/>
                    <a:pt x="242" y="461"/>
                  </a:cubicBezTo>
                  <a:cubicBezTo>
                    <a:pt x="242" y="461"/>
                    <a:pt x="242" y="461"/>
                    <a:pt x="242" y="461"/>
                  </a:cubicBezTo>
                  <a:cubicBezTo>
                    <a:pt x="242" y="462"/>
                    <a:pt x="242" y="462"/>
                    <a:pt x="242" y="462"/>
                  </a:cubicBezTo>
                  <a:lnTo>
                    <a:pt x="243" y="462"/>
                  </a:lnTo>
                  <a:close/>
                  <a:moveTo>
                    <a:pt x="257" y="470"/>
                  </a:moveTo>
                  <a:cubicBezTo>
                    <a:pt x="257" y="470"/>
                    <a:pt x="257" y="470"/>
                    <a:pt x="257" y="469"/>
                  </a:cubicBezTo>
                  <a:cubicBezTo>
                    <a:pt x="257" y="469"/>
                    <a:pt x="257" y="469"/>
                    <a:pt x="257" y="469"/>
                  </a:cubicBezTo>
                  <a:cubicBezTo>
                    <a:pt x="257" y="469"/>
                    <a:pt x="257" y="469"/>
                    <a:pt x="257" y="469"/>
                  </a:cubicBezTo>
                  <a:cubicBezTo>
                    <a:pt x="257" y="469"/>
                    <a:pt x="257" y="469"/>
                    <a:pt x="257" y="469"/>
                  </a:cubicBezTo>
                  <a:cubicBezTo>
                    <a:pt x="257" y="469"/>
                    <a:pt x="257" y="469"/>
                    <a:pt x="257" y="469"/>
                  </a:cubicBezTo>
                  <a:cubicBezTo>
                    <a:pt x="257" y="469"/>
                    <a:pt x="257" y="469"/>
                    <a:pt x="257" y="469"/>
                  </a:cubicBezTo>
                  <a:cubicBezTo>
                    <a:pt x="257" y="469"/>
                    <a:pt x="257" y="469"/>
                    <a:pt x="257" y="469"/>
                  </a:cubicBezTo>
                  <a:cubicBezTo>
                    <a:pt x="257" y="469"/>
                    <a:pt x="257" y="469"/>
                    <a:pt x="257" y="469"/>
                  </a:cubicBezTo>
                  <a:cubicBezTo>
                    <a:pt x="257" y="468"/>
                    <a:pt x="257" y="468"/>
                    <a:pt x="257" y="468"/>
                  </a:cubicBezTo>
                  <a:cubicBezTo>
                    <a:pt x="257" y="468"/>
                    <a:pt x="257" y="468"/>
                    <a:pt x="257" y="468"/>
                  </a:cubicBezTo>
                  <a:cubicBezTo>
                    <a:pt x="257" y="468"/>
                    <a:pt x="257" y="468"/>
                    <a:pt x="257" y="468"/>
                  </a:cubicBezTo>
                  <a:cubicBezTo>
                    <a:pt x="257" y="468"/>
                    <a:pt x="257" y="468"/>
                    <a:pt x="257" y="468"/>
                  </a:cubicBezTo>
                  <a:cubicBezTo>
                    <a:pt x="256" y="467"/>
                    <a:pt x="256" y="467"/>
                    <a:pt x="256" y="467"/>
                  </a:cubicBezTo>
                  <a:cubicBezTo>
                    <a:pt x="256" y="467"/>
                    <a:pt x="256" y="466"/>
                    <a:pt x="256" y="466"/>
                  </a:cubicBezTo>
                  <a:cubicBezTo>
                    <a:pt x="256" y="466"/>
                    <a:pt x="256" y="466"/>
                    <a:pt x="255" y="466"/>
                  </a:cubicBezTo>
                  <a:cubicBezTo>
                    <a:pt x="255" y="465"/>
                    <a:pt x="255" y="465"/>
                    <a:pt x="255" y="465"/>
                  </a:cubicBezTo>
                  <a:cubicBezTo>
                    <a:pt x="255" y="465"/>
                    <a:pt x="255" y="465"/>
                    <a:pt x="255" y="465"/>
                  </a:cubicBezTo>
                  <a:cubicBezTo>
                    <a:pt x="255" y="465"/>
                    <a:pt x="255" y="465"/>
                    <a:pt x="255" y="465"/>
                  </a:cubicBezTo>
                  <a:cubicBezTo>
                    <a:pt x="255" y="465"/>
                    <a:pt x="255" y="465"/>
                    <a:pt x="255" y="465"/>
                  </a:cubicBezTo>
                  <a:cubicBezTo>
                    <a:pt x="255" y="464"/>
                    <a:pt x="255" y="464"/>
                    <a:pt x="255" y="464"/>
                  </a:cubicBezTo>
                  <a:cubicBezTo>
                    <a:pt x="255" y="464"/>
                    <a:pt x="255" y="464"/>
                    <a:pt x="255" y="464"/>
                  </a:cubicBezTo>
                  <a:cubicBezTo>
                    <a:pt x="255" y="464"/>
                    <a:pt x="255" y="464"/>
                    <a:pt x="255" y="464"/>
                  </a:cubicBezTo>
                  <a:cubicBezTo>
                    <a:pt x="255" y="464"/>
                    <a:pt x="255" y="464"/>
                    <a:pt x="255" y="464"/>
                  </a:cubicBezTo>
                  <a:cubicBezTo>
                    <a:pt x="255" y="463"/>
                    <a:pt x="254" y="464"/>
                    <a:pt x="255" y="463"/>
                  </a:cubicBezTo>
                  <a:cubicBezTo>
                    <a:pt x="254" y="463"/>
                    <a:pt x="254" y="463"/>
                    <a:pt x="254" y="463"/>
                  </a:cubicBezTo>
                  <a:cubicBezTo>
                    <a:pt x="255" y="463"/>
                    <a:pt x="255" y="463"/>
                    <a:pt x="255" y="463"/>
                  </a:cubicBezTo>
                  <a:cubicBezTo>
                    <a:pt x="255" y="463"/>
                    <a:pt x="255" y="463"/>
                    <a:pt x="255" y="463"/>
                  </a:cubicBezTo>
                  <a:cubicBezTo>
                    <a:pt x="255" y="462"/>
                    <a:pt x="255" y="462"/>
                    <a:pt x="255" y="462"/>
                  </a:cubicBezTo>
                  <a:cubicBezTo>
                    <a:pt x="255" y="462"/>
                    <a:pt x="255" y="462"/>
                    <a:pt x="255" y="462"/>
                  </a:cubicBezTo>
                  <a:cubicBezTo>
                    <a:pt x="256" y="462"/>
                    <a:pt x="256" y="462"/>
                    <a:pt x="256" y="462"/>
                  </a:cubicBezTo>
                  <a:cubicBezTo>
                    <a:pt x="256" y="462"/>
                    <a:pt x="256" y="462"/>
                    <a:pt x="256" y="462"/>
                  </a:cubicBezTo>
                  <a:cubicBezTo>
                    <a:pt x="256" y="461"/>
                    <a:pt x="256" y="461"/>
                    <a:pt x="256" y="461"/>
                  </a:cubicBezTo>
                  <a:cubicBezTo>
                    <a:pt x="257" y="461"/>
                    <a:pt x="257" y="461"/>
                    <a:pt x="257" y="461"/>
                  </a:cubicBezTo>
                  <a:cubicBezTo>
                    <a:pt x="257" y="461"/>
                    <a:pt x="257" y="461"/>
                    <a:pt x="257" y="461"/>
                  </a:cubicBezTo>
                  <a:cubicBezTo>
                    <a:pt x="257" y="461"/>
                    <a:pt x="257" y="461"/>
                    <a:pt x="257" y="461"/>
                  </a:cubicBezTo>
                  <a:cubicBezTo>
                    <a:pt x="257" y="461"/>
                    <a:pt x="257" y="461"/>
                    <a:pt x="257" y="461"/>
                  </a:cubicBezTo>
                  <a:cubicBezTo>
                    <a:pt x="258" y="460"/>
                    <a:pt x="258" y="460"/>
                    <a:pt x="258" y="460"/>
                  </a:cubicBezTo>
                  <a:cubicBezTo>
                    <a:pt x="258" y="460"/>
                    <a:pt x="258" y="460"/>
                    <a:pt x="258" y="460"/>
                  </a:cubicBezTo>
                  <a:cubicBezTo>
                    <a:pt x="258" y="460"/>
                    <a:pt x="258" y="460"/>
                    <a:pt x="258" y="460"/>
                  </a:cubicBezTo>
                  <a:cubicBezTo>
                    <a:pt x="257" y="460"/>
                    <a:pt x="257" y="460"/>
                    <a:pt x="257" y="460"/>
                  </a:cubicBezTo>
                  <a:cubicBezTo>
                    <a:pt x="257" y="460"/>
                    <a:pt x="257" y="460"/>
                    <a:pt x="257" y="460"/>
                  </a:cubicBezTo>
                  <a:cubicBezTo>
                    <a:pt x="257" y="459"/>
                    <a:pt x="257" y="459"/>
                    <a:pt x="257" y="459"/>
                  </a:cubicBezTo>
                  <a:cubicBezTo>
                    <a:pt x="257" y="459"/>
                    <a:pt x="257" y="459"/>
                    <a:pt x="257" y="459"/>
                  </a:cubicBezTo>
                  <a:cubicBezTo>
                    <a:pt x="256" y="458"/>
                    <a:pt x="256" y="458"/>
                    <a:pt x="255" y="458"/>
                  </a:cubicBezTo>
                  <a:cubicBezTo>
                    <a:pt x="255" y="458"/>
                    <a:pt x="255" y="458"/>
                    <a:pt x="255" y="458"/>
                  </a:cubicBezTo>
                  <a:cubicBezTo>
                    <a:pt x="254" y="458"/>
                    <a:pt x="254" y="458"/>
                    <a:pt x="254" y="458"/>
                  </a:cubicBezTo>
                  <a:cubicBezTo>
                    <a:pt x="254" y="458"/>
                    <a:pt x="254" y="458"/>
                    <a:pt x="254" y="458"/>
                  </a:cubicBezTo>
                  <a:cubicBezTo>
                    <a:pt x="254" y="458"/>
                    <a:pt x="254" y="458"/>
                    <a:pt x="254" y="458"/>
                  </a:cubicBezTo>
                  <a:cubicBezTo>
                    <a:pt x="254" y="457"/>
                    <a:pt x="255" y="457"/>
                    <a:pt x="255" y="457"/>
                  </a:cubicBezTo>
                  <a:cubicBezTo>
                    <a:pt x="255" y="457"/>
                    <a:pt x="255" y="457"/>
                    <a:pt x="255" y="457"/>
                  </a:cubicBezTo>
                  <a:cubicBezTo>
                    <a:pt x="254" y="456"/>
                    <a:pt x="254" y="456"/>
                    <a:pt x="254" y="456"/>
                  </a:cubicBezTo>
                  <a:cubicBezTo>
                    <a:pt x="254" y="456"/>
                    <a:pt x="254" y="456"/>
                    <a:pt x="254" y="456"/>
                  </a:cubicBezTo>
                  <a:cubicBezTo>
                    <a:pt x="254" y="456"/>
                    <a:pt x="254" y="456"/>
                    <a:pt x="254" y="456"/>
                  </a:cubicBezTo>
                  <a:cubicBezTo>
                    <a:pt x="254" y="456"/>
                    <a:pt x="254" y="456"/>
                    <a:pt x="254" y="456"/>
                  </a:cubicBezTo>
                  <a:cubicBezTo>
                    <a:pt x="254" y="455"/>
                    <a:pt x="254" y="455"/>
                    <a:pt x="254" y="455"/>
                  </a:cubicBezTo>
                  <a:cubicBezTo>
                    <a:pt x="253" y="455"/>
                    <a:pt x="253" y="455"/>
                    <a:pt x="253" y="455"/>
                  </a:cubicBezTo>
                  <a:cubicBezTo>
                    <a:pt x="253" y="455"/>
                    <a:pt x="253" y="455"/>
                    <a:pt x="253" y="455"/>
                  </a:cubicBezTo>
                  <a:cubicBezTo>
                    <a:pt x="252" y="455"/>
                    <a:pt x="252" y="455"/>
                    <a:pt x="252" y="455"/>
                  </a:cubicBezTo>
                  <a:cubicBezTo>
                    <a:pt x="253" y="454"/>
                    <a:pt x="253" y="454"/>
                    <a:pt x="253" y="454"/>
                  </a:cubicBezTo>
                  <a:cubicBezTo>
                    <a:pt x="252" y="453"/>
                    <a:pt x="252" y="453"/>
                    <a:pt x="252" y="453"/>
                  </a:cubicBezTo>
                  <a:cubicBezTo>
                    <a:pt x="252" y="454"/>
                    <a:pt x="252" y="454"/>
                    <a:pt x="252" y="454"/>
                  </a:cubicBezTo>
                  <a:cubicBezTo>
                    <a:pt x="252" y="453"/>
                    <a:pt x="252" y="453"/>
                    <a:pt x="252" y="453"/>
                  </a:cubicBezTo>
                  <a:cubicBezTo>
                    <a:pt x="252" y="454"/>
                    <a:pt x="252" y="454"/>
                    <a:pt x="252" y="454"/>
                  </a:cubicBezTo>
                  <a:cubicBezTo>
                    <a:pt x="252" y="453"/>
                    <a:pt x="252" y="453"/>
                    <a:pt x="252" y="453"/>
                  </a:cubicBezTo>
                  <a:cubicBezTo>
                    <a:pt x="252" y="453"/>
                    <a:pt x="252" y="453"/>
                    <a:pt x="252" y="453"/>
                  </a:cubicBezTo>
                  <a:cubicBezTo>
                    <a:pt x="252" y="453"/>
                    <a:pt x="252" y="453"/>
                    <a:pt x="252" y="453"/>
                  </a:cubicBezTo>
                  <a:cubicBezTo>
                    <a:pt x="251" y="453"/>
                    <a:pt x="251" y="453"/>
                    <a:pt x="251" y="453"/>
                  </a:cubicBezTo>
                  <a:cubicBezTo>
                    <a:pt x="251" y="452"/>
                    <a:pt x="251" y="452"/>
                    <a:pt x="251" y="452"/>
                  </a:cubicBezTo>
                  <a:cubicBezTo>
                    <a:pt x="251" y="452"/>
                    <a:pt x="251" y="452"/>
                    <a:pt x="251" y="452"/>
                  </a:cubicBezTo>
                  <a:cubicBezTo>
                    <a:pt x="250" y="451"/>
                    <a:pt x="250" y="451"/>
                    <a:pt x="250" y="451"/>
                  </a:cubicBezTo>
                  <a:cubicBezTo>
                    <a:pt x="250" y="451"/>
                    <a:pt x="250" y="451"/>
                    <a:pt x="250" y="451"/>
                  </a:cubicBezTo>
                  <a:cubicBezTo>
                    <a:pt x="250" y="451"/>
                    <a:pt x="250" y="451"/>
                    <a:pt x="250" y="451"/>
                  </a:cubicBezTo>
                  <a:cubicBezTo>
                    <a:pt x="250" y="451"/>
                    <a:pt x="250" y="451"/>
                    <a:pt x="250" y="451"/>
                  </a:cubicBezTo>
                  <a:cubicBezTo>
                    <a:pt x="249" y="451"/>
                    <a:pt x="249" y="451"/>
                    <a:pt x="249" y="451"/>
                  </a:cubicBezTo>
                  <a:cubicBezTo>
                    <a:pt x="249" y="451"/>
                    <a:pt x="249" y="451"/>
                    <a:pt x="249" y="451"/>
                  </a:cubicBezTo>
                  <a:cubicBezTo>
                    <a:pt x="249" y="451"/>
                    <a:pt x="249" y="451"/>
                    <a:pt x="249" y="451"/>
                  </a:cubicBezTo>
                  <a:cubicBezTo>
                    <a:pt x="249" y="451"/>
                    <a:pt x="249" y="451"/>
                    <a:pt x="249" y="451"/>
                  </a:cubicBezTo>
                  <a:cubicBezTo>
                    <a:pt x="249" y="451"/>
                    <a:pt x="249" y="450"/>
                    <a:pt x="249" y="450"/>
                  </a:cubicBezTo>
                  <a:cubicBezTo>
                    <a:pt x="249" y="450"/>
                    <a:pt x="249" y="450"/>
                    <a:pt x="249" y="450"/>
                  </a:cubicBezTo>
                  <a:cubicBezTo>
                    <a:pt x="249" y="450"/>
                    <a:pt x="249" y="450"/>
                    <a:pt x="249" y="450"/>
                  </a:cubicBezTo>
                  <a:cubicBezTo>
                    <a:pt x="248" y="450"/>
                    <a:pt x="248" y="450"/>
                    <a:pt x="248" y="450"/>
                  </a:cubicBezTo>
                  <a:cubicBezTo>
                    <a:pt x="248" y="450"/>
                    <a:pt x="248" y="450"/>
                    <a:pt x="248" y="450"/>
                  </a:cubicBezTo>
                  <a:cubicBezTo>
                    <a:pt x="248" y="449"/>
                    <a:pt x="248" y="449"/>
                    <a:pt x="248" y="449"/>
                  </a:cubicBezTo>
                  <a:cubicBezTo>
                    <a:pt x="248" y="449"/>
                    <a:pt x="248" y="449"/>
                    <a:pt x="248" y="449"/>
                  </a:cubicBezTo>
                  <a:cubicBezTo>
                    <a:pt x="248" y="449"/>
                    <a:pt x="248" y="449"/>
                    <a:pt x="248" y="449"/>
                  </a:cubicBezTo>
                  <a:cubicBezTo>
                    <a:pt x="248" y="448"/>
                    <a:pt x="248" y="448"/>
                    <a:pt x="248" y="448"/>
                  </a:cubicBezTo>
                  <a:cubicBezTo>
                    <a:pt x="248" y="449"/>
                    <a:pt x="248" y="449"/>
                    <a:pt x="248" y="449"/>
                  </a:cubicBezTo>
                  <a:cubicBezTo>
                    <a:pt x="247" y="448"/>
                    <a:pt x="247" y="448"/>
                    <a:pt x="246" y="447"/>
                  </a:cubicBezTo>
                  <a:cubicBezTo>
                    <a:pt x="246" y="447"/>
                    <a:pt x="246" y="447"/>
                    <a:pt x="246" y="447"/>
                  </a:cubicBezTo>
                  <a:cubicBezTo>
                    <a:pt x="246" y="447"/>
                    <a:pt x="246" y="447"/>
                    <a:pt x="246" y="447"/>
                  </a:cubicBezTo>
                  <a:cubicBezTo>
                    <a:pt x="246" y="448"/>
                    <a:pt x="246" y="448"/>
                    <a:pt x="246" y="448"/>
                  </a:cubicBezTo>
                  <a:cubicBezTo>
                    <a:pt x="246" y="448"/>
                    <a:pt x="246" y="448"/>
                    <a:pt x="246" y="448"/>
                  </a:cubicBezTo>
                  <a:cubicBezTo>
                    <a:pt x="245" y="447"/>
                    <a:pt x="245" y="447"/>
                    <a:pt x="245" y="447"/>
                  </a:cubicBezTo>
                  <a:cubicBezTo>
                    <a:pt x="245" y="447"/>
                    <a:pt x="245" y="447"/>
                    <a:pt x="245" y="447"/>
                  </a:cubicBezTo>
                  <a:cubicBezTo>
                    <a:pt x="244" y="447"/>
                    <a:pt x="244" y="447"/>
                    <a:pt x="244" y="447"/>
                  </a:cubicBezTo>
                  <a:cubicBezTo>
                    <a:pt x="244" y="447"/>
                    <a:pt x="244" y="447"/>
                    <a:pt x="244" y="447"/>
                  </a:cubicBezTo>
                  <a:cubicBezTo>
                    <a:pt x="244" y="447"/>
                    <a:pt x="244" y="447"/>
                    <a:pt x="244" y="447"/>
                  </a:cubicBezTo>
                  <a:cubicBezTo>
                    <a:pt x="244" y="447"/>
                    <a:pt x="244" y="447"/>
                    <a:pt x="244" y="447"/>
                  </a:cubicBezTo>
                  <a:cubicBezTo>
                    <a:pt x="244" y="448"/>
                    <a:pt x="244" y="448"/>
                    <a:pt x="244" y="448"/>
                  </a:cubicBezTo>
                  <a:cubicBezTo>
                    <a:pt x="244" y="448"/>
                    <a:pt x="244" y="448"/>
                    <a:pt x="244" y="448"/>
                  </a:cubicBezTo>
                  <a:cubicBezTo>
                    <a:pt x="244" y="448"/>
                    <a:pt x="244" y="448"/>
                    <a:pt x="244" y="448"/>
                  </a:cubicBezTo>
                  <a:cubicBezTo>
                    <a:pt x="244" y="449"/>
                    <a:pt x="244" y="449"/>
                    <a:pt x="244" y="449"/>
                  </a:cubicBezTo>
                  <a:cubicBezTo>
                    <a:pt x="244" y="449"/>
                    <a:pt x="244" y="449"/>
                    <a:pt x="244" y="449"/>
                  </a:cubicBezTo>
                  <a:cubicBezTo>
                    <a:pt x="244" y="449"/>
                    <a:pt x="244" y="449"/>
                    <a:pt x="244" y="449"/>
                  </a:cubicBezTo>
                  <a:cubicBezTo>
                    <a:pt x="244" y="449"/>
                    <a:pt x="244" y="449"/>
                    <a:pt x="244" y="449"/>
                  </a:cubicBezTo>
                  <a:cubicBezTo>
                    <a:pt x="244" y="450"/>
                    <a:pt x="244" y="450"/>
                    <a:pt x="244" y="450"/>
                  </a:cubicBezTo>
                  <a:cubicBezTo>
                    <a:pt x="244" y="450"/>
                    <a:pt x="244" y="450"/>
                    <a:pt x="244" y="450"/>
                  </a:cubicBezTo>
                  <a:cubicBezTo>
                    <a:pt x="245" y="450"/>
                    <a:pt x="245" y="450"/>
                    <a:pt x="245" y="450"/>
                  </a:cubicBezTo>
                  <a:cubicBezTo>
                    <a:pt x="245" y="450"/>
                    <a:pt x="245" y="450"/>
                    <a:pt x="245" y="451"/>
                  </a:cubicBezTo>
                  <a:cubicBezTo>
                    <a:pt x="245" y="451"/>
                    <a:pt x="245" y="451"/>
                    <a:pt x="245" y="451"/>
                  </a:cubicBezTo>
                  <a:cubicBezTo>
                    <a:pt x="245" y="451"/>
                    <a:pt x="245" y="451"/>
                    <a:pt x="245" y="451"/>
                  </a:cubicBezTo>
                  <a:cubicBezTo>
                    <a:pt x="245" y="452"/>
                    <a:pt x="246" y="452"/>
                    <a:pt x="246" y="453"/>
                  </a:cubicBezTo>
                  <a:cubicBezTo>
                    <a:pt x="246" y="453"/>
                    <a:pt x="246" y="453"/>
                    <a:pt x="247" y="453"/>
                  </a:cubicBezTo>
                  <a:cubicBezTo>
                    <a:pt x="247" y="453"/>
                    <a:pt x="247" y="453"/>
                    <a:pt x="247" y="453"/>
                  </a:cubicBezTo>
                  <a:cubicBezTo>
                    <a:pt x="247" y="453"/>
                    <a:pt x="247" y="453"/>
                    <a:pt x="247" y="453"/>
                  </a:cubicBezTo>
                  <a:cubicBezTo>
                    <a:pt x="247" y="453"/>
                    <a:pt x="247" y="453"/>
                    <a:pt x="247" y="453"/>
                  </a:cubicBezTo>
                  <a:cubicBezTo>
                    <a:pt x="247" y="454"/>
                    <a:pt x="247" y="454"/>
                    <a:pt x="247" y="454"/>
                  </a:cubicBezTo>
                  <a:cubicBezTo>
                    <a:pt x="247" y="454"/>
                    <a:pt x="247" y="454"/>
                    <a:pt x="247" y="454"/>
                  </a:cubicBezTo>
                  <a:cubicBezTo>
                    <a:pt x="248" y="455"/>
                    <a:pt x="248" y="455"/>
                    <a:pt x="248" y="455"/>
                  </a:cubicBezTo>
                  <a:cubicBezTo>
                    <a:pt x="248" y="454"/>
                    <a:pt x="248" y="454"/>
                    <a:pt x="248" y="454"/>
                  </a:cubicBezTo>
                  <a:cubicBezTo>
                    <a:pt x="249" y="455"/>
                    <a:pt x="249" y="455"/>
                    <a:pt x="250" y="456"/>
                  </a:cubicBezTo>
                  <a:cubicBezTo>
                    <a:pt x="250" y="456"/>
                    <a:pt x="250" y="456"/>
                    <a:pt x="250" y="456"/>
                  </a:cubicBezTo>
                  <a:cubicBezTo>
                    <a:pt x="250" y="456"/>
                    <a:pt x="250" y="456"/>
                    <a:pt x="250" y="456"/>
                  </a:cubicBezTo>
                  <a:cubicBezTo>
                    <a:pt x="250" y="457"/>
                    <a:pt x="250" y="457"/>
                    <a:pt x="250" y="457"/>
                  </a:cubicBezTo>
                  <a:cubicBezTo>
                    <a:pt x="250" y="457"/>
                    <a:pt x="250" y="457"/>
                    <a:pt x="250" y="457"/>
                  </a:cubicBezTo>
                  <a:cubicBezTo>
                    <a:pt x="251" y="457"/>
                    <a:pt x="251" y="457"/>
                    <a:pt x="251" y="457"/>
                  </a:cubicBezTo>
                  <a:cubicBezTo>
                    <a:pt x="251" y="458"/>
                    <a:pt x="251" y="458"/>
                    <a:pt x="251" y="458"/>
                  </a:cubicBezTo>
                  <a:cubicBezTo>
                    <a:pt x="251" y="457"/>
                    <a:pt x="251" y="457"/>
                    <a:pt x="251" y="457"/>
                  </a:cubicBezTo>
                  <a:cubicBezTo>
                    <a:pt x="251" y="458"/>
                    <a:pt x="251" y="458"/>
                    <a:pt x="251" y="458"/>
                  </a:cubicBezTo>
                  <a:cubicBezTo>
                    <a:pt x="252" y="458"/>
                    <a:pt x="252" y="458"/>
                    <a:pt x="252" y="458"/>
                  </a:cubicBezTo>
                  <a:cubicBezTo>
                    <a:pt x="252" y="458"/>
                    <a:pt x="252" y="458"/>
                    <a:pt x="252" y="458"/>
                  </a:cubicBezTo>
                  <a:cubicBezTo>
                    <a:pt x="252" y="458"/>
                    <a:pt x="252" y="458"/>
                    <a:pt x="252" y="458"/>
                  </a:cubicBezTo>
                  <a:cubicBezTo>
                    <a:pt x="252" y="459"/>
                    <a:pt x="252" y="459"/>
                    <a:pt x="252" y="460"/>
                  </a:cubicBezTo>
                  <a:cubicBezTo>
                    <a:pt x="253" y="460"/>
                    <a:pt x="253" y="460"/>
                    <a:pt x="253" y="460"/>
                  </a:cubicBezTo>
                  <a:cubicBezTo>
                    <a:pt x="253" y="460"/>
                    <a:pt x="253" y="460"/>
                    <a:pt x="253" y="460"/>
                  </a:cubicBezTo>
                  <a:cubicBezTo>
                    <a:pt x="252" y="460"/>
                    <a:pt x="252" y="460"/>
                    <a:pt x="252" y="460"/>
                  </a:cubicBezTo>
                  <a:cubicBezTo>
                    <a:pt x="252" y="460"/>
                    <a:pt x="252" y="460"/>
                    <a:pt x="252" y="460"/>
                  </a:cubicBezTo>
                  <a:cubicBezTo>
                    <a:pt x="253" y="461"/>
                    <a:pt x="252" y="460"/>
                    <a:pt x="253" y="461"/>
                  </a:cubicBezTo>
                  <a:cubicBezTo>
                    <a:pt x="253" y="460"/>
                    <a:pt x="253" y="460"/>
                    <a:pt x="253" y="460"/>
                  </a:cubicBezTo>
                  <a:cubicBezTo>
                    <a:pt x="253" y="461"/>
                    <a:pt x="253" y="461"/>
                    <a:pt x="253" y="461"/>
                  </a:cubicBezTo>
                  <a:cubicBezTo>
                    <a:pt x="252" y="461"/>
                    <a:pt x="252" y="461"/>
                    <a:pt x="252" y="461"/>
                  </a:cubicBezTo>
                  <a:cubicBezTo>
                    <a:pt x="252" y="461"/>
                    <a:pt x="252" y="461"/>
                    <a:pt x="252" y="461"/>
                  </a:cubicBezTo>
                  <a:cubicBezTo>
                    <a:pt x="253" y="461"/>
                    <a:pt x="253" y="461"/>
                    <a:pt x="254" y="461"/>
                  </a:cubicBezTo>
                  <a:cubicBezTo>
                    <a:pt x="253" y="461"/>
                    <a:pt x="253" y="461"/>
                    <a:pt x="253" y="461"/>
                  </a:cubicBezTo>
                  <a:cubicBezTo>
                    <a:pt x="253" y="462"/>
                    <a:pt x="253" y="462"/>
                    <a:pt x="253" y="462"/>
                  </a:cubicBezTo>
                  <a:cubicBezTo>
                    <a:pt x="253" y="462"/>
                    <a:pt x="253" y="462"/>
                    <a:pt x="253" y="462"/>
                  </a:cubicBezTo>
                  <a:cubicBezTo>
                    <a:pt x="253" y="462"/>
                    <a:pt x="253" y="461"/>
                    <a:pt x="252" y="461"/>
                  </a:cubicBezTo>
                  <a:cubicBezTo>
                    <a:pt x="252" y="461"/>
                    <a:pt x="252" y="461"/>
                    <a:pt x="252" y="461"/>
                  </a:cubicBezTo>
                  <a:cubicBezTo>
                    <a:pt x="252" y="461"/>
                    <a:pt x="252" y="461"/>
                    <a:pt x="252" y="461"/>
                  </a:cubicBezTo>
                  <a:cubicBezTo>
                    <a:pt x="252" y="461"/>
                    <a:pt x="252" y="461"/>
                    <a:pt x="252" y="461"/>
                  </a:cubicBezTo>
                  <a:cubicBezTo>
                    <a:pt x="252" y="462"/>
                    <a:pt x="252" y="462"/>
                    <a:pt x="252" y="462"/>
                  </a:cubicBezTo>
                  <a:cubicBezTo>
                    <a:pt x="252" y="462"/>
                    <a:pt x="252" y="462"/>
                    <a:pt x="252" y="462"/>
                  </a:cubicBezTo>
                  <a:cubicBezTo>
                    <a:pt x="252" y="462"/>
                    <a:pt x="252" y="462"/>
                    <a:pt x="252" y="462"/>
                  </a:cubicBezTo>
                  <a:cubicBezTo>
                    <a:pt x="252" y="462"/>
                    <a:pt x="252" y="462"/>
                    <a:pt x="252" y="462"/>
                  </a:cubicBezTo>
                  <a:cubicBezTo>
                    <a:pt x="252" y="463"/>
                    <a:pt x="252" y="463"/>
                    <a:pt x="252" y="463"/>
                  </a:cubicBezTo>
                  <a:cubicBezTo>
                    <a:pt x="252" y="463"/>
                    <a:pt x="252" y="463"/>
                    <a:pt x="252" y="463"/>
                  </a:cubicBezTo>
                  <a:cubicBezTo>
                    <a:pt x="252" y="464"/>
                    <a:pt x="252" y="464"/>
                    <a:pt x="252" y="464"/>
                  </a:cubicBezTo>
                  <a:cubicBezTo>
                    <a:pt x="253" y="464"/>
                    <a:pt x="253" y="464"/>
                    <a:pt x="253" y="464"/>
                  </a:cubicBezTo>
                  <a:cubicBezTo>
                    <a:pt x="253" y="464"/>
                    <a:pt x="253" y="464"/>
                    <a:pt x="253" y="464"/>
                  </a:cubicBezTo>
                  <a:cubicBezTo>
                    <a:pt x="253" y="465"/>
                    <a:pt x="253" y="465"/>
                    <a:pt x="253" y="465"/>
                  </a:cubicBezTo>
                  <a:cubicBezTo>
                    <a:pt x="253" y="465"/>
                    <a:pt x="253" y="465"/>
                    <a:pt x="253" y="465"/>
                  </a:cubicBezTo>
                  <a:cubicBezTo>
                    <a:pt x="253" y="465"/>
                    <a:pt x="253" y="465"/>
                    <a:pt x="253" y="465"/>
                  </a:cubicBezTo>
                  <a:cubicBezTo>
                    <a:pt x="253" y="465"/>
                    <a:pt x="253" y="465"/>
                    <a:pt x="253" y="465"/>
                  </a:cubicBezTo>
                  <a:cubicBezTo>
                    <a:pt x="254" y="466"/>
                    <a:pt x="254" y="466"/>
                    <a:pt x="254" y="466"/>
                  </a:cubicBezTo>
                  <a:cubicBezTo>
                    <a:pt x="254" y="466"/>
                    <a:pt x="254" y="466"/>
                    <a:pt x="254" y="466"/>
                  </a:cubicBezTo>
                  <a:cubicBezTo>
                    <a:pt x="254" y="466"/>
                    <a:pt x="254" y="466"/>
                    <a:pt x="254" y="466"/>
                  </a:cubicBezTo>
                  <a:cubicBezTo>
                    <a:pt x="254" y="466"/>
                    <a:pt x="254" y="467"/>
                    <a:pt x="254" y="467"/>
                  </a:cubicBezTo>
                  <a:cubicBezTo>
                    <a:pt x="254" y="467"/>
                    <a:pt x="255" y="468"/>
                    <a:pt x="255" y="469"/>
                  </a:cubicBezTo>
                  <a:cubicBezTo>
                    <a:pt x="255" y="469"/>
                    <a:pt x="255" y="469"/>
                    <a:pt x="255" y="469"/>
                  </a:cubicBezTo>
                  <a:cubicBezTo>
                    <a:pt x="255" y="470"/>
                    <a:pt x="256" y="469"/>
                    <a:pt x="255" y="470"/>
                  </a:cubicBezTo>
                  <a:cubicBezTo>
                    <a:pt x="256" y="470"/>
                    <a:pt x="256" y="470"/>
                    <a:pt x="257" y="470"/>
                  </a:cubicBezTo>
                  <a:close/>
                  <a:moveTo>
                    <a:pt x="255" y="471"/>
                  </a:moveTo>
                  <a:cubicBezTo>
                    <a:pt x="255" y="471"/>
                    <a:pt x="255" y="471"/>
                    <a:pt x="255" y="471"/>
                  </a:cubicBezTo>
                  <a:cubicBezTo>
                    <a:pt x="254" y="471"/>
                    <a:pt x="254" y="471"/>
                    <a:pt x="254" y="471"/>
                  </a:cubicBezTo>
                  <a:cubicBezTo>
                    <a:pt x="254" y="471"/>
                    <a:pt x="254" y="471"/>
                    <a:pt x="254" y="471"/>
                  </a:cubicBezTo>
                  <a:cubicBezTo>
                    <a:pt x="254" y="471"/>
                    <a:pt x="254" y="471"/>
                    <a:pt x="254" y="471"/>
                  </a:cubicBezTo>
                  <a:cubicBezTo>
                    <a:pt x="254" y="471"/>
                    <a:pt x="254" y="471"/>
                    <a:pt x="254" y="471"/>
                  </a:cubicBezTo>
                  <a:cubicBezTo>
                    <a:pt x="253" y="470"/>
                    <a:pt x="253" y="470"/>
                    <a:pt x="253" y="470"/>
                  </a:cubicBezTo>
                  <a:cubicBezTo>
                    <a:pt x="253" y="470"/>
                    <a:pt x="253" y="470"/>
                    <a:pt x="253" y="470"/>
                  </a:cubicBezTo>
                  <a:cubicBezTo>
                    <a:pt x="253" y="470"/>
                    <a:pt x="253" y="470"/>
                    <a:pt x="253" y="470"/>
                  </a:cubicBezTo>
                  <a:cubicBezTo>
                    <a:pt x="253" y="470"/>
                    <a:pt x="253" y="470"/>
                    <a:pt x="253" y="470"/>
                  </a:cubicBezTo>
                  <a:cubicBezTo>
                    <a:pt x="253" y="470"/>
                    <a:pt x="253" y="470"/>
                    <a:pt x="253" y="470"/>
                  </a:cubicBezTo>
                  <a:cubicBezTo>
                    <a:pt x="253" y="470"/>
                    <a:pt x="253" y="470"/>
                    <a:pt x="253" y="470"/>
                  </a:cubicBezTo>
                  <a:cubicBezTo>
                    <a:pt x="253" y="471"/>
                    <a:pt x="253" y="471"/>
                    <a:pt x="253" y="471"/>
                  </a:cubicBezTo>
                  <a:cubicBezTo>
                    <a:pt x="253" y="471"/>
                    <a:pt x="253" y="471"/>
                    <a:pt x="253" y="471"/>
                  </a:cubicBezTo>
                  <a:cubicBezTo>
                    <a:pt x="252" y="471"/>
                    <a:pt x="253" y="471"/>
                    <a:pt x="252" y="472"/>
                  </a:cubicBezTo>
                  <a:cubicBezTo>
                    <a:pt x="253" y="472"/>
                    <a:pt x="253" y="472"/>
                    <a:pt x="253" y="472"/>
                  </a:cubicBezTo>
                  <a:cubicBezTo>
                    <a:pt x="253" y="473"/>
                    <a:pt x="253" y="473"/>
                    <a:pt x="253" y="473"/>
                  </a:cubicBezTo>
                  <a:cubicBezTo>
                    <a:pt x="253" y="474"/>
                    <a:pt x="253" y="474"/>
                    <a:pt x="253" y="474"/>
                  </a:cubicBezTo>
                  <a:cubicBezTo>
                    <a:pt x="253" y="474"/>
                    <a:pt x="253" y="474"/>
                    <a:pt x="253" y="474"/>
                  </a:cubicBezTo>
                  <a:cubicBezTo>
                    <a:pt x="253" y="474"/>
                    <a:pt x="254" y="475"/>
                    <a:pt x="253" y="476"/>
                  </a:cubicBezTo>
                  <a:cubicBezTo>
                    <a:pt x="254" y="476"/>
                    <a:pt x="254" y="476"/>
                    <a:pt x="254" y="476"/>
                  </a:cubicBezTo>
                  <a:cubicBezTo>
                    <a:pt x="255" y="475"/>
                    <a:pt x="255" y="475"/>
                    <a:pt x="255" y="475"/>
                  </a:cubicBezTo>
                  <a:cubicBezTo>
                    <a:pt x="255" y="475"/>
                    <a:pt x="255" y="475"/>
                    <a:pt x="255" y="475"/>
                  </a:cubicBezTo>
                  <a:cubicBezTo>
                    <a:pt x="255" y="475"/>
                    <a:pt x="255" y="475"/>
                    <a:pt x="255" y="475"/>
                  </a:cubicBezTo>
                  <a:cubicBezTo>
                    <a:pt x="255" y="475"/>
                    <a:pt x="255" y="475"/>
                    <a:pt x="255" y="475"/>
                  </a:cubicBezTo>
                  <a:cubicBezTo>
                    <a:pt x="255" y="475"/>
                    <a:pt x="255" y="475"/>
                    <a:pt x="255" y="475"/>
                  </a:cubicBezTo>
                  <a:cubicBezTo>
                    <a:pt x="255" y="474"/>
                    <a:pt x="255" y="474"/>
                    <a:pt x="255" y="474"/>
                  </a:cubicBezTo>
                  <a:cubicBezTo>
                    <a:pt x="255" y="474"/>
                    <a:pt x="255" y="474"/>
                    <a:pt x="255" y="474"/>
                  </a:cubicBezTo>
                  <a:cubicBezTo>
                    <a:pt x="255" y="474"/>
                    <a:pt x="255" y="474"/>
                    <a:pt x="255" y="474"/>
                  </a:cubicBezTo>
                  <a:cubicBezTo>
                    <a:pt x="255" y="474"/>
                    <a:pt x="255" y="474"/>
                    <a:pt x="254" y="473"/>
                  </a:cubicBezTo>
                  <a:cubicBezTo>
                    <a:pt x="254" y="473"/>
                    <a:pt x="254" y="473"/>
                    <a:pt x="254" y="473"/>
                  </a:cubicBezTo>
                  <a:cubicBezTo>
                    <a:pt x="255" y="473"/>
                    <a:pt x="255" y="473"/>
                    <a:pt x="255" y="473"/>
                  </a:cubicBezTo>
                  <a:cubicBezTo>
                    <a:pt x="255" y="473"/>
                    <a:pt x="255" y="473"/>
                    <a:pt x="255" y="473"/>
                  </a:cubicBezTo>
                  <a:cubicBezTo>
                    <a:pt x="255" y="473"/>
                    <a:pt x="255" y="473"/>
                    <a:pt x="255" y="473"/>
                  </a:cubicBezTo>
                  <a:cubicBezTo>
                    <a:pt x="255" y="474"/>
                    <a:pt x="255" y="474"/>
                    <a:pt x="255" y="474"/>
                  </a:cubicBezTo>
                  <a:cubicBezTo>
                    <a:pt x="255" y="473"/>
                    <a:pt x="255" y="473"/>
                    <a:pt x="255" y="473"/>
                  </a:cubicBezTo>
                  <a:cubicBezTo>
                    <a:pt x="255" y="473"/>
                    <a:pt x="255" y="473"/>
                    <a:pt x="255" y="473"/>
                  </a:cubicBezTo>
                  <a:cubicBezTo>
                    <a:pt x="255" y="472"/>
                    <a:pt x="255" y="472"/>
                    <a:pt x="255" y="472"/>
                  </a:cubicBezTo>
                  <a:cubicBezTo>
                    <a:pt x="255" y="472"/>
                    <a:pt x="255" y="472"/>
                    <a:pt x="255" y="472"/>
                  </a:cubicBezTo>
                  <a:cubicBezTo>
                    <a:pt x="255" y="472"/>
                    <a:pt x="255" y="472"/>
                    <a:pt x="255" y="472"/>
                  </a:cubicBezTo>
                  <a:cubicBezTo>
                    <a:pt x="255" y="472"/>
                    <a:pt x="255" y="472"/>
                    <a:pt x="255" y="472"/>
                  </a:cubicBezTo>
                  <a:lnTo>
                    <a:pt x="255" y="471"/>
                  </a:lnTo>
                  <a:close/>
                  <a:moveTo>
                    <a:pt x="251" y="463"/>
                  </a:moveTo>
                  <a:cubicBezTo>
                    <a:pt x="251" y="464"/>
                    <a:pt x="251" y="464"/>
                    <a:pt x="251" y="464"/>
                  </a:cubicBezTo>
                  <a:cubicBezTo>
                    <a:pt x="252" y="463"/>
                    <a:pt x="252" y="463"/>
                    <a:pt x="252" y="463"/>
                  </a:cubicBezTo>
                  <a:cubicBezTo>
                    <a:pt x="252" y="462"/>
                    <a:pt x="252" y="462"/>
                    <a:pt x="252" y="462"/>
                  </a:cubicBezTo>
                  <a:cubicBezTo>
                    <a:pt x="251" y="462"/>
                    <a:pt x="251" y="462"/>
                    <a:pt x="251" y="462"/>
                  </a:cubicBezTo>
                  <a:cubicBezTo>
                    <a:pt x="251" y="462"/>
                    <a:pt x="251" y="463"/>
                    <a:pt x="251" y="463"/>
                  </a:cubicBezTo>
                  <a:cubicBezTo>
                    <a:pt x="251" y="463"/>
                    <a:pt x="251" y="463"/>
                    <a:pt x="251" y="463"/>
                  </a:cubicBezTo>
                  <a:close/>
                  <a:moveTo>
                    <a:pt x="253" y="479"/>
                  </a:moveTo>
                  <a:cubicBezTo>
                    <a:pt x="253" y="478"/>
                    <a:pt x="253" y="478"/>
                    <a:pt x="253" y="478"/>
                  </a:cubicBezTo>
                  <a:cubicBezTo>
                    <a:pt x="252" y="478"/>
                    <a:pt x="253" y="479"/>
                    <a:pt x="252" y="479"/>
                  </a:cubicBezTo>
                  <a:cubicBezTo>
                    <a:pt x="252" y="480"/>
                    <a:pt x="252" y="480"/>
                    <a:pt x="252" y="480"/>
                  </a:cubicBezTo>
                  <a:cubicBezTo>
                    <a:pt x="253" y="479"/>
                    <a:pt x="253" y="479"/>
                    <a:pt x="253" y="479"/>
                  </a:cubicBezTo>
                  <a:cubicBezTo>
                    <a:pt x="253" y="479"/>
                    <a:pt x="253" y="479"/>
                    <a:pt x="253" y="479"/>
                  </a:cubicBezTo>
                  <a:cubicBezTo>
                    <a:pt x="253" y="479"/>
                    <a:pt x="253" y="479"/>
                    <a:pt x="253" y="479"/>
                  </a:cubicBezTo>
                  <a:close/>
                  <a:moveTo>
                    <a:pt x="171" y="389"/>
                  </a:moveTo>
                  <a:cubicBezTo>
                    <a:pt x="172" y="389"/>
                    <a:pt x="172" y="389"/>
                    <a:pt x="172" y="389"/>
                  </a:cubicBezTo>
                  <a:cubicBezTo>
                    <a:pt x="172" y="389"/>
                    <a:pt x="172" y="389"/>
                    <a:pt x="172" y="389"/>
                  </a:cubicBezTo>
                  <a:cubicBezTo>
                    <a:pt x="171" y="389"/>
                    <a:pt x="171" y="389"/>
                    <a:pt x="171" y="389"/>
                  </a:cubicBezTo>
                  <a:cubicBezTo>
                    <a:pt x="171" y="389"/>
                    <a:pt x="171" y="389"/>
                    <a:pt x="171" y="389"/>
                  </a:cubicBezTo>
                  <a:cubicBezTo>
                    <a:pt x="171" y="389"/>
                    <a:pt x="171" y="389"/>
                    <a:pt x="171" y="389"/>
                  </a:cubicBezTo>
                  <a:close/>
                  <a:moveTo>
                    <a:pt x="252" y="469"/>
                  </a:moveTo>
                  <a:cubicBezTo>
                    <a:pt x="252" y="469"/>
                    <a:pt x="252" y="469"/>
                    <a:pt x="252" y="469"/>
                  </a:cubicBezTo>
                  <a:cubicBezTo>
                    <a:pt x="253" y="469"/>
                    <a:pt x="253" y="469"/>
                    <a:pt x="253" y="469"/>
                  </a:cubicBezTo>
                  <a:cubicBezTo>
                    <a:pt x="253" y="469"/>
                    <a:pt x="253" y="469"/>
                    <a:pt x="253" y="469"/>
                  </a:cubicBezTo>
                  <a:cubicBezTo>
                    <a:pt x="253" y="469"/>
                    <a:pt x="253" y="469"/>
                    <a:pt x="253" y="469"/>
                  </a:cubicBezTo>
                  <a:cubicBezTo>
                    <a:pt x="253" y="470"/>
                    <a:pt x="253" y="470"/>
                    <a:pt x="253" y="470"/>
                  </a:cubicBezTo>
                  <a:cubicBezTo>
                    <a:pt x="254" y="470"/>
                    <a:pt x="254" y="470"/>
                    <a:pt x="254" y="470"/>
                  </a:cubicBezTo>
                  <a:cubicBezTo>
                    <a:pt x="254" y="470"/>
                    <a:pt x="254" y="471"/>
                    <a:pt x="254" y="471"/>
                  </a:cubicBezTo>
                  <a:cubicBezTo>
                    <a:pt x="254" y="471"/>
                    <a:pt x="254" y="471"/>
                    <a:pt x="254" y="471"/>
                  </a:cubicBezTo>
                  <a:cubicBezTo>
                    <a:pt x="255" y="471"/>
                    <a:pt x="255" y="471"/>
                    <a:pt x="255" y="471"/>
                  </a:cubicBezTo>
                  <a:cubicBezTo>
                    <a:pt x="255" y="471"/>
                    <a:pt x="255" y="471"/>
                    <a:pt x="255" y="471"/>
                  </a:cubicBezTo>
                  <a:cubicBezTo>
                    <a:pt x="254" y="470"/>
                    <a:pt x="254" y="470"/>
                    <a:pt x="254" y="470"/>
                  </a:cubicBezTo>
                  <a:cubicBezTo>
                    <a:pt x="255" y="470"/>
                    <a:pt x="255" y="470"/>
                    <a:pt x="255" y="470"/>
                  </a:cubicBezTo>
                  <a:cubicBezTo>
                    <a:pt x="254" y="470"/>
                    <a:pt x="254" y="470"/>
                    <a:pt x="254" y="470"/>
                  </a:cubicBezTo>
                  <a:cubicBezTo>
                    <a:pt x="254" y="470"/>
                    <a:pt x="254" y="470"/>
                    <a:pt x="254" y="470"/>
                  </a:cubicBezTo>
                  <a:cubicBezTo>
                    <a:pt x="254" y="469"/>
                    <a:pt x="254" y="469"/>
                    <a:pt x="254" y="469"/>
                  </a:cubicBezTo>
                  <a:cubicBezTo>
                    <a:pt x="254" y="469"/>
                    <a:pt x="254" y="469"/>
                    <a:pt x="254" y="469"/>
                  </a:cubicBezTo>
                  <a:cubicBezTo>
                    <a:pt x="254" y="468"/>
                    <a:pt x="254" y="468"/>
                    <a:pt x="254" y="468"/>
                  </a:cubicBezTo>
                  <a:cubicBezTo>
                    <a:pt x="254" y="468"/>
                    <a:pt x="254" y="468"/>
                    <a:pt x="254" y="468"/>
                  </a:cubicBezTo>
                  <a:cubicBezTo>
                    <a:pt x="254" y="468"/>
                    <a:pt x="254" y="468"/>
                    <a:pt x="254" y="468"/>
                  </a:cubicBezTo>
                  <a:cubicBezTo>
                    <a:pt x="253" y="468"/>
                    <a:pt x="253" y="468"/>
                    <a:pt x="253" y="468"/>
                  </a:cubicBezTo>
                  <a:cubicBezTo>
                    <a:pt x="253" y="468"/>
                    <a:pt x="253" y="468"/>
                    <a:pt x="253" y="468"/>
                  </a:cubicBezTo>
                  <a:cubicBezTo>
                    <a:pt x="253" y="468"/>
                    <a:pt x="253" y="468"/>
                    <a:pt x="253" y="468"/>
                  </a:cubicBezTo>
                  <a:cubicBezTo>
                    <a:pt x="253" y="467"/>
                    <a:pt x="253" y="467"/>
                    <a:pt x="253" y="467"/>
                  </a:cubicBezTo>
                  <a:cubicBezTo>
                    <a:pt x="252" y="467"/>
                    <a:pt x="252" y="467"/>
                    <a:pt x="252" y="467"/>
                  </a:cubicBezTo>
                  <a:cubicBezTo>
                    <a:pt x="252" y="467"/>
                    <a:pt x="252" y="467"/>
                    <a:pt x="252" y="467"/>
                  </a:cubicBezTo>
                  <a:cubicBezTo>
                    <a:pt x="251" y="467"/>
                    <a:pt x="251" y="467"/>
                    <a:pt x="251" y="467"/>
                  </a:cubicBezTo>
                  <a:cubicBezTo>
                    <a:pt x="252" y="468"/>
                    <a:pt x="252" y="468"/>
                    <a:pt x="252" y="468"/>
                  </a:cubicBezTo>
                  <a:cubicBezTo>
                    <a:pt x="251" y="468"/>
                    <a:pt x="251" y="468"/>
                    <a:pt x="251" y="468"/>
                  </a:cubicBezTo>
                  <a:cubicBezTo>
                    <a:pt x="252" y="468"/>
                    <a:pt x="252" y="468"/>
                    <a:pt x="252" y="468"/>
                  </a:cubicBezTo>
                  <a:lnTo>
                    <a:pt x="252" y="469"/>
                  </a:lnTo>
                  <a:close/>
                  <a:moveTo>
                    <a:pt x="439" y="283"/>
                  </a:moveTo>
                  <a:cubicBezTo>
                    <a:pt x="439" y="283"/>
                    <a:pt x="439" y="283"/>
                    <a:pt x="439" y="283"/>
                  </a:cubicBezTo>
                  <a:cubicBezTo>
                    <a:pt x="439" y="284"/>
                    <a:pt x="439" y="284"/>
                    <a:pt x="439" y="284"/>
                  </a:cubicBezTo>
                  <a:cubicBezTo>
                    <a:pt x="439" y="283"/>
                    <a:pt x="439" y="283"/>
                    <a:pt x="439" y="283"/>
                  </a:cubicBezTo>
                  <a:cubicBezTo>
                    <a:pt x="440" y="283"/>
                    <a:pt x="440" y="283"/>
                    <a:pt x="440" y="283"/>
                  </a:cubicBezTo>
                  <a:cubicBezTo>
                    <a:pt x="439" y="283"/>
                    <a:pt x="439" y="283"/>
                    <a:pt x="439" y="283"/>
                  </a:cubicBezTo>
                  <a:close/>
                  <a:moveTo>
                    <a:pt x="115" y="137"/>
                  </a:moveTo>
                  <a:cubicBezTo>
                    <a:pt x="115" y="137"/>
                    <a:pt x="115" y="137"/>
                    <a:pt x="115" y="137"/>
                  </a:cubicBezTo>
                  <a:cubicBezTo>
                    <a:pt x="115" y="137"/>
                    <a:pt x="115" y="137"/>
                    <a:pt x="115" y="137"/>
                  </a:cubicBezTo>
                  <a:cubicBezTo>
                    <a:pt x="115" y="136"/>
                    <a:pt x="115" y="136"/>
                    <a:pt x="115" y="136"/>
                  </a:cubicBezTo>
                  <a:lnTo>
                    <a:pt x="115" y="137"/>
                  </a:lnTo>
                  <a:close/>
                  <a:moveTo>
                    <a:pt x="128" y="136"/>
                  </a:moveTo>
                  <a:cubicBezTo>
                    <a:pt x="128" y="136"/>
                    <a:pt x="128" y="136"/>
                    <a:pt x="128" y="136"/>
                  </a:cubicBezTo>
                  <a:cubicBezTo>
                    <a:pt x="128" y="136"/>
                    <a:pt x="128" y="136"/>
                    <a:pt x="128" y="136"/>
                  </a:cubicBezTo>
                  <a:close/>
                  <a:moveTo>
                    <a:pt x="124" y="137"/>
                  </a:moveTo>
                  <a:cubicBezTo>
                    <a:pt x="124" y="137"/>
                    <a:pt x="124" y="137"/>
                    <a:pt x="124" y="137"/>
                  </a:cubicBezTo>
                  <a:cubicBezTo>
                    <a:pt x="124" y="137"/>
                    <a:pt x="124" y="137"/>
                    <a:pt x="124" y="137"/>
                  </a:cubicBezTo>
                  <a:close/>
                  <a:moveTo>
                    <a:pt x="118" y="139"/>
                  </a:moveTo>
                  <a:cubicBezTo>
                    <a:pt x="119" y="140"/>
                    <a:pt x="119" y="140"/>
                    <a:pt x="119" y="140"/>
                  </a:cubicBezTo>
                  <a:cubicBezTo>
                    <a:pt x="118" y="140"/>
                    <a:pt x="118" y="140"/>
                    <a:pt x="118" y="140"/>
                  </a:cubicBezTo>
                  <a:cubicBezTo>
                    <a:pt x="119" y="141"/>
                    <a:pt x="119" y="141"/>
                    <a:pt x="119" y="141"/>
                  </a:cubicBezTo>
                  <a:cubicBezTo>
                    <a:pt x="119" y="141"/>
                    <a:pt x="119" y="141"/>
                    <a:pt x="119" y="141"/>
                  </a:cubicBezTo>
                  <a:cubicBezTo>
                    <a:pt x="119" y="141"/>
                    <a:pt x="119" y="141"/>
                    <a:pt x="119" y="141"/>
                  </a:cubicBezTo>
                  <a:cubicBezTo>
                    <a:pt x="119" y="141"/>
                    <a:pt x="119" y="141"/>
                    <a:pt x="119" y="141"/>
                  </a:cubicBezTo>
                  <a:cubicBezTo>
                    <a:pt x="119" y="141"/>
                    <a:pt x="119" y="141"/>
                    <a:pt x="119" y="141"/>
                  </a:cubicBezTo>
                  <a:cubicBezTo>
                    <a:pt x="120" y="141"/>
                    <a:pt x="120" y="141"/>
                    <a:pt x="120" y="141"/>
                  </a:cubicBezTo>
                  <a:cubicBezTo>
                    <a:pt x="120" y="141"/>
                    <a:pt x="120" y="141"/>
                    <a:pt x="120" y="141"/>
                  </a:cubicBezTo>
                  <a:cubicBezTo>
                    <a:pt x="120" y="141"/>
                    <a:pt x="120" y="141"/>
                    <a:pt x="120" y="141"/>
                  </a:cubicBezTo>
                  <a:cubicBezTo>
                    <a:pt x="120" y="142"/>
                    <a:pt x="120" y="142"/>
                    <a:pt x="120" y="142"/>
                  </a:cubicBezTo>
                  <a:cubicBezTo>
                    <a:pt x="121" y="141"/>
                    <a:pt x="121" y="141"/>
                    <a:pt x="121" y="141"/>
                  </a:cubicBezTo>
                  <a:cubicBezTo>
                    <a:pt x="121" y="142"/>
                    <a:pt x="121" y="142"/>
                    <a:pt x="121" y="142"/>
                  </a:cubicBezTo>
                  <a:cubicBezTo>
                    <a:pt x="121" y="141"/>
                    <a:pt x="121" y="141"/>
                    <a:pt x="121" y="141"/>
                  </a:cubicBezTo>
                  <a:cubicBezTo>
                    <a:pt x="121" y="141"/>
                    <a:pt x="121" y="141"/>
                    <a:pt x="121" y="141"/>
                  </a:cubicBezTo>
                  <a:cubicBezTo>
                    <a:pt x="121" y="141"/>
                    <a:pt x="121" y="141"/>
                    <a:pt x="121" y="141"/>
                  </a:cubicBezTo>
                  <a:cubicBezTo>
                    <a:pt x="121" y="140"/>
                    <a:pt x="121" y="140"/>
                    <a:pt x="121" y="140"/>
                  </a:cubicBezTo>
                  <a:cubicBezTo>
                    <a:pt x="121" y="140"/>
                    <a:pt x="121" y="140"/>
                    <a:pt x="121" y="140"/>
                  </a:cubicBezTo>
                  <a:cubicBezTo>
                    <a:pt x="121" y="140"/>
                    <a:pt x="121" y="140"/>
                    <a:pt x="121" y="140"/>
                  </a:cubicBezTo>
                  <a:cubicBezTo>
                    <a:pt x="121" y="141"/>
                    <a:pt x="121" y="141"/>
                    <a:pt x="121" y="141"/>
                  </a:cubicBezTo>
                  <a:cubicBezTo>
                    <a:pt x="122" y="140"/>
                    <a:pt x="122" y="140"/>
                    <a:pt x="122" y="140"/>
                  </a:cubicBezTo>
                  <a:cubicBezTo>
                    <a:pt x="121" y="139"/>
                    <a:pt x="121" y="139"/>
                    <a:pt x="121" y="139"/>
                  </a:cubicBezTo>
                  <a:cubicBezTo>
                    <a:pt x="121" y="139"/>
                    <a:pt x="121" y="139"/>
                    <a:pt x="121" y="139"/>
                  </a:cubicBezTo>
                  <a:cubicBezTo>
                    <a:pt x="121" y="139"/>
                    <a:pt x="121" y="139"/>
                    <a:pt x="121" y="139"/>
                  </a:cubicBezTo>
                  <a:cubicBezTo>
                    <a:pt x="120" y="140"/>
                    <a:pt x="120" y="140"/>
                    <a:pt x="120" y="140"/>
                  </a:cubicBezTo>
                  <a:cubicBezTo>
                    <a:pt x="120" y="140"/>
                    <a:pt x="120" y="140"/>
                    <a:pt x="120" y="140"/>
                  </a:cubicBezTo>
                  <a:cubicBezTo>
                    <a:pt x="121" y="139"/>
                    <a:pt x="121" y="139"/>
                    <a:pt x="121" y="139"/>
                  </a:cubicBezTo>
                  <a:cubicBezTo>
                    <a:pt x="121" y="139"/>
                    <a:pt x="121" y="139"/>
                    <a:pt x="121" y="139"/>
                  </a:cubicBezTo>
                  <a:cubicBezTo>
                    <a:pt x="121" y="139"/>
                    <a:pt x="121" y="139"/>
                    <a:pt x="121" y="139"/>
                  </a:cubicBezTo>
                  <a:cubicBezTo>
                    <a:pt x="122" y="139"/>
                    <a:pt x="122" y="139"/>
                    <a:pt x="122" y="139"/>
                  </a:cubicBezTo>
                  <a:cubicBezTo>
                    <a:pt x="122" y="139"/>
                    <a:pt x="122" y="139"/>
                    <a:pt x="122" y="139"/>
                  </a:cubicBezTo>
                  <a:cubicBezTo>
                    <a:pt x="122" y="139"/>
                    <a:pt x="122" y="139"/>
                    <a:pt x="122" y="139"/>
                  </a:cubicBezTo>
                  <a:cubicBezTo>
                    <a:pt x="123" y="139"/>
                    <a:pt x="123" y="139"/>
                    <a:pt x="123" y="139"/>
                  </a:cubicBezTo>
                  <a:cubicBezTo>
                    <a:pt x="123" y="139"/>
                    <a:pt x="123" y="139"/>
                    <a:pt x="123" y="139"/>
                  </a:cubicBezTo>
                  <a:cubicBezTo>
                    <a:pt x="123" y="139"/>
                    <a:pt x="123" y="139"/>
                    <a:pt x="123" y="139"/>
                  </a:cubicBezTo>
                  <a:cubicBezTo>
                    <a:pt x="123" y="139"/>
                    <a:pt x="123" y="139"/>
                    <a:pt x="123" y="139"/>
                  </a:cubicBezTo>
                  <a:cubicBezTo>
                    <a:pt x="123" y="138"/>
                    <a:pt x="123" y="138"/>
                    <a:pt x="123" y="138"/>
                  </a:cubicBezTo>
                  <a:cubicBezTo>
                    <a:pt x="123" y="138"/>
                    <a:pt x="123" y="138"/>
                    <a:pt x="123" y="138"/>
                  </a:cubicBezTo>
                  <a:cubicBezTo>
                    <a:pt x="123" y="138"/>
                    <a:pt x="122" y="138"/>
                    <a:pt x="122" y="138"/>
                  </a:cubicBezTo>
                  <a:cubicBezTo>
                    <a:pt x="122" y="138"/>
                    <a:pt x="123" y="138"/>
                    <a:pt x="123" y="137"/>
                  </a:cubicBezTo>
                  <a:cubicBezTo>
                    <a:pt x="123" y="137"/>
                    <a:pt x="123" y="137"/>
                    <a:pt x="123" y="137"/>
                  </a:cubicBezTo>
                  <a:cubicBezTo>
                    <a:pt x="123" y="137"/>
                    <a:pt x="123" y="137"/>
                    <a:pt x="123" y="137"/>
                  </a:cubicBezTo>
                  <a:cubicBezTo>
                    <a:pt x="122" y="137"/>
                    <a:pt x="122" y="137"/>
                    <a:pt x="122" y="137"/>
                  </a:cubicBezTo>
                  <a:cubicBezTo>
                    <a:pt x="122" y="137"/>
                    <a:pt x="122" y="137"/>
                    <a:pt x="122" y="137"/>
                  </a:cubicBezTo>
                  <a:cubicBezTo>
                    <a:pt x="121" y="137"/>
                    <a:pt x="121" y="137"/>
                    <a:pt x="121" y="137"/>
                  </a:cubicBezTo>
                  <a:cubicBezTo>
                    <a:pt x="121" y="137"/>
                    <a:pt x="121" y="137"/>
                    <a:pt x="121" y="137"/>
                  </a:cubicBezTo>
                  <a:cubicBezTo>
                    <a:pt x="121" y="138"/>
                    <a:pt x="121" y="138"/>
                    <a:pt x="121" y="138"/>
                  </a:cubicBezTo>
                  <a:cubicBezTo>
                    <a:pt x="121" y="138"/>
                    <a:pt x="121" y="138"/>
                    <a:pt x="121" y="138"/>
                  </a:cubicBezTo>
                  <a:cubicBezTo>
                    <a:pt x="120" y="138"/>
                    <a:pt x="120" y="138"/>
                    <a:pt x="120" y="138"/>
                  </a:cubicBezTo>
                  <a:cubicBezTo>
                    <a:pt x="120" y="138"/>
                    <a:pt x="120" y="138"/>
                    <a:pt x="120" y="138"/>
                  </a:cubicBezTo>
                  <a:cubicBezTo>
                    <a:pt x="120" y="138"/>
                    <a:pt x="120" y="138"/>
                    <a:pt x="120" y="138"/>
                  </a:cubicBezTo>
                  <a:cubicBezTo>
                    <a:pt x="120" y="138"/>
                    <a:pt x="120" y="138"/>
                    <a:pt x="120" y="138"/>
                  </a:cubicBezTo>
                  <a:cubicBezTo>
                    <a:pt x="119" y="138"/>
                    <a:pt x="119" y="138"/>
                    <a:pt x="119" y="138"/>
                  </a:cubicBezTo>
                  <a:cubicBezTo>
                    <a:pt x="119" y="138"/>
                    <a:pt x="119" y="138"/>
                    <a:pt x="119" y="138"/>
                  </a:cubicBezTo>
                  <a:cubicBezTo>
                    <a:pt x="119" y="139"/>
                    <a:pt x="119" y="139"/>
                    <a:pt x="119" y="139"/>
                  </a:cubicBezTo>
                  <a:cubicBezTo>
                    <a:pt x="119" y="139"/>
                    <a:pt x="119" y="139"/>
                    <a:pt x="119" y="139"/>
                  </a:cubicBezTo>
                  <a:cubicBezTo>
                    <a:pt x="119" y="139"/>
                    <a:pt x="119" y="139"/>
                    <a:pt x="119" y="139"/>
                  </a:cubicBezTo>
                  <a:cubicBezTo>
                    <a:pt x="119" y="139"/>
                    <a:pt x="119" y="139"/>
                    <a:pt x="119" y="139"/>
                  </a:cubicBezTo>
                  <a:lnTo>
                    <a:pt x="118" y="139"/>
                  </a:lnTo>
                  <a:close/>
                  <a:moveTo>
                    <a:pt x="98" y="138"/>
                  </a:moveTo>
                  <a:cubicBezTo>
                    <a:pt x="98" y="137"/>
                    <a:pt x="98" y="137"/>
                    <a:pt x="98" y="137"/>
                  </a:cubicBezTo>
                  <a:cubicBezTo>
                    <a:pt x="98" y="137"/>
                    <a:pt x="98" y="137"/>
                    <a:pt x="98" y="137"/>
                  </a:cubicBezTo>
                  <a:cubicBezTo>
                    <a:pt x="98" y="137"/>
                    <a:pt x="98" y="137"/>
                    <a:pt x="98" y="136"/>
                  </a:cubicBezTo>
                  <a:cubicBezTo>
                    <a:pt x="98" y="136"/>
                    <a:pt x="98" y="136"/>
                    <a:pt x="98" y="136"/>
                  </a:cubicBezTo>
                  <a:cubicBezTo>
                    <a:pt x="98" y="136"/>
                    <a:pt x="98" y="136"/>
                    <a:pt x="98" y="136"/>
                  </a:cubicBezTo>
                  <a:cubicBezTo>
                    <a:pt x="98" y="136"/>
                    <a:pt x="98" y="136"/>
                    <a:pt x="98" y="136"/>
                  </a:cubicBezTo>
                  <a:cubicBezTo>
                    <a:pt x="99" y="136"/>
                    <a:pt x="99" y="136"/>
                    <a:pt x="99" y="136"/>
                  </a:cubicBezTo>
                  <a:cubicBezTo>
                    <a:pt x="99" y="135"/>
                    <a:pt x="99" y="135"/>
                    <a:pt x="99" y="135"/>
                  </a:cubicBezTo>
                  <a:cubicBezTo>
                    <a:pt x="99" y="135"/>
                    <a:pt x="99" y="135"/>
                    <a:pt x="100" y="134"/>
                  </a:cubicBezTo>
                  <a:cubicBezTo>
                    <a:pt x="100" y="134"/>
                    <a:pt x="100" y="134"/>
                    <a:pt x="100" y="134"/>
                  </a:cubicBezTo>
                  <a:cubicBezTo>
                    <a:pt x="100" y="134"/>
                    <a:pt x="100" y="134"/>
                    <a:pt x="100" y="134"/>
                  </a:cubicBezTo>
                  <a:cubicBezTo>
                    <a:pt x="101" y="134"/>
                    <a:pt x="100" y="134"/>
                    <a:pt x="101" y="134"/>
                  </a:cubicBezTo>
                  <a:cubicBezTo>
                    <a:pt x="101" y="134"/>
                    <a:pt x="101" y="134"/>
                    <a:pt x="101" y="134"/>
                  </a:cubicBezTo>
                  <a:cubicBezTo>
                    <a:pt x="101" y="134"/>
                    <a:pt x="101" y="134"/>
                    <a:pt x="102" y="134"/>
                  </a:cubicBezTo>
                  <a:cubicBezTo>
                    <a:pt x="102" y="134"/>
                    <a:pt x="102" y="134"/>
                    <a:pt x="102" y="134"/>
                  </a:cubicBezTo>
                  <a:cubicBezTo>
                    <a:pt x="103" y="134"/>
                    <a:pt x="103" y="134"/>
                    <a:pt x="104" y="133"/>
                  </a:cubicBezTo>
                  <a:cubicBezTo>
                    <a:pt x="104" y="133"/>
                    <a:pt x="104" y="133"/>
                    <a:pt x="104" y="133"/>
                  </a:cubicBezTo>
                  <a:cubicBezTo>
                    <a:pt x="104" y="133"/>
                    <a:pt x="104" y="133"/>
                    <a:pt x="104" y="133"/>
                  </a:cubicBezTo>
                  <a:cubicBezTo>
                    <a:pt x="104" y="133"/>
                    <a:pt x="104" y="133"/>
                    <a:pt x="104" y="133"/>
                  </a:cubicBezTo>
                  <a:cubicBezTo>
                    <a:pt x="105" y="133"/>
                    <a:pt x="105" y="133"/>
                    <a:pt x="105" y="133"/>
                  </a:cubicBezTo>
                  <a:cubicBezTo>
                    <a:pt x="105" y="133"/>
                    <a:pt x="105" y="133"/>
                    <a:pt x="105" y="133"/>
                  </a:cubicBezTo>
                  <a:cubicBezTo>
                    <a:pt x="105" y="133"/>
                    <a:pt x="105" y="133"/>
                    <a:pt x="105" y="133"/>
                  </a:cubicBezTo>
                  <a:cubicBezTo>
                    <a:pt x="105" y="132"/>
                    <a:pt x="105" y="132"/>
                    <a:pt x="105" y="132"/>
                  </a:cubicBezTo>
                  <a:cubicBezTo>
                    <a:pt x="105" y="133"/>
                    <a:pt x="105" y="133"/>
                    <a:pt x="105" y="133"/>
                  </a:cubicBezTo>
                  <a:cubicBezTo>
                    <a:pt x="105" y="132"/>
                    <a:pt x="105" y="132"/>
                    <a:pt x="105" y="132"/>
                  </a:cubicBezTo>
                  <a:cubicBezTo>
                    <a:pt x="105" y="132"/>
                    <a:pt x="105" y="132"/>
                    <a:pt x="105" y="132"/>
                  </a:cubicBezTo>
                  <a:cubicBezTo>
                    <a:pt x="106" y="132"/>
                    <a:pt x="106" y="132"/>
                    <a:pt x="106" y="132"/>
                  </a:cubicBezTo>
                  <a:cubicBezTo>
                    <a:pt x="105" y="132"/>
                    <a:pt x="105" y="132"/>
                    <a:pt x="105" y="132"/>
                  </a:cubicBezTo>
                  <a:cubicBezTo>
                    <a:pt x="106" y="132"/>
                    <a:pt x="106" y="132"/>
                    <a:pt x="106" y="132"/>
                  </a:cubicBezTo>
                  <a:cubicBezTo>
                    <a:pt x="106" y="132"/>
                    <a:pt x="106" y="132"/>
                    <a:pt x="106" y="132"/>
                  </a:cubicBezTo>
                  <a:cubicBezTo>
                    <a:pt x="106" y="132"/>
                    <a:pt x="106" y="132"/>
                    <a:pt x="106" y="132"/>
                  </a:cubicBezTo>
                  <a:cubicBezTo>
                    <a:pt x="107" y="132"/>
                    <a:pt x="107" y="132"/>
                    <a:pt x="107" y="132"/>
                  </a:cubicBezTo>
                  <a:cubicBezTo>
                    <a:pt x="107" y="132"/>
                    <a:pt x="107" y="132"/>
                    <a:pt x="107" y="132"/>
                  </a:cubicBezTo>
                  <a:cubicBezTo>
                    <a:pt x="106" y="131"/>
                    <a:pt x="106" y="131"/>
                    <a:pt x="106" y="131"/>
                  </a:cubicBezTo>
                  <a:cubicBezTo>
                    <a:pt x="107" y="131"/>
                    <a:pt x="107" y="131"/>
                    <a:pt x="107" y="131"/>
                  </a:cubicBezTo>
                  <a:cubicBezTo>
                    <a:pt x="107" y="131"/>
                    <a:pt x="108" y="130"/>
                    <a:pt x="109" y="131"/>
                  </a:cubicBezTo>
                  <a:cubicBezTo>
                    <a:pt x="108" y="131"/>
                    <a:pt x="108" y="131"/>
                    <a:pt x="108" y="131"/>
                  </a:cubicBezTo>
                  <a:cubicBezTo>
                    <a:pt x="108" y="131"/>
                    <a:pt x="108" y="131"/>
                    <a:pt x="108" y="131"/>
                  </a:cubicBezTo>
                  <a:cubicBezTo>
                    <a:pt x="107" y="132"/>
                    <a:pt x="107" y="132"/>
                    <a:pt x="107" y="132"/>
                  </a:cubicBezTo>
                  <a:cubicBezTo>
                    <a:pt x="107" y="132"/>
                    <a:pt x="107" y="132"/>
                    <a:pt x="107" y="132"/>
                  </a:cubicBezTo>
                  <a:cubicBezTo>
                    <a:pt x="107" y="132"/>
                    <a:pt x="107" y="132"/>
                    <a:pt x="107" y="132"/>
                  </a:cubicBezTo>
                  <a:cubicBezTo>
                    <a:pt x="108" y="132"/>
                    <a:pt x="108" y="132"/>
                    <a:pt x="108" y="132"/>
                  </a:cubicBezTo>
                  <a:cubicBezTo>
                    <a:pt x="108" y="132"/>
                    <a:pt x="108" y="132"/>
                    <a:pt x="108" y="132"/>
                  </a:cubicBezTo>
                  <a:cubicBezTo>
                    <a:pt x="108" y="132"/>
                    <a:pt x="108" y="132"/>
                    <a:pt x="108" y="132"/>
                  </a:cubicBezTo>
                  <a:cubicBezTo>
                    <a:pt x="109" y="132"/>
                    <a:pt x="109" y="132"/>
                    <a:pt x="109" y="132"/>
                  </a:cubicBezTo>
                  <a:cubicBezTo>
                    <a:pt x="108" y="131"/>
                    <a:pt x="108" y="131"/>
                    <a:pt x="108" y="131"/>
                  </a:cubicBezTo>
                  <a:cubicBezTo>
                    <a:pt x="109" y="131"/>
                    <a:pt x="109" y="131"/>
                    <a:pt x="109" y="131"/>
                  </a:cubicBezTo>
                  <a:cubicBezTo>
                    <a:pt x="109" y="131"/>
                    <a:pt x="109" y="131"/>
                    <a:pt x="109" y="131"/>
                  </a:cubicBezTo>
                  <a:cubicBezTo>
                    <a:pt x="109" y="132"/>
                    <a:pt x="109" y="132"/>
                    <a:pt x="109" y="132"/>
                  </a:cubicBezTo>
                  <a:cubicBezTo>
                    <a:pt x="109" y="132"/>
                    <a:pt x="109" y="132"/>
                    <a:pt x="109" y="132"/>
                  </a:cubicBezTo>
                  <a:cubicBezTo>
                    <a:pt x="110" y="132"/>
                    <a:pt x="110" y="131"/>
                    <a:pt x="110" y="131"/>
                  </a:cubicBezTo>
                  <a:cubicBezTo>
                    <a:pt x="110" y="132"/>
                    <a:pt x="110" y="132"/>
                    <a:pt x="110" y="132"/>
                  </a:cubicBezTo>
                  <a:cubicBezTo>
                    <a:pt x="110" y="132"/>
                    <a:pt x="110" y="132"/>
                    <a:pt x="110" y="132"/>
                  </a:cubicBezTo>
                  <a:cubicBezTo>
                    <a:pt x="110" y="132"/>
                    <a:pt x="110" y="132"/>
                    <a:pt x="110" y="132"/>
                  </a:cubicBezTo>
                  <a:cubicBezTo>
                    <a:pt x="111" y="133"/>
                    <a:pt x="111" y="133"/>
                    <a:pt x="111" y="133"/>
                  </a:cubicBezTo>
                  <a:cubicBezTo>
                    <a:pt x="111" y="132"/>
                    <a:pt x="111" y="133"/>
                    <a:pt x="111" y="133"/>
                  </a:cubicBezTo>
                  <a:cubicBezTo>
                    <a:pt x="111" y="133"/>
                    <a:pt x="111" y="133"/>
                    <a:pt x="111" y="133"/>
                  </a:cubicBezTo>
                  <a:cubicBezTo>
                    <a:pt x="112" y="133"/>
                    <a:pt x="112" y="133"/>
                    <a:pt x="112" y="134"/>
                  </a:cubicBezTo>
                  <a:cubicBezTo>
                    <a:pt x="112" y="134"/>
                    <a:pt x="112" y="134"/>
                    <a:pt x="112" y="134"/>
                  </a:cubicBezTo>
                  <a:cubicBezTo>
                    <a:pt x="112" y="134"/>
                    <a:pt x="112" y="134"/>
                    <a:pt x="112" y="134"/>
                  </a:cubicBezTo>
                  <a:cubicBezTo>
                    <a:pt x="112" y="134"/>
                    <a:pt x="112" y="134"/>
                    <a:pt x="112" y="134"/>
                  </a:cubicBezTo>
                  <a:cubicBezTo>
                    <a:pt x="112" y="134"/>
                    <a:pt x="112" y="134"/>
                    <a:pt x="112" y="134"/>
                  </a:cubicBezTo>
                  <a:cubicBezTo>
                    <a:pt x="112" y="135"/>
                    <a:pt x="112" y="135"/>
                    <a:pt x="112" y="135"/>
                  </a:cubicBezTo>
                  <a:cubicBezTo>
                    <a:pt x="113" y="135"/>
                    <a:pt x="113" y="135"/>
                    <a:pt x="113" y="135"/>
                  </a:cubicBezTo>
                  <a:cubicBezTo>
                    <a:pt x="113" y="134"/>
                    <a:pt x="113" y="134"/>
                    <a:pt x="113" y="134"/>
                  </a:cubicBezTo>
                  <a:cubicBezTo>
                    <a:pt x="113" y="134"/>
                    <a:pt x="113" y="134"/>
                    <a:pt x="113" y="134"/>
                  </a:cubicBezTo>
                  <a:cubicBezTo>
                    <a:pt x="113" y="134"/>
                    <a:pt x="113" y="134"/>
                    <a:pt x="113" y="134"/>
                  </a:cubicBezTo>
                  <a:cubicBezTo>
                    <a:pt x="114" y="134"/>
                    <a:pt x="114" y="134"/>
                    <a:pt x="114" y="134"/>
                  </a:cubicBezTo>
                  <a:cubicBezTo>
                    <a:pt x="114" y="134"/>
                    <a:pt x="114" y="134"/>
                    <a:pt x="114" y="134"/>
                  </a:cubicBezTo>
                  <a:cubicBezTo>
                    <a:pt x="114" y="134"/>
                    <a:pt x="114" y="134"/>
                    <a:pt x="114" y="134"/>
                  </a:cubicBezTo>
                  <a:cubicBezTo>
                    <a:pt x="114" y="134"/>
                    <a:pt x="114" y="134"/>
                    <a:pt x="114" y="134"/>
                  </a:cubicBezTo>
                  <a:cubicBezTo>
                    <a:pt x="115" y="134"/>
                    <a:pt x="115" y="134"/>
                    <a:pt x="115" y="135"/>
                  </a:cubicBezTo>
                  <a:cubicBezTo>
                    <a:pt x="115" y="135"/>
                    <a:pt x="115" y="135"/>
                    <a:pt x="115" y="135"/>
                  </a:cubicBezTo>
                  <a:cubicBezTo>
                    <a:pt x="115" y="135"/>
                    <a:pt x="115" y="135"/>
                    <a:pt x="115" y="135"/>
                  </a:cubicBezTo>
                  <a:cubicBezTo>
                    <a:pt x="115" y="136"/>
                    <a:pt x="115" y="136"/>
                    <a:pt x="115" y="136"/>
                  </a:cubicBezTo>
                  <a:cubicBezTo>
                    <a:pt x="115" y="136"/>
                    <a:pt x="115" y="136"/>
                    <a:pt x="115" y="136"/>
                  </a:cubicBezTo>
                  <a:cubicBezTo>
                    <a:pt x="115" y="136"/>
                    <a:pt x="115" y="136"/>
                    <a:pt x="115" y="136"/>
                  </a:cubicBezTo>
                  <a:cubicBezTo>
                    <a:pt x="114" y="136"/>
                    <a:pt x="114" y="136"/>
                    <a:pt x="114" y="136"/>
                  </a:cubicBezTo>
                  <a:cubicBezTo>
                    <a:pt x="114" y="136"/>
                    <a:pt x="114" y="136"/>
                    <a:pt x="114" y="136"/>
                  </a:cubicBezTo>
                  <a:cubicBezTo>
                    <a:pt x="114" y="136"/>
                    <a:pt x="114" y="136"/>
                    <a:pt x="114" y="136"/>
                  </a:cubicBezTo>
                  <a:cubicBezTo>
                    <a:pt x="114" y="137"/>
                    <a:pt x="114" y="137"/>
                    <a:pt x="114" y="137"/>
                  </a:cubicBezTo>
                  <a:cubicBezTo>
                    <a:pt x="114" y="137"/>
                    <a:pt x="114" y="137"/>
                    <a:pt x="114" y="137"/>
                  </a:cubicBezTo>
                  <a:cubicBezTo>
                    <a:pt x="114" y="137"/>
                    <a:pt x="114" y="137"/>
                    <a:pt x="114" y="137"/>
                  </a:cubicBezTo>
                  <a:cubicBezTo>
                    <a:pt x="114" y="137"/>
                    <a:pt x="114" y="137"/>
                    <a:pt x="114" y="137"/>
                  </a:cubicBezTo>
                  <a:cubicBezTo>
                    <a:pt x="115" y="137"/>
                    <a:pt x="115" y="137"/>
                    <a:pt x="115" y="137"/>
                  </a:cubicBezTo>
                  <a:cubicBezTo>
                    <a:pt x="115" y="137"/>
                    <a:pt x="115" y="137"/>
                    <a:pt x="115" y="137"/>
                  </a:cubicBezTo>
                  <a:cubicBezTo>
                    <a:pt x="115" y="138"/>
                    <a:pt x="115" y="138"/>
                    <a:pt x="115" y="138"/>
                  </a:cubicBezTo>
                  <a:cubicBezTo>
                    <a:pt x="115" y="138"/>
                    <a:pt x="115" y="138"/>
                    <a:pt x="115" y="138"/>
                  </a:cubicBezTo>
                  <a:cubicBezTo>
                    <a:pt x="115" y="138"/>
                    <a:pt x="115" y="138"/>
                    <a:pt x="115" y="138"/>
                  </a:cubicBezTo>
                  <a:cubicBezTo>
                    <a:pt x="116" y="138"/>
                    <a:pt x="116" y="138"/>
                    <a:pt x="116" y="138"/>
                  </a:cubicBezTo>
                  <a:cubicBezTo>
                    <a:pt x="116" y="138"/>
                    <a:pt x="116" y="138"/>
                    <a:pt x="116" y="138"/>
                  </a:cubicBezTo>
                  <a:cubicBezTo>
                    <a:pt x="116" y="138"/>
                    <a:pt x="116" y="138"/>
                    <a:pt x="116" y="138"/>
                  </a:cubicBezTo>
                  <a:cubicBezTo>
                    <a:pt x="116" y="139"/>
                    <a:pt x="116" y="139"/>
                    <a:pt x="116" y="139"/>
                  </a:cubicBezTo>
                  <a:cubicBezTo>
                    <a:pt x="116" y="138"/>
                    <a:pt x="116" y="138"/>
                    <a:pt x="116" y="138"/>
                  </a:cubicBezTo>
                  <a:cubicBezTo>
                    <a:pt x="117" y="139"/>
                    <a:pt x="117" y="139"/>
                    <a:pt x="117" y="139"/>
                  </a:cubicBezTo>
                  <a:cubicBezTo>
                    <a:pt x="117" y="139"/>
                    <a:pt x="117" y="139"/>
                    <a:pt x="117" y="139"/>
                  </a:cubicBezTo>
                  <a:cubicBezTo>
                    <a:pt x="117" y="139"/>
                    <a:pt x="117" y="139"/>
                    <a:pt x="117" y="139"/>
                  </a:cubicBezTo>
                  <a:cubicBezTo>
                    <a:pt x="118" y="141"/>
                    <a:pt x="118" y="141"/>
                    <a:pt x="118" y="141"/>
                  </a:cubicBezTo>
                  <a:cubicBezTo>
                    <a:pt x="118" y="141"/>
                    <a:pt x="118" y="141"/>
                    <a:pt x="118" y="141"/>
                  </a:cubicBezTo>
                  <a:cubicBezTo>
                    <a:pt x="118" y="141"/>
                    <a:pt x="118" y="141"/>
                    <a:pt x="118" y="141"/>
                  </a:cubicBezTo>
                  <a:cubicBezTo>
                    <a:pt x="118" y="141"/>
                    <a:pt x="118" y="141"/>
                    <a:pt x="118" y="141"/>
                  </a:cubicBezTo>
                  <a:cubicBezTo>
                    <a:pt x="118" y="141"/>
                    <a:pt x="118" y="141"/>
                    <a:pt x="118" y="141"/>
                  </a:cubicBezTo>
                  <a:cubicBezTo>
                    <a:pt x="118" y="141"/>
                    <a:pt x="118" y="141"/>
                    <a:pt x="118" y="141"/>
                  </a:cubicBezTo>
                  <a:cubicBezTo>
                    <a:pt x="117" y="140"/>
                    <a:pt x="117" y="140"/>
                    <a:pt x="117" y="140"/>
                  </a:cubicBezTo>
                  <a:cubicBezTo>
                    <a:pt x="116" y="140"/>
                    <a:pt x="116" y="140"/>
                    <a:pt x="116" y="140"/>
                  </a:cubicBezTo>
                  <a:cubicBezTo>
                    <a:pt x="115" y="140"/>
                    <a:pt x="115" y="139"/>
                    <a:pt x="115" y="140"/>
                  </a:cubicBezTo>
                  <a:cubicBezTo>
                    <a:pt x="114" y="140"/>
                    <a:pt x="114" y="140"/>
                    <a:pt x="114" y="140"/>
                  </a:cubicBezTo>
                  <a:cubicBezTo>
                    <a:pt x="115" y="139"/>
                    <a:pt x="115" y="139"/>
                    <a:pt x="115" y="139"/>
                  </a:cubicBezTo>
                  <a:cubicBezTo>
                    <a:pt x="114" y="139"/>
                    <a:pt x="114" y="139"/>
                    <a:pt x="114" y="139"/>
                  </a:cubicBezTo>
                  <a:cubicBezTo>
                    <a:pt x="114" y="139"/>
                    <a:pt x="114" y="139"/>
                    <a:pt x="114" y="139"/>
                  </a:cubicBezTo>
                  <a:cubicBezTo>
                    <a:pt x="113" y="138"/>
                    <a:pt x="113" y="138"/>
                    <a:pt x="113" y="138"/>
                  </a:cubicBezTo>
                  <a:cubicBezTo>
                    <a:pt x="113" y="138"/>
                    <a:pt x="113" y="138"/>
                    <a:pt x="113" y="138"/>
                  </a:cubicBezTo>
                  <a:cubicBezTo>
                    <a:pt x="113" y="138"/>
                    <a:pt x="113" y="138"/>
                    <a:pt x="112" y="138"/>
                  </a:cubicBezTo>
                  <a:cubicBezTo>
                    <a:pt x="112" y="138"/>
                    <a:pt x="112" y="138"/>
                    <a:pt x="112" y="138"/>
                  </a:cubicBezTo>
                  <a:cubicBezTo>
                    <a:pt x="112" y="137"/>
                    <a:pt x="112" y="137"/>
                    <a:pt x="112" y="137"/>
                  </a:cubicBezTo>
                  <a:cubicBezTo>
                    <a:pt x="112" y="137"/>
                    <a:pt x="112" y="137"/>
                    <a:pt x="112" y="137"/>
                  </a:cubicBezTo>
                  <a:cubicBezTo>
                    <a:pt x="111" y="137"/>
                    <a:pt x="111" y="137"/>
                    <a:pt x="111" y="137"/>
                  </a:cubicBezTo>
                  <a:cubicBezTo>
                    <a:pt x="111" y="137"/>
                    <a:pt x="111" y="137"/>
                    <a:pt x="111" y="137"/>
                  </a:cubicBezTo>
                  <a:cubicBezTo>
                    <a:pt x="111" y="137"/>
                    <a:pt x="111" y="137"/>
                    <a:pt x="111" y="137"/>
                  </a:cubicBezTo>
                  <a:cubicBezTo>
                    <a:pt x="111" y="137"/>
                    <a:pt x="111" y="137"/>
                    <a:pt x="111" y="137"/>
                  </a:cubicBezTo>
                  <a:cubicBezTo>
                    <a:pt x="110" y="137"/>
                    <a:pt x="110" y="137"/>
                    <a:pt x="110" y="137"/>
                  </a:cubicBezTo>
                  <a:cubicBezTo>
                    <a:pt x="110" y="137"/>
                    <a:pt x="110" y="137"/>
                    <a:pt x="110" y="137"/>
                  </a:cubicBezTo>
                  <a:cubicBezTo>
                    <a:pt x="110" y="137"/>
                    <a:pt x="110" y="137"/>
                    <a:pt x="110" y="137"/>
                  </a:cubicBezTo>
                  <a:cubicBezTo>
                    <a:pt x="109" y="138"/>
                    <a:pt x="109" y="138"/>
                    <a:pt x="109" y="138"/>
                  </a:cubicBezTo>
                  <a:cubicBezTo>
                    <a:pt x="109" y="137"/>
                    <a:pt x="109" y="137"/>
                    <a:pt x="109" y="137"/>
                  </a:cubicBezTo>
                  <a:cubicBezTo>
                    <a:pt x="109" y="138"/>
                    <a:pt x="109" y="138"/>
                    <a:pt x="109" y="138"/>
                  </a:cubicBezTo>
                  <a:cubicBezTo>
                    <a:pt x="108" y="138"/>
                    <a:pt x="108" y="138"/>
                    <a:pt x="107" y="138"/>
                  </a:cubicBezTo>
                  <a:cubicBezTo>
                    <a:pt x="108" y="137"/>
                    <a:pt x="108" y="137"/>
                    <a:pt x="108" y="137"/>
                  </a:cubicBezTo>
                  <a:cubicBezTo>
                    <a:pt x="108" y="138"/>
                    <a:pt x="108" y="138"/>
                    <a:pt x="108" y="138"/>
                  </a:cubicBezTo>
                  <a:cubicBezTo>
                    <a:pt x="109" y="137"/>
                    <a:pt x="109" y="137"/>
                    <a:pt x="109" y="137"/>
                  </a:cubicBezTo>
                  <a:cubicBezTo>
                    <a:pt x="109" y="137"/>
                    <a:pt x="109" y="137"/>
                    <a:pt x="109" y="137"/>
                  </a:cubicBezTo>
                  <a:cubicBezTo>
                    <a:pt x="109" y="137"/>
                    <a:pt x="109" y="137"/>
                    <a:pt x="109" y="137"/>
                  </a:cubicBezTo>
                  <a:cubicBezTo>
                    <a:pt x="109" y="137"/>
                    <a:pt x="109" y="137"/>
                    <a:pt x="109" y="137"/>
                  </a:cubicBezTo>
                  <a:cubicBezTo>
                    <a:pt x="109" y="137"/>
                    <a:pt x="109" y="137"/>
                    <a:pt x="109" y="137"/>
                  </a:cubicBezTo>
                  <a:cubicBezTo>
                    <a:pt x="109" y="137"/>
                    <a:pt x="109" y="137"/>
                    <a:pt x="109" y="137"/>
                  </a:cubicBezTo>
                  <a:cubicBezTo>
                    <a:pt x="108" y="136"/>
                    <a:pt x="108" y="136"/>
                    <a:pt x="108" y="136"/>
                  </a:cubicBezTo>
                  <a:cubicBezTo>
                    <a:pt x="108" y="137"/>
                    <a:pt x="108" y="137"/>
                    <a:pt x="108" y="137"/>
                  </a:cubicBezTo>
                  <a:cubicBezTo>
                    <a:pt x="108" y="137"/>
                    <a:pt x="108" y="137"/>
                    <a:pt x="108" y="137"/>
                  </a:cubicBezTo>
                  <a:cubicBezTo>
                    <a:pt x="108" y="137"/>
                    <a:pt x="108" y="137"/>
                    <a:pt x="108" y="137"/>
                  </a:cubicBezTo>
                  <a:cubicBezTo>
                    <a:pt x="108" y="136"/>
                    <a:pt x="108" y="136"/>
                    <a:pt x="108" y="136"/>
                  </a:cubicBezTo>
                  <a:cubicBezTo>
                    <a:pt x="108" y="136"/>
                    <a:pt x="108" y="136"/>
                    <a:pt x="108" y="136"/>
                  </a:cubicBezTo>
                  <a:cubicBezTo>
                    <a:pt x="107" y="136"/>
                    <a:pt x="107" y="136"/>
                    <a:pt x="107" y="136"/>
                  </a:cubicBezTo>
                  <a:cubicBezTo>
                    <a:pt x="107" y="136"/>
                    <a:pt x="107" y="136"/>
                    <a:pt x="107" y="136"/>
                  </a:cubicBezTo>
                  <a:cubicBezTo>
                    <a:pt x="107" y="136"/>
                    <a:pt x="107" y="136"/>
                    <a:pt x="107" y="136"/>
                  </a:cubicBezTo>
                  <a:cubicBezTo>
                    <a:pt x="106" y="136"/>
                    <a:pt x="106" y="136"/>
                    <a:pt x="106" y="136"/>
                  </a:cubicBezTo>
                  <a:cubicBezTo>
                    <a:pt x="106" y="136"/>
                    <a:pt x="106" y="136"/>
                    <a:pt x="106" y="136"/>
                  </a:cubicBezTo>
                  <a:cubicBezTo>
                    <a:pt x="106" y="136"/>
                    <a:pt x="106" y="136"/>
                    <a:pt x="106" y="136"/>
                  </a:cubicBezTo>
                  <a:cubicBezTo>
                    <a:pt x="105" y="136"/>
                    <a:pt x="105" y="136"/>
                    <a:pt x="105" y="136"/>
                  </a:cubicBezTo>
                  <a:cubicBezTo>
                    <a:pt x="105" y="136"/>
                    <a:pt x="105" y="136"/>
                    <a:pt x="105" y="136"/>
                  </a:cubicBezTo>
                  <a:cubicBezTo>
                    <a:pt x="104" y="136"/>
                    <a:pt x="104" y="136"/>
                    <a:pt x="104" y="136"/>
                  </a:cubicBezTo>
                  <a:cubicBezTo>
                    <a:pt x="104" y="136"/>
                    <a:pt x="104" y="136"/>
                    <a:pt x="104" y="136"/>
                  </a:cubicBezTo>
                  <a:cubicBezTo>
                    <a:pt x="104" y="136"/>
                    <a:pt x="104" y="136"/>
                    <a:pt x="104" y="136"/>
                  </a:cubicBezTo>
                  <a:cubicBezTo>
                    <a:pt x="104" y="136"/>
                    <a:pt x="104" y="136"/>
                    <a:pt x="104" y="136"/>
                  </a:cubicBezTo>
                  <a:cubicBezTo>
                    <a:pt x="104" y="136"/>
                    <a:pt x="104" y="136"/>
                    <a:pt x="104" y="136"/>
                  </a:cubicBezTo>
                  <a:cubicBezTo>
                    <a:pt x="103" y="136"/>
                    <a:pt x="103" y="136"/>
                    <a:pt x="103" y="136"/>
                  </a:cubicBezTo>
                  <a:cubicBezTo>
                    <a:pt x="103" y="136"/>
                    <a:pt x="103" y="136"/>
                    <a:pt x="103" y="136"/>
                  </a:cubicBezTo>
                  <a:cubicBezTo>
                    <a:pt x="102" y="137"/>
                    <a:pt x="102" y="137"/>
                    <a:pt x="102" y="137"/>
                  </a:cubicBezTo>
                  <a:cubicBezTo>
                    <a:pt x="102" y="137"/>
                    <a:pt x="102" y="137"/>
                    <a:pt x="102" y="137"/>
                  </a:cubicBezTo>
                  <a:cubicBezTo>
                    <a:pt x="102" y="137"/>
                    <a:pt x="102" y="137"/>
                    <a:pt x="102" y="137"/>
                  </a:cubicBezTo>
                  <a:cubicBezTo>
                    <a:pt x="102" y="137"/>
                    <a:pt x="102" y="137"/>
                    <a:pt x="102" y="137"/>
                  </a:cubicBezTo>
                  <a:cubicBezTo>
                    <a:pt x="101" y="137"/>
                    <a:pt x="101" y="137"/>
                    <a:pt x="101" y="137"/>
                  </a:cubicBezTo>
                  <a:cubicBezTo>
                    <a:pt x="101" y="137"/>
                    <a:pt x="101" y="137"/>
                    <a:pt x="101" y="137"/>
                  </a:cubicBezTo>
                  <a:cubicBezTo>
                    <a:pt x="101" y="137"/>
                    <a:pt x="101" y="137"/>
                    <a:pt x="101" y="137"/>
                  </a:cubicBezTo>
                  <a:cubicBezTo>
                    <a:pt x="101" y="138"/>
                    <a:pt x="101" y="138"/>
                    <a:pt x="101" y="138"/>
                  </a:cubicBezTo>
                  <a:cubicBezTo>
                    <a:pt x="101" y="138"/>
                    <a:pt x="101" y="138"/>
                    <a:pt x="101" y="138"/>
                  </a:cubicBezTo>
                  <a:cubicBezTo>
                    <a:pt x="101" y="137"/>
                    <a:pt x="101" y="137"/>
                    <a:pt x="100" y="138"/>
                  </a:cubicBezTo>
                  <a:cubicBezTo>
                    <a:pt x="100" y="138"/>
                    <a:pt x="100" y="138"/>
                    <a:pt x="100" y="138"/>
                  </a:cubicBezTo>
                  <a:cubicBezTo>
                    <a:pt x="100" y="138"/>
                    <a:pt x="100" y="138"/>
                    <a:pt x="100" y="138"/>
                  </a:cubicBezTo>
                  <a:cubicBezTo>
                    <a:pt x="99" y="138"/>
                    <a:pt x="99" y="138"/>
                    <a:pt x="99" y="138"/>
                  </a:cubicBezTo>
                  <a:cubicBezTo>
                    <a:pt x="99" y="138"/>
                    <a:pt x="99" y="138"/>
                    <a:pt x="99" y="138"/>
                  </a:cubicBezTo>
                  <a:cubicBezTo>
                    <a:pt x="99" y="138"/>
                    <a:pt x="99" y="138"/>
                    <a:pt x="98" y="139"/>
                  </a:cubicBezTo>
                  <a:cubicBezTo>
                    <a:pt x="98" y="138"/>
                    <a:pt x="98" y="138"/>
                    <a:pt x="98" y="138"/>
                  </a:cubicBezTo>
                  <a:cubicBezTo>
                    <a:pt x="98" y="138"/>
                    <a:pt x="98" y="138"/>
                    <a:pt x="98" y="138"/>
                  </a:cubicBezTo>
                  <a:cubicBezTo>
                    <a:pt x="98" y="138"/>
                    <a:pt x="98" y="138"/>
                    <a:pt x="98" y="138"/>
                  </a:cubicBezTo>
                  <a:cubicBezTo>
                    <a:pt x="98" y="138"/>
                    <a:pt x="98" y="138"/>
                    <a:pt x="98" y="138"/>
                  </a:cubicBezTo>
                  <a:close/>
                  <a:moveTo>
                    <a:pt x="115" y="139"/>
                  </a:moveTo>
                  <a:cubicBezTo>
                    <a:pt x="115" y="139"/>
                    <a:pt x="115" y="139"/>
                    <a:pt x="115" y="139"/>
                  </a:cubicBezTo>
                  <a:cubicBezTo>
                    <a:pt x="115" y="139"/>
                    <a:pt x="115" y="139"/>
                    <a:pt x="115" y="139"/>
                  </a:cubicBezTo>
                  <a:cubicBezTo>
                    <a:pt x="115" y="139"/>
                    <a:pt x="115" y="139"/>
                    <a:pt x="115" y="139"/>
                  </a:cubicBezTo>
                  <a:cubicBezTo>
                    <a:pt x="115" y="139"/>
                    <a:pt x="115" y="139"/>
                    <a:pt x="115" y="139"/>
                  </a:cubicBezTo>
                  <a:cubicBezTo>
                    <a:pt x="115" y="139"/>
                    <a:pt x="115" y="139"/>
                    <a:pt x="115" y="139"/>
                  </a:cubicBezTo>
                  <a:cubicBezTo>
                    <a:pt x="115" y="139"/>
                    <a:pt x="115" y="139"/>
                    <a:pt x="115" y="139"/>
                  </a:cubicBezTo>
                  <a:cubicBezTo>
                    <a:pt x="115" y="138"/>
                    <a:pt x="115" y="138"/>
                    <a:pt x="115" y="138"/>
                  </a:cubicBezTo>
                  <a:cubicBezTo>
                    <a:pt x="115" y="139"/>
                    <a:pt x="115" y="139"/>
                    <a:pt x="115" y="139"/>
                  </a:cubicBezTo>
                  <a:cubicBezTo>
                    <a:pt x="115" y="139"/>
                    <a:pt x="115" y="139"/>
                    <a:pt x="115" y="139"/>
                  </a:cubicBezTo>
                  <a:close/>
                  <a:moveTo>
                    <a:pt x="124" y="136"/>
                  </a:moveTo>
                  <a:cubicBezTo>
                    <a:pt x="124" y="136"/>
                    <a:pt x="124" y="136"/>
                    <a:pt x="124" y="136"/>
                  </a:cubicBezTo>
                  <a:cubicBezTo>
                    <a:pt x="123" y="136"/>
                    <a:pt x="123" y="136"/>
                    <a:pt x="123" y="136"/>
                  </a:cubicBezTo>
                  <a:cubicBezTo>
                    <a:pt x="123" y="136"/>
                    <a:pt x="123" y="136"/>
                    <a:pt x="123" y="136"/>
                  </a:cubicBezTo>
                  <a:lnTo>
                    <a:pt x="124" y="136"/>
                  </a:lnTo>
                  <a:close/>
                  <a:moveTo>
                    <a:pt x="115" y="137"/>
                  </a:moveTo>
                  <a:cubicBezTo>
                    <a:pt x="115" y="137"/>
                    <a:pt x="115" y="137"/>
                    <a:pt x="115" y="137"/>
                  </a:cubicBezTo>
                  <a:cubicBezTo>
                    <a:pt x="115" y="138"/>
                    <a:pt x="115" y="138"/>
                    <a:pt x="115" y="138"/>
                  </a:cubicBezTo>
                  <a:cubicBezTo>
                    <a:pt x="116" y="138"/>
                    <a:pt x="116" y="138"/>
                    <a:pt x="116" y="138"/>
                  </a:cubicBezTo>
                  <a:cubicBezTo>
                    <a:pt x="116" y="138"/>
                    <a:pt x="116" y="138"/>
                    <a:pt x="116" y="138"/>
                  </a:cubicBezTo>
                  <a:cubicBezTo>
                    <a:pt x="116" y="138"/>
                    <a:pt x="116" y="138"/>
                    <a:pt x="116" y="138"/>
                  </a:cubicBezTo>
                  <a:cubicBezTo>
                    <a:pt x="116" y="138"/>
                    <a:pt x="116" y="138"/>
                    <a:pt x="116" y="138"/>
                  </a:cubicBezTo>
                  <a:cubicBezTo>
                    <a:pt x="116" y="138"/>
                    <a:pt x="116" y="138"/>
                    <a:pt x="116" y="138"/>
                  </a:cubicBezTo>
                  <a:cubicBezTo>
                    <a:pt x="117" y="139"/>
                    <a:pt x="117" y="138"/>
                    <a:pt x="117" y="138"/>
                  </a:cubicBezTo>
                  <a:cubicBezTo>
                    <a:pt x="118" y="138"/>
                    <a:pt x="118" y="138"/>
                    <a:pt x="118" y="138"/>
                  </a:cubicBezTo>
                  <a:cubicBezTo>
                    <a:pt x="118" y="138"/>
                    <a:pt x="118" y="138"/>
                    <a:pt x="118" y="138"/>
                  </a:cubicBezTo>
                  <a:cubicBezTo>
                    <a:pt x="118" y="138"/>
                    <a:pt x="118" y="138"/>
                    <a:pt x="118" y="138"/>
                  </a:cubicBezTo>
                  <a:cubicBezTo>
                    <a:pt x="118" y="137"/>
                    <a:pt x="118" y="137"/>
                    <a:pt x="118" y="137"/>
                  </a:cubicBezTo>
                  <a:cubicBezTo>
                    <a:pt x="118" y="138"/>
                    <a:pt x="118" y="138"/>
                    <a:pt x="118" y="138"/>
                  </a:cubicBezTo>
                  <a:cubicBezTo>
                    <a:pt x="119" y="137"/>
                    <a:pt x="119" y="137"/>
                    <a:pt x="119" y="137"/>
                  </a:cubicBezTo>
                  <a:cubicBezTo>
                    <a:pt x="119" y="137"/>
                    <a:pt x="119" y="137"/>
                    <a:pt x="119" y="137"/>
                  </a:cubicBezTo>
                  <a:cubicBezTo>
                    <a:pt x="119" y="136"/>
                    <a:pt x="119" y="136"/>
                    <a:pt x="119" y="136"/>
                  </a:cubicBezTo>
                  <a:cubicBezTo>
                    <a:pt x="118" y="136"/>
                    <a:pt x="118" y="136"/>
                    <a:pt x="117" y="137"/>
                  </a:cubicBezTo>
                  <a:cubicBezTo>
                    <a:pt x="117" y="136"/>
                    <a:pt x="117" y="136"/>
                    <a:pt x="117" y="136"/>
                  </a:cubicBezTo>
                  <a:cubicBezTo>
                    <a:pt x="117" y="137"/>
                    <a:pt x="117" y="137"/>
                    <a:pt x="117" y="137"/>
                  </a:cubicBezTo>
                  <a:cubicBezTo>
                    <a:pt x="116" y="136"/>
                    <a:pt x="116" y="136"/>
                    <a:pt x="116" y="136"/>
                  </a:cubicBezTo>
                  <a:cubicBezTo>
                    <a:pt x="117" y="136"/>
                    <a:pt x="117" y="136"/>
                    <a:pt x="117" y="136"/>
                  </a:cubicBezTo>
                  <a:cubicBezTo>
                    <a:pt x="116" y="136"/>
                    <a:pt x="116" y="136"/>
                    <a:pt x="116" y="136"/>
                  </a:cubicBezTo>
                  <a:cubicBezTo>
                    <a:pt x="116" y="136"/>
                    <a:pt x="116" y="136"/>
                    <a:pt x="116" y="136"/>
                  </a:cubicBezTo>
                  <a:cubicBezTo>
                    <a:pt x="115" y="136"/>
                    <a:pt x="115" y="136"/>
                    <a:pt x="115" y="136"/>
                  </a:cubicBezTo>
                  <a:cubicBezTo>
                    <a:pt x="115" y="136"/>
                    <a:pt x="115" y="136"/>
                    <a:pt x="115" y="136"/>
                  </a:cubicBezTo>
                  <a:lnTo>
                    <a:pt x="115" y="137"/>
                  </a:lnTo>
                  <a:close/>
                  <a:moveTo>
                    <a:pt x="124" y="145"/>
                  </a:moveTo>
                  <a:cubicBezTo>
                    <a:pt x="124" y="145"/>
                    <a:pt x="124" y="145"/>
                    <a:pt x="124" y="145"/>
                  </a:cubicBezTo>
                  <a:cubicBezTo>
                    <a:pt x="123" y="145"/>
                    <a:pt x="123" y="145"/>
                    <a:pt x="123" y="145"/>
                  </a:cubicBezTo>
                  <a:cubicBezTo>
                    <a:pt x="124" y="145"/>
                    <a:pt x="124" y="145"/>
                    <a:pt x="124" y="145"/>
                  </a:cubicBezTo>
                  <a:close/>
                  <a:moveTo>
                    <a:pt x="79" y="132"/>
                  </a:moveTo>
                  <a:cubicBezTo>
                    <a:pt x="79" y="132"/>
                    <a:pt x="79" y="132"/>
                    <a:pt x="79" y="132"/>
                  </a:cubicBezTo>
                  <a:cubicBezTo>
                    <a:pt x="78" y="132"/>
                    <a:pt x="78" y="132"/>
                    <a:pt x="78" y="132"/>
                  </a:cubicBezTo>
                  <a:cubicBezTo>
                    <a:pt x="78" y="132"/>
                    <a:pt x="78" y="132"/>
                    <a:pt x="78" y="132"/>
                  </a:cubicBezTo>
                  <a:cubicBezTo>
                    <a:pt x="77" y="132"/>
                    <a:pt x="77" y="132"/>
                    <a:pt x="77" y="132"/>
                  </a:cubicBezTo>
                  <a:cubicBezTo>
                    <a:pt x="78" y="132"/>
                    <a:pt x="78" y="132"/>
                    <a:pt x="78" y="132"/>
                  </a:cubicBezTo>
                  <a:lnTo>
                    <a:pt x="79" y="132"/>
                  </a:lnTo>
                  <a:close/>
                  <a:moveTo>
                    <a:pt x="74" y="152"/>
                  </a:moveTo>
                  <a:cubicBezTo>
                    <a:pt x="75" y="152"/>
                    <a:pt x="75" y="152"/>
                    <a:pt x="75" y="152"/>
                  </a:cubicBezTo>
                  <a:cubicBezTo>
                    <a:pt x="75" y="152"/>
                    <a:pt x="75" y="152"/>
                    <a:pt x="75" y="152"/>
                  </a:cubicBezTo>
                  <a:cubicBezTo>
                    <a:pt x="76" y="151"/>
                    <a:pt x="76" y="151"/>
                    <a:pt x="76" y="151"/>
                  </a:cubicBezTo>
                  <a:cubicBezTo>
                    <a:pt x="76" y="151"/>
                    <a:pt x="76" y="151"/>
                    <a:pt x="76" y="151"/>
                  </a:cubicBezTo>
                  <a:cubicBezTo>
                    <a:pt x="76" y="151"/>
                    <a:pt x="76" y="151"/>
                    <a:pt x="76" y="151"/>
                  </a:cubicBezTo>
                  <a:cubicBezTo>
                    <a:pt x="77" y="151"/>
                    <a:pt x="77" y="151"/>
                    <a:pt x="77" y="151"/>
                  </a:cubicBezTo>
                  <a:cubicBezTo>
                    <a:pt x="77" y="151"/>
                    <a:pt x="77" y="151"/>
                    <a:pt x="77" y="151"/>
                  </a:cubicBezTo>
                  <a:cubicBezTo>
                    <a:pt x="78" y="151"/>
                    <a:pt x="78" y="151"/>
                    <a:pt x="78" y="151"/>
                  </a:cubicBezTo>
                  <a:cubicBezTo>
                    <a:pt x="78" y="151"/>
                    <a:pt x="78" y="151"/>
                    <a:pt x="78" y="151"/>
                  </a:cubicBezTo>
                  <a:cubicBezTo>
                    <a:pt x="79" y="151"/>
                    <a:pt x="79" y="151"/>
                    <a:pt x="79" y="151"/>
                  </a:cubicBezTo>
                  <a:cubicBezTo>
                    <a:pt x="79" y="151"/>
                    <a:pt x="79" y="151"/>
                    <a:pt x="79" y="151"/>
                  </a:cubicBezTo>
                  <a:cubicBezTo>
                    <a:pt x="79" y="150"/>
                    <a:pt x="79" y="150"/>
                    <a:pt x="79" y="150"/>
                  </a:cubicBezTo>
                  <a:cubicBezTo>
                    <a:pt x="79" y="150"/>
                    <a:pt x="79" y="150"/>
                    <a:pt x="79" y="150"/>
                  </a:cubicBezTo>
                  <a:cubicBezTo>
                    <a:pt x="80" y="150"/>
                    <a:pt x="80" y="150"/>
                    <a:pt x="80" y="150"/>
                  </a:cubicBezTo>
                  <a:cubicBezTo>
                    <a:pt x="80" y="150"/>
                    <a:pt x="80" y="150"/>
                    <a:pt x="80" y="150"/>
                  </a:cubicBezTo>
                  <a:cubicBezTo>
                    <a:pt x="80" y="149"/>
                    <a:pt x="80" y="149"/>
                    <a:pt x="80" y="149"/>
                  </a:cubicBezTo>
                  <a:cubicBezTo>
                    <a:pt x="80" y="149"/>
                    <a:pt x="80" y="149"/>
                    <a:pt x="80" y="149"/>
                  </a:cubicBezTo>
                  <a:cubicBezTo>
                    <a:pt x="81" y="149"/>
                    <a:pt x="81" y="149"/>
                    <a:pt x="81" y="149"/>
                  </a:cubicBezTo>
                  <a:cubicBezTo>
                    <a:pt x="81" y="149"/>
                    <a:pt x="81" y="149"/>
                    <a:pt x="81" y="149"/>
                  </a:cubicBezTo>
                  <a:cubicBezTo>
                    <a:pt x="81" y="148"/>
                    <a:pt x="81" y="148"/>
                    <a:pt x="81" y="148"/>
                  </a:cubicBezTo>
                  <a:cubicBezTo>
                    <a:pt x="81" y="148"/>
                    <a:pt x="81" y="148"/>
                    <a:pt x="81" y="148"/>
                  </a:cubicBezTo>
                  <a:cubicBezTo>
                    <a:pt x="82" y="147"/>
                    <a:pt x="82" y="147"/>
                    <a:pt x="82" y="147"/>
                  </a:cubicBezTo>
                  <a:cubicBezTo>
                    <a:pt x="82" y="147"/>
                    <a:pt x="82" y="147"/>
                    <a:pt x="82" y="147"/>
                  </a:cubicBezTo>
                  <a:cubicBezTo>
                    <a:pt x="83" y="147"/>
                    <a:pt x="83" y="147"/>
                    <a:pt x="83" y="147"/>
                  </a:cubicBezTo>
                  <a:cubicBezTo>
                    <a:pt x="84" y="147"/>
                    <a:pt x="84" y="147"/>
                    <a:pt x="84" y="147"/>
                  </a:cubicBezTo>
                  <a:cubicBezTo>
                    <a:pt x="84" y="146"/>
                    <a:pt x="84" y="146"/>
                    <a:pt x="84" y="146"/>
                  </a:cubicBezTo>
                  <a:cubicBezTo>
                    <a:pt x="84" y="146"/>
                    <a:pt x="84" y="146"/>
                    <a:pt x="84" y="146"/>
                  </a:cubicBezTo>
                  <a:cubicBezTo>
                    <a:pt x="85" y="146"/>
                    <a:pt x="85" y="146"/>
                    <a:pt x="85" y="146"/>
                  </a:cubicBezTo>
                  <a:cubicBezTo>
                    <a:pt x="85" y="146"/>
                    <a:pt x="85" y="146"/>
                    <a:pt x="85" y="146"/>
                  </a:cubicBezTo>
                  <a:cubicBezTo>
                    <a:pt x="86" y="145"/>
                    <a:pt x="86" y="145"/>
                    <a:pt x="86" y="145"/>
                  </a:cubicBezTo>
                  <a:cubicBezTo>
                    <a:pt x="86" y="144"/>
                    <a:pt x="86" y="144"/>
                    <a:pt x="87" y="144"/>
                  </a:cubicBezTo>
                  <a:cubicBezTo>
                    <a:pt x="87" y="144"/>
                    <a:pt x="87" y="144"/>
                    <a:pt x="87" y="144"/>
                  </a:cubicBezTo>
                  <a:cubicBezTo>
                    <a:pt x="87" y="144"/>
                    <a:pt x="87" y="144"/>
                    <a:pt x="87" y="144"/>
                  </a:cubicBezTo>
                  <a:cubicBezTo>
                    <a:pt x="87" y="144"/>
                    <a:pt x="87" y="144"/>
                    <a:pt x="87" y="144"/>
                  </a:cubicBezTo>
                  <a:cubicBezTo>
                    <a:pt x="87" y="144"/>
                    <a:pt x="87" y="144"/>
                    <a:pt x="87" y="144"/>
                  </a:cubicBezTo>
                  <a:cubicBezTo>
                    <a:pt x="87" y="144"/>
                    <a:pt x="87" y="144"/>
                    <a:pt x="87" y="144"/>
                  </a:cubicBezTo>
                  <a:cubicBezTo>
                    <a:pt x="88" y="143"/>
                    <a:pt x="88" y="143"/>
                    <a:pt x="88" y="143"/>
                  </a:cubicBezTo>
                  <a:cubicBezTo>
                    <a:pt x="88" y="143"/>
                    <a:pt x="88" y="143"/>
                    <a:pt x="88" y="143"/>
                  </a:cubicBezTo>
                  <a:cubicBezTo>
                    <a:pt x="89" y="143"/>
                    <a:pt x="89" y="143"/>
                    <a:pt x="89" y="143"/>
                  </a:cubicBezTo>
                  <a:cubicBezTo>
                    <a:pt x="89" y="143"/>
                    <a:pt x="89" y="143"/>
                    <a:pt x="89" y="143"/>
                  </a:cubicBezTo>
                  <a:cubicBezTo>
                    <a:pt x="89" y="143"/>
                    <a:pt x="89" y="143"/>
                    <a:pt x="89" y="143"/>
                  </a:cubicBezTo>
                  <a:cubicBezTo>
                    <a:pt x="89" y="143"/>
                    <a:pt x="89" y="143"/>
                    <a:pt x="89" y="143"/>
                  </a:cubicBezTo>
                  <a:cubicBezTo>
                    <a:pt x="89" y="143"/>
                    <a:pt x="89" y="143"/>
                    <a:pt x="89" y="143"/>
                  </a:cubicBezTo>
                  <a:cubicBezTo>
                    <a:pt x="89" y="142"/>
                    <a:pt x="89" y="142"/>
                    <a:pt x="89" y="142"/>
                  </a:cubicBezTo>
                  <a:cubicBezTo>
                    <a:pt x="89" y="142"/>
                    <a:pt x="89" y="142"/>
                    <a:pt x="89" y="142"/>
                  </a:cubicBezTo>
                  <a:cubicBezTo>
                    <a:pt x="88" y="143"/>
                    <a:pt x="88" y="143"/>
                    <a:pt x="88" y="143"/>
                  </a:cubicBezTo>
                  <a:cubicBezTo>
                    <a:pt x="88" y="143"/>
                    <a:pt x="88" y="143"/>
                    <a:pt x="88" y="143"/>
                  </a:cubicBezTo>
                  <a:cubicBezTo>
                    <a:pt x="88" y="143"/>
                    <a:pt x="88" y="143"/>
                    <a:pt x="88" y="143"/>
                  </a:cubicBezTo>
                  <a:cubicBezTo>
                    <a:pt x="88" y="143"/>
                    <a:pt x="88" y="143"/>
                    <a:pt x="88" y="143"/>
                  </a:cubicBezTo>
                  <a:cubicBezTo>
                    <a:pt x="87" y="142"/>
                    <a:pt x="87" y="142"/>
                    <a:pt x="87" y="142"/>
                  </a:cubicBezTo>
                  <a:cubicBezTo>
                    <a:pt x="88" y="142"/>
                    <a:pt x="88" y="141"/>
                    <a:pt x="88" y="141"/>
                  </a:cubicBezTo>
                  <a:cubicBezTo>
                    <a:pt x="88" y="141"/>
                    <a:pt x="88" y="141"/>
                    <a:pt x="88" y="141"/>
                  </a:cubicBezTo>
                  <a:cubicBezTo>
                    <a:pt x="88" y="141"/>
                    <a:pt x="88" y="141"/>
                    <a:pt x="88" y="141"/>
                  </a:cubicBezTo>
                  <a:cubicBezTo>
                    <a:pt x="87" y="141"/>
                    <a:pt x="87" y="141"/>
                    <a:pt x="87" y="141"/>
                  </a:cubicBezTo>
                  <a:cubicBezTo>
                    <a:pt x="87" y="141"/>
                    <a:pt x="87" y="141"/>
                    <a:pt x="87" y="141"/>
                  </a:cubicBezTo>
                  <a:cubicBezTo>
                    <a:pt x="87" y="141"/>
                    <a:pt x="87" y="141"/>
                    <a:pt x="87" y="141"/>
                  </a:cubicBezTo>
                  <a:cubicBezTo>
                    <a:pt x="87" y="141"/>
                    <a:pt x="87" y="141"/>
                    <a:pt x="87" y="141"/>
                  </a:cubicBezTo>
                  <a:cubicBezTo>
                    <a:pt x="87" y="142"/>
                    <a:pt x="87" y="142"/>
                    <a:pt x="87" y="142"/>
                  </a:cubicBezTo>
                  <a:cubicBezTo>
                    <a:pt x="87" y="142"/>
                    <a:pt x="87" y="142"/>
                    <a:pt x="87" y="142"/>
                  </a:cubicBezTo>
                  <a:cubicBezTo>
                    <a:pt x="87" y="142"/>
                    <a:pt x="87" y="142"/>
                    <a:pt x="87" y="142"/>
                  </a:cubicBezTo>
                  <a:cubicBezTo>
                    <a:pt x="87" y="142"/>
                    <a:pt x="87" y="142"/>
                    <a:pt x="87" y="142"/>
                  </a:cubicBezTo>
                  <a:cubicBezTo>
                    <a:pt x="86" y="143"/>
                    <a:pt x="86" y="143"/>
                    <a:pt x="86" y="143"/>
                  </a:cubicBezTo>
                  <a:cubicBezTo>
                    <a:pt x="86" y="143"/>
                    <a:pt x="86" y="143"/>
                    <a:pt x="86" y="143"/>
                  </a:cubicBezTo>
                  <a:cubicBezTo>
                    <a:pt x="86" y="143"/>
                    <a:pt x="86" y="143"/>
                    <a:pt x="86" y="143"/>
                  </a:cubicBezTo>
                  <a:cubicBezTo>
                    <a:pt x="86" y="143"/>
                    <a:pt x="86" y="143"/>
                    <a:pt x="86" y="143"/>
                  </a:cubicBezTo>
                  <a:cubicBezTo>
                    <a:pt x="86" y="144"/>
                    <a:pt x="86" y="144"/>
                    <a:pt x="86" y="144"/>
                  </a:cubicBezTo>
                  <a:cubicBezTo>
                    <a:pt x="86" y="144"/>
                    <a:pt x="86" y="144"/>
                    <a:pt x="86" y="144"/>
                  </a:cubicBezTo>
                  <a:cubicBezTo>
                    <a:pt x="86" y="144"/>
                    <a:pt x="86" y="144"/>
                    <a:pt x="86" y="144"/>
                  </a:cubicBezTo>
                  <a:cubicBezTo>
                    <a:pt x="85" y="144"/>
                    <a:pt x="85" y="144"/>
                    <a:pt x="85" y="144"/>
                  </a:cubicBezTo>
                  <a:cubicBezTo>
                    <a:pt x="84" y="144"/>
                    <a:pt x="84" y="144"/>
                    <a:pt x="84" y="144"/>
                  </a:cubicBezTo>
                  <a:cubicBezTo>
                    <a:pt x="84" y="145"/>
                    <a:pt x="84" y="145"/>
                    <a:pt x="84" y="145"/>
                  </a:cubicBezTo>
                  <a:cubicBezTo>
                    <a:pt x="84" y="145"/>
                    <a:pt x="84" y="145"/>
                    <a:pt x="84" y="145"/>
                  </a:cubicBezTo>
                  <a:cubicBezTo>
                    <a:pt x="83" y="145"/>
                    <a:pt x="83" y="145"/>
                    <a:pt x="83" y="145"/>
                  </a:cubicBezTo>
                  <a:cubicBezTo>
                    <a:pt x="82" y="145"/>
                    <a:pt x="82" y="145"/>
                    <a:pt x="82" y="145"/>
                  </a:cubicBezTo>
                  <a:cubicBezTo>
                    <a:pt x="82" y="145"/>
                    <a:pt x="82" y="145"/>
                    <a:pt x="82" y="145"/>
                  </a:cubicBezTo>
                  <a:cubicBezTo>
                    <a:pt x="81" y="145"/>
                    <a:pt x="81" y="145"/>
                    <a:pt x="81" y="145"/>
                  </a:cubicBezTo>
                  <a:cubicBezTo>
                    <a:pt x="81" y="144"/>
                    <a:pt x="81" y="144"/>
                    <a:pt x="81" y="144"/>
                  </a:cubicBezTo>
                  <a:cubicBezTo>
                    <a:pt x="82" y="144"/>
                    <a:pt x="82" y="144"/>
                    <a:pt x="82" y="144"/>
                  </a:cubicBezTo>
                  <a:cubicBezTo>
                    <a:pt x="82" y="143"/>
                    <a:pt x="82" y="143"/>
                    <a:pt x="82" y="143"/>
                  </a:cubicBezTo>
                  <a:cubicBezTo>
                    <a:pt x="82" y="143"/>
                    <a:pt x="82" y="143"/>
                    <a:pt x="82" y="143"/>
                  </a:cubicBezTo>
                  <a:cubicBezTo>
                    <a:pt x="81" y="144"/>
                    <a:pt x="81" y="144"/>
                    <a:pt x="81" y="144"/>
                  </a:cubicBezTo>
                  <a:cubicBezTo>
                    <a:pt x="81" y="144"/>
                    <a:pt x="81" y="144"/>
                    <a:pt x="81" y="144"/>
                  </a:cubicBezTo>
                  <a:cubicBezTo>
                    <a:pt x="81" y="144"/>
                    <a:pt x="81" y="144"/>
                    <a:pt x="81" y="144"/>
                  </a:cubicBezTo>
                  <a:cubicBezTo>
                    <a:pt x="81" y="145"/>
                    <a:pt x="81" y="145"/>
                    <a:pt x="81" y="145"/>
                  </a:cubicBezTo>
                  <a:cubicBezTo>
                    <a:pt x="81" y="145"/>
                    <a:pt x="81" y="145"/>
                    <a:pt x="81" y="145"/>
                  </a:cubicBezTo>
                  <a:cubicBezTo>
                    <a:pt x="81" y="145"/>
                    <a:pt x="81" y="145"/>
                    <a:pt x="81" y="145"/>
                  </a:cubicBezTo>
                  <a:cubicBezTo>
                    <a:pt x="81" y="145"/>
                    <a:pt x="81" y="145"/>
                    <a:pt x="81" y="145"/>
                  </a:cubicBezTo>
                  <a:cubicBezTo>
                    <a:pt x="81" y="146"/>
                    <a:pt x="81" y="146"/>
                    <a:pt x="81" y="146"/>
                  </a:cubicBezTo>
                  <a:cubicBezTo>
                    <a:pt x="80" y="146"/>
                    <a:pt x="80" y="146"/>
                    <a:pt x="80" y="146"/>
                  </a:cubicBezTo>
                  <a:cubicBezTo>
                    <a:pt x="80" y="146"/>
                    <a:pt x="80" y="146"/>
                    <a:pt x="80" y="146"/>
                  </a:cubicBezTo>
                  <a:cubicBezTo>
                    <a:pt x="80" y="146"/>
                    <a:pt x="80" y="146"/>
                    <a:pt x="80" y="146"/>
                  </a:cubicBezTo>
                  <a:cubicBezTo>
                    <a:pt x="79" y="147"/>
                    <a:pt x="79" y="147"/>
                    <a:pt x="79" y="147"/>
                  </a:cubicBezTo>
                  <a:cubicBezTo>
                    <a:pt x="79" y="147"/>
                    <a:pt x="79" y="147"/>
                    <a:pt x="79" y="147"/>
                  </a:cubicBezTo>
                  <a:cubicBezTo>
                    <a:pt x="79" y="147"/>
                    <a:pt x="79" y="147"/>
                    <a:pt x="79" y="147"/>
                  </a:cubicBezTo>
                  <a:cubicBezTo>
                    <a:pt x="79" y="147"/>
                    <a:pt x="79" y="147"/>
                    <a:pt x="79" y="147"/>
                  </a:cubicBezTo>
                  <a:cubicBezTo>
                    <a:pt x="79" y="148"/>
                    <a:pt x="78" y="148"/>
                    <a:pt x="78" y="148"/>
                  </a:cubicBezTo>
                  <a:cubicBezTo>
                    <a:pt x="78" y="148"/>
                    <a:pt x="78" y="148"/>
                    <a:pt x="78" y="148"/>
                  </a:cubicBezTo>
                  <a:cubicBezTo>
                    <a:pt x="76" y="149"/>
                    <a:pt x="76" y="149"/>
                    <a:pt x="76" y="149"/>
                  </a:cubicBezTo>
                  <a:cubicBezTo>
                    <a:pt x="77" y="149"/>
                    <a:pt x="77" y="149"/>
                    <a:pt x="77" y="149"/>
                  </a:cubicBezTo>
                  <a:cubicBezTo>
                    <a:pt x="76" y="150"/>
                    <a:pt x="76" y="150"/>
                    <a:pt x="76" y="150"/>
                  </a:cubicBezTo>
                  <a:cubicBezTo>
                    <a:pt x="76" y="150"/>
                    <a:pt x="76" y="150"/>
                    <a:pt x="76" y="150"/>
                  </a:cubicBezTo>
                  <a:cubicBezTo>
                    <a:pt x="76" y="150"/>
                    <a:pt x="76" y="150"/>
                    <a:pt x="76" y="150"/>
                  </a:cubicBezTo>
                  <a:cubicBezTo>
                    <a:pt x="76" y="150"/>
                    <a:pt x="76" y="150"/>
                    <a:pt x="76" y="150"/>
                  </a:cubicBezTo>
                  <a:cubicBezTo>
                    <a:pt x="76" y="150"/>
                    <a:pt x="76" y="150"/>
                    <a:pt x="76" y="150"/>
                  </a:cubicBezTo>
                  <a:cubicBezTo>
                    <a:pt x="76" y="151"/>
                    <a:pt x="76" y="151"/>
                    <a:pt x="76" y="151"/>
                  </a:cubicBezTo>
                  <a:cubicBezTo>
                    <a:pt x="76" y="151"/>
                    <a:pt x="76" y="151"/>
                    <a:pt x="76" y="151"/>
                  </a:cubicBezTo>
                  <a:cubicBezTo>
                    <a:pt x="76" y="151"/>
                    <a:pt x="76" y="151"/>
                    <a:pt x="76" y="151"/>
                  </a:cubicBezTo>
                  <a:cubicBezTo>
                    <a:pt x="75" y="151"/>
                    <a:pt x="75" y="151"/>
                    <a:pt x="75" y="151"/>
                  </a:cubicBezTo>
                  <a:cubicBezTo>
                    <a:pt x="75" y="151"/>
                    <a:pt x="75" y="151"/>
                    <a:pt x="75" y="151"/>
                  </a:cubicBezTo>
                  <a:cubicBezTo>
                    <a:pt x="75" y="151"/>
                    <a:pt x="75" y="151"/>
                    <a:pt x="75" y="151"/>
                  </a:cubicBezTo>
                  <a:cubicBezTo>
                    <a:pt x="75" y="151"/>
                    <a:pt x="75" y="151"/>
                    <a:pt x="75" y="151"/>
                  </a:cubicBezTo>
                  <a:cubicBezTo>
                    <a:pt x="74" y="152"/>
                    <a:pt x="74" y="152"/>
                    <a:pt x="74" y="152"/>
                  </a:cubicBezTo>
                  <a:cubicBezTo>
                    <a:pt x="75" y="152"/>
                    <a:pt x="75" y="152"/>
                    <a:pt x="75" y="152"/>
                  </a:cubicBezTo>
                  <a:cubicBezTo>
                    <a:pt x="74" y="152"/>
                    <a:pt x="74" y="152"/>
                    <a:pt x="74" y="152"/>
                  </a:cubicBezTo>
                  <a:close/>
                  <a:moveTo>
                    <a:pt x="79" y="132"/>
                  </a:moveTo>
                  <a:cubicBezTo>
                    <a:pt x="79" y="132"/>
                    <a:pt x="79" y="132"/>
                    <a:pt x="79" y="132"/>
                  </a:cubicBezTo>
                  <a:cubicBezTo>
                    <a:pt x="79" y="132"/>
                    <a:pt x="79" y="132"/>
                    <a:pt x="79" y="132"/>
                  </a:cubicBezTo>
                  <a:close/>
                  <a:moveTo>
                    <a:pt x="71" y="132"/>
                  </a:moveTo>
                  <a:cubicBezTo>
                    <a:pt x="71" y="132"/>
                    <a:pt x="71" y="132"/>
                    <a:pt x="71" y="132"/>
                  </a:cubicBezTo>
                  <a:cubicBezTo>
                    <a:pt x="71" y="132"/>
                    <a:pt x="71" y="132"/>
                    <a:pt x="71" y="132"/>
                  </a:cubicBezTo>
                  <a:cubicBezTo>
                    <a:pt x="71" y="132"/>
                    <a:pt x="71" y="132"/>
                    <a:pt x="71" y="132"/>
                  </a:cubicBezTo>
                  <a:cubicBezTo>
                    <a:pt x="71" y="132"/>
                    <a:pt x="71" y="132"/>
                    <a:pt x="71" y="132"/>
                  </a:cubicBezTo>
                  <a:close/>
                  <a:moveTo>
                    <a:pt x="81" y="133"/>
                  </a:moveTo>
                  <a:cubicBezTo>
                    <a:pt x="81" y="133"/>
                    <a:pt x="81" y="133"/>
                    <a:pt x="81" y="133"/>
                  </a:cubicBezTo>
                  <a:cubicBezTo>
                    <a:pt x="82" y="133"/>
                    <a:pt x="82" y="133"/>
                    <a:pt x="82" y="133"/>
                  </a:cubicBezTo>
                  <a:cubicBezTo>
                    <a:pt x="82" y="133"/>
                    <a:pt x="82" y="133"/>
                    <a:pt x="82" y="133"/>
                  </a:cubicBezTo>
                  <a:cubicBezTo>
                    <a:pt x="82" y="133"/>
                    <a:pt x="82" y="133"/>
                    <a:pt x="82" y="133"/>
                  </a:cubicBezTo>
                  <a:cubicBezTo>
                    <a:pt x="83" y="133"/>
                    <a:pt x="83" y="133"/>
                    <a:pt x="83" y="133"/>
                  </a:cubicBezTo>
                  <a:cubicBezTo>
                    <a:pt x="82" y="133"/>
                    <a:pt x="82" y="133"/>
                    <a:pt x="82" y="133"/>
                  </a:cubicBezTo>
                  <a:cubicBezTo>
                    <a:pt x="83" y="133"/>
                    <a:pt x="83" y="133"/>
                    <a:pt x="83" y="133"/>
                  </a:cubicBezTo>
                  <a:cubicBezTo>
                    <a:pt x="82" y="133"/>
                    <a:pt x="82" y="133"/>
                    <a:pt x="82" y="133"/>
                  </a:cubicBezTo>
                  <a:cubicBezTo>
                    <a:pt x="82" y="133"/>
                    <a:pt x="82" y="133"/>
                    <a:pt x="82" y="133"/>
                  </a:cubicBezTo>
                  <a:cubicBezTo>
                    <a:pt x="81" y="133"/>
                    <a:pt x="81" y="133"/>
                    <a:pt x="81" y="133"/>
                  </a:cubicBezTo>
                  <a:cubicBezTo>
                    <a:pt x="81" y="133"/>
                    <a:pt x="81" y="133"/>
                    <a:pt x="81" y="133"/>
                  </a:cubicBezTo>
                  <a:cubicBezTo>
                    <a:pt x="81" y="133"/>
                    <a:pt x="81" y="133"/>
                    <a:pt x="81" y="133"/>
                  </a:cubicBezTo>
                  <a:cubicBezTo>
                    <a:pt x="81" y="133"/>
                    <a:pt x="81" y="133"/>
                    <a:pt x="81" y="133"/>
                  </a:cubicBezTo>
                  <a:close/>
                  <a:moveTo>
                    <a:pt x="69" y="132"/>
                  </a:moveTo>
                  <a:cubicBezTo>
                    <a:pt x="69" y="132"/>
                    <a:pt x="68" y="132"/>
                    <a:pt x="68" y="132"/>
                  </a:cubicBezTo>
                  <a:cubicBezTo>
                    <a:pt x="68" y="132"/>
                    <a:pt x="68" y="132"/>
                    <a:pt x="68" y="132"/>
                  </a:cubicBezTo>
                  <a:cubicBezTo>
                    <a:pt x="68" y="132"/>
                    <a:pt x="68" y="132"/>
                    <a:pt x="68" y="132"/>
                  </a:cubicBezTo>
                  <a:cubicBezTo>
                    <a:pt x="68" y="132"/>
                    <a:pt x="68" y="132"/>
                    <a:pt x="69" y="133"/>
                  </a:cubicBezTo>
                  <a:lnTo>
                    <a:pt x="69" y="132"/>
                  </a:lnTo>
                  <a:close/>
                  <a:moveTo>
                    <a:pt x="89" y="135"/>
                  </a:moveTo>
                  <a:cubicBezTo>
                    <a:pt x="89" y="135"/>
                    <a:pt x="89" y="135"/>
                    <a:pt x="89" y="135"/>
                  </a:cubicBezTo>
                  <a:cubicBezTo>
                    <a:pt x="88" y="135"/>
                    <a:pt x="88" y="135"/>
                    <a:pt x="87" y="135"/>
                  </a:cubicBezTo>
                  <a:cubicBezTo>
                    <a:pt x="88" y="135"/>
                    <a:pt x="88" y="135"/>
                    <a:pt x="88" y="135"/>
                  </a:cubicBezTo>
                  <a:lnTo>
                    <a:pt x="89" y="135"/>
                  </a:lnTo>
                  <a:close/>
                  <a:moveTo>
                    <a:pt x="97" y="138"/>
                  </a:moveTo>
                  <a:cubicBezTo>
                    <a:pt x="97" y="137"/>
                    <a:pt x="97" y="137"/>
                    <a:pt x="97" y="137"/>
                  </a:cubicBezTo>
                  <a:cubicBezTo>
                    <a:pt x="97" y="138"/>
                    <a:pt x="97" y="138"/>
                    <a:pt x="97" y="138"/>
                  </a:cubicBezTo>
                  <a:close/>
                  <a:moveTo>
                    <a:pt x="83" y="134"/>
                  </a:moveTo>
                  <a:cubicBezTo>
                    <a:pt x="84" y="134"/>
                    <a:pt x="84" y="134"/>
                    <a:pt x="84" y="134"/>
                  </a:cubicBezTo>
                  <a:cubicBezTo>
                    <a:pt x="85" y="134"/>
                    <a:pt x="85" y="134"/>
                    <a:pt x="85" y="134"/>
                  </a:cubicBezTo>
                  <a:cubicBezTo>
                    <a:pt x="84" y="134"/>
                    <a:pt x="84" y="134"/>
                    <a:pt x="84" y="134"/>
                  </a:cubicBezTo>
                  <a:cubicBezTo>
                    <a:pt x="85" y="134"/>
                    <a:pt x="85" y="134"/>
                    <a:pt x="85" y="134"/>
                  </a:cubicBezTo>
                  <a:cubicBezTo>
                    <a:pt x="85" y="134"/>
                    <a:pt x="85" y="134"/>
                    <a:pt x="85" y="134"/>
                  </a:cubicBezTo>
                  <a:cubicBezTo>
                    <a:pt x="85" y="135"/>
                    <a:pt x="85" y="135"/>
                    <a:pt x="85" y="135"/>
                  </a:cubicBezTo>
                  <a:cubicBezTo>
                    <a:pt x="86" y="135"/>
                    <a:pt x="86" y="135"/>
                    <a:pt x="86" y="135"/>
                  </a:cubicBezTo>
                  <a:cubicBezTo>
                    <a:pt x="86" y="135"/>
                    <a:pt x="86" y="135"/>
                    <a:pt x="86" y="135"/>
                  </a:cubicBezTo>
                  <a:cubicBezTo>
                    <a:pt x="86" y="135"/>
                    <a:pt x="86" y="135"/>
                    <a:pt x="86" y="135"/>
                  </a:cubicBezTo>
                  <a:cubicBezTo>
                    <a:pt x="87" y="135"/>
                    <a:pt x="87" y="135"/>
                    <a:pt x="87" y="135"/>
                  </a:cubicBezTo>
                  <a:cubicBezTo>
                    <a:pt x="87" y="135"/>
                    <a:pt x="87" y="135"/>
                    <a:pt x="87" y="135"/>
                  </a:cubicBezTo>
                  <a:cubicBezTo>
                    <a:pt x="87" y="135"/>
                    <a:pt x="87" y="135"/>
                    <a:pt x="87" y="135"/>
                  </a:cubicBezTo>
                  <a:cubicBezTo>
                    <a:pt x="87" y="135"/>
                    <a:pt x="87" y="135"/>
                    <a:pt x="87" y="135"/>
                  </a:cubicBezTo>
                  <a:cubicBezTo>
                    <a:pt x="87" y="134"/>
                    <a:pt x="87" y="134"/>
                    <a:pt x="87" y="134"/>
                  </a:cubicBezTo>
                  <a:cubicBezTo>
                    <a:pt x="85" y="134"/>
                    <a:pt x="85" y="134"/>
                    <a:pt x="85" y="134"/>
                  </a:cubicBezTo>
                  <a:cubicBezTo>
                    <a:pt x="85" y="134"/>
                    <a:pt x="85" y="134"/>
                    <a:pt x="85" y="134"/>
                  </a:cubicBezTo>
                  <a:cubicBezTo>
                    <a:pt x="85" y="134"/>
                    <a:pt x="85" y="134"/>
                    <a:pt x="85" y="134"/>
                  </a:cubicBezTo>
                  <a:cubicBezTo>
                    <a:pt x="85" y="134"/>
                    <a:pt x="85" y="134"/>
                    <a:pt x="85" y="134"/>
                  </a:cubicBezTo>
                  <a:cubicBezTo>
                    <a:pt x="85" y="134"/>
                    <a:pt x="85" y="134"/>
                    <a:pt x="85" y="134"/>
                  </a:cubicBezTo>
                  <a:cubicBezTo>
                    <a:pt x="84" y="134"/>
                    <a:pt x="84" y="134"/>
                    <a:pt x="84" y="134"/>
                  </a:cubicBezTo>
                  <a:cubicBezTo>
                    <a:pt x="84" y="134"/>
                    <a:pt x="84" y="134"/>
                    <a:pt x="84" y="134"/>
                  </a:cubicBezTo>
                  <a:cubicBezTo>
                    <a:pt x="83" y="134"/>
                    <a:pt x="83" y="134"/>
                    <a:pt x="83" y="134"/>
                  </a:cubicBezTo>
                  <a:cubicBezTo>
                    <a:pt x="83" y="134"/>
                    <a:pt x="83" y="134"/>
                    <a:pt x="83" y="134"/>
                  </a:cubicBezTo>
                  <a:cubicBezTo>
                    <a:pt x="83" y="134"/>
                    <a:pt x="83" y="134"/>
                    <a:pt x="83" y="134"/>
                  </a:cubicBezTo>
                  <a:close/>
                  <a:moveTo>
                    <a:pt x="90" y="136"/>
                  </a:moveTo>
                  <a:cubicBezTo>
                    <a:pt x="90" y="136"/>
                    <a:pt x="90" y="136"/>
                    <a:pt x="90" y="136"/>
                  </a:cubicBezTo>
                  <a:cubicBezTo>
                    <a:pt x="89" y="136"/>
                    <a:pt x="89" y="136"/>
                    <a:pt x="89" y="136"/>
                  </a:cubicBezTo>
                  <a:cubicBezTo>
                    <a:pt x="90" y="137"/>
                    <a:pt x="90" y="137"/>
                    <a:pt x="90" y="137"/>
                  </a:cubicBezTo>
                  <a:cubicBezTo>
                    <a:pt x="90" y="137"/>
                    <a:pt x="90" y="137"/>
                    <a:pt x="90" y="137"/>
                  </a:cubicBezTo>
                  <a:cubicBezTo>
                    <a:pt x="90" y="137"/>
                    <a:pt x="90" y="137"/>
                    <a:pt x="90" y="137"/>
                  </a:cubicBezTo>
                  <a:cubicBezTo>
                    <a:pt x="90" y="138"/>
                    <a:pt x="90" y="138"/>
                    <a:pt x="90" y="138"/>
                  </a:cubicBezTo>
                  <a:cubicBezTo>
                    <a:pt x="91" y="138"/>
                    <a:pt x="91" y="138"/>
                    <a:pt x="91" y="138"/>
                  </a:cubicBezTo>
                  <a:cubicBezTo>
                    <a:pt x="91" y="138"/>
                    <a:pt x="91" y="138"/>
                    <a:pt x="91" y="138"/>
                  </a:cubicBezTo>
                  <a:cubicBezTo>
                    <a:pt x="91" y="139"/>
                    <a:pt x="91" y="139"/>
                    <a:pt x="91" y="139"/>
                  </a:cubicBezTo>
                  <a:cubicBezTo>
                    <a:pt x="91" y="139"/>
                    <a:pt x="91" y="140"/>
                    <a:pt x="90" y="140"/>
                  </a:cubicBezTo>
                  <a:cubicBezTo>
                    <a:pt x="90" y="141"/>
                    <a:pt x="90" y="141"/>
                    <a:pt x="90" y="141"/>
                  </a:cubicBezTo>
                  <a:cubicBezTo>
                    <a:pt x="90" y="141"/>
                    <a:pt x="90" y="141"/>
                    <a:pt x="90" y="141"/>
                  </a:cubicBezTo>
                  <a:cubicBezTo>
                    <a:pt x="90" y="141"/>
                    <a:pt x="90" y="141"/>
                    <a:pt x="90" y="141"/>
                  </a:cubicBezTo>
                  <a:cubicBezTo>
                    <a:pt x="90" y="142"/>
                    <a:pt x="90" y="142"/>
                    <a:pt x="90" y="142"/>
                  </a:cubicBezTo>
                  <a:cubicBezTo>
                    <a:pt x="90" y="142"/>
                    <a:pt x="90" y="142"/>
                    <a:pt x="90" y="142"/>
                  </a:cubicBezTo>
                  <a:cubicBezTo>
                    <a:pt x="90" y="142"/>
                    <a:pt x="90" y="142"/>
                    <a:pt x="90" y="142"/>
                  </a:cubicBezTo>
                  <a:cubicBezTo>
                    <a:pt x="91" y="143"/>
                    <a:pt x="91" y="143"/>
                    <a:pt x="91" y="143"/>
                  </a:cubicBezTo>
                  <a:cubicBezTo>
                    <a:pt x="91" y="143"/>
                    <a:pt x="91" y="143"/>
                    <a:pt x="91" y="143"/>
                  </a:cubicBezTo>
                  <a:cubicBezTo>
                    <a:pt x="91" y="142"/>
                    <a:pt x="91" y="142"/>
                    <a:pt x="91" y="142"/>
                  </a:cubicBezTo>
                  <a:cubicBezTo>
                    <a:pt x="91" y="142"/>
                    <a:pt x="91" y="142"/>
                    <a:pt x="91" y="141"/>
                  </a:cubicBezTo>
                  <a:cubicBezTo>
                    <a:pt x="92" y="141"/>
                    <a:pt x="92" y="141"/>
                    <a:pt x="92" y="141"/>
                  </a:cubicBezTo>
                  <a:cubicBezTo>
                    <a:pt x="93" y="140"/>
                    <a:pt x="93" y="140"/>
                    <a:pt x="93" y="140"/>
                  </a:cubicBezTo>
                  <a:cubicBezTo>
                    <a:pt x="93" y="141"/>
                    <a:pt x="93" y="141"/>
                    <a:pt x="93" y="141"/>
                  </a:cubicBezTo>
                  <a:cubicBezTo>
                    <a:pt x="94" y="140"/>
                    <a:pt x="94" y="140"/>
                    <a:pt x="94" y="140"/>
                  </a:cubicBezTo>
                  <a:cubicBezTo>
                    <a:pt x="95" y="140"/>
                    <a:pt x="95" y="140"/>
                    <a:pt x="95" y="141"/>
                  </a:cubicBezTo>
                  <a:cubicBezTo>
                    <a:pt x="95" y="141"/>
                    <a:pt x="95" y="141"/>
                    <a:pt x="95" y="141"/>
                  </a:cubicBezTo>
                  <a:cubicBezTo>
                    <a:pt x="95" y="141"/>
                    <a:pt x="95" y="141"/>
                    <a:pt x="95" y="141"/>
                  </a:cubicBezTo>
                  <a:cubicBezTo>
                    <a:pt x="95" y="141"/>
                    <a:pt x="95" y="141"/>
                    <a:pt x="95" y="141"/>
                  </a:cubicBezTo>
                  <a:cubicBezTo>
                    <a:pt x="95" y="141"/>
                    <a:pt x="95" y="141"/>
                    <a:pt x="95" y="141"/>
                  </a:cubicBezTo>
                  <a:cubicBezTo>
                    <a:pt x="95" y="141"/>
                    <a:pt x="95" y="141"/>
                    <a:pt x="95" y="141"/>
                  </a:cubicBezTo>
                  <a:cubicBezTo>
                    <a:pt x="95" y="141"/>
                    <a:pt x="95" y="141"/>
                    <a:pt x="95" y="141"/>
                  </a:cubicBezTo>
                  <a:cubicBezTo>
                    <a:pt x="95" y="141"/>
                    <a:pt x="95" y="141"/>
                    <a:pt x="95" y="141"/>
                  </a:cubicBezTo>
                  <a:cubicBezTo>
                    <a:pt x="95" y="141"/>
                    <a:pt x="95" y="141"/>
                    <a:pt x="95" y="141"/>
                  </a:cubicBezTo>
                  <a:cubicBezTo>
                    <a:pt x="96" y="141"/>
                    <a:pt x="96" y="141"/>
                    <a:pt x="96" y="141"/>
                  </a:cubicBezTo>
                  <a:cubicBezTo>
                    <a:pt x="96" y="141"/>
                    <a:pt x="96" y="141"/>
                    <a:pt x="96" y="141"/>
                  </a:cubicBezTo>
                  <a:cubicBezTo>
                    <a:pt x="97" y="140"/>
                    <a:pt x="97" y="140"/>
                    <a:pt x="97" y="140"/>
                  </a:cubicBezTo>
                  <a:cubicBezTo>
                    <a:pt x="97" y="140"/>
                    <a:pt x="97" y="140"/>
                    <a:pt x="97" y="140"/>
                  </a:cubicBezTo>
                  <a:cubicBezTo>
                    <a:pt x="98" y="139"/>
                    <a:pt x="98" y="139"/>
                    <a:pt x="98" y="139"/>
                  </a:cubicBezTo>
                  <a:cubicBezTo>
                    <a:pt x="98" y="139"/>
                    <a:pt x="98" y="139"/>
                    <a:pt x="98" y="139"/>
                  </a:cubicBezTo>
                  <a:cubicBezTo>
                    <a:pt x="98" y="139"/>
                    <a:pt x="98" y="139"/>
                    <a:pt x="98" y="139"/>
                  </a:cubicBezTo>
                  <a:cubicBezTo>
                    <a:pt x="97" y="139"/>
                    <a:pt x="97" y="139"/>
                    <a:pt x="97" y="139"/>
                  </a:cubicBezTo>
                  <a:cubicBezTo>
                    <a:pt x="97" y="139"/>
                    <a:pt x="97" y="139"/>
                    <a:pt x="97" y="139"/>
                  </a:cubicBezTo>
                  <a:cubicBezTo>
                    <a:pt x="97" y="138"/>
                    <a:pt x="97" y="138"/>
                    <a:pt x="97" y="138"/>
                  </a:cubicBezTo>
                  <a:cubicBezTo>
                    <a:pt x="96" y="138"/>
                    <a:pt x="96" y="138"/>
                    <a:pt x="96" y="138"/>
                  </a:cubicBezTo>
                  <a:cubicBezTo>
                    <a:pt x="96" y="138"/>
                    <a:pt x="96" y="138"/>
                    <a:pt x="96" y="138"/>
                  </a:cubicBezTo>
                  <a:cubicBezTo>
                    <a:pt x="96" y="139"/>
                    <a:pt x="96" y="139"/>
                    <a:pt x="96" y="139"/>
                  </a:cubicBezTo>
                  <a:cubicBezTo>
                    <a:pt x="96" y="139"/>
                    <a:pt x="96" y="139"/>
                    <a:pt x="96" y="139"/>
                  </a:cubicBezTo>
                  <a:cubicBezTo>
                    <a:pt x="97" y="140"/>
                    <a:pt x="97" y="140"/>
                    <a:pt x="97" y="140"/>
                  </a:cubicBezTo>
                  <a:cubicBezTo>
                    <a:pt x="96" y="140"/>
                    <a:pt x="96" y="140"/>
                    <a:pt x="96" y="140"/>
                  </a:cubicBezTo>
                  <a:cubicBezTo>
                    <a:pt x="96" y="140"/>
                    <a:pt x="96" y="140"/>
                    <a:pt x="96" y="140"/>
                  </a:cubicBezTo>
                  <a:cubicBezTo>
                    <a:pt x="96" y="140"/>
                    <a:pt x="96" y="140"/>
                    <a:pt x="96" y="140"/>
                  </a:cubicBezTo>
                  <a:cubicBezTo>
                    <a:pt x="95" y="139"/>
                    <a:pt x="96" y="139"/>
                    <a:pt x="95" y="139"/>
                  </a:cubicBezTo>
                  <a:cubicBezTo>
                    <a:pt x="95" y="139"/>
                    <a:pt x="95" y="139"/>
                    <a:pt x="95" y="139"/>
                  </a:cubicBezTo>
                  <a:cubicBezTo>
                    <a:pt x="95" y="139"/>
                    <a:pt x="95" y="139"/>
                    <a:pt x="95" y="139"/>
                  </a:cubicBezTo>
                  <a:cubicBezTo>
                    <a:pt x="95" y="138"/>
                    <a:pt x="95" y="138"/>
                    <a:pt x="95" y="138"/>
                  </a:cubicBezTo>
                  <a:cubicBezTo>
                    <a:pt x="95" y="138"/>
                    <a:pt x="95" y="138"/>
                    <a:pt x="95" y="138"/>
                  </a:cubicBezTo>
                  <a:cubicBezTo>
                    <a:pt x="95" y="137"/>
                    <a:pt x="95" y="137"/>
                    <a:pt x="95" y="137"/>
                  </a:cubicBezTo>
                  <a:cubicBezTo>
                    <a:pt x="94" y="136"/>
                    <a:pt x="94" y="136"/>
                    <a:pt x="94" y="136"/>
                  </a:cubicBezTo>
                  <a:cubicBezTo>
                    <a:pt x="94" y="136"/>
                    <a:pt x="93" y="137"/>
                    <a:pt x="93" y="137"/>
                  </a:cubicBezTo>
                  <a:cubicBezTo>
                    <a:pt x="92" y="136"/>
                    <a:pt x="92" y="136"/>
                    <a:pt x="92" y="136"/>
                  </a:cubicBezTo>
                  <a:cubicBezTo>
                    <a:pt x="92" y="136"/>
                    <a:pt x="92" y="136"/>
                    <a:pt x="92" y="135"/>
                  </a:cubicBezTo>
                  <a:cubicBezTo>
                    <a:pt x="91" y="136"/>
                    <a:pt x="91" y="136"/>
                    <a:pt x="91" y="136"/>
                  </a:cubicBezTo>
                  <a:cubicBezTo>
                    <a:pt x="91" y="135"/>
                    <a:pt x="91" y="135"/>
                    <a:pt x="90" y="135"/>
                  </a:cubicBezTo>
                  <a:cubicBezTo>
                    <a:pt x="90" y="135"/>
                    <a:pt x="90" y="135"/>
                    <a:pt x="90" y="135"/>
                  </a:cubicBezTo>
                  <a:cubicBezTo>
                    <a:pt x="90" y="135"/>
                    <a:pt x="90" y="135"/>
                    <a:pt x="90" y="135"/>
                  </a:cubicBezTo>
                  <a:lnTo>
                    <a:pt x="90" y="136"/>
                  </a:lnTo>
                  <a:close/>
                  <a:moveTo>
                    <a:pt x="114" y="139"/>
                  </a:moveTo>
                  <a:cubicBezTo>
                    <a:pt x="114" y="139"/>
                    <a:pt x="114" y="139"/>
                    <a:pt x="114" y="139"/>
                  </a:cubicBezTo>
                  <a:cubicBezTo>
                    <a:pt x="114" y="139"/>
                    <a:pt x="114" y="139"/>
                    <a:pt x="114" y="139"/>
                  </a:cubicBezTo>
                  <a:cubicBezTo>
                    <a:pt x="114" y="139"/>
                    <a:pt x="114" y="139"/>
                    <a:pt x="114" y="139"/>
                  </a:cubicBezTo>
                  <a:cubicBezTo>
                    <a:pt x="114" y="139"/>
                    <a:pt x="114" y="139"/>
                    <a:pt x="114" y="139"/>
                  </a:cubicBezTo>
                  <a:cubicBezTo>
                    <a:pt x="114" y="139"/>
                    <a:pt x="114" y="139"/>
                    <a:pt x="114" y="139"/>
                  </a:cubicBezTo>
                  <a:cubicBezTo>
                    <a:pt x="114" y="139"/>
                    <a:pt x="114" y="139"/>
                    <a:pt x="114" y="139"/>
                  </a:cubicBezTo>
                  <a:close/>
                  <a:moveTo>
                    <a:pt x="155" y="80"/>
                  </a:moveTo>
                  <a:cubicBezTo>
                    <a:pt x="155" y="80"/>
                    <a:pt x="155" y="80"/>
                    <a:pt x="155" y="80"/>
                  </a:cubicBezTo>
                  <a:cubicBezTo>
                    <a:pt x="156" y="81"/>
                    <a:pt x="156" y="81"/>
                    <a:pt x="156" y="81"/>
                  </a:cubicBezTo>
                  <a:cubicBezTo>
                    <a:pt x="156" y="81"/>
                    <a:pt x="156" y="81"/>
                    <a:pt x="156" y="81"/>
                  </a:cubicBezTo>
                  <a:lnTo>
                    <a:pt x="155" y="80"/>
                  </a:lnTo>
                  <a:close/>
                  <a:moveTo>
                    <a:pt x="73" y="132"/>
                  </a:moveTo>
                  <a:cubicBezTo>
                    <a:pt x="73" y="132"/>
                    <a:pt x="73" y="132"/>
                    <a:pt x="73" y="132"/>
                  </a:cubicBezTo>
                  <a:cubicBezTo>
                    <a:pt x="73" y="132"/>
                    <a:pt x="73" y="132"/>
                    <a:pt x="73" y="132"/>
                  </a:cubicBezTo>
                  <a:close/>
                  <a:moveTo>
                    <a:pt x="156" y="38"/>
                  </a:moveTo>
                  <a:cubicBezTo>
                    <a:pt x="156" y="38"/>
                    <a:pt x="156" y="38"/>
                    <a:pt x="156" y="38"/>
                  </a:cubicBezTo>
                  <a:cubicBezTo>
                    <a:pt x="156" y="37"/>
                    <a:pt x="156" y="37"/>
                    <a:pt x="156" y="37"/>
                  </a:cubicBezTo>
                  <a:cubicBezTo>
                    <a:pt x="156" y="37"/>
                    <a:pt x="156" y="37"/>
                    <a:pt x="156" y="37"/>
                  </a:cubicBezTo>
                  <a:cubicBezTo>
                    <a:pt x="156" y="37"/>
                    <a:pt x="156" y="37"/>
                    <a:pt x="156" y="37"/>
                  </a:cubicBezTo>
                  <a:cubicBezTo>
                    <a:pt x="156" y="38"/>
                    <a:pt x="156" y="38"/>
                    <a:pt x="156" y="38"/>
                  </a:cubicBezTo>
                  <a:cubicBezTo>
                    <a:pt x="156" y="38"/>
                    <a:pt x="156" y="38"/>
                    <a:pt x="156" y="38"/>
                  </a:cubicBezTo>
                  <a:cubicBezTo>
                    <a:pt x="156" y="38"/>
                    <a:pt x="156" y="38"/>
                    <a:pt x="156" y="38"/>
                  </a:cubicBezTo>
                  <a:close/>
                  <a:moveTo>
                    <a:pt x="155" y="39"/>
                  </a:moveTo>
                  <a:cubicBezTo>
                    <a:pt x="155" y="40"/>
                    <a:pt x="155" y="40"/>
                    <a:pt x="155" y="40"/>
                  </a:cubicBezTo>
                  <a:cubicBezTo>
                    <a:pt x="154" y="40"/>
                    <a:pt x="154" y="40"/>
                    <a:pt x="154" y="40"/>
                  </a:cubicBezTo>
                  <a:cubicBezTo>
                    <a:pt x="154" y="40"/>
                    <a:pt x="154" y="40"/>
                    <a:pt x="154" y="40"/>
                  </a:cubicBezTo>
                  <a:cubicBezTo>
                    <a:pt x="155" y="40"/>
                    <a:pt x="155" y="40"/>
                    <a:pt x="155" y="40"/>
                  </a:cubicBezTo>
                  <a:cubicBezTo>
                    <a:pt x="155" y="40"/>
                    <a:pt x="155" y="40"/>
                    <a:pt x="155" y="40"/>
                  </a:cubicBezTo>
                  <a:cubicBezTo>
                    <a:pt x="156" y="39"/>
                    <a:pt x="156" y="39"/>
                    <a:pt x="156" y="39"/>
                  </a:cubicBezTo>
                  <a:cubicBezTo>
                    <a:pt x="155" y="39"/>
                    <a:pt x="155" y="39"/>
                    <a:pt x="155" y="39"/>
                  </a:cubicBezTo>
                  <a:cubicBezTo>
                    <a:pt x="155" y="39"/>
                    <a:pt x="155" y="39"/>
                    <a:pt x="155" y="39"/>
                  </a:cubicBezTo>
                  <a:cubicBezTo>
                    <a:pt x="155" y="39"/>
                    <a:pt x="155" y="39"/>
                    <a:pt x="155" y="39"/>
                  </a:cubicBezTo>
                  <a:cubicBezTo>
                    <a:pt x="155" y="39"/>
                    <a:pt x="155" y="39"/>
                    <a:pt x="155" y="39"/>
                  </a:cubicBezTo>
                  <a:cubicBezTo>
                    <a:pt x="155" y="39"/>
                    <a:pt x="155" y="39"/>
                    <a:pt x="155" y="39"/>
                  </a:cubicBezTo>
                  <a:cubicBezTo>
                    <a:pt x="155" y="39"/>
                    <a:pt x="155" y="39"/>
                    <a:pt x="155" y="39"/>
                  </a:cubicBezTo>
                  <a:cubicBezTo>
                    <a:pt x="154" y="39"/>
                    <a:pt x="154" y="39"/>
                    <a:pt x="154" y="39"/>
                  </a:cubicBezTo>
                  <a:lnTo>
                    <a:pt x="155" y="39"/>
                  </a:lnTo>
                  <a:close/>
                  <a:moveTo>
                    <a:pt x="440" y="269"/>
                  </a:moveTo>
                  <a:cubicBezTo>
                    <a:pt x="440" y="270"/>
                    <a:pt x="440" y="270"/>
                    <a:pt x="440" y="270"/>
                  </a:cubicBezTo>
                  <a:cubicBezTo>
                    <a:pt x="441" y="271"/>
                    <a:pt x="441" y="271"/>
                    <a:pt x="441" y="271"/>
                  </a:cubicBezTo>
                  <a:cubicBezTo>
                    <a:pt x="441" y="270"/>
                    <a:pt x="441" y="270"/>
                    <a:pt x="441" y="270"/>
                  </a:cubicBezTo>
                  <a:cubicBezTo>
                    <a:pt x="441" y="271"/>
                    <a:pt x="441" y="271"/>
                    <a:pt x="441" y="271"/>
                  </a:cubicBezTo>
                  <a:cubicBezTo>
                    <a:pt x="441" y="271"/>
                    <a:pt x="441" y="271"/>
                    <a:pt x="441" y="271"/>
                  </a:cubicBezTo>
                  <a:cubicBezTo>
                    <a:pt x="441" y="271"/>
                    <a:pt x="441" y="271"/>
                    <a:pt x="441" y="271"/>
                  </a:cubicBezTo>
                  <a:cubicBezTo>
                    <a:pt x="441" y="271"/>
                    <a:pt x="441" y="271"/>
                    <a:pt x="441" y="271"/>
                  </a:cubicBezTo>
                  <a:cubicBezTo>
                    <a:pt x="442" y="271"/>
                    <a:pt x="442" y="271"/>
                    <a:pt x="442" y="271"/>
                  </a:cubicBezTo>
                  <a:cubicBezTo>
                    <a:pt x="442" y="271"/>
                    <a:pt x="442" y="271"/>
                    <a:pt x="442" y="271"/>
                  </a:cubicBezTo>
                  <a:cubicBezTo>
                    <a:pt x="442" y="271"/>
                    <a:pt x="442" y="271"/>
                    <a:pt x="442" y="271"/>
                  </a:cubicBezTo>
                  <a:cubicBezTo>
                    <a:pt x="442" y="271"/>
                    <a:pt x="442" y="271"/>
                    <a:pt x="442" y="271"/>
                  </a:cubicBezTo>
                  <a:cubicBezTo>
                    <a:pt x="442" y="271"/>
                    <a:pt x="442" y="270"/>
                    <a:pt x="442" y="270"/>
                  </a:cubicBezTo>
                  <a:cubicBezTo>
                    <a:pt x="442" y="270"/>
                    <a:pt x="442" y="270"/>
                    <a:pt x="442" y="270"/>
                  </a:cubicBezTo>
                  <a:cubicBezTo>
                    <a:pt x="442" y="270"/>
                    <a:pt x="442" y="270"/>
                    <a:pt x="442" y="270"/>
                  </a:cubicBezTo>
                  <a:cubicBezTo>
                    <a:pt x="441" y="270"/>
                    <a:pt x="441" y="270"/>
                    <a:pt x="441" y="270"/>
                  </a:cubicBezTo>
                  <a:cubicBezTo>
                    <a:pt x="441" y="270"/>
                    <a:pt x="441" y="270"/>
                    <a:pt x="440" y="269"/>
                  </a:cubicBezTo>
                  <a:close/>
                  <a:moveTo>
                    <a:pt x="441" y="268"/>
                  </a:moveTo>
                  <a:cubicBezTo>
                    <a:pt x="441" y="268"/>
                    <a:pt x="441" y="268"/>
                    <a:pt x="441" y="268"/>
                  </a:cubicBezTo>
                  <a:cubicBezTo>
                    <a:pt x="441" y="268"/>
                    <a:pt x="441" y="268"/>
                    <a:pt x="441" y="268"/>
                  </a:cubicBezTo>
                  <a:close/>
                  <a:moveTo>
                    <a:pt x="442" y="273"/>
                  </a:moveTo>
                  <a:cubicBezTo>
                    <a:pt x="442" y="274"/>
                    <a:pt x="442" y="274"/>
                    <a:pt x="442" y="274"/>
                  </a:cubicBezTo>
                  <a:cubicBezTo>
                    <a:pt x="443" y="273"/>
                    <a:pt x="443" y="273"/>
                    <a:pt x="443" y="273"/>
                  </a:cubicBezTo>
                  <a:cubicBezTo>
                    <a:pt x="443" y="274"/>
                    <a:pt x="443" y="274"/>
                    <a:pt x="443" y="274"/>
                  </a:cubicBezTo>
                  <a:cubicBezTo>
                    <a:pt x="442" y="273"/>
                    <a:pt x="442" y="273"/>
                    <a:pt x="442" y="273"/>
                  </a:cubicBezTo>
                  <a:close/>
                  <a:moveTo>
                    <a:pt x="442" y="272"/>
                  </a:moveTo>
                  <a:cubicBezTo>
                    <a:pt x="442" y="272"/>
                    <a:pt x="442" y="272"/>
                    <a:pt x="442" y="272"/>
                  </a:cubicBezTo>
                  <a:cubicBezTo>
                    <a:pt x="442" y="272"/>
                    <a:pt x="442" y="272"/>
                    <a:pt x="442" y="272"/>
                  </a:cubicBezTo>
                  <a:cubicBezTo>
                    <a:pt x="443" y="273"/>
                    <a:pt x="443" y="273"/>
                    <a:pt x="443" y="273"/>
                  </a:cubicBezTo>
                  <a:cubicBezTo>
                    <a:pt x="443" y="273"/>
                    <a:pt x="443" y="273"/>
                    <a:pt x="443" y="273"/>
                  </a:cubicBezTo>
                  <a:cubicBezTo>
                    <a:pt x="443" y="272"/>
                    <a:pt x="443" y="272"/>
                    <a:pt x="443" y="272"/>
                  </a:cubicBezTo>
                  <a:cubicBezTo>
                    <a:pt x="442" y="272"/>
                    <a:pt x="442" y="272"/>
                    <a:pt x="442" y="272"/>
                  </a:cubicBezTo>
                  <a:close/>
                  <a:moveTo>
                    <a:pt x="153" y="76"/>
                  </a:moveTo>
                  <a:cubicBezTo>
                    <a:pt x="153" y="76"/>
                    <a:pt x="153" y="76"/>
                    <a:pt x="153" y="76"/>
                  </a:cubicBezTo>
                  <a:cubicBezTo>
                    <a:pt x="153" y="76"/>
                    <a:pt x="153" y="76"/>
                    <a:pt x="153" y="76"/>
                  </a:cubicBezTo>
                  <a:cubicBezTo>
                    <a:pt x="153" y="76"/>
                    <a:pt x="153" y="76"/>
                    <a:pt x="153" y="76"/>
                  </a:cubicBezTo>
                  <a:cubicBezTo>
                    <a:pt x="153" y="76"/>
                    <a:pt x="153" y="76"/>
                    <a:pt x="153" y="76"/>
                  </a:cubicBezTo>
                  <a:cubicBezTo>
                    <a:pt x="153" y="76"/>
                    <a:pt x="153" y="76"/>
                    <a:pt x="153" y="76"/>
                  </a:cubicBezTo>
                  <a:cubicBezTo>
                    <a:pt x="153" y="76"/>
                    <a:pt x="153" y="76"/>
                    <a:pt x="153" y="76"/>
                  </a:cubicBezTo>
                  <a:close/>
                  <a:moveTo>
                    <a:pt x="131" y="148"/>
                  </a:moveTo>
                  <a:cubicBezTo>
                    <a:pt x="131" y="148"/>
                    <a:pt x="131" y="148"/>
                    <a:pt x="131" y="148"/>
                  </a:cubicBezTo>
                  <a:cubicBezTo>
                    <a:pt x="131" y="148"/>
                    <a:pt x="131" y="148"/>
                    <a:pt x="131" y="148"/>
                  </a:cubicBezTo>
                  <a:cubicBezTo>
                    <a:pt x="131" y="148"/>
                    <a:pt x="131" y="148"/>
                    <a:pt x="131" y="148"/>
                  </a:cubicBezTo>
                  <a:cubicBezTo>
                    <a:pt x="131" y="148"/>
                    <a:pt x="131" y="148"/>
                    <a:pt x="131" y="148"/>
                  </a:cubicBezTo>
                  <a:close/>
                  <a:moveTo>
                    <a:pt x="154" y="125"/>
                  </a:moveTo>
                  <a:cubicBezTo>
                    <a:pt x="154" y="125"/>
                    <a:pt x="154" y="125"/>
                    <a:pt x="154" y="125"/>
                  </a:cubicBezTo>
                  <a:cubicBezTo>
                    <a:pt x="154" y="125"/>
                    <a:pt x="154" y="125"/>
                    <a:pt x="154" y="125"/>
                  </a:cubicBezTo>
                  <a:cubicBezTo>
                    <a:pt x="154" y="125"/>
                    <a:pt x="154" y="125"/>
                    <a:pt x="154" y="125"/>
                  </a:cubicBezTo>
                  <a:close/>
                  <a:moveTo>
                    <a:pt x="282" y="416"/>
                  </a:moveTo>
                  <a:cubicBezTo>
                    <a:pt x="282" y="416"/>
                    <a:pt x="282" y="416"/>
                    <a:pt x="282" y="416"/>
                  </a:cubicBezTo>
                  <a:cubicBezTo>
                    <a:pt x="281" y="417"/>
                    <a:pt x="281" y="417"/>
                    <a:pt x="281" y="417"/>
                  </a:cubicBezTo>
                  <a:cubicBezTo>
                    <a:pt x="281" y="417"/>
                    <a:pt x="281" y="417"/>
                    <a:pt x="281" y="417"/>
                  </a:cubicBezTo>
                  <a:cubicBezTo>
                    <a:pt x="283" y="416"/>
                    <a:pt x="283" y="416"/>
                    <a:pt x="283" y="416"/>
                  </a:cubicBezTo>
                  <a:cubicBezTo>
                    <a:pt x="283" y="416"/>
                    <a:pt x="283" y="416"/>
                    <a:pt x="283" y="416"/>
                  </a:cubicBezTo>
                  <a:cubicBezTo>
                    <a:pt x="282" y="416"/>
                    <a:pt x="282" y="416"/>
                    <a:pt x="282" y="416"/>
                  </a:cubicBezTo>
                  <a:close/>
                  <a:moveTo>
                    <a:pt x="153" y="75"/>
                  </a:moveTo>
                  <a:cubicBezTo>
                    <a:pt x="153" y="75"/>
                    <a:pt x="153" y="75"/>
                    <a:pt x="153" y="75"/>
                  </a:cubicBezTo>
                  <a:cubicBezTo>
                    <a:pt x="153" y="75"/>
                    <a:pt x="153" y="74"/>
                    <a:pt x="153" y="74"/>
                  </a:cubicBezTo>
                  <a:cubicBezTo>
                    <a:pt x="153" y="74"/>
                    <a:pt x="153" y="74"/>
                    <a:pt x="153" y="74"/>
                  </a:cubicBezTo>
                  <a:cubicBezTo>
                    <a:pt x="152" y="73"/>
                    <a:pt x="152" y="73"/>
                    <a:pt x="152" y="73"/>
                  </a:cubicBezTo>
                  <a:cubicBezTo>
                    <a:pt x="152" y="73"/>
                    <a:pt x="152" y="73"/>
                    <a:pt x="152" y="73"/>
                  </a:cubicBezTo>
                  <a:cubicBezTo>
                    <a:pt x="152" y="74"/>
                    <a:pt x="152" y="75"/>
                    <a:pt x="153" y="75"/>
                  </a:cubicBezTo>
                  <a:close/>
                  <a:moveTo>
                    <a:pt x="154" y="61"/>
                  </a:moveTo>
                  <a:cubicBezTo>
                    <a:pt x="154" y="62"/>
                    <a:pt x="154" y="62"/>
                    <a:pt x="154" y="62"/>
                  </a:cubicBezTo>
                  <a:cubicBezTo>
                    <a:pt x="153" y="62"/>
                    <a:pt x="153" y="62"/>
                    <a:pt x="153" y="62"/>
                  </a:cubicBezTo>
                  <a:cubicBezTo>
                    <a:pt x="154" y="62"/>
                    <a:pt x="154" y="62"/>
                    <a:pt x="154" y="62"/>
                  </a:cubicBezTo>
                  <a:cubicBezTo>
                    <a:pt x="154" y="61"/>
                    <a:pt x="154" y="61"/>
                    <a:pt x="154" y="61"/>
                  </a:cubicBezTo>
                  <a:cubicBezTo>
                    <a:pt x="154" y="61"/>
                    <a:pt x="155" y="61"/>
                    <a:pt x="154" y="61"/>
                  </a:cubicBezTo>
                  <a:close/>
                  <a:moveTo>
                    <a:pt x="152" y="73"/>
                  </a:moveTo>
                  <a:cubicBezTo>
                    <a:pt x="153" y="72"/>
                    <a:pt x="152" y="72"/>
                    <a:pt x="153" y="71"/>
                  </a:cubicBezTo>
                  <a:cubicBezTo>
                    <a:pt x="153" y="71"/>
                    <a:pt x="153" y="71"/>
                    <a:pt x="153" y="71"/>
                  </a:cubicBezTo>
                  <a:cubicBezTo>
                    <a:pt x="153" y="71"/>
                    <a:pt x="153" y="71"/>
                    <a:pt x="153" y="71"/>
                  </a:cubicBezTo>
                  <a:cubicBezTo>
                    <a:pt x="153" y="71"/>
                    <a:pt x="153" y="71"/>
                    <a:pt x="153" y="71"/>
                  </a:cubicBezTo>
                  <a:cubicBezTo>
                    <a:pt x="152" y="72"/>
                    <a:pt x="152" y="72"/>
                    <a:pt x="152" y="72"/>
                  </a:cubicBezTo>
                  <a:cubicBezTo>
                    <a:pt x="152" y="72"/>
                    <a:pt x="152" y="73"/>
                    <a:pt x="152" y="73"/>
                  </a:cubicBezTo>
                  <a:close/>
                  <a:moveTo>
                    <a:pt x="153" y="54"/>
                  </a:moveTo>
                  <a:cubicBezTo>
                    <a:pt x="153" y="54"/>
                    <a:pt x="153" y="54"/>
                    <a:pt x="153" y="54"/>
                  </a:cubicBezTo>
                  <a:cubicBezTo>
                    <a:pt x="153" y="54"/>
                    <a:pt x="153" y="54"/>
                    <a:pt x="153" y="54"/>
                  </a:cubicBezTo>
                  <a:cubicBezTo>
                    <a:pt x="153" y="54"/>
                    <a:pt x="153" y="54"/>
                    <a:pt x="153" y="54"/>
                  </a:cubicBezTo>
                  <a:cubicBezTo>
                    <a:pt x="154" y="54"/>
                    <a:pt x="154" y="54"/>
                    <a:pt x="154" y="54"/>
                  </a:cubicBezTo>
                  <a:cubicBezTo>
                    <a:pt x="153" y="53"/>
                    <a:pt x="153" y="53"/>
                    <a:pt x="153" y="53"/>
                  </a:cubicBezTo>
                  <a:cubicBezTo>
                    <a:pt x="153" y="53"/>
                    <a:pt x="153" y="53"/>
                    <a:pt x="153" y="54"/>
                  </a:cubicBezTo>
                  <a:cubicBezTo>
                    <a:pt x="153" y="54"/>
                    <a:pt x="153" y="54"/>
                    <a:pt x="153" y="54"/>
                  </a:cubicBezTo>
                  <a:close/>
                  <a:moveTo>
                    <a:pt x="150" y="133"/>
                  </a:moveTo>
                  <a:cubicBezTo>
                    <a:pt x="150" y="133"/>
                    <a:pt x="150" y="133"/>
                    <a:pt x="150" y="133"/>
                  </a:cubicBezTo>
                  <a:cubicBezTo>
                    <a:pt x="150" y="134"/>
                    <a:pt x="150" y="134"/>
                    <a:pt x="150" y="134"/>
                  </a:cubicBezTo>
                  <a:cubicBezTo>
                    <a:pt x="151" y="135"/>
                    <a:pt x="151" y="135"/>
                    <a:pt x="151" y="135"/>
                  </a:cubicBezTo>
                  <a:cubicBezTo>
                    <a:pt x="151" y="134"/>
                    <a:pt x="151" y="134"/>
                    <a:pt x="151" y="134"/>
                  </a:cubicBezTo>
                  <a:cubicBezTo>
                    <a:pt x="151" y="135"/>
                    <a:pt x="151" y="135"/>
                    <a:pt x="151" y="135"/>
                  </a:cubicBezTo>
                  <a:cubicBezTo>
                    <a:pt x="151" y="134"/>
                    <a:pt x="151" y="134"/>
                    <a:pt x="151" y="134"/>
                  </a:cubicBezTo>
                  <a:cubicBezTo>
                    <a:pt x="152" y="134"/>
                    <a:pt x="152" y="134"/>
                    <a:pt x="152" y="134"/>
                  </a:cubicBezTo>
                  <a:cubicBezTo>
                    <a:pt x="152" y="134"/>
                    <a:pt x="152" y="134"/>
                    <a:pt x="152" y="134"/>
                  </a:cubicBezTo>
                  <a:cubicBezTo>
                    <a:pt x="152" y="134"/>
                    <a:pt x="152" y="134"/>
                    <a:pt x="152" y="134"/>
                  </a:cubicBezTo>
                  <a:cubicBezTo>
                    <a:pt x="152" y="134"/>
                    <a:pt x="152" y="134"/>
                    <a:pt x="152" y="134"/>
                  </a:cubicBezTo>
                  <a:cubicBezTo>
                    <a:pt x="152" y="134"/>
                    <a:pt x="152" y="134"/>
                    <a:pt x="152" y="134"/>
                  </a:cubicBezTo>
                  <a:cubicBezTo>
                    <a:pt x="152" y="134"/>
                    <a:pt x="152" y="134"/>
                    <a:pt x="152" y="134"/>
                  </a:cubicBezTo>
                  <a:cubicBezTo>
                    <a:pt x="153" y="134"/>
                    <a:pt x="153" y="134"/>
                    <a:pt x="153" y="134"/>
                  </a:cubicBezTo>
                  <a:cubicBezTo>
                    <a:pt x="153" y="134"/>
                    <a:pt x="153" y="134"/>
                    <a:pt x="153" y="134"/>
                  </a:cubicBezTo>
                  <a:cubicBezTo>
                    <a:pt x="153" y="133"/>
                    <a:pt x="153" y="133"/>
                    <a:pt x="153" y="133"/>
                  </a:cubicBezTo>
                  <a:cubicBezTo>
                    <a:pt x="153" y="133"/>
                    <a:pt x="153" y="133"/>
                    <a:pt x="153" y="133"/>
                  </a:cubicBezTo>
                  <a:cubicBezTo>
                    <a:pt x="154" y="133"/>
                    <a:pt x="154" y="133"/>
                    <a:pt x="154" y="133"/>
                  </a:cubicBezTo>
                  <a:cubicBezTo>
                    <a:pt x="155" y="132"/>
                    <a:pt x="155" y="132"/>
                    <a:pt x="155" y="132"/>
                  </a:cubicBezTo>
                  <a:cubicBezTo>
                    <a:pt x="155" y="133"/>
                    <a:pt x="155" y="133"/>
                    <a:pt x="155" y="133"/>
                  </a:cubicBezTo>
                  <a:cubicBezTo>
                    <a:pt x="155" y="133"/>
                    <a:pt x="155" y="133"/>
                    <a:pt x="155" y="133"/>
                  </a:cubicBezTo>
                  <a:cubicBezTo>
                    <a:pt x="155" y="133"/>
                    <a:pt x="155" y="133"/>
                    <a:pt x="155" y="133"/>
                  </a:cubicBezTo>
                  <a:cubicBezTo>
                    <a:pt x="156" y="133"/>
                    <a:pt x="156" y="133"/>
                    <a:pt x="156" y="133"/>
                  </a:cubicBezTo>
                  <a:cubicBezTo>
                    <a:pt x="156" y="132"/>
                    <a:pt x="156" y="132"/>
                    <a:pt x="156" y="132"/>
                  </a:cubicBezTo>
                  <a:cubicBezTo>
                    <a:pt x="156" y="132"/>
                    <a:pt x="156" y="132"/>
                    <a:pt x="156" y="132"/>
                  </a:cubicBezTo>
                  <a:cubicBezTo>
                    <a:pt x="156" y="132"/>
                    <a:pt x="156" y="132"/>
                    <a:pt x="156" y="132"/>
                  </a:cubicBezTo>
                  <a:cubicBezTo>
                    <a:pt x="156" y="132"/>
                    <a:pt x="156" y="132"/>
                    <a:pt x="156" y="132"/>
                  </a:cubicBezTo>
                  <a:cubicBezTo>
                    <a:pt x="156" y="132"/>
                    <a:pt x="156" y="132"/>
                    <a:pt x="156" y="132"/>
                  </a:cubicBezTo>
                  <a:cubicBezTo>
                    <a:pt x="157" y="131"/>
                    <a:pt x="157" y="131"/>
                    <a:pt x="157" y="131"/>
                  </a:cubicBezTo>
                  <a:cubicBezTo>
                    <a:pt x="156" y="131"/>
                    <a:pt x="157" y="131"/>
                    <a:pt x="157" y="131"/>
                  </a:cubicBezTo>
                  <a:cubicBezTo>
                    <a:pt x="156" y="131"/>
                    <a:pt x="156" y="131"/>
                    <a:pt x="156" y="131"/>
                  </a:cubicBezTo>
                  <a:cubicBezTo>
                    <a:pt x="156" y="130"/>
                    <a:pt x="156" y="130"/>
                    <a:pt x="156" y="130"/>
                  </a:cubicBezTo>
                  <a:cubicBezTo>
                    <a:pt x="156" y="130"/>
                    <a:pt x="156" y="130"/>
                    <a:pt x="156" y="130"/>
                  </a:cubicBezTo>
                  <a:cubicBezTo>
                    <a:pt x="157" y="130"/>
                    <a:pt x="157" y="130"/>
                    <a:pt x="157" y="130"/>
                  </a:cubicBezTo>
                  <a:cubicBezTo>
                    <a:pt x="157" y="130"/>
                    <a:pt x="157" y="130"/>
                    <a:pt x="157" y="130"/>
                  </a:cubicBezTo>
                  <a:cubicBezTo>
                    <a:pt x="157" y="129"/>
                    <a:pt x="157" y="129"/>
                    <a:pt x="157" y="129"/>
                  </a:cubicBezTo>
                  <a:cubicBezTo>
                    <a:pt x="157" y="129"/>
                    <a:pt x="157" y="129"/>
                    <a:pt x="157" y="129"/>
                  </a:cubicBezTo>
                  <a:cubicBezTo>
                    <a:pt x="157" y="129"/>
                    <a:pt x="157" y="129"/>
                    <a:pt x="157" y="129"/>
                  </a:cubicBezTo>
                  <a:cubicBezTo>
                    <a:pt x="158" y="129"/>
                    <a:pt x="158" y="129"/>
                    <a:pt x="158" y="129"/>
                  </a:cubicBezTo>
                  <a:cubicBezTo>
                    <a:pt x="157" y="128"/>
                    <a:pt x="157" y="128"/>
                    <a:pt x="157" y="128"/>
                  </a:cubicBezTo>
                  <a:cubicBezTo>
                    <a:pt x="157" y="128"/>
                    <a:pt x="157" y="128"/>
                    <a:pt x="157" y="128"/>
                  </a:cubicBezTo>
                  <a:cubicBezTo>
                    <a:pt x="156" y="127"/>
                    <a:pt x="156" y="127"/>
                    <a:pt x="156" y="127"/>
                  </a:cubicBezTo>
                  <a:cubicBezTo>
                    <a:pt x="156" y="127"/>
                    <a:pt x="156" y="127"/>
                    <a:pt x="156" y="127"/>
                  </a:cubicBezTo>
                  <a:cubicBezTo>
                    <a:pt x="156" y="127"/>
                    <a:pt x="156" y="127"/>
                    <a:pt x="156" y="127"/>
                  </a:cubicBezTo>
                  <a:cubicBezTo>
                    <a:pt x="156" y="126"/>
                    <a:pt x="156" y="126"/>
                    <a:pt x="156" y="126"/>
                  </a:cubicBezTo>
                  <a:cubicBezTo>
                    <a:pt x="156" y="127"/>
                    <a:pt x="156" y="127"/>
                    <a:pt x="156" y="127"/>
                  </a:cubicBezTo>
                  <a:cubicBezTo>
                    <a:pt x="156" y="127"/>
                    <a:pt x="156" y="127"/>
                    <a:pt x="156" y="127"/>
                  </a:cubicBezTo>
                  <a:cubicBezTo>
                    <a:pt x="156" y="127"/>
                    <a:pt x="156" y="127"/>
                    <a:pt x="156" y="127"/>
                  </a:cubicBezTo>
                  <a:cubicBezTo>
                    <a:pt x="155" y="127"/>
                    <a:pt x="155" y="127"/>
                    <a:pt x="155" y="127"/>
                  </a:cubicBezTo>
                  <a:cubicBezTo>
                    <a:pt x="156" y="126"/>
                    <a:pt x="156" y="126"/>
                    <a:pt x="156" y="126"/>
                  </a:cubicBezTo>
                  <a:cubicBezTo>
                    <a:pt x="156" y="126"/>
                    <a:pt x="156" y="126"/>
                    <a:pt x="156" y="126"/>
                  </a:cubicBezTo>
                  <a:cubicBezTo>
                    <a:pt x="156" y="126"/>
                    <a:pt x="156" y="126"/>
                    <a:pt x="156" y="126"/>
                  </a:cubicBezTo>
                  <a:cubicBezTo>
                    <a:pt x="156" y="125"/>
                    <a:pt x="156" y="125"/>
                    <a:pt x="156" y="125"/>
                  </a:cubicBezTo>
                  <a:cubicBezTo>
                    <a:pt x="156" y="125"/>
                    <a:pt x="156" y="125"/>
                    <a:pt x="156" y="124"/>
                  </a:cubicBezTo>
                  <a:cubicBezTo>
                    <a:pt x="156" y="125"/>
                    <a:pt x="156" y="125"/>
                    <a:pt x="156" y="125"/>
                  </a:cubicBezTo>
                  <a:cubicBezTo>
                    <a:pt x="156" y="124"/>
                    <a:pt x="156" y="124"/>
                    <a:pt x="156" y="124"/>
                  </a:cubicBezTo>
                  <a:cubicBezTo>
                    <a:pt x="155" y="125"/>
                    <a:pt x="155" y="125"/>
                    <a:pt x="155" y="125"/>
                  </a:cubicBezTo>
                  <a:cubicBezTo>
                    <a:pt x="155" y="126"/>
                    <a:pt x="155" y="126"/>
                    <a:pt x="155" y="126"/>
                  </a:cubicBezTo>
                  <a:cubicBezTo>
                    <a:pt x="154" y="127"/>
                    <a:pt x="154" y="127"/>
                    <a:pt x="154" y="127"/>
                  </a:cubicBezTo>
                  <a:cubicBezTo>
                    <a:pt x="155" y="127"/>
                    <a:pt x="155" y="127"/>
                    <a:pt x="155" y="127"/>
                  </a:cubicBezTo>
                  <a:cubicBezTo>
                    <a:pt x="155" y="127"/>
                    <a:pt x="155" y="127"/>
                    <a:pt x="155" y="127"/>
                  </a:cubicBezTo>
                  <a:cubicBezTo>
                    <a:pt x="155" y="127"/>
                    <a:pt x="155" y="127"/>
                    <a:pt x="155" y="127"/>
                  </a:cubicBezTo>
                  <a:cubicBezTo>
                    <a:pt x="155" y="127"/>
                    <a:pt x="155" y="127"/>
                    <a:pt x="155" y="127"/>
                  </a:cubicBezTo>
                  <a:cubicBezTo>
                    <a:pt x="155" y="127"/>
                    <a:pt x="155" y="127"/>
                    <a:pt x="155" y="127"/>
                  </a:cubicBezTo>
                  <a:cubicBezTo>
                    <a:pt x="155" y="127"/>
                    <a:pt x="155" y="127"/>
                    <a:pt x="155" y="127"/>
                  </a:cubicBezTo>
                  <a:cubicBezTo>
                    <a:pt x="155" y="128"/>
                    <a:pt x="155" y="128"/>
                    <a:pt x="155" y="128"/>
                  </a:cubicBezTo>
                  <a:cubicBezTo>
                    <a:pt x="155" y="128"/>
                    <a:pt x="155" y="128"/>
                    <a:pt x="155" y="128"/>
                  </a:cubicBezTo>
                  <a:cubicBezTo>
                    <a:pt x="155" y="128"/>
                    <a:pt x="155" y="128"/>
                    <a:pt x="155" y="128"/>
                  </a:cubicBezTo>
                  <a:cubicBezTo>
                    <a:pt x="156" y="128"/>
                    <a:pt x="156" y="128"/>
                    <a:pt x="156" y="128"/>
                  </a:cubicBezTo>
                  <a:cubicBezTo>
                    <a:pt x="156" y="128"/>
                    <a:pt x="156" y="128"/>
                    <a:pt x="156" y="128"/>
                  </a:cubicBezTo>
                  <a:cubicBezTo>
                    <a:pt x="156" y="128"/>
                    <a:pt x="156" y="128"/>
                    <a:pt x="156" y="128"/>
                  </a:cubicBezTo>
                  <a:cubicBezTo>
                    <a:pt x="156" y="129"/>
                    <a:pt x="156" y="129"/>
                    <a:pt x="156" y="129"/>
                  </a:cubicBezTo>
                  <a:cubicBezTo>
                    <a:pt x="156" y="129"/>
                    <a:pt x="156" y="129"/>
                    <a:pt x="156" y="129"/>
                  </a:cubicBezTo>
                  <a:cubicBezTo>
                    <a:pt x="156" y="129"/>
                    <a:pt x="156" y="129"/>
                    <a:pt x="156" y="129"/>
                  </a:cubicBezTo>
                  <a:cubicBezTo>
                    <a:pt x="156" y="129"/>
                    <a:pt x="156" y="129"/>
                    <a:pt x="156" y="129"/>
                  </a:cubicBezTo>
                  <a:cubicBezTo>
                    <a:pt x="155" y="129"/>
                    <a:pt x="155" y="129"/>
                    <a:pt x="155" y="129"/>
                  </a:cubicBezTo>
                  <a:cubicBezTo>
                    <a:pt x="156" y="130"/>
                    <a:pt x="156" y="130"/>
                    <a:pt x="156" y="130"/>
                  </a:cubicBezTo>
                  <a:cubicBezTo>
                    <a:pt x="155" y="130"/>
                    <a:pt x="155" y="130"/>
                    <a:pt x="155" y="130"/>
                  </a:cubicBezTo>
                  <a:cubicBezTo>
                    <a:pt x="155" y="130"/>
                    <a:pt x="155" y="130"/>
                    <a:pt x="155" y="130"/>
                  </a:cubicBezTo>
                  <a:cubicBezTo>
                    <a:pt x="155" y="130"/>
                    <a:pt x="155" y="130"/>
                    <a:pt x="155" y="130"/>
                  </a:cubicBezTo>
                  <a:cubicBezTo>
                    <a:pt x="154" y="131"/>
                    <a:pt x="154" y="131"/>
                    <a:pt x="154" y="131"/>
                  </a:cubicBezTo>
                  <a:cubicBezTo>
                    <a:pt x="153" y="130"/>
                    <a:pt x="153" y="130"/>
                    <a:pt x="153" y="130"/>
                  </a:cubicBezTo>
                  <a:cubicBezTo>
                    <a:pt x="153" y="131"/>
                    <a:pt x="153" y="131"/>
                    <a:pt x="153" y="131"/>
                  </a:cubicBezTo>
                  <a:cubicBezTo>
                    <a:pt x="153" y="131"/>
                    <a:pt x="153" y="131"/>
                    <a:pt x="153" y="131"/>
                  </a:cubicBezTo>
                  <a:cubicBezTo>
                    <a:pt x="153" y="131"/>
                    <a:pt x="153" y="131"/>
                    <a:pt x="153" y="131"/>
                  </a:cubicBezTo>
                  <a:cubicBezTo>
                    <a:pt x="152" y="131"/>
                    <a:pt x="152" y="131"/>
                    <a:pt x="152" y="131"/>
                  </a:cubicBezTo>
                  <a:cubicBezTo>
                    <a:pt x="152" y="131"/>
                    <a:pt x="152" y="131"/>
                    <a:pt x="152" y="131"/>
                  </a:cubicBezTo>
                  <a:cubicBezTo>
                    <a:pt x="151" y="131"/>
                    <a:pt x="151" y="131"/>
                    <a:pt x="151" y="131"/>
                  </a:cubicBezTo>
                  <a:cubicBezTo>
                    <a:pt x="151" y="131"/>
                    <a:pt x="151" y="131"/>
                    <a:pt x="151" y="131"/>
                  </a:cubicBezTo>
                  <a:cubicBezTo>
                    <a:pt x="151" y="131"/>
                    <a:pt x="151" y="131"/>
                    <a:pt x="151" y="131"/>
                  </a:cubicBezTo>
                  <a:cubicBezTo>
                    <a:pt x="151" y="132"/>
                    <a:pt x="151" y="132"/>
                    <a:pt x="151" y="132"/>
                  </a:cubicBezTo>
                  <a:cubicBezTo>
                    <a:pt x="151" y="132"/>
                    <a:pt x="151" y="132"/>
                    <a:pt x="151" y="132"/>
                  </a:cubicBezTo>
                  <a:cubicBezTo>
                    <a:pt x="150" y="132"/>
                    <a:pt x="150" y="132"/>
                    <a:pt x="150" y="132"/>
                  </a:cubicBezTo>
                  <a:cubicBezTo>
                    <a:pt x="150" y="132"/>
                    <a:pt x="150" y="132"/>
                    <a:pt x="150" y="132"/>
                  </a:cubicBezTo>
                  <a:cubicBezTo>
                    <a:pt x="150" y="132"/>
                    <a:pt x="150" y="132"/>
                    <a:pt x="150" y="132"/>
                  </a:cubicBezTo>
                  <a:cubicBezTo>
                    <a:pt x="150" y="133"/>
                    <a:pt x="150" y="133"/>
                    <a:pt x="150" y="133"/>
                  </a:cubicBezTo>
                  <a:cubicBezTo>
                    <a:pt x="150" y="133"/>
                    <a:pt x="150" y="133"/>
                    <a:pt x="150" y="133"/>
                  </a:cubicBezTo>
                  <a:cubicBezTo>
                    <a:pt x="150" y="133"/>
                    <a:pt x="150" y="133"/>
                    <a:pt x="150" y="133"/>
                  </a:cubicBezTo>
                  <a:cubicBezTo>
                    <a:pt x="149" y="133"/>
                    <a:pt x="149" y="133"/>
                    <a:pt x="149" y="133"/>
                  </a:cubicBezTo>
                  <a:cubicBezTo>
                    <a:pt x="149" y="133"/>
                    <a:pt x="149" y="133"/>
                    <a:pt x="149" y="133"/>
                  </a:cubicBezTo>
                  <a:cubicBezTo>
                    <a:pt x="149" y="133"/>
                    <a:pt x="149" y="133"/>
                    <a:pt x="149" y="133"/>
                  </a:cubicBezTo>
                  <a:lnTo>
                    <a:pt x="150" y="133"/>
                  </a:lnTo>
                  <a:close/>
                  <a:moveTo>
                    <a:pt x="148" y="26"/>
                  </a:moveTo>
                  <a:cubicBezTo>
                    <a:pt x="149" y="26"/>
                    <a:pt x="149" y="26"/>
                    <a:pt x="149" y="26"/>
                  </a:cubicBezTo>
                  <a:cubicBezTo>
                    <a:pt x="149" y="26"/>
                    <a:pt x="149" y="26"/>
                    <a:pt x="149" y="26"/>
                  </a:cubicBezTo>
                  <a:cubicBezTo>
                    <a:pt x="148" y="25"/>
                    <a:pt x="148" y="25"/>
                    <a:pt x="148" y="25"/>
                  </a:cubicBezTo>
                  <a:cubicBezTo>
                    <a:pt x="148" y="25"/>
                    <a:pt x="148" y="25"/>
                    <a:pt x="148" y="25"/>
                  </a:cubicBezTo>
                  <a:cubicBezTo>
                    <a:pt x="148" y="24"/>
                    <a:pt x="148" y="24"/>
                    <a:pt x="148" y="24"/>
                  </a:cubicBezTo>
                  <a:cubicBezTo>
                    <a:pt x="147" y="25"/>
                    <a:pt x="147" y="25"/>
                    <a:pt x="147" y="25"/>
                  </a:cubicBezTo>
                  <a:cubicBezTo>
                    <a:pt x="147" y="25"/>
                    <a:pt x="147" y="25"/>
                    <a:pt x="147" y="25"/>
                  </a:cubicBezTo>
                  <a:cubicBezTo>
                    <a:pt x="148" y="26"/>
                    <a:pt x="148" y="26"/>
                    <a:pt x="148" y="26"/>
                  </a:cubicBezTo>
                  <a:close/>
                  <a:moveTo>
                    <a:pt x="146" y="26"/>
                  </a:moveTo>
                  <a:cubicBezTo>
                    <a:pt x="145" y="26"/>
                    <a:pt x="145" y="25"/>
                    <a:pt x="145" y="25"/>
                  </a:cubicBezTo>
                  <a:cubicBezTo>
                    <a:pt x="144" y="25"/>
                    <a:pt x="144" y="25"/>
                    <a:pt x="144" y="25"/>
                  </a:cubicBezTo>
                  <a:cubicBezTo>
                    <a:pt x="143" y="25"/>
                    <a:pt x="143" y="25"/>
                    <a:pt x="143" y="25"/>
                  </a:cubicBezTo>
                  <a:cubicBezTo>
                    <a:pt x="144" y="26"/>
                    <a:pt x="145" y="26"/>
                    <a:pt x="146" y="26"/>
                  </a:cubicBezTo>
                  <a:close/>
                  <a:moveTo>
                    <a:pt x="132" y="136"/>
                  </a:moveTo>
                  <a:cubicBezTo>
                    <a:pt x="132" y="135"/>
                    <a:pt x="132" y="135"/>
                    <a:pt x="132" y="135"/>
                  </a:cubicBezTo>
                  <a:cubicBezTo>
                    <a:pt x="132" y="135"/>
                    <a:pt x="132" y="135"/>
                    <a:pt x="132" y="135"/>
                  </a:cubicBezTo>
                  <a:cubicBezTo>
                    <a:pt x="132" y="135"/>
                    <a:pt x="132" y="135"/>
                    <a:pt x="132" y="135"/>
                  </a:cubicBezTo>
                  <a:cubicBezTo>
                    <a:pt x="131" y="135"/>
                    <a:pt x="131" y="135"/>
                    <a:pt x="131" y="135"/>
                  </a:cubicBezTo>
                  <a:cubicBezTo>
                    <a:pt x="132" y="136"/>
                    <a:pt x="132" y="136"/>
                    <a:pt x="132" y="136"/>
                  </a:cubicBezTo>
                  <a:close/>
                  <a:moveTo>
                    <a:pt x="132" y="137"/>
                  </a:moveTo>
                  <a:cubicBezTo>
                    <a:pt x="133" y="137"/>
                    <a:pt x="133" y="137"/>
                    <a:pt x="133" y="137"/>
                  </a:cubicBezTo>
                  <a:cubicBezTo>
                    <a:pt x="132" y="137"/>
                    <a:pt x="132" y="137"/>
                    <a:pt x="132" y="137"/>
                  </a:cubicBezTo>
                  <a:cubicBezTo>
                    <a:pt x="133" y="136"/>
                    <a:pt x="133" y="136"/>
                    <a:pt x="133" y="136"/>
                  </a:cubicBezTo>
                  <a:cubicBezTo>
                    <a:pt x="132" y="136"/>
                    <a:pt x="132" y="136"/>
                    <a:pt x="132" y="136"/>
                  </a:cubicBezTo>
                  <a:cubicBezTo>
                    <a:pt x="132" y="137"/>
                    <a:pt x="132" y="137"/>
                    <a:pt x="132" y="137"/>
                  </a:cubicBezTo>
                  <a:close/>
                  <a:moveTo>
                    <a:pt x="140" y="141"/>
                  </a:moveTo>
                  <a:cubicBezTo>
                    <a:pt x="141" y="142"/>
                    <a:pt x="140" y="141"/>
                    <a:pt x="141" y="141"/>
                  </a:cubicBezTo>
                  <a:cubicBezTo>
                    <a:pt x="141" y="141"/>
                    <a:pt x="141" y="141"/>
                    <a:pt x="141" y="141"/>
                  </a:cubicBezTo>
                  <a:cubicBezTo>
                    <a:pt x="141" y="141"/>
                    <a:pt x="141" y="141"/>
                    <a:pt x="141" y="141"/>
                  </a:cubicBezTo>
                  <a:cubicBezTo>
                    <a:pt x="141" y="141"/>
                    <a:pt x="141" y="141"/>
                    <a:pt x="141" y="141"/>
                  </a:cubicBezTo>
                  <a:cubicBezTo>
                    <a:pt x="141" y="141"/>
                    <a:pt x="141" y="141"/>
                    <a:pt x="141" y="141"/>
                  </a:cubicBezTo>
                  <a:cubicBezTo>
                    <a:pt x="142" y="141"/>
                    <a:pt x="142" y="141"/>
                    <a:pt x="142" y="141"/>
                  </a:cubicBezTo>
                  <a:cubicBezTo>
                    <a:pt x="142" y="141"/>
                    <a:pt x="142" y="141"/>
                    <a:pt x="142" y="141"/>
                  </a:cubicBezTo>
                  <a:cubicBezTo>
                    <a:pt x="142" y="141"/>
                    <a:pt x="142" y="141"/>
                    <a:pt x="142" y="141"/>
                  </a:cubicBezTo>
                  <a:cubicBezTo>
                    <a:pt x="143" y="141"/>
                    <a:pt x="143" y="141"/>
                    <a:pt x="143" y="141"/>
                  </a:cubicBezTo>
                  <a:cubicBezTo>
                    <a:pt x="143" y="141"/>
                    <a:pt x="143" y="141"/>
                    <a:pt x="143" y="141"/>
                  </a:cubicBezTo>
                  <a:cubicBezTo>
                    <a:pt x="143" y="141"/>
                    <a:pt x="143" y="141"/>
                    <a:pt x="143" y="141"/>
                  </a:cubicBezTo>
                  <a:cubicBezTo>
                    <a:pt x="143" y="141"/>
                    <a:pt x="143" y="141"/>
                    <a:pt x="143" y="141"/>
                  </a:cubicBezTo>
                  <a:cubicBezTo>
                    <a:pt x="144" y="141"/>
                    <a:pt x="144" y="141"/>
                    <a:pt x="144" y="141"/>
                  </a:cubicBezTo>
                  <a:cubicBezTo>
                    <a:pt x="144" y="141"/>
                    <a:pt x="144" y="141"/>
                    <a:pt x="144" y="141"/>
                  </a:cubicBezTo>
                  <a:cubicBezTo>
                    <a:pt x="144" y="141"/>
                    <a:pt x="144" y="141"/>
                    <a:pt x="144" y="141"/>
                  </a:cubicBezTo>
                  <a:cubicBezTo>
                    <a:pt x="145" y="140"/>
                    <a:pt x="145" y="140"/>
                    <a:pt x="145" y="140"/>
                  </a:cubicBezTo>
                  <a:cubicBezTo>
                    <a:pt x="145" y="139"/>
                    <a:pt x="145" y="139"/>
                    <a:pt x="145" y="138"/>
                  </a:cubicBezTo>
                  <a:cubicBezTo>
                    <a:pt x="145" y="139"/>
                    <a:pt x="145" y="139"/>
                    <a:pt x="145" y="139"/>
                  </a:cubicBezTo>
                  <a:cubicBezTo>
                    <a:pt x="145" y="138"/>
                    <a:pt x="145" y="138"/>
                    <a:pt x="145" y="138"/>
                  </a:cubicBezTo>
                  <a:cubicBezTo>
                    <a:pt x="145" y="139"/>
                    <a:pt x="145" y="139"/>
                    <a:pt x="145" y="139"/>
                  </a:cubicBezTo>
                  <a:cubicBezTo>
                    <a:pt x="144" y="138"/>
                    <a:pt x="144" y="138"/>
                    <a:pt x="144" y="138"/>
                  </a:cubicBezTo>
                  <a:cubicBezTo>
                    <a:pt x="143" y="139"/>
                    <a:pt x="143" y="139"/>
                    <a:pt x="143" y="139"/>
                  </a:cubicBezTo>
                  <a:cubicBezTo>
                    <a:pt x="143" y="139"/>
                    <a:pt x="143" y="139"/>
                    <a:pt x="143" y="139"/>
                  </a:cubicBezTo>
                  <a:cubicBezTo>
                    <a:pt x="143" y="139"/>
                    <a:pt x="143" y="139"/>
                    <a:pt x="143" y="139"/>
                  </a:cubicBezTo>
                  <a:cubicBezTo>
                    <a:pt x="143" y="139"/>
                    <a:pt x="143" y="139"/>
                    <a:pt x="143" y="139"/>
                  </a:cubicBezTo>
                  <a:cubicBezTo>
                    <a:pt x="142" y="139"/>
                    <a:pt x="142" y="139"/>
                    <a:pt x="142" y="139"/>
                  </a:cubicBezTo>
                  <a:cubicBezTo>
                    <a:pt x="142" y="140"/>
                    <a:pt x="141" y="140"/>
                    <a:pt x="140" y="140"/>
                  </a:cubicBezTo>
                  <a:cubicBezTo>
                    <a:pt x="140" y="141"/>
                    <a:pt x="140" y="141"/>
                    <a:pt x="140" y="141"/>
                  </a:cubicBezTo>
                  <a:cubicBezTo>
                    <a:pt x="140" y="141"/>
                    <a:pt x="140" y="141"/>
                    <a:pt x="140" y="141"/>
                  </a:cubicBezTo>
                  <a:close/>
                  <a:moveTo>
                    <a:pt x="153" y="64"/>
                  </a:moveTo>
                  <a:cubicBezTo>
                    <a:pt x="153" y="64"/>
                    <a:pt x="153" y="64"/>
                    <a:pt x="153" y="63"/>
                  </a:cubicBezTo>
                  <a:cubicBezTo>
                    <a:pt x="153" y="63"/>
                    <a:pt x="153" y="63"/>
                    <a:pt x="153" y="63"/>
                  </a:cubicBezTo>
                  <a:cubicBezTo>
                    <a:pt x="153" y="62"/>
                    <a:pt x="153" y="62"/>
                    <a:pt x="153" y="62"/>
                  </a:cubicBezTo>
                  <a:cubicBezTo>
                    <a:pt x="153" y="63"/>
                    <a:pt x="153" y="63"/>
                    <a:pt x="153" y="63"/>
                  </a:cubicBezTo>
                  <a:cubicBezTo>
                    <a:pt x="153" y="64"/>
                    <a:pt x="153" y="64"/>
                    <a:pt x="153" y="64"/>
                  </a:cubicBezTo>
                  <a:close/>
                  <a:moveTo>
                    <a:pt x="151" y="57"/>
                  </a:moveTo>
                  <a:cubicBezTo>
                    <a:pt x="152" y="57"/>
                    <a:pt x="152" y="57"/>
                    <a:pt x="152" y="57"/>
                  </a:cubicBezTo>
                  <a:cubicBezTo>
                    <a:pt x="152" y="57"/>
                    <a:pt x="152" y="57"/>
                    <a:pt x="152" y="57"/>
                  </a:cubicBezTo>
                  <a:cubicBezTo>
                    <a:pt x="152" y="56"/>
                    <a:pt x="152" y="56"/>
                    <a:pt x="152" y="56"/>
                  </a:cubicBezTo>
                  <a:cubicBezTo>
                    <a:pt x="152" y="56"/>
                    <a:pt x="152" y="56"/>
                    <a:pt x="152" y="56"/>
                  </a:cubicBezTo>
                  <a:cubicBezTo>
                    <a:pt x="152" y="56"/>
                    <a:pt x="152" y="56"/>
                    <a:pt x="152" y="56"/>
                  </a:cubicBezTo>
                  <a:cubicBezTo>
                    <a:pt x="152" y="56"/>
                    <a:pt x="152" y="56"/>
                    <a:pt x="152" y="56"/>
                  </a:cubicBezTo>
                  <a:cubicBezTo>
                    <a:pt x="152" y="56"/>
                    <a:pt x="152" y="56"/>
                    <a:pt x="152" y="56"/>
                  </a:cubicBezTo>
                  <a:cubicBezTo>
                    <a:pt x="152" y="55"/>
                    <a:pt x="152" y="55"/>
                    <a:pt x="152" y="55"/>
                  </a:cubicBezTo>
                  <a:cubicBezTo>
                    <a:pt x="152" y="55"/>
                    <a:pt x="152" y="55"/>
                    <a:pt x="152" y="55"/>
                  </a:cubicBezTo>
                  <a:cubicBezTo>
                    <a:pt x="152" y="56"/>
                    <a:pt x="152" y="56"/>
                    <a:pt x="152" y="56"/>
                  </a:cubicBezTo>
                  <a:cubicBezTo>
                    <a:pt x="152" y="56"/>
                    <a:pt x="152" y="56"/>
                    <a:pt x="152" y="56"/>
                  </a:cubicBezTo>
                  <a:cubicBezTo>
                    <a:pt x="152" y="56"/>
                    <a:pt x="152" y="56"/>
                    <a:pt x="152" y="56"/>
                  </a:cubicBezTo>
                  <a:cubicBezTo>
                    <a:pt x="152" y="56"/>
                    <a:pt x="152" y="56"/>
                    <a:pt x="152" y="56"/>
                  </a:cubicBezTo>
                  <a:cubicBezTo>
                    <a:pt x="151" y="57"/>
                    <a:pt x="151" y="57"/>
                    <a:pt x="151" y="57"/>
                  </a:cubicBezTo>
                  <a:close/>
                  <a:moveTo>
                    <a:pt x="153" y="56"/>
                  </a:moveTo>
                  <a:cubicBezTo>
                    <a:pt x="153" y="56"/>
                    <a:pt x="153" y="56"/>
                    <a:pt x="153" y="56"/>
                  </a:cubicBezTo>
                  <a:cubicBezTo>
                    <a:pt x="153" y="57"/>
                    <a:pt x="153" y="57"/>
                    <a:pt x="153" y="57"/>
                  </a:cubicBezTo>
                  <a:cubicBezTo>
                    <a:pt x="153" y="57"/>
                    <a:pt x="153" y="57"/>
                    <a:pt x="153" y="57"/>
                  </a:cubicBezTo>
                  <a:cubicBezTo>
                    <a:pt x="153" y="57"/>
                    <a:pt x="153" y="57"/>
                    <a:pt x="153" y="57"/>
                  </a:cubicBezTo>
                  <a:cubicBezTo>
                    <a:pt x="154" y="58"/>
                    <a:pt x="154" y="58"/>
                    <a:pt x="154" y="58"/>
                  </a:cubicBezTo>
                  <a:cubicBezTo>
                    <a:pt x="154" y="58"/>
                    <a:pt x="154" y="58"/>
                    <a:pt x="154" y="58"/>
                  </a:cubicBezTo>
                  <a:cubicBezTo>
                    <a:pt x="154" y="58"/>
                    <a:pt x="154" y="58"/>
                    <a:pt x="154" y="58"/>
                  </a:cubicBezTo>
                  <a:cubicBezTo>
                    <a:pt x="154" y="57"/>
                    <a:pt x="154" y="57"/>
                    <a:pt x="154" y="57"/>
                  </a:cubicBezTo>
                  <a:cubicBezTo>
                    <a:pt x="154" y="56"/>
                    <a:pt x="154" y="56"/>
                    <a:pt x="153" y="56"/>
                  </a:cubicBezTo>
                  <a:cubicBezTo>
                    <a:pt x="153" y="56"/>
                    <a:pt x="153" y="56"/>
                    <a:pt x="153" y="56"/>
                  </a:cubicBezTo>
                  <a:cubicBezTo>
                    <a:pt x="153" y="56"/>
                    <a:pt x="153" y="56"/>
                    <a:pt x="153" y="56"/>
                  </a:cubicBezTo>
                  <a:close/>
                  <a:moveTo>
                    <a:pt x="152" y="59"/>
                  </a:moveTo>
                  <a:cubicBezTo>
                    <a:pt x="152" y="59"/>
                    <a:pt x="152" y="59"/>
                    <a:pt x="152" y="59"/>
                  </a:cubicBezTo>
                  <a:cubicBezTo>
                    <a:pt x="152" y="59"/>
                    <a:pt x="152" y="59"/>
                    <a:pt x="152" y="59"/>
                  </a:cubicBezTo>
                  <a:cubicBezTo>
                    <a:pt x="152" y="60"/>
                    <a:pt x="152" y="60"/>
                    <a:pt x="152" y="60"/>
                  </a:cubicBezTo>
                  <a:cubicBezTo>
                    <a:pt x="152" y="60"/>
                    <a:pt x="152" y="60"/>
                    <a:pt x="152" y="60"/>
                  </a:cubicBezTo>
                  <a:cubicBezTo>
                    <a:pt x="152" y="60"/>
                    <a:pt x="152" y="60"/>
                    <a:pt x="152" y="60"/>
                  </a:cubicBezTo>
                  <a:cubicBezTo>
                    <a:pt x="152" y="61"/>
                    <a:pt x="152" y="61"/>
                    <a:pt x="152" y="61"/>
                  </a:cubicBezTo>
                  <a:cubicBezTo>
                    <a:pt x="152" y="61"/>
                    <a:pt x="152" y="61"/>
                    <a:pt x="152" y="61"/>
                  </a:cubicBezTo>
                  <a:cubicBezTo>
                    <a:pt x="152" y="61"/>
                    <a:pt x="152" y="61"/>
                    <a:pt x="152" y="61"/>
                  </a:cubicBezTo>
                  <a:cubicBezTo>
                    <a:pt x="152" y="61"/>
                    <a:pt x="152" y="61"/>
                    <a:pt x="152" y="61"/>
                  </a:cubicBezTo>
                  <a:cubicBezTo>
                    <a:pt x="152" y="60"/>
                    <a:pt x="152" y="60"/>
                    <a:pt x="152" y="60"/>
                  </a:cubicBezTo>
                  <a:cubicBezTo>
                    <a:pt x="152" y="60"/>
                    <a:pt x="152" y="60"/>
                    <a:pt x="152" y="60"/>
                  </a:cubicBezTo>
                  <a:cubicBezTo>
                    <a:pt x="152" y="60"/>
                    <a:pt x="152" y="60"/>
                    <a:pt x="152" y="60"/>
                  </a:cubicBezTo>
                  <a:cubicBezTo>
                    <a:pt x="152" y="60"/>
                    <a:pt x="152" y="60"/>
                    <a:pt x="152" y="60"/>
                  </a:cubicBezTo>
                  <a:cubicBezTo>
                    <a:pt x="152" y="60"/>
                    <a:pt x="152" y="60"/>
                    <a:pt x="152" y="60"/>
                  </a:cubicBezTo>
                  <a:cubicBezTo>
                    <a:pt x="152" y="59"/>
                    <a:pt x="152" y="59"/>
                    <a:pt x="152" y="59"/>
                  </a:cubicBezTo>
                  <a:close/>
                  <a:moveTo>
                    <a:pt x="153" y="66"/>
                  </a:moveTo>
                  <a:cubicBezTo>
                    <a:pt x="153" y="67"/>
                    <a:pt x="153" y="67"/>
                    <a:pt x="153" y="67"/>
                  </a:cubicBezTo>
                  <a:cubicBezTo>
                    <a:pt x="152" y="67"/>
                    <a:pt x="152" y="67"/>
                    <a:pt x="152" y="67"/>
                  </a:cubicBezTo>
                  <a:cubicBezTo>
                    <a:pt x="153" y="67"/>
                    <a:pt x="153" y="67"/>
                    <a:pt x="153" y="67"/>
                  </a:cubicBezTo>
                  <a:cubicBezTo>
                    <a:pt x="153" y="68"/>
                    <a:pt x="153" y="68"/>
                    <a:pt x="153" y="68"/>
                  </a:cubicBezTo>
                  <a:cubicBezTo>
                    <a:pt x="152" y="68"/>
                    <a:pt x="152" y="68"/>
                    <a:pt x="152" y="68"/>
                  </a:cubicBezTo>
                  <a:cubicBezTo>
                    <a:pt x="152" y="69"/>
                    <a:pt x="152" y="69"/>
                    <a:pt x="152" y="69"/>
                  </a:cubicBezTo>
                  <a:cubicBezTo>
                    <a:pt x="153" y="68"/>
                    <a:pt x="153" y="68"/>
                    <a:pt x="153" y="68"/>
                  </a:cubicBezTo>
                  <a:cubicBezTo>
                    <a:pt x="153" y="68"/>
                    <a:pt x="153" y="68"/>
                    <a:pt x="153" y="68"/>
                  </a:cubicBezTo>
                  <a:cubicBezTo>
                    <a:pt x="153" y="68"/>
                    <a:pt x="153" y="68"/>
                    <a:pt x="153" y="68"/>
                  </a:cubicBezTo>
                  <a:cubicBezTo>
                    <a:pt x="153" y="68"/>
                    <a:pt x="153" y="68"/>
                    <a:pt x="153" y="68"/>
                  </a:cubicBezTo>
                  <a:cubicBezTo>
                    <a:pt x="153" y="68"/>
                    <a:pt x="153" y="68"/>
                    <a:pt x="153" y="68"/>
                  </a:cubicBezTo>
                  <a:cubicBezTo>
                    <a:pt x="153" y="67"/>
                    <a:pt x="153" y="67"/>
                    <a:pt x="153" y="67"/>
                  </a:cubicBezTo>
                  <a:cubicBezTo>
                    <a:pt x="154" y="67"/>
                    <a:pt x="154" y="67"/>
                    <a:pt x="154" y="67"/>
                  </a:cubicBezTo>
                  <a:cubicBezTo>
                    <a:pt x="154" y="67"/>
                    <a:pt x="154" y="67"/>
                    <a:pt x="154" y="67"/>
                  </a:cubicBezTo>
                  <a:cubicBezTo>
                    <a:pt x="154" y="66"/>
                    <a:pt x="154" y="66"/>
                    <a:pt x="154" y="66"/>
                  </a:cubicBezTo>
                  <a:cubicBezTo>
                    <a:pt x="154" y="66"/>
                    <a:pt x="154" y="66"/>
                    <a:pt x="154" y="66"/>
                  </a:cubicBezTo>
                  <a:cubicBezTo>
                    <a:pt x="154" y="66"/>
                    <a:pt x="154" y="66"/>
                    <a:pt x="154" y="66"/>
                  </a:cubicBezTo>
                  <a:cubicBezTo>
                    <a:pt x="154" y="65"/>
                    <a:pt x="154" y="65"/>
                    <a:pt x="154" y="65"/>
                  </a:cubicBezTo>
                  <a:cubicBezTo>
                    <a:pt x="154" y="65"/>
                    <a:pt x="154" y="65"/>
                    <a:pt x="154" y="65"/>
                  </a:cubicBezTo>
                  <a:cubicBezTo>
                    <a:pt x="154" y="65"/>
                    <a:pt x="154" y="65"/>
                    <a:pt x="154" y="65"/>
                  </a:cubicBezTo>
                  <a:cubicBezTo>
                    <a:pt x="153" y="65"/>
                    <a:pt x="153" y="65"/>
                    <a:pt x="153" y="65"/>
                  </a:cubicBezTo>
                  <a:cubicBezTo>
                    <a:pt x="153" y="65"/>
                    <a:pt x="153" y="65"/>
                    <a:pt x="153" y="65"/>
                  </a:cubicBezTo>
                  <a:cubicBezTo>
                    <a:pt x="153" y="66"/>
                    <a:pt x="153" y="66"/>
                    <a:pt x="153" y="66"/>
                  </a:cubicBezTo>
                  <a:cubicBezTo>
                    <a:pt x="153" y="66"/>
                    <a:pt x="153" y="66"/>
                    <a:pt x="153" y="66"/>
                  </a:cubicBezTo>
                  <a:close/>
                  <a:moveTo>
                    <a:pt x="88" y="134"/>
                  </a:moveTo>
                  <a:cubicBezTo>
                    <a:pt x="88" y="134"/>
                    <a:pt x="88" y="134"/>
                    <a:pt x="88" y="134"/>
                  </a:cubicBezTo>
                  <a:cubicBezTo>
                    <a:pt x="88" y="134"/>
                    <a:pt x="88" y="134"/>
                    <a:pt x="88" y="134"/>
                  </a:cubicBezTo>
                  <a:cubicBezTo>
                    <a:pt x="88" y="134"/>
                    <a:pt x="88" y="134"/>
                    <a:pt x="88" y="134"/>
                  </a:cubicBezTo>
                  <a:cubicBezTo>
                    <a:pt x="88" y="134"/>
                    <a:pt x="88" y="134"/>
                    <a:pt x="88" y="134"/>
                  </a:cubicBezTo>
                  <a:cubicBezTo>
                    <a:pt x="88" y="134"/>
                    <a:pt x="88" y="134"/>
                    <a:pt x="88" y="134"/>
                  </a:cubicBezTo>
                  <a:close/>
                  <a:moveTo>
                    <a:pt x="55" y="204"/>
                  </a:moveTo>
                  <a:cubicBezTo>
                    <a:pt x="55" y="204"/>
                    <a:pt x="55" y="204"/>
                    <a:pt x="55" y="204"/>
                  </a:cubicBezTo>
                  <a:cubicBezTo>
                    <a:pt x="55" y="203"/>
                    <a:pt x="55" y="203"/>
                    <a:pt x="55" y="203"/>
                  </a:cubicBezTo>
                  <a:cubicBezTo>
                    <a:pt x="56" y="204"/>
                    <a:pt x="56" y="204"/>
                    <a:pt x="56" y="204"/>
                  </a:cubicBezTo>
                  <a:cubicBezTo>
                    <a:pt x="56" y="204"/>
                    <a:pt x="56" y="204"/>
                    <a:pt x="56" y="204"/>
                  </a:cubicBezTo>
                  <a:cubicBezTo>
                    <a:pt x="56" y="204"/>
                    <a:pt x="56" y="204"/>
                    <a:pt x="56" y="204"/>
                  </a:cubicBezTo>
                  <a:cubicBezTo>
                    <a:pt x="56" y="204"/>
                    <a:pt x="56" y="204"/>
                    <a:pt x="56" y="204"/>
                  </a:cubicBezTo>
                  <a:cubicBezTo>
                    <a:pt x="56" y="203"/>
                    <a:pt x="56" y="203"/>
                    <a:pt x="56" y="203"/>
                  </a:cubicBezTo>
                  <a:cubicBezTo>
                    <a:pt x="55" y="203"/>
                    <a:pt x="55" y="203"/>
                    <a:pt x="55" y="203"/>
                  </a:cubicBezTo>
                  <a:cubicBezTo>
                    <a:pt x="55" y="203"/>
                    <a:pt x="55" y="203"/>
                    <a:pt x="55" y="203"/>
                  </a:cubicBezTo>
                  <a:cubicBezTo>
                    <a:pt x="55" y="203"/>
                    <a:pt x="55" y="203"/>
                    <a:pt x="55" y="203"/>
                  </a:cubicBezTo>
                  <a:cubicBezTo>
                    <a:pt x="55" y="203"/>
                    <a:pt x="55" y="203"/>
                    <a:pt x="54" y="203"/>
                  </a:cubicBezTo>
                  <a:cubicBezTo>
                    <a:pt x="54" y="203"/>
                    <a:pt x="54" y="203"/>
                    <a:pt x="54" y="203"/>
                  </a:cubicBezTo>
                  <a:cubicBezTo>
                    <a:pt x="54" y="202"/>
                    <a:pt x="54" y="202"/>
                    <a:pt x="54" y="202"/>
                  </a:cubicBezTo>
                  <a:cubicBezTo>
                    <a:pt x="54" y="202"/>
                    <a:pt x="54" y="202"/>
                    <a:pt x="54" y="202"/>
                  </a:cubicBezTo>
                  <a:cubicBezTo>
                    <a:pt x="53" y="202"/>
                    <a:pt x="53" y="202"/>
                    <a:pt x="53" y="202"/>
                  </a:cubicBezTo>
                  <a:cubicBezTo>
                    <a:pt x="53" y="202"/>
                    <a:pt x="53" y="202"/>
                    <a:pt x="53" y="202"/>
                  </a:cubicBezTo>
                  <a:cubicBezTo>
                    <a:pt x="53" y="202"/>
                    <a:pt x="53" y="202"/>
                    <a:pt x="53" y="202"/>
                  </a:cubicBezTo>
                  <a:cubicBezTo>
                    <a:pt x="52" y="202"/>
                    <a:pt x="52" y="202"/>
                    <a:pt x="52" y="202"/>
                  </a:cubicBezTo>
                  <a:cubicBezTo>
                    <a:pt x="53" y="203"/>
                    <a:pt x="53" y="203"/>
                    <a:pt x="53" y="203"/>
                  </a:cubicBezTo>
                  <a:cubicBezTo>
                    <a:pt x="53" y="203"/>
                    <a:pt x="53" y="203"/>
                    <a:pt x="53" y="203"/>
                  </a:cubicBezTo>
                  <a:cubicBezTo>
                    <a:pt x="53" y="204"/>
                    <a:pt x="53" y="204"/>
                    <a:pt x="53" y="204"/>
                  </a:cubicBezTo>
                  <a:cubicBezTo>
                    <a:pt x="53" y="205"/>
                    <a:pt x="53" y="205"/>
                    <a:pt x="53" y="205"/>
                  </a:cubicBezTo>
                  <a:cubicBezTo>
                    <a:pt x="53" y="205"/>
                    <a:pt x="53" y="205"/>
                    <a:pt x="53" y="205"/>
                  </a:cubicBezTo>
                  <a:cubicBezTo>
                    <a:pt x="53" y="205"/>
                    <a:pt x="53" y="205"/>
                    <a:pt x="53" y="205"/>
                  </a:cubicBezTo>
                  <a:cubicBezTo>
                    <a:pt x="53" y="206"/>
                    <a:pt x="54" y="207"/>
                    <a:pt x="55" y="207"/>
                  </a:cubicBezTo>
                  <a:cubicBezTo>
                    <a:pt x="55" y="207"/>
                    <a:pt x="55" y="207"/>
                    <a:pt x="55" y="207"/>
                  </a:cubicBezTo>
                  <a:cubicBezTo>
                    <a:pt x="55" y="207"/>
                    <a:pt x="55" y="207"/>
                    <a:pt x="55" y="207"/>
                  </a:cubicBezTo>
                  <a:cubicBezTo>
                    <a:pt x="56" y="206"/>
                    <a:pt x="56" y="206"/>
                    <a:pt x="56" y="206"/>
                  </a:cubicBezTo>
                  <a:cubicBezTo>
                    <a:pt x="56" y="206"/>
                    <a:pt x="56" y="206"/>
                    <a:pt x="56" y="206"/>
                  </a:cubicBezTo>
                  <a:cubicBezTo>
                    <a:pt x="56" y="206"/>
                    <a:pt x="56" y="206"/>
                    <a:pt x="56" y="206"/>
                  </a:cubicBezTo>
                  <a:cubicBezTo>
                    <a:pt x="56" y="205"/>
                    <a:pt x="56" y="205"/>
                    <a:pt x="56" y="205"/>
                  </a:cubicBezTo>
                  <a:lnTo>
                    <a:pt x="55" y="204"/>
                  </a:lnTo>
                  <a:close/>
                  <a:moveTo>
                    <a:pt x="54" y="198"/>
                  </a:moveTo>
                  <a:cubicBezTo>
                    <a:pt x="54" y="198"/>
                    <a:pt x="54" y="198"/>
                    <a:pt x="54" y="198"/>
                  </a:cubicBezTo>
                  <a:cubicBezTo>
                    <a:pt x="53" y="198"/>
                    <a:pt x="53" y="198"/>
                    <a:pt x="53" y="198"/>
                  </a:cubicBezTo>
                  <a:lnTo>
                    <a:pt x="54" y="198"/>
                  </a:lnTo>
                  <a:close/>
                  <a:moveTo>
                    <a:pt x="55" y="200"/>
                  </a:moveTo>
                  <a:cubicBezTo>
                    <a:pt x="55" y="199"/>
                    <a:pt x="55" y="199"/>
                    <a:pt x="55" y="199"/>
                  </a:cubicBezTo>
                  <a:cubicBezTo>
                    <a:pt x="55" y="199"/>
                    <a:pt x="55" y="199"/>
                    <a:pt x="55" y="199"/>
                  </a:cubicBezTo>
                  <a:cubicBezTo>
                    <a:pt x="55" y="199"/>
                    <a:pt x="55" y="199"/>
                    <a:pt x="55" y="199"/>
                  </a:cubicBezTo>
                  <a:cubicBezTo>
                    <a:pt x="55" y="199"/>
                    <a:pt x="55" y="199"/>
                    <a:pt x="55" y="199"/>
                  </a:cubicBezTo>
                  <a:cubicBezTo>
                    <a:pt x="54" y="200"/>
                    <a:pt x="54" y="200"/>
                    <a:pt x="54" y="200"/>
                  </a:cubicBezTo>
                  <a:cubicBezTo>
                    <a:pt x="55" y="200"/>
                    <a:pt x="55" y="200"/>
                    <a:pt x="55" y="200"/>
                  </a:cubicBezTo>
                  <a:cubicBezTo>
                    <a:pt x="54" y="200"/>
                    <a:pt x="54" y="200"/>
                    <a:pt x="54" y="200"/>
                  </a:cubicBezTo>
                  <a:lnTo>
                    <a:pt x="55" y="200"/>
                  </a:lnTo>
                  <a:close/>
                  <a:moveTo>
                    <a:pt x="54" y="197"/>
                  </a:moveTo>
                  <a:cubicBezTo>
                    <a:pt x="53" y="197"/>
                    <a:pt x="53" y="197"/>
                    <a:pt x="53" y="197"/>
                  </a:cubicBezTo>
                  <a:cubicBezTo>
                    <a:pt x="54" y="197"/>
                    <a:pt x="54" y="197"/>
                    <a:pt x="54" y="197"/>
                  </a:cubicBezTo>
                  <a:cubicBezTo>
                    <a:pt x="54" y="197"/>
                    <a:pt x="54" y="197"/>
                    <a:pt x="54" y="197"/>
                  </a:cubicBezTo>
                  <a:close/>
                  <a:moveTo>
                    <a:pt x="54" y="202"/>
                  </a:moveTo>
                  <a:cubicBezTo>
                    <a:pt x="54" y="202"/>
                    <a:pt x="54" y="202"/>
                    <a:pt x="54" y="202"/>
                  </a:cubicBezTo>
                  <a:cubicBezTo>
                    <a:pt x="54" y="202"/>
                    <a:pt x="54" y="202"/>
                    <a:pt x="54" y="202"/>
                  </a:cubicBezTo>
                  <a:cubicBezTo>
                    <a:pt x="55" y="202"/>
                    <a:pt x="55" y="202"/>
                    <a:pt x="55" y="202"/>
                  </a:cubicBezTo>
                  <a:cubicBezTo>
                    <a:pt x="55" y="202"/>
                    <a:pt x="55" y="202"/>
                    <a:pt x="55" y="202"/>
                  </a:cubicBezTo>
                  <a:cubicBezTo>
                    <a:pt x="55" y="202"/>
                    <a:pt x="55" y="202"/>
                    <a:pt x="55" y="202"/>
                  </a:cubicBezTo>
                  <a:cubicBezTo>
                    <a:pt x="55" y="202"/>
                    <a:pt x="55" y="202"/>
                    <a:pt x="55" y="202"/>
                  </a:cubicBezTo>
                  <a:cubicBezTo>
                    <a:pt x="55" y="202"/>
                    <a:pt x="55" y="202"/>
                    <a:pt x="55" y="202"/>
                  </a:cubicBezTo>
                  <a:cubicBezTo>
                    <a:pt x="55" y="202"/>
                    <a:pt x="55" y="202"/>
                    <a:pt x="55" y="202"/>
                  </a:cubicBezTo>
                  <a:cubicBezTo>
                    <a:pt x="54" y="201"/>
                    <a:pt x="54" y="201"/>
                    <a:pt x="54" y="201"/>
                  </a:cubicBezTo>
                  <a:cubicBezTo>
                    <a:pt x="54" y="202"/>
                    <a:pt x="54" y="202"/>
                    <a:pt x="54" y="202"/>
                  </a:cubicBezTo>
                  <a:close/>
                  <a:moveTo>
                    <a:pt x="55" y="201"/>
                  </a:moveTo>
                  <a:cubicBezTo>
                    <a:pt x="55" y="201"/>
                    <a:pt x="55" y="201"/>
                    <a:pt x="55" y="201"/>
                  </a:cubicBezTo>
                  <a:cubicBezTo>
                    <a:pt x="56" y="201"/>
                    <a:pt x="56" y="201"/>
                    <a:pt x="56" y="201"/>
                  </a:cubicBezTo>
                  <a:cubicBezTo>
                    <a:pt x="56" y="201"/>
                    <a:pt x="56" y="201"/>
                    <a:pt x="56" y="201"/>
                  </a:cubicBezTo>
                  <a:cubicBezTo>
                    <a:pt x="55" y="200"/>
                    <a:pt x="55" y="200"/>
                    <a:pt x="55" y="200"/>
                  </a:cubicBezTo>
                  <a:cubicBezTo>
                    <a:pt x="55" y="201"/>
                    <a:pt x="55" y="201"/>
                    <a:pt x="55" y="201"/>
                  </a:cubicBezTo>
                  <a:close/>
                  <a:moveTo>
                    <a:pt x="54" y="201"/>
                  </a:moveTo>
                  <a:cubicBezTo>
                    <a:pt x="55" y="200"/>
                    <a:pt x="55" y="200"/>
                    <a:pt x="55" y="200"/>
                  </a:cubicBezTo>
                  <a:cubicBezTo>
                    <a:pt x="55" y="200"/>
                    <a:pt x="55" y="200"/>
                    <a:pt x="55" y="200"/>
                  </a:cubicBezTo>
                  <a:cubicBezTo>
                    <a:pt x="55" y="200"/>
                    <a:pt x="55" y="200"/>
                    <a:pt x="55" y="200"/>
                  </a:cubicBezTo>
                  <a:cubicBezTo>
                    <a:pt x="55" y="200"/>
                    <a:pt x="55" y="200"/>
                    <a:pt x="55" y="200"/>
                  </a:cubicBezTo>
                  <a:cubicBezTo>
                    <a:pt x="54" y="200"/>
                    <a:pt x="54" y="200"/>
                    <a:pt x="54" y="200"/>
                  </a:cubicBezTo>
                  <a:lnTo>
                    <a:pt x="54" y="201"/>
                  </a:lnTo>
                  <a:close/>
                  <a:moveTo>
                    <a:pt x="39" y="185"/>
                  </a:moveTo>
                  <a:cubicBezTo>
                    <a:pt x="38" y="184"/>
                    <a:pt x="38" y="184"/>
                    <a:pt x="38" y="184"/>
                  </a:cubicBezTo>
                  <a:cubicBezTo>
                    <a:pt x="38" y="185"/>
                    <a:pt x="38" y="185"/>
                    <a:pt x="38" y="185"/>
                  </a:cubicBezTo>
                  <a:cubicBezTo>
                    <a:pt x="38" y="184"/>
                    <a:pt x="38" y="184"/>
                    <a:pt x="38" y="184"/>
                  </a:cubicBezTo>
                  <a:cubicBezTo>
                    <a:pt x="38" y="184"/>
                    <a:pt x="38" y="184"/>
                    <a:pt x="38" y="184"/>
                  </a:cubicBezTo>
                  <a:cubicBezTo>
                    <a:pt x="38" y="184"/>
                    <a:pt x="38" y="184"/>
                    <a:pt x="38" y="184"/>
                  </a:cubicBezTo>
                  <a:cubicBezTo>
                    <a:pt x="38" y="183"/>
                    <a:pt x="38" y="183"/>
                    <a:pt x="38" y="183"/>
                  </a:cubicBezTo>
                  <a:cubicBezTo>
                    <a:pt x="37" y="183"/>
                    <a:pt x="37" y="183"/>
                    <a:pt x="37" y="183"/>
                  </a:cubicBezTo>
                  <a:cubicBezTo>
                    <a:pt x="37" y="183"/>
                    <a:pt x="37" y="183"/>
                    <a:pt x="37" y="183"/>
                  </a:cubicBezTo>
                  <a:cubicBezTo>
                    <a:pt x="37" y="183"/>
                    <a:pt x="37" y="182"/>
                    <a:pt x="37" y="182"/>
                  </a:cubicBezTo>
                  <a:cubicBezTo>
                    <a:pt x="36" y="182"/>
                    <a:pt x="36" y="182"/>
                    <a:pt x="36" y="182"/>
                  </a:cubicBezTo>
                  <a:cubicBezTo>
                    <a:pt x="36" y="182"/>
                    <a:pt x="36" y="182"/>
                    <a:pt x="36" y="182"/>
                  </a:cubicBezTo>
                  <a:cubicBezTo>
                    <a:pt x="36" y="182"/>
                    <a:pt x="36" y="182"/>
                    <a:pt x="36" y="182"/>
                  </a:cubicBezTo>
                  <a:cubicBezTo>
                    <a:pt x="36" y="182"/>
                    <a:pt x="36" y="182"/>
                    <a:pt x="36" y="182"/>
                  </a:cubicBezTo>
                  <a:cubicBezTo>
                    <a:pt x="36" y="182"/>
                    <a:pt x="36" y="182"/>
                    <a:pt x="36" y="182"/>
                  </a:cubicBezTo>
                  <a:cubicBezTo>
                    <a:pt x="35" y="182"/>
                    <a:pt x="35" y="182"/>
                    <a:pt x="35" y="182"/>
                  </a:cubicBezTo>
                  <a:cubicBezTo>
                    <a:pt x="35" y="182"/>
                    <a:pt x="35" y="182"/>
                    <a:pt x="35" y="182"/>
                  </a:cubicBezTo>
                  <a:cubicBezTo>
                    <a:pt x="36" y="183"/>
                    <a:pt x="36" y="183"/>
                    <a:pt x="36" y="183"/>
                  </a:cubicBezTo>
                  <a:cubicBezTo>
                    <a:pt x="35" y="183"/>
                    <a:pt x="35" y="183"/>
                    <a:pt x="35" y="183"/>
                  </a:cubicBezTo>
                  <a:cubicBezTo>
                    <a:pt x="36" y="183"/>
                    <a:pt x="36" y="183"/>
                    <a:pt x="36" y="183"/>
                  </a:cubicBezTo>
                  <a:cubicBezTo>
                    <a:pt x="35" y="184"/>
                    <a:pt x="35" y="184"/>
                    <a:pt x="35" y="184"/>
                  </a:cubicBezTo>
                  <a:cubicBezTo>
                    <a:pt x="36" y="184"/>
                    <a:pt x="36" y="184"/>
                    <a:pt x="36" y="184"/>
                  </a:cubicBezTo>
                  <a:cubicBezTo>
                    <a:pt x="35" y="184"/>
                    <a:pt x="35" y="184"/>
                    <a:pt x="35" y="184"/>
                  </a:cubicBezTo>
                  <a:cubicBezTo>
                    <a:pt x="36" y="185"/>
                    <a:pt x="36" y="185"/>
                    <a:pt x="36" y="185"/>
                  </a:cubicBezTo>
                  <a:cubicBezTo>
                    <a:pt x="36" y="185"/>
                    <a:pt x="36" y="185"/>
                    <a:pt x="36" y="185"/>
                  </a:cubicBezTo>
                  <a:cubicBezTo>
                    <a:pt x="36" y="185"/>
                    <a:pt x="36" y="185"/>
                    <a:pt x="36" y="185"/>
                  </a:cubicBezTo>
                  <a:cubicBezTo>
                    <a:pt x="37" y="185"/>
                    <a:pt x="36" y="185"/>
                    <a:pt x="37" y="186"/>
                  </a:cubicBezTo>
                  <a:cubicBezTo>
                    <a:pt x="37" y="186"/>
                    <a:pt x="37" y="186"/>
                    <a:pt x="37" y="186"/>
                  </a:cubicBezTo>
                  <a:cubicBezTo>
                    <a:pt x="37" y="186"/>
                    <a:pt x="37" y="186"/>
                    <a:pt x="37" y="186"/>
                  </a:cubicBezTo>
                  <a:cubicBezTo>
                    <a:pt x="37" y="186"/>
                    <a:pt x="37" y="186"/>
                    <a:pt x="37" y="186"/>
                  </a:cubicBezTo>
                  <a:cubicBezTo>
                    <a:pt x="37" y="186"/>
                    <a:pt x="37" y="186"/>
                    <a:pt x="37" y="186"/>
                  </a:cubicBezTo>
                  <a:cubicBezTo>
                    <a:pt x="38" y="186"/>
                    <a:pt x="38" y="186"/>
                    <a:pt x="39" y="186"/>
                  </a:cubicBezTo>
                  <a:cubicBezTo>
                    <a:pt x="39" y="186"/>
                    <a:pt x="39" y="186"/>
                    <a:pt x="39" y="186"/>
                  </a:cubicBezTo>
                  <a:cubicBezTo>
                    <a:pt x="39" y="186"/>
                    <a:pt x="39" y="186"/>
                    <a:pt x="39" y="186"/>
                  </a:cubicBezTo>
                  <a:cubicBezTo>
                    <a:pt x="39" y="186"/>
                    <a:pt x="39" y="186"/>
                    <a:pt x="39" y="186"/>
                  </a:cubicBezTo>
                  <a:cubicBezTo>
                    <a:pt x="39" y="185"/>
                    <a:pt x="39" y="185"/>
                    <a:pt x="39" y="185"/>
                  </a:cubicBezTo>
                  <a:close/>
                  <a:moveTo>
                    <a:pt x="52" y="131"/>
                  </a:moveTo>
                  <a:cubicBezTo>
                    <a:pt x="52" y="131"/>
                    <a:pt x="52" y="131"/>
                    <a:pt x="52" y="131"/>
                  </a:cubicBezTo>
                  <a:cubicBezTo>
                    <a:pt x="52" y="131"/>
                    <a:pt x="52" y="131"/>
                    <a:pt x="52" y="131"/>
                  </a:cubicBezTo>
                  <a:close/>
                  <a:moveTo>
                    <a:pt x="53" y="199"/>
                  </a:moveTo>
                  <a:cubicBezTo>
                    <a:pt x="53" y="199"/>
                    <a:pt x="53" y="199"/>
                    <a:pt x="53" y="199"/>
                  </a:cubicBezTo>
                  <a:close/>
                  <a:moveTo>
                    <a:pt x="53" y="198"/>
                  </a:moveTo>
                  <a:cubicBezTo>
                    <a:pt x="53" y="198"/>
                    <a:pt x="53" y="198"/>
                    <a:pt x="53" y="198"/>
                  </a:cubicBezTo>
                  <a:cubicBezTo>
                    <a:pt x="53" y="199"/>
                    <a:pt x="53" y="199"/>
                    <a:pt x="53" y="199"/>
                  </a:cubicBezTo>
                  <a:cubicBezTo>
                    <a:pt x="54" y="199"/>
                    <a:pt x="54" y="199"/>
                    <a:pt x="54" y="199"/>
                  </a:cubicBezTo>
                  <a:cubicBezTo>
                    <a:pt x="54" y="198"/>
                    <a:pt x="54" y="198"/>
                    <a:pt x="54" y="198"/>
                  </a:cubicBezTo>
                  <a:cubicBezTo>
                    <a:pt x="54" y="198"/>
                    <a:pt x="54" y="198"/>
                    <a:pt x="54" y="198"/>
                  </a:cubicBezTo>
                  <a:cubicBezTo>
                    <a:pt x="53" y="198"/>
                    <a:pt x="53" y="198"/>
                    <a:pt x="53" y="198"/>
                  </a:cubicBezTo>
                  <a:close/>
                  <a:moveTo>
                    <a:pt x="52" y="200"/>
                  </a:moveTo>
                  <a:cubicBezTo>
                    <a:pt x="52" y="200"/>
                    <a:pt x="52" y="200"/>
                    <a:pt x="52" y="200"/>
                  </a:cubicBezTo>
                  <a:cubicBezTo>
                    <a:pt x="52" y="200"/>
                    <a:pt x="52" y="200"/>
                    <a:pt x="52" y="200"/>
                  </a:cubicBezTo>
                  <a:close/>
                  <a:moveTo>
                    <a:pt x="52" y="200"/>
                  </a:moveTo>
                  <a:cubicBezTo>
                    <a:pt x="52" y="199"/>
                    <a:pt x="52" y="199"/>
                    <a:pt x="52" y="199"/>
                  </a:cubicBezTo>
                  <a:cubicBezTo>
                    <a:pt x="52" y="199"/>
                    <a:pt x="52" y="199"/>
                    <a:pt x="52" y="199"/>
                  </a:cubicBezTo>
                  <a:cubicBezTo>
                    <a:pt x="52" y="200"/>
                    <a:pt x="52" y="200"/>
                    <a:pt x="52" y="200"/>
                  </a:cubicBezTo>
                  <a:close/>
                  <a:moveTo>
                    <a:pt x="52" y="201"/>
                  </a:moveTo>
                  <a:cubicBezTo>
                    <a:pt x="52" y="201"/>
                    <a:pt x="52" y="201"/>
                    <a:pt x="52" y="201"/>
                  </a:cubicBezTo>
                  <a:cubicBezTo>
                    <a:pt x="52" y="201"/>
                    <a:pt x="52" y="201"/>
                    <a:pt x="52" y="201"/>
                  </a:cubicBezTo>
                  <a:cubicBezTo>
                    <a:pt x="52" y="201"/>
                    <a:pt x="52" y="201"/>
                    <a:pt x="52" y="201"/>
                  </a:cubicBezTo>
                  <a:cubicBezTo>
                    <a:pt x="52" y="201"/>
                    <a:pt x="52" y="201"/>
                    <a:pt x="52" y="201"/>
                  </a:cubicBezTo>
                  <a:close/>
                  <a:moveTo>
                    <a:pt x="51" y="198"/>
                  </a:moveTo>
                  <a:cubicBezTo>
                    <a:pt x="52" y="199"/>
                    <a:pt x="52" y="199"/>
                    <a:pt x="52" y="199"/>
                  </a:cubicBezTo>
                  <a:cubicBezTo>
                    <a:pt x="52" y="199"/>
                    <a:pt x="52" y="199"/>
                    <a:pt x="52" y="199"/>
                  </a:cubicBezTo>
                  <a:cubicBezTo>
                    <a:pt x="52" y="198"/>
                    <a:pt x="52" y="198"/>
                    <a:pt x="51" y="198"/>
                  </a:cubicBezTo>
                  <a:close/>
                  <a:moveTo>
                    <a:pt x="290" y="415"/>
                  </a:moveTo>
                  <a:cubicBezTo>
                    <a:pt x="290" y="415"/>
                    <a:pt x="290" y="415"/>
                    <a:pt x="290" y="415"/>
                  </a:cubicBezTo>
                  <a:cubicBezTo>
                    <a:pt x="290" y="415"/>
                    <a:pt x="290" y="415"/>
                    <a:pt x="290" y="415"/>
                  </a:cubicBezTo>
                  <a:cubicBezTo>
                    <a:pt x="290" y="413"/>
                    <a:pt x="290" y="413"/>
                    <a:pt x="290" y="413"/>
                  </a:cubicBezTo>
                  <a:cubicBezTo>
                    <a:pt x="290" y="413"/>
                    <a:pt x="290" y="413"/>
                    <a:pt x="290" y="413"/>
                  </a:cubicBezTo>
                  <a:cubicBezTo>
                    <a:pt x="290" y="414"/>
                    <a:pt x="290" y="414"/>
                    <a:pt x="290" y="414"/>
                  </a:cubicBezTo>
                  <a:cubicBezTo>
                    <a:pt x="290" y="414"/>
                    <a:pt x="290" y="414"/>
                    <a:pt x="290" y="414"/>
                  </a:cubicBezTo>
                  <a:lnTo>
                    <a:pt x="290" y="415"/>
                  </a:lnTo>
                  <a:close/>
                  <a:moveTo>
                    <a:pt x="337" y="336"/>
                  </a:moveTo>
                  <a:cubicBezTo>
                    <a:pt x="337" y="336"/>
                    <a:pt x="337" y="336"/>
                    <a:pt x="337" y="336"/>
                  </a:cubicBezTo>
                  <a:cubicBezTo>
                    <a:pt x="337" y="336"/>
                    <a:pt x="337" y="336"/>
                    <a:pt x="337" y="336"/>
                  </a:cubicBezTo>
                  <a:cubicBezTo>
                    <a:pt x="337" y="336"/>
                    <a:pt x="337" y="336"/>
                    <a:pt x="337" y="336"/>
                  </a:cubicBezTo>
                  <a:close/>
                  <a:moveTo>
                    <a:pt x="336" y="317"/>
                  </a:moveTo>
                  <a:cubicBezTo>
                    <a:pt x="336" y="317"/>
                    <a:pt x="336" y="317"/>
                    <a:pt x="336" y="317"/>
                  </a:cubicBezTo>
                  <a:cubicBezTo>
                    <a:pt x="336" y="317"/>
                    <a:pt x="336" y="317"/>
                    <a:pt x="336" y="317"/>
                  </a:cubicBezTo>
                  <a:close/>
                  <a:moveTo>
                    <a:pt x="339" y="313"/>
                  </a:moveTo>
                  <a:cubicBezTo>
                    <a:pt x="339" y="313"/>
                    <a:pt x="339" y="313"/>
                    <a:pt x="339" y="313"/>
                  </a:cubicBezTo>
                  <a:cubicBezTo>
                    <a:pt x="339" y="313"/>
                    <a:pt x="339" y="313"/>
                    <a:pt x="339" y="313"/>
                  </a:cubicBezTo>
                  <a:cubicBezTo>
                    <a:pt x="338" y="313"/>
                    <a:pt x="338" y="313"/>
                    <a:pt x="338" y="313"/>
                  </a:cubicBezTo>
                  <a:cubicBezTo>
                    <a:pt x="339" y="314"/>
                    <a:pt x="339" y="314"/>
                    <a:pt x="339" y="314"/>
                  </a:cubicBezTo>
                  <a:cubicBezTo>
                    <a:pt x="339" y="314"/>
                    <a:pt x="339" y="314"/>
                    <a:pt x="339" y="314"/>
                  </a:cubicBezTo>
                  <a:cubicBezTo>
                    <a:pt x="339" y="314"/>
                    <a:pt x="339" y="314"/>
                    <a:pt x="339" y="314"/>
                  </a:cubicBezTo>
                  <a:cubicBezTo>
                    <a:pt x="339" y="314"/>
                    <a:pt x="339" y="314"/>
                    <a:pt x="339" y="314"/>
                  </a:cubicBezTo>
                  <a:cubicBezTo>
                    <a:pt x="339" y="314"/>
                    <a:pt x="339" y="314"/>
                    <a:pt x="339" y="314"/>
                  </a:cubicBezTo>
                  <a:cubicBezTo>
                    <a:pt x="340" y="314"/>
                    <a:pt x="340" y="314"/>
                    <a:pt x="340" y="314"/>
                  </a:cubicBezTo>
                  <a:cubicBezTo>
                    <a:pt x="341" y="314"/>
                    <a:pt x="341" y="314"/>
                    <a:pt x="341" y="314"/>
                  </a:cubicBezTo>
                  <a:cubicBezTo>
                    <a:pt x="341" y="314"/>
                    <a:pt x="341" y="314"/>
                    <a:pt x="341" y="314"/>
                  </a:cubicBezTo>
                  <a:cubicBezTo>
                    <a:pt x="342" y="314"/>
                    <a:pt x="342" y="313"/>
                    <a:pt x="342" y="313"/>
                  </a:cubicBezTo>
                  <a:cubicBezTo>
                    <a:pt x="342" y="313"/>
                    <a:pt x="342" y="313"/>
                    <a:pt x="342" y="313"/>
                  </a:cubicBezTo>
                  <a:cubicBezTo>
                    <a:pt x="342" y="312"/>
                    <a:pt x="342" y="312"/>
                    <a:pt x="342" y="312"/>
                  </a:cubicBezTo>
                  <a:cubicBezTo>
                    <a:pt x="342" y="312"/>
                    <a:pt x="342" y="312"/>
                    <a:pt x="342" y="312"/>
                  </a:cubicBezTo>
                  <a:cubicBezTo>
                    <a:pt x="342" y="312"/>
                    <a:pt x="342" y="312"/>
                    <a:pt x="342" y="312"/>
                  </a:cubicBezTo>
                  <a:cubicBezTo>
                    <a:pt x="341" y="311"/>
                    <a:pt x="341" y="311"/>
                    <a:pt x="341" y="311"/>
                  </a:cubicBezTo>
                  <a:cubicBezTo>
                    <a:pt x="341" y="311"/>
                    <a:pt x="341" y="311"/>
                    <a:pt x="341" y="311"/>
                  </a:cubicBezTo>
                  <a:cubicBezTo>
                    <a:pt x="340" y="311"/>
                    <a:pt x="340" y="311"/>
                    <a:pt x="340" y="311"/>
                  </a:cubicBezTo>
                  <a:cubicBezTo>
                    <a:pt x="340" y="311"/>
                    <a:pt x="340" y="311"/>
                    <a:pt x="340" y="311"/>
                  </a:cubicBezTo>
                  <a:cubicBezTo>
                    <a:pt x="339" y="311"/>
                    <a:pt x="339" y="311"/>
                    <a:pt x="339" y="311"/>
                  </a:cubicBezTo>
                  <a:cubicBezTo>
                    <a:pt x="339" y="311"/>
                    <a:pt x="339" y="311"/>
                    <a:pt x="339" y="311"/>
                  </a:cubicBezTo>
                  <a:cubicBezTo>
                    <a:pt x="339" y="311"/>
                    <a:pt x="339" y="312"/>
                    <a:pt x="339" y="312"/>
                  </a:cubicBezTo>
                  <a:cubicBezTo>
                    <a:pt x="338" y="312"/>
                    <a:pt x="338" y="312"/>
                    <a:pt x="338" y="312"/>
                  </a:cubicBezTo>
                  <a:cubicBezTo>
                    <a:pt x="338" y="312"/>
                    <a:pt x="338" y="312"/>
                    <a:pt x="338" y="312"/>
                  </a:cubicBezTo>
                  <a:cubicBezTo>
                    <a:pt x="338" y="312"/>
                    <a:pt x="338" y="312"/>
                    <a:pt x="338" y="312"/>
                  </a:cubicBezTo>
                  <a:lnTo>
                    <a:pt x="339" y="313"/>
                  </a:lnTo>
                  <a:close/>
                  <a:moveTo>
                    <a:pt x="281" y="418"/>
                  </a:moveTo>
                  <a:cubicBezTo>
                    <a:pt x="282" y="418"/>
                    <a:pt x="282" y="418"/>
                    <a:pt x="282" y="418"/>
                  </a:cubicBezTo>
                  <a:cubicBezTo>
                    <a:pt x="282" y="418"/>
                    <a:pt x="282" y="418"/>
                    <a:pt x="282" y="418"/>
                  </a:cubicBezTo>
                  <a:cubicBezTo>
                    <a:pt x="282" y="418"/>
                    <a:pt x="282" y="418"/>
                    <a:pt x="282" y="418"/>
                  </a:cubicBezTo>
                  <a:cubicBezTo>
                    <a:pt x="281" y="418"/>
                    <a:pt x="281" y="418"/>
                    <a:pt x="281" y="418"/>
                  </a:cubicBezTo>
                  <a:close/>
                  <a:moveTo>
                    <a:pt x="342" y="314"/>
                  </a:moveTo>
                  <a:cubicBezTo>
                    <a:pt x="342" y="315"/>
                    <a:pt x="342" y="315"/>
                    <a:pt x="342" y="315"/>
                  </a:cubicBezTo>
                  <a:cubicBezTo>
                    <a:pt x="342" y="314"/>
                    <a:pt x="342" y="314"/>
                    <a:pt x="342" y="314"/>
                  </a:cubicBezTo>
                  <a:close/>
                  <a:moveTo>
                    <a:pt x="37" y="187"/>
                  </a:moveTo>
                  <a:cubicBezTo>
                    <a:pt x="37" y="187"/>
                    <a:pt x="37" y="187"/>
                    <a:pt x="37" y="187"/>
                  </a:cubicBezTo>
                  <a:cubicBezTo>
                    <a:pt x="38" y="187"/>
                    <a:pt x="38" y="187"/>
                    <a:pt x="38" y="187"/>
                  </a:cubicBezTo>
                  <a:cubicBezTo>
                    <a:pt x="38" y="187"/>
                    <a:pt x="38" y="187"/>
                    <a:pt x="38" y="187"/>
                  </a:cubicBezTo>
                  <a:cubicBezTo>
                    <a:pt x="37" y="186"/>
                    <a:pt x="37" y="186"/>
                    <a:pt x="37" y="186"/>
                  </a:cubicBezTo>
                  <a:cubicBezTo>
                    <a:pt x="37" y="187"/>
                    <a:pt x="37" y="187"/>
                    <a:pt x="37" y="187"/>
                  </a:cubicBezTo>
                  <a:cubicBezTo>
                    <a:pt x="37" y="187"/>
                    <a:pt x="37" y="187"/>
                    <a:pt x="37" y="187"/>
                  </a:cubicBezTo>
                  <a:cubicBezTo>
                    <a:pt x="37" y="187"/>
                    <a:pt x="37" y="187"/>
                    <a:pt x="37" y="187"/>
                  </a:cubicBezTo>
                  <a:close/>
                  <a:moveTo>
                    <a:pt x="266" y="409"/>
                  </a:moveTo>
                  <a:cubicBezTo>
                    <a:pt x="267" y="409"/>
                    <a:pt x="267" y="409"/>
                    <a:pt x="267" y="409"/>
                  </a:cubicBezTo>
                  <a:cubicBezTo>
                    <a:pt x="267" y="409"/>
                    <a:pt x="267" y="409"/>
                    <a:pt x="267" y="409"/>
                  </a:cubicBezTo>
                  <a:lnTo>
                    <a:pt x="266" y="409"/>
                  </a:lnTo>
                  <a:close/>
                  <a:moveTo>
                    <a:pt x="341" y="315"/>
                  </a:moveTo>
                  <a:cubicBezTo>
                    <a:pt x="341" y="315"/>
                    <a:pt x="341" y="315"/>
                    <a:pt x="341" y="315"/>
                  </a:cubicBezTo>
                  <a:cubicBezTo>
                    <a:pt x="341" y="315"/>
                    <a:pt x="341" y="315"/>
                    <a:pt x="341" y="315"/>
                  </a:cubicBezTo>
                  <a:cubicBezTo>
                    <a:pt x="342" y="315"/>
                    <a:pt x="342" y="315"/>
                    <a:pt x="342" y="315"/>
                  </a:cubicBezTo>
                  <a:lnTo>
                    <a:pt x="341" y="315"/>
                  </a:lnTo>
                  <a:close/>
                  <a:moveTo>
                    <a:pt x="53" y="201"/>
                  </a:moveTo>
                  <a:cubicBezTo>
                    <a:pt x="53" y="201"/>
                    <a:pt x="53" y="201"/>
                    <a:pt x="53" y="201"/>
                  </a:cubicBezTo>
                  <a:cubicBezTo>
                    <a:pt x="53" y="201"/>
                    <a:pt x="53" y="201"/>
                    <a:pt x="53" y="201"/>
                  </a:cubicBezTo>
                  <a:cubicBezTo>
                    <a:pt x="53" y="201"/>
                    <a:pt x="53" y="201"/>
                    <a:pt x="53" y="201"/>
                  </a:cubicBezTo>
                  <a:close/>
                  <a:moveTo>
                    <a:pt x="56" y="205"/>
                  </a:moveTo>
                  <a:cubicBezTo>
                    <a:pt x="56" y="205"/>
                    <a:pt x="56" y="205"/>
                    <a:pt x="56" y="205"/>
                  </a:cubicBezTo>
                  <a:cubicBezTo>
                    <a:pt x="56" y="205"/>
                    <a:pt x="56" y="205"/>
                    <a:pt x="56" y="205"/>
                  </a:cubicBezTo>
                  <a:cubicBezTo>
                    <a:pt x="56" y="204"/>
                    <a:pt x="56" y="204"/>
                    <a:pt x="56" y="204"/>
                  </a:cubicBezTo>
                  <a:lnTo>
                    <a:pt x="56" y="205"/>
                  </a:lnTo>
                  <a:close/>
                  <a:moveTo>
                    <a:pt x="53" y="200"/>
                  </a:moveTo>
                  <a:cubicBezTo>
                    <a:pt x="53" y="200"/>
                    <a:pt x="54" y="200"/>
                    <a:pt x="54" y="200"/>
                  </a:cubicBezTo>
                  <a:cubicBezTo>
                    <a:pt x="54" y="200"/>
                    <a:pt x="54" y="200"/>
                    <a:pt x="54" y="200"/>
                  </a:cubicBezTo>
                  <a:cubicBezTo>
                    <a:pt x="54" y="200"/>
                    <a:pt x="54" y="200"/>
                    <a:pt x="54" y="200"/>
                  </a:cubicBezTo>
                  <a:cubicBezTo>
                    <a:pt x="53" y="200"/>
                    <a:pt x="53" y="200"/>
                    <a:pt x="53" y="200"/>
                  </a:cubicBezTo>
                  <a:cubicBezTo>
                    <a:pt x="53" y="200"/>
                    <a:pt x="53" y="200"/>
                    <a:pt x="53" y="200"/>
                  </a:cubicBezTo>
                  <a:close/>
                  <a:moveTo>
                    <a:pt x="53" y="202"/>
                  </a:moveTo>
                  <a:cubicBezTo>
                    <a:pt x="53" y="202"/>
                    <a:pt x="53" y="202"/>
                    <a:pt x="53" y="202"/>
                  </a:cubicBezTo>
                  <a:cubicBezTo>
                    <a:pt x="54" y="202"/>
                    <a:pt x="54" y="202"/>
                    <a:pt x="54" y="202"/>
                  </a:cubicBezTo>
                  <a:cubicBezTo>
                    <a:pt x="54" y="202"/>
                    <a:pt x="54" y="202"/>
                    <a:pt x="54" y="202"/>
                  </a:cubicBezTo>
                  <a:cubicBezTo>
                    <a:pt x="53" y="201"/>
                    <a:pt x="53" y="201"/>
                    <a:pt x="53" y="201"/>
                  </a:cubicBezTo>
                  <a:lnTo>
                    <a:pt x="53" y="202"/>
                  </a:lnTo>
                  <a:close/>
                  <a:moveTo>
                    <a:pt x="57" y="205"/>
                  </a:moveTo>
                  <a:cubicBezTo>
                    <a:pt x="57" y="205"/>
                    <a:pt x="57" y="205"/>
                    <a:pt x="57" y="205"/>
                  </a:cubicBezTo>
                  <a:cubicBezTo>
                    <a:pt x="57" y="205"/>
                    <a:pt x="57" y="205"/>
                    <a:pt x="57" y="205"/>
                  </a:cubicBezTo>
                  <a:cubicBezTo>
                    <a:pt x="57" y="204"/>
                    <a:pt x="57" y="204"/>
                    <a:pt x="57" y="204"/>
                  </a:cubicBezTo>
                  <a:lnTo>
                    <a:pt x="57" y="205"/>
                  </a:lnTo>
                  <a:close/>
                  <a:moveTo>
                    <a:pt x="342" y="314"/>
                  </a:moveTo>
                  <a:cubicBezTo>
                    <a:pt x="342" y="314"/>
                    <a:pt x="342" y="314"/>
                    <a:pt x="342" y="314"/>
                  </a:cubicBezTo>
                  <a:cubicBezTo>
                    <a:pt x="342" y="315"/>
                    <a:pt x="342" y="315"/>
                    <a:pt x="342" y="315"/>
                  </a:cubicBezTo>
                  <a:cubicBezTo>
                    <a:pt x="343" y="315"/>
                    <a:pt x="343" y="315"/>
                    <a:pt x="343" y="315"/>
                  </a:cubicBezTo>
                  <a:lnTo>
                    <a:pt x="342" y="314"/>
                  </a:lnTo>
                  <a:close/>
                  <a:moveTo>
                    <a:pt x="52" y="197"/>
                  </a:moveTo>
                  <a:cubicBezTo>
                    <a:pt x="52" y="197"/>
                    <a:pt x="52" y="197"/>
                    <a:pt x="52" y="197"/>
                  </a:cubicBezTo>
                  <a:cubicBezTo>
                    <a:pt x="52" y="198"/>
                    <a:pt x="52" y="198"/>
                    <a:pt x="52" y="198"/>
                  </a:cubicBezTo>
                  <a:cubicBezTo>
                    <a:pt x="52" y="198"/>
                    <a:pt x="52" y="198"/>
                    <a:pt x="52" y="198"/>
                  </a:cubicBezTo>
                  <a:cubicBezTo>
                    <a:pt x="52" y="198"/>
                    <a:pt x="52" y="198"/>
                    <a:pt x="52" y="198"/>
                  </a:cubicBezTo>
                  <a:cubicBezTo>
                    <a:pt x="52" y="198"/>
                    <a:pt x="52" y="198"/>
                    <a:pt x="52" y="198"/>
                  </a:cubicBezTo>
                  <a:cubicBezTo>
                    <a:pt x="53" y="197"/>
                    <a:pt x="53" y="197"/>
                    <a:pt x="53" y="197"/>
                  </a:cubicBezTo>
                  <a:cubicBezTo>
                    <a:pt x="53" y="197"/>
                    <a:pt x="53" y="197"/>
                    <a:pt x="53" y="197"/>
                  </a:cubicBezTo>
                  <a:lnTo>
                    <a:pt x="52" y="197"/>
                  </a:lnTo>
                  <a:close/>
                  <a:moveTo>
                    <a:pt x="20" y="87"/>
                  </a:moveTo>
                  <a:cubicBezTo>
                    <a:pt x="20" y="87"/>
                    <a:pt x="20" y="87"/>
                    <a:pt x="20" y="87"/>
                  </a:cubicBezTo>
                  <a:cubicBezTo>
                    <a:pt x="20" y="87"/>
                    <a:pt x="20" y="87"/>
                    <a:pt x="20" y="87"/>
                  </a:cubicBezTo>
                  <a:cubicBezTo>
                    <a:pt x="20" y="87"/>
                    <a:pt x="20" y="87"/>
                    <a:pt x="20" y="87"/>
                  </a:cubicBezTo>
                  <a:cubicBezTo>
                    <a:pt x="19" y="87"/>
                    <a:pt x="19" y="87"/>
                    <a:pt x="19" y="87"/>
                  </a:cubicBezTo>
                  <a:cubicBezTo>
                    <a:pt x="19" y="87"/>
                    <a:pt x="19" y="87"/>
                    <a:pt x="19" y="87"/>
                  </a:cubicBezTo>
                  <a:lnTo>
                    <a:pt x="20" y="87"/>
                  </a:lnTo>
                  <a:close/>
                  <a:moveTo>
                    <a:pt x="34" y="96"/>
                  </a:moveTo>
                  <a:cubicBezTo>
                    <a:pt x="34" y="96"/>
                    <a:pt x="34" y="96"/>
                    <a:pt x="34" y="96"/>
                  </a:cubicBezTo>
                  <a:cubicBezTo>
                    <a:pt x="33" y="96"/>
                    <a:pt x="33" y="96"/>
                    <a:pt x="33" y="96"/>
                  </a:cubicBezTo>
                  <a:cubicBezTo>
                    <a:pt x="33" y="96"/>
                    <a:pt x="33" y="96"/>
                    <a:pt x="33" y="96"/>
                  </a:cubicBezTo>
                  <a:cubicBezTo>
                    <a:pt x="34" y="96"/>
                    <a:pt x="34" y="96"/>
                    <a:pt x="34" y="96"/>
                  </a:cubicBezTo>
                  <a:close/>
                  <a:moveTo>
                    <a:pt x="28" y="93"/>
                  </a:moveTo>
                  <a:cubicBezTo>
                    <a:pt x="28" y="93"/>
                    <a:pt x="28" y="93"/>
                    <a:pt x="28" y="93"/>
                  </a:cubicBezTo>
                  <a:cubicBezTo>
                    <a:pt x="29" y="93"/>
                    <a:pt x="29" y="93"/>
                    <a:pt x="29" y="93"/>
                  </a:cubicBezTo>
                  <a:cubicBezTo>
                    <a:pt x="29" y="93"/>
                    <a:pt x="29" y="93"/>
                    <a:pt x="28" y="92"/>
                  </a:cubicBezTo>
                  <a:cubicBezTo>
                    <a:pt x="28" y="93"/>
                    <a:pt x="28" y="92"/>
                    <a:pt x="28" y="93"/>
                  </a:cubicBezTo>
                  <a:cubicBezTo>
                    <a:pt x="28" y="93"/>
                    <a:pt x="28" y="93"/>
                    <a:pt x="28" y="93"/>
                  </a:cubicBezTo>
                  <a:close/>
                  <a:moveTo>
                    <a:pt x="20" y="110"/>
                  </a:moveTo>
                  <a:cubicBezTo>
                    <a:pt x="21" y="110"/>
                    <a:pt x="21" y="110"/>
                    <a:pt x="21" y="110"/>
                  </a:cubicBezTo>
                  <a:cubicBezTo>
                    <a:pt x="22" y="109"/>
                    <a:pt x="21" y="109"/>
                    <a:pt x="22" y="109"/>
                  </a:cubicBezTo>
                  <a:cubicBezTo>
                    <a:pt x="21" y="108"/>
                    <a:pt x="21" y="108"/>
                    <a:pt x="20" y="108"/>
                  </a:cubicBezTo>
                  <a:cubicBezTo>
                    <a:pt x="20" y="108"/>
                    <a:pt x="20" y="108"/>
                    <a:pt x="20" y="108"/>
                  </a:cubicBezTo>
                  <a:cubicBezTo>
                    <a:pt x="20" y="109"/>
                    <a:pt x="20" y="109"/>
                    <a:pt x="20" y="109"/>
                  </a:cubicBezTo>
                  <a:cubicBezTo>
                    <a:pt x="20" y="109"/>
                    <a:pt x="20" y="109"/>
                    <a:pt x="20" y="110"/>
                  </a:cubicBezTo>
                  <a:close/>
                  <a:moveTo>
                    <a:pt x="23" y="91"/>
                  </a:moveTo>
                  <a:cubicBezTo>
                    <a:pt x="23" y="91"/>
                    <a:pt x="23" y="92"/>
                    <a:pt x="24" y="92"/>
                  </a:cubicBezTo>
                  <a:cubicBezTo>
                    <a:pt x="25" y="92"/>
                    <a:pt x="25" y="92"/>
                    <a:pt x="25" y="92"/>
                  </a:cubicBezTo>
                  <a:cubicBezTo>
                    <a:pt x="25" y="92"/>
                    <a:pt x="25" y="92"/>
                    <a:pt x="25" y="92"/>
                  </a:cubicBezTo>
                  <a:cubicBezTo>
                    <a:pt x="24" y="91"/>
                    <a:pt x="24" y="91"/>
                    <a:pt x="24" y="91"/>
                  </a:cubicBezTo>
                  <a:cubicBezTo>
                    <a:pt x="24" y="91"/>
                    <a:pt x="24" y="91"/>
                    <a:pt x="24" y="91"/>
                  </a:cubicBezTo>
                  <a:cubicBezTo>
                    <a:pt x="24" y="91"/>
                    <a:pt x="24" y="91"/>
                    <a:pt x="24" y="91"/>
                  </a:cubicBezTo>
                  <a:cubicBezTo>
                    <a:pt x="23" y="91"/>
                    <a:pt x="23" y="91"/>
                    <a:pt x="23" y="91"/>
                  </a:cubicBezTo>
                  <a:cubicBezTo>
                    <a:pt x="23" y="91"/>
                    <a:pt x="23" y="91"/>
                    <a:pt x="23" y="91"/>
                  </a:cubicBezTo>
                  <a:cubicBezTo>
                    <a:pt x="23" y="90"/>
                    <a:pt x="23" y="90"/>
                    <a:pt x="23" y="90"/>
                  </a:cubicBezTo>
                  <a:cubicBezTo>
                    <a:pt x="23" y="90"/>
                    <a:pt x="23" y="90"/>
                    <a:pt x="23" y="90"/>
                  </a:cubicBezTo>
                  <a:cubicBezTo>
                    <a:pt x="23" y="91"/>
                    <a:pt x="23" y="91"/>
                    <a:pt x="23" y="91"/>
                  </a:cubicBezTo>
                  <a:close/>
                  <a:moveTo>
                    <a:pt x="38" y="100"/>
                  </a:moveTo>
                  <a:cubicBezTo>
                    <a:pt x="38" y="100"/>
                    <a:pt x="38" y="100"/>
                    <a:pt x="38" y="100"/>
                  </a:cubicBezTo>
                  <a:cubicBezTo>
                    <a:pt x="37" y="100"/>
                    <a:pt x="37" y="100"/>
                    <a:pt x="37" y="100"/>
                  </a:cubicBezTo>
                  <a:cubicBezTo>
                    <a:pt x="37" y="100"/>
                    <a:pt x="37" y="100"/>
                    <a:pt x="37" y="100"/>
                  </a:cubicBezTo>
                  <a:cubicBezTo>
                    <a:pt x="37" y="100"/>
                    <a:pt x="37" y="100"/>
                    <a:pt x="37" y="100"/>
                  </a:cubicBezTo>
                  <a:cubicBezTo>
                    <a:pt x="38" y="100"/>
                    <a:pt x="38" y="100"/>
                    <a:pt x="38" y="100"/>
                  </a:cubicBezTo>
                  <a:close/>
                  <a:moveTo>
                    <a:pt x="22" y="90"/>
                  </a:moveTo>
                  <a:cubicBezTo>
                    <a:pt x="22" y="90"/>
                    <a:pt x="22" y="90"/>
                    <a:pt x="22" y="90"/>
                  </a:cubicBezTo>
                  <a:cubicBezTo>
                    <a:pt x="22" y="90"/>
                    <a:pt x="22" y="90"/>
                    <a:pt x="22" y="90"/>
                  </a:cubicBezTo>
                  <a:cubicBezTo>
                    <a:pt x="22" y="90"/>
                    <a:pt x="22" y="90"/>
                    <a:pt x="22" y="90"/>
                  </a:cubicBezTo>
                  <a:cubicBezTo>
                    <a:pt x="21" y="90"/>
                    <a:pt x="21" y="90"/>
                    <a:pt x="21" y="90"/>
                  </a:cubicBezTo>
                  <a:cubicBezTo>
                    <a:pt x="22" y="91"/>
                    <a:pt x="22" y="91"/>
                    <a:pt x="22" y="91"/>
                  </a:cubicBezTo>
                  <a:lnTo>
                    <a:pt x="22" y="90"/>
                  </a:lnTo>
                  <a:close/>
                  <a:moveTo>
                    <a:pt x="30" y="94"/>
                  </a:moveTo>
                  <a:cubicBezTo>
                    <a:pt x="30" y="94"/>
                    <a:pt x="30" y="94"/>
                    <a:pt x="30" y="94"/>
                  </a:cubicBezTo>
                  <a:cubicBezTo>
                    <a:pt x="30" y="94"/>
                    <a:pt x="30" y="94"/>
                    <a:pt x="30" y="94"/>
                  </a:cubicBezTo>
                  <a:cubicBezTo>
                    <a:pt x="30" y="94"/>
                    <a:pt x="30" y="94"/>
                    <a:pt x="30" y="94"/>
                  </a:cubicBezTo>
                  <a:cubicBezTo>
                    <a:pt x="31" y="94"/>
                    <a:pt x="31" y="94"/>
                    <a:pt x="31" y="94"/>
                  </a:cubicBezTo>
                  <a:cubicBezTo>
                    <a:pt x="31" y="94"/>
                    <a:pt x="31" y="94"/>
                    <a:pt x="31" y="94"/>
                  </a:cubicBezTo>
                  <a:cubicBezTo>
                    <a:pt x="31" y="94"/>
                    <a:pt x="31" y="94"/>
                    <a:pt x="31" y="94"/>
                  </a:cubicBezTo>
                  <a:cubicBezTo>
                    <a:pt x="31" y="94"/>
                    <a:pt x="31" y="94"/>
                    <a:pt x="31" y="94"/>
                  </a:cubicBezTo>
                  <a:cubicBezTo>
                    <a:pt x="31" y="94"/>
                    <a:pt x="31" y="94"/>
                    <a:pt x="31" y="94"/>
                  </a:cubicBezTo>
                  <a:cubicBezTo>
                    <a:pt x="30" y="94"/>
                    <a:pt x="30" y="94"/>
                    <a:pt x="30" y="94"/>
                  </a:cubicBezTo>
                  <a:cubicBezTo>
                    <a:pt x="30" y="94"/>
                    <a:pt x="30" y="94"/>
                    <a:pt x="30" y="94"/>
                  </a:cubicBezTo>
                  <a:cubicBezTo>
                    <a:pt x="30" y="94"/>
                    <a:pt x="29" y="94"/>
                    <a:pt x="29" y="94"/>
                  </a:cubicBezTo>
                  <a:cubicBezTo>
                    <a:pt x="29" y="94"/>
                    <a:pt x="29" y="94"/>
                    <a:pt x="30" y="94"/>
                  </a:cubicBezTo>
                  <a:close/>
                  <a:moveTo>
                    <a:pt x="46" y="109"/>
                  </a:moveTo>
                  <a:cubicBezTo>
                    <a:pt x="46" y="109"/>
                    <a:pt x="46" y="109"/>
                    <a:pt x="46" y="109"/>
                  </a:cubicBezTo>
                  <a:cubicBezTo>
                    <a:pt x="46" y="109"/>
                    <a:pt x="46" y="109"/>
                    <a:pt x="46" y="109"/>
                  </a:cubicBezTo>
                  <a:cubicBezTo>
                    <a:pt x="45" y="109"/>
                    <a:pt x="45" y="109"/>
                    <a:pt x="45" y="109"/>
                  </a:cubicBezTo>
                  <a:cubicBezTo>
                    <a:pt x="46" y="109"/>
                    <a:pt x="46" y="109"/>
                    <a:pt x="46" y="109"/>
                  </a:cubicBezTo>
                  <a:close/>
                  <a:moveTo>
                    <a:pt x="45" y="107"/>
                  </a:moveTo>
                  <a:cubicBezTo>
                    <a:pt x="45" y="107"/>
                    <a:pt x="45" y="107"/>
                    <a:pt x="45" y="107"/>
                  </a:cubicBezTo>
                  <a:cubicBezTo>
                    <a:pt x="45" y="106"/>
                    <a:pt x="45" y="106"/>
                    <a:pt x="45" y="106"/>
                  </a:cubicBezTo>
                  <a:cubicBezTo>
                    <a:pt x="45" y="107"/>
                    <a:pt x="45" y="107"/>
                    <a:pt x="45" y="107"/>
                  </a:cubicBezTo>
                  <a:cubicBezTo>
                    <a:pt x="45" y="107"/>
                    <a:pt x="45" y="107"/>
                    <a:pt x="45" y="107"/>
                  </a:cubicBezTo>
                  <a:cubicBezTo>
                    <a:pt x="45" y="107"/>
                    <a:pt x="45" y="107"/>
                    <a:pt x="45" y="107"/>
                  </a:cubicBezTo>
                  <a:close/>
                  <a:moveTo>
                    <a:pt x="49" y="117"/>
                  </a:moveTo>
                  <a:cubicBezTo>
                    <a:pt x="50" y="117"/>
                    <a:pt x="50" y="117"/>
                    <a:pt x="50" y="117"/>
                  </a:cubicBezTo>
                  <a:cubicBezTo>
                    <a:pt x="50" y="117"/>
                    <a:pt x="50" y="117"/>
                    <a:pt x="50" y="117"/>
                  </a:cubicBezTo>
                  <a:cubicBezTo>
                    <a:pt x="50" y="117"/>
                    <a:pt x="50" y="117"/>
                    <a:pt x="50" y="117"/>
                  </a:cubicBezTo>
                  <a:cubicBezTo>
                    <a:pt x="49" y="117"/>
                    <a:pt x="49" y="117"/>
                    <a:pt x="49" y="117"/>
                  </a:cubicBezTo>
                  <a:cubicBezTo>
                    <a:pt x="49" y="117"/>
                    <a:pt x="49" y="117"/>
                    <a:pt x="49" y="117"/>
                  </a:cubicBezTo>
                  <a:cubicBezTo>
                    <a:pt x="49" y="117"/>
                    <a:pt x="49" y="117"/>
                    <a:pt x="49" y="118"/>
                  </a:cubicBezTo>
                  <a:lnTo>
                    <a:pt x="49" y="117"/>
                  </a:lnTo>
                  <a:close/>
                  <a:moveTo>
                    <a:pt x="45" y="135"/>
                  </a:moveTo>
                  <a:cubicBezTo>
                    <a:pt x="45" y="135"/>
                    <a:pt x="45" y="135"/>
                    <a:pt x="45" y="135"/>
                  </a:cubicBezTo>
                  <a:cubicBezTo>
                    <a:pt x="46" y="135"/>
                    <a:pt x="46" y="135"/>
                    <a:pt x="46" y="135"/>
                  </a:cubicBezTo>
                  <a:cubicBezTo>
                    <a:pt x="46" y="135"/>
                    <a:pt x="46" y="135"/>
                    <a:pt x="46" y="135"/>
                  </a:cubicBezTo>
                  <a:cubicBezTo>
                    <a:pt x="47" y="135"/>
                    <a:pt x="47" y="135"/>
                    <a:pt x="47" y="135"/>
                  </a:cubicBezTo>
                  <a:cubicBezTo>
                    <a:pt x="47" y="135"/>
                    <a:pt x="47" y="135"/>
                    <a:pt x="47" y="135"/>
                  </a:cubicBezTo>
                  <a:cubicBezTo>
                    <a:pt x="47" y="135"/>
                    <a:pt x="47" y="135"/>
                    <a:pt x="47" y="135"/>
                  </a:cubicBezTo>
                  <a:cubicBezTo>
                    <a:pt x="47" y="134"/>
                    <a:pt x="47" y="134"/>
                    <a:pt x="47" y="134"/>
                  </a:cubicBezTo>
                  <a:cubicBezTo>
                    <a:pt x="47" y="134"/>
                    <a:pt x="47" y="134"/>
                    <a:pt x="47" y="134"/>
                  </a:cubicBezTo>
                  <a:cubicBezTo>
                    <a:pt x="47" y="134"/>
                    <a:pt x="47" y="134"/>
                    <a:pt x="47" y="134"/>
                  </a:cubicBezTo>
                  <a:cubicBezTo>
                    <a:pt x="46" y="135"/>
                    <a:pt x="46" y="135"/>
                    <a:pt x="46" y="135"/>
                  </a:cubicBezTo>
                  <a:cubicBezTo>
                    <a:pt x="46" y="134"/>
                    <a:pt x="46" y="134"/>
                    <a:pt x="46" y="134"/>
                  </a:cubicBezTo>
                  <a:cubicBezTo>
                    <a:pt x="46" y="135"/>
                    <a:pt x="46" y="135"/>
                    <a:pt x="46" y="135"/>
                  </a:cubicBezTo>
                  <a:cubicBezTo>
                    <a:pt x="45" y="134"/>
                    <a:pt x="45" y="134"/>
                    <a:pt x="45" y="134"/>
                  </a:cubicBezTo>
                  <a:cubicBezTo>
                    <a:pt x="44" y="135"/>
                    <a:pt x="44" y="135"/>
                    <a:pt x="44" y="135"/>
                  </a:cubicBezTo>
                  <a:cubicBezTo>
                    <a:pt x="45" y="135"/>
                    <a:pt x="45" y="135"/>
                    <a:pt x="45" y="135"/>
                  </a:cubicBezTo>
                  <a:close/>
                  <a:moveTo>
                    <a:pt x="41" y="103"/>
                  </a:moveTo>
                  <a:cubicBezTo>
                    <a:pt x="41" y="103"/>
                    <a:pt x="41" y="103"/>
                    <a:pt x="41" y="103"/>
                  </a:cubicBezTo>
                  <a:cubicBezTo>
                    <a:pt x="41" y="103"/>
                    <a:pt x="41" y="103"/>
                    <a:pt x="41" y="103"/>
                  </a:cubicBezTo>
                  <a:cubicBezTo>
                    <a:pt x="41" y="103"/>
                    <a:pt x="41" y="103"/>
                    <a:pt x="41" y="103"/>
                  </a:cubicBezTo>
                  <a:cubicBezTo>
                    <a:pt x="41" y="103"/>
                    <a:pt x="41" y="103"/>
                    <a:pt x="41" y="103"/>
                  </a:cubicBezTo>
                  <a:cubicBezTo>
                    <a:pt x="41" y="103"/>
                    <a:pt x="41" y="103"/>
                    <a:pt x="41" y="103"/>
                  </a:cubicBezTo>
                  <a:cubicBezTo>
                    <a:pt x="40" y="103"/>
                    <a:pt x="40" y="103"/>
                    <a:pt x="40" y="103"/>
                  </a:cubicBezTo>
                  <a:lnTo>
                    <a:pt x="41" y="103"/>
                  </a:lnTo>
                  <a:close/>
                  <a:moveTo>
                    <a:pt x="42" y="103"/>
                  </a:moveTo>
                  <a:cubicBezTo>
                    <a:pt x="41" y="103"/>
                    <a:pt x="41" y="103"/>
                    <a:pt x="41" y="103"/>
                  </a:cubicBezTo>
                  <a:cubicBezTo>
                    <a:pt x="41" y="103"/>
                    <a:pt x="41" y="103"/>
                    <a:pt x="41" y="103"/>
                  </a:cubicBezTo>
                  <a:cubicBezTo>
                    <a:pt x="41" y="103"/>
                    <a:pt x="41" y="103"/>
                    <a:pt x="41" y="103"/>
                  </a:cubicBezTo>
                  <a:cubicBezTo>
                    <a:pt x="41" y="104"/>
                    <a:pt x="41" y="104"/>
                    <a:pt x="41" y="104"/>
                  </a:cubicBezTo>
                  <a:lnTo>
                    <a:pt x="42" y="103"/>
                  </a:lnTo>
                  <a:close/>
                  <a:moveTo>
                    <a:pt x="12" y="110"/>
                  </a:moveTo>
                  <a:cubicBezTo>
                    <a:pt x="12" y="110"/>
                    <a:pt x="12" y="110"/>
                    <a:pt x="12" y="110"/>
                  </a:cubicBezTo>
                  <a:cubicBezTo>
                    <a:pt x="12" y="110"/>
                    <a:pt x="12" y="110"/>
                    <a:pt x="12" y="110"/>
                  </a:cubicBezTo>
                  <a:cubicBezTo>
                    <a:pt x="12" y="110"/>
                    <a:pt x="12" y="110"/>
                    <a:pt x="12" y="110"/>
                  </a:cubicBezTo>
                  <a:cubicBezTo>
                    <a:pt x="12" y="110"/>
                    <a:pt x="12" y="110"/>
                    <a:pt x="12" y="110"/>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1"/>
                    <a:pt x="12" y="111"/>
                    <a:pt x="12" y="111"/>
                  </a:cubicBezTo>
                  <a:cubicBezTo>
                    <a:pt x="12" y="112"/>
                    <a:pt x="12" y="112"/>
                    <a:pt x="12" y="112"/>
                  </a:cubicBezTo>
                  <a:cubicBezTo>
                    <a:pt x="13" y="112"/>
                    <a:pt x="13" y="112"/>
                    <a:pt x="13" y="112"/>
                  </a:cubicBezTo>
                  <a:cubicBezTo>
                    <a:pt x="14" y="112"/>
                    <a:pt x="14" y="112"/>
                    <a:pt x="14" y="112"/>
                  </a:cubicBezTo>
                  <a:cubicBezTo>
                    <a:pt x="14" y="112"/>
                    <a:pt x="14" y="112"/>
                    <a:pt x="14" y="112"/>
                  </a:cubicBezTo>
                  <a:cubicBezTo>
                    <a:pt x="13" y="113"/>
                    <a:pt x="13" y="113"/>
                    <a:pt x="13" y="113"/>
                  </a:cubicBezTo>
                  <a:cubicBezTo>
                    <a:pt x="14" y="113"/>
                    <a:pt x="14" y="113"/>
                    <a:pt x="14" y="113"/>
                  </a:cubicBezTo>
                  <a:cubicBezTo>
                    <a:pt x="14" y="113"/>
                    <a:pt x="14" y="113"/>
                    <a:pt x="14" y="113"/>
                  </a:cubicBezTo>
                  <a:cubicBezTo>
                    <a:pt x="14" y="113"/>
                    <a:pt x="14" y="113"/>
                    <a:pt x="14" y="113"/>
                  </a:cubicBezTo>
                  <a:cubicBezTo>
                    <a:pt x="14" y="113"/>
                    <a:pt x="14" y="113"/>
                    <a:pt x="14" y="113"/>
                  </a:cubicBezTo>
                  <a:cubicBezTo>
                    <a:pt x="14" y="113"/>
                    <a:pt x="14" y="113"/>
                    <a:pt x="14" y="113"/>
                  </a:cubicBezTo>
                  <a:cubicBezTo>
                    <a:pt x="15" y="112"/>
                    <a:pt x="15" y="112"/>
                    <a:pt x="15" y="112"/>
                  </a:cubicBezTo>
                  <a:cubicBezTo>
                    <a:pt x="14" y="112"/>
                    <a:pt x="13" y="112"/>
                    <a:pt x="13" y="111"/>
                  </a:cubicBezTo>
                  <a:cubicBezTo>
                    <a:pt x="13" y="110"/>
                    <a:pt x="13" y="110"/>
                    <a:pt x="13" y="110"/>
                  </a:cubicBezTo>
                  <a:cubicBezTo>
                    <a:pt x="13" y="110"/>
                    <a:pt x="13" y="110"/>
                    <a:pt x="13" y="110"/>
                  </a:cubicBezTo>
                  <a:cubicBezTo>
                    <a:pt x="13" y="110"/>
                    <a:pt x="13" y="110"/>
                    <a:pt x="13" y="110"/>
                  </a:cubicBezTo>
                  <a:cubicBezTo>
                    <a:pt x="13" y="110"/>
                    <a:pt x="13" y="110"/>
                    <a:pt x="13" y="110"/>
                  </a:cubicBezTo>
                  <a:cubicBezTo>
                    <a:pt x="13" y="109"/>
                    <a:pt x="13" y="109"/>
                    <a:pt x="13" y="109"/>
                  </a:cubicBezTo>
                  <a:cubicBezTo>
                    <a:pt x="13" y="109"/>
                    <a:pt x="13" y="109"/>
                    <a:pt x="13" y="109"/>
                  </a:cubicBezTo>
                  <a:cubicBezTo>
                    <a:pt x="13" y="109"/>
                    <a:pt x="13" y="109"/>
                    <a:pt x="13" y="109"/>
                  </a:cubicBezTo>
                  <a:cubicBezTo>
                    <a:pt x="13" y="109"/>
                    <a:pt x="13" y="109"/>
                    <a:pt x="13" y="109"/>
                  </a:cubicBezTo>
                  <a:cubicBezTo>
                    <a:pt x="13" y="109"/>
                    <a:pt x="13" y="109"/>
                    <a:pt x="13"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cubicBezTo>
                    <a:pt x="12" y="109"/>
                    <a:pt x="12" y="109"/>
                    <a:pt x="12" y="109"/>
                  </a:cubicBezTo>
                  <a:lnTo>
                    <a:pt x="12" y="110"/>
                  </a:lnTo>
                  <a:close/>
                  <a:moveTo>
                    <a:pt x="35" y="170"/>
                  </a:moveTo>
                  <a:cubicBezTo>
                    <a:pt x="34" y="170"/>
                    <a:pt x="34" y="170"/>
                    <a:pt x="34" y="170"/>
                  </a:cubicBezTo>
                  <a:cubicBezTo>
                    <a:pt x="34" y="170"/>
                    <a:pt x="34" y="170"/>
                    <a:pt x="34" y="170"/>
                  </a:cubicBezTo>
                  <a:cubicBezTo>
                    <a:pt x="34" y="170"/>
                    <a:pt x="34" y="170"/>
                    <a:pt x="34" y="170"/>
                  </a:cubicBezTo>
                  <a:cubicBezTo>
                    <a:pt x="34" y="170"/>
                    <a:pt x="34" y="170"/>
                    <a:pt x="34" y="170"/>
                  </a:cubicBezTo>
                  <a:cubicBezTo>
                    <a:pt x="34" y="170"/>
                    <a:pt x="34" y="170"/>
                    <a:pt x="34" y="170"/>
                  </a:cubicBezTo>
                  <a:cubicBezTo>
                    <a:pt x="33" y="170"/>
                    <a:pt x="33" y="170"/>
                    <a:pt x="33" y="170"/>
                  </a:cubicBezTo>
                  <a:cubicBezTo>
                    <a:pt x="33" y="170"/>
                    <a:pt x="33" y="170"/>
                    <a:pt x="33" y="170"/>
                  </a:cubicBezTo>
                  <a:cubicBezTo>
                    <a:pt x="33" y="170"/>
                    <a:pt x="33" y="170"/>
                    <a:pt x="33" y="170"/>
                  </a:cubicBezTo>
                  <a:cubicBezTo>
                    <a:pt x="34" y="170"/>
                    <a:pt x="34" y="170"/>
                    <a:pt x="34" y="170"/>
                  </a:cubicBezTo>
                  <a:cubicBezTo>
                    <a:pt x="34" y="170"/>
                    <a:pt x="34" y="170"/>
                    <a:pt x="34" y="170"/>
                  </a:cubicBezTo>
                  <a:cubicBezTo>
                    <a:pt x="35" y="171"/>
                    <a:pt x="35" y="171"/>
                    <a:pt x="35" y="171"/>
                  </a:cubicBezTo>
                  <a:cubicBezTo>
                    <a:pt x="35" y="171"/>
                    <a:pt x="35" y="171"/>
                    <a:pt x="35" y="171"/>
                  </a:cubicBezTo>
                  <a:cubicBezTo>
                    <a:pt x="36" y="171"/>
                    <a:pt x="36" y="171"/>
                    <a:pt x="36" y="171"/>
                  </a:cubicBezTo>
                  <a:cubicBezTo>
                    <a:pt x="36" y="171"/>
                    <a:pt x="36" y="171"/>
                    <a:pt x="36" y="171"/>
                  </a:cubicBezTo>
                  <a:cubicBezTo>
                    <a:pt x="36" y="170"/>
                    <a:pt x="36" y="170"/>
                    <a:pt x="36" y="170"/>
                  </a:cubicBezTo>
                  <a:cubicBezTo>
                    <a:pt x="36" y="170"/>
                    <a:pt x="36" y="170"/>
                    <a:pt x="35" y="170"/>
                  </a:cubicBezTo>
                  <a:cubicBezTo>
                    <a:pt x="35" y="170"/>
                    <a:pt x="35" y="170"/>
                    <a:pt x="35" y="170"/>
                  </a:cubicBezTo>
                  <a:close/>
                  <a:moveTo>
                    <a:pt x="34" y="169"/>
                  </a:moveTo>
                  <a:cubicBezTo>
                    <a:pt x="34" y="169"/>
                    <a:pt x="34" y="169"/>
                    <a:pt x="34" y="169"/>
                  </a:cubicBezTo>
                  <a:cubicBezTo>
                    <a:pt x="34" y="168"/>
                    <a:pt x="34" y="168"/>
                    <a:pt x="34" y="168"/>
                  </a:cubicBezTo>
                  <a:cubicBezTo>
                    <a:pt x="34" y="168"/>
                    <a:pt x="33" y="167"/>
                    <a:pt x="33" y="167"/>
                  </a:cubicBezTo>
                  <a:cubicBezTo>
                    <a:pt x="33" y="167"/>
                    <a:pt x="33" y="167"/>
                    <a:pt x="33" y="167"/>
                  </a:cubicBezTo>
                  <a:cubicBezTo>
                    <a:pt x="33" y="167"/>
                    <a:pt x="33" y="167"/>
                    <a:pt x="33" y="167"/>
                  </a:cubicBezTo>
                  <a:cubicBezTo>
                    <a:pt x="33" y="168"/>
                    <a:pt x="33" y="168"/>
                    <a:pt x="33" y="168"/>
                  </a:cubicBezTo>
                  <a:cubicBezTo>
                    <a:pt x="33" y="169"/>
                    <a:pt x="33" y="169"/>
                    <a:pt x="33" y="169"/>
                  </a:cubicBezTo>
                  <a:cubicBezTo>
                    <a:pt x="33" y="169"/>
                    <a:pt x="33" y="169"/>
                    <a:pt x="33" y="169"/>
                  </a:cubicBezTo>
                  <a:cubicBezTo>
                    <a:pt x="33" y="169"/>
                    <a:pt x="33" y="169"/>
                    <a:pt x="33" y="169"/>
                  </a:cubicBezTo>
                  <a:cubicBezTo>
                    <a:pt x="33" y="169"/>
                    <a:pt x="33" y="169"/>
                    <a:pt x="33" y="169"/>
                  </a:cubicBezTo>
                  <a:cubicBezTo>
                    <a:pt x="33" y="169"/>
                    <a:pt x="33" y="169"/>
                    <a:pt x="33" y="169"/>
                  </a:cubicBezTo>
                  <a:lnTo>
                    <a:pt x="34" y="169"/>
                  </a:lnTo>
                  <a:close/>
                  <a:moveTo>
                    <a:pt x="438" y="284"/>
                  </a:moveTo>
                  <a:cubicBezTo>
                    <a:pt x="438" y="283"/>
                    <a:pt x="438" y="283"/>
                    <a:pt x="438" y="283"/>
                  </a:cubicBezTo>
                  <a:cubicBezTo>
                    <a:pt x="437" y="284"/>
                    <a:pt x="437" y="284"/>
                    <a:pt x="437" y="284"/>
                  </a:cubicBezTo>
                  <a:cubicBezTo>
                    <a:pt x="437" y="283"/>
                    <a:pt x="437" y="283"/>
                    <a:pt x="437" y="283"/>
                  </a:cubicBezTo>
                  <a:cubicBezTo>
                    <a:pt x="437" y="284"/>
                    <a:pt x="437" y="284"/>
                    <a:pt x="437" y="284"/>
                  </a:cubicBezTo>
                  <a:cubicBezTo>
                    <a:pt x="436" y="284"/>
                    <a:pt x="436" y="284"/>
                    <a:pt x="436" y="284"/>
                  </a:cubicBezTo>
                  <a:cubicBezTo>
                    <a:pt x="436" y="284"/>
                    <a:pt x="436" y="284"/>
                    <a:pt x="436" y="284"/>
                  </a:cubicBezTo>
                  <a:cubicBezTo>
                    <a:pt x="436" y="284"/>
                    <a:pt x="436" y="284"/>
                    <a:pt x="436" y="284"/>
                  </a:cubicBezTo>
                  <a:cubicBezTo>
                    <a:pt x="436" y="284"/>
                    <a:pt x="436" y="284"/>
                    <a:pt x="436" y="284"/>
                  </a:cubicBezTo>
                  <a:cubicBezTo>
                    <a:pt x="436" y="284"/>
                    <a:pt x="436" y="284"/>
                    <a:pt x="436" y="284"/>
                  </a:cubicBezTo>
                  <a:cubicBezTo>
                    <a:pt x="435" y="285"/>
                    <a:pt x="435" y="285"/>
                    <a:pt x="435" y="285"/>
                  </a:cubicBezTo>
                  <a:cubicBezTo>
                    <a:pt x="435" y="285"/>
                    <a:pt x="435" y="285"/>
                    <a:pt x="435" y="285"/>
                  </a:cubicBezTo>
                  <a:cubicBezTo>
                    <a:pt x="435" y="285"/>
                    <a:pt x="435" y="285"/>
                    <a:pt x="435" y="285"/>
                  </a:cubicBezTo>
                  <a:cubicBezTo>
                    <a:pt x="435" y="285"/>
                    <a:pt x="435" y="286"/>
                    <a:pt x="434" y="286"/>
                  </a:cubicBezTo>
                  <a:cubicBezTo>
                    <a:pt x="435" y="287"/>
                    <a:pt x="435" y="287"/>
                    <a:pt x="435" y="287"/>
                  </a:cubicBezTo>
                  <a:cubicBezTo>
                    <a:pt x="435" y="287"/>
                    <a:pt x="435" y="287"/>
                    <a:pt x="435" y="287"/>
                  </a:cubicBezTo>
                  <a:cubicBezTo>
                    <a:pt x="435" y="287"/>
                    <a:pt x="435" y="287"/>
                    <a:pt x="435" y="287"/>
                  </a:cubicBezTo>
                  <a:cubicBezTo>
                    <a:pt x="435" y="286"/>
                    <a:pt x="435" y="286"/>
                    <a:pt x="435" y="286"/>
                  </a:cubicBezTo>
                  <a:cubicBezTo>
                    <a:pt x="435" y="286"/>
                    <a:pt x="435" y="286"/>
                    <a:pt x="435" y="286"/>
                  </a:cubicBezTo>
                  <a:cubicBezTo>
                    <a:pt x="435" y="286"/>
                    <a:pt x="435" y="286"/>
                    <a:pt x="435" y="286"/>
                  </a:cubicBezTo>
                  <a:cubicBezTo>
                    <a:pt x="435" y="287"/>
                    <a:pt x="435" y="287"/>
                    <a:pt x="435" y="287"/>
                  </a:cubicBezTo>
                  <a:cubicBezTo>
                    <a:pt x="435" y="287"/>
                    <a:pt x="435" y="287"/>
                    <a:pt x="435" y="287"/>
                  </a:cubicBezTo>
                  <a:cubicBezTo>
                    <a:pt x="436" y="287"/>
                    <a:pt x="436" y="287"/>
                    <a:pt x="436" y="287"/>
                  </a:cubicBezTo>
                  <a:cubicBezTo>
                    <a:pt x="436" y="286"/>
                    <a:pt x="436" y="286"/>
                    <a:pt x="436" y="286"/>
                  </a:cubicBezTo>
                  <a:cubicBezTo>
                    <a:pt x="436" y="286"/>
                    <a:pt x="436" y="286"/>
                    <a:pt x="436" y="286"/>
                  </a:cubicBezTo>
                  <a:cubicBezTo>
                    <a:pt x="436" y="286"/>
                    <a:pt x="436" y="286"/>
                    <a:pt x="436" y="286"/>
                  </a:cubicBezTo>
                  <a:cubicBezTo>
                    <a:pt x="436" y="286"/>
                    <a:pt x="436" y="286"/>
                    <a:pt x="436" y="286"/>
                  </a:cubicBezTo>
                  <a:cubicBezTo>
                    <a:pt x="437" y="285"/>
                    <a:pt x="437" y="285"/>
                    <a:pt x="437" y="285"/>
                  </a:cubicBezTo>
                  <a:cubicBezTo>
                    <a:pt x="437" y="285"/>
                    <a:pt x="437" y="285"/>
                    <a:pt x="437" y="285"/>
                  </a:cubicBezTo>
                  <a:cubicBezTo>
                    <a:pt x="437" y="285"/>
                    <a:pt x="437" y="285"/>
                    <a:pt x="437" y="285"/>
                  </a:cubicBezTo>
                  <a:cubicBezTo>
                    <a:pt x="437" y="285"/>
                    <a:pt x="437" y="285"/>
                    <a:pt x="437" y="285"/>
                  </a:cubicBezTo>
                  <a:cubicBezTo>
                    <a:pt x="437" y="285"/>
                    <a:pt x="437" y="285"/>
                    <a:pt x="437" y="285"/>
                  </a:cubicBezTo>
                  <a:cubicBezTo>
                    <a:pt x="438" y="285"/>
                    <a:pt x="438" y="285"/>
                    <a:pt x="438" y="284"/>
                  </a:cubicBezTo>
                  <a:cubicBezTo>
                    <a:pt x="438" y="284"/>
                    <a:pt x="438" y="284"/>
                    <a:pt x="438" y="284"/>
                  </a:cubicBezTo>
                  <a:cubicBezTo>
                    <a:pt x="438" y="284"/>
                    <a:pt x="438" y="284"/>
                    <a:pt x="438" y="284"/>
                  </a:cubicBezTo>
                  <a:close/>
                  <a:moveTo>
                    <a:pt x="34" y="169"/>
                  </a:moveTo>
                  <a:cubicBezTo>
                    <a:pt x="34" y="169"/>
                    <a:pt x="34" y="169"/>
                    <a:pt x="34" y="169"/>
                  </a:cubicBezTo>
                  <a:cubicBezTo>
                    <a:pt x="34" y="169"/>
                    <a:pt x="34" y="169"/>
                    <a:pt x="34" y="169"/>
                  </a:cubicBezTo>
                  <a:cubicBezTo>
                    <a:pt x="34" y="170"/>
                    <a:pt x="34" y="170"/>
                    <a:pt x="35" y="170"/>
                  </a:cubicBezTo>
                  <a:cubicBezTo>
                    <a:pt x="34" y="169"/>
                    <a:pt x="34" y="169"/>
                    <a:pt x="34" y="169"/>
                  </a:cubicBezTo>
                  <a:close/>
                  <a:moveTo>
                    <a:pt x="439" y="283"/>
                  </a:moveTo>
                  <a:cubicBezTo>
                    <a:pt x="438" y="283"/>
                    <a:pt x="438" y="283"/>
                    <a:pt x="438" y="283"/>
                  </a:cubicBezTo>
                  <a:cubicBezTo>
                    <a:pt x="438" y="283"/>
                    <a:pt x="438" y="283"/>
                    <a:pt x="438" y="283"/>
                  </a:cubicBezTo>
                  <a:cubicBezTo>
                    <a:pt x="438" y="283"/>
                    <a:pt x="438" y="283"/>
                    <a:pt x="438" y="284"/>
                  </a:cubicBezTo>
                  <a:cubicBezTo>
                    <a:pt x="438" y="284"/>
                    <a:pt x="438" y="284"/>
                    <a:pt x="438" y="284"/>
                  </a:cubicBezTo>
                  <a:cubicBezTo>
                    <a:pt x="438" y="284"/>
                    <a:pt x="438" y="284"/>
                    <a:pt x="438" y="284"/>
                  </a:cubicBezTo>
                  <a:cubicBezTo>
                    <a:pt x="438" y="284"/>
                    <a:pt x="438" y="284"/>
                    <a:pt x="438" y="284"/>
                  </a:cubicBezTo>
                  <a:cubicBezTo>
                    <a:pt x="439" y="284"/>
                    <a:pt x="439" y="284"/>
                    <a:pt x="439" y="284"/>
                  </a:cubicBezTo>
                  <a:lnTo>
                    <a:pt x="439" y="283"/>
                  </a:lnTo>
                  <a:close/>
                  <a:moveTo>
                    <a:pt x="19" y="88"/>
                  </a:moveTo>
                  <a:cubicBezTo>
                    <a:pt x="19" y="88"/>
                    <a:pt x="19" y="88"/>
                    <a:pt x="19" y="88"/>
                  </a:cubicBezTo>
                  <a:cubicBezTo>
                    <a:pt x="19" y="88"/>
                    <a:pt x="19" y="88"/>
                    <a:pt x="19" y="88"/>
                  </a:cubicBezTo>
                  <a:cubicBezTo>
                    <a:pt x="19" y="88"/>
                    <a:pt x="19" y="88"/>
                    <a:pt x="19" y="88"/>
                  </a:cubicBezTo>
                  <a:cubicBezTo>
                    <a:pt x="19" y="88"/>
                    <a:pt x="19" y="88"/>
                    <a:pt x="19" y="88"/>
                  </a:cubicBezTo>
                  <a:cubicBezTo>
                    <a:pt x="19" y="88"/>
                    <a:pt x="19" y="88"/>
                    <a:pt x="19" y="88"/>
                  </a:cubicBezTo>
                  <a:cubicBezTo>
                    <a:pt x="19" y="88"/>
                    <a:pt x="19" y="88"/>
                    <a:pt x="19" y="88"/>
                  </a:cubicBezTo>
                  <a:close/>
                  <a:moveTo>
                    <a:pt x="35" y="170"/>
                  </a:moveTo>
                  <a:cubicBezTo>
                    <a:pt x="35" y="170"/>
                    <a:pt x="35" y="170"/>
                    <a:pt x="35" y="170"/>
                  </a:cubicBezTo>
                  <a:cubicBezTo>
                    <a:pt x="35" y="169"/>
                    <a:pt x="35" y="169"/>
                    <a:pt x="35" y="169"/>
                  </a:cubicBezTo>
                  <a:cubicBezTo>
                    <a:pt x="35" y="170"/>
                    <a:pt x="35" y="170"/>
                    <a:pt x="35" y="170"/>
                  </a:cubicBezTo>
                  <a:cubicBezTo>
                    <a:pt x="35" y="170"/>
                    <a:pt x="35" y="170"/>
                    <a:pt x="35" y="170"/>
                  </a:cubicBezTo>
                  <a:close/>
                  <a:moveTo>
                    <a:pt x="34" y="171"/>
                  </a:moveTo>
                  <a:cubicBezTo>
                    <a:pt x="34" y="171"/>
                    <a:pt x="34" y="171"/>
                    <a:pt x="34" y="171"/>
                  </a:cubicBezTo>
                  <a:cubicBezTo>
                    <a:pt x="34" y="170"/>
                    <a:pt x="34" y="170"/>
                    <a:pt x="34" y="170"/>
                  </a:cubicBezTo>
                  <a:cubicBezTo>
                    <a:pt x="33" y="171"/>
                    <a:pt x="33" y="171"/>
                    <a:pt x="33" y="171"/>
                  </a:cubicBezTo>
                  <a:lnTo>
                    <a:pt x="34" y="171"/>
                  </a:lnTo>
                  <a:close/>
                  <a:moveTo>
                    <a:pt x="438" y="283"/>
                  </a:moveTo>
                  <a:cubicBezTo>
                    <a:pt x="438" y="282"/>
                    <a:pt x="438" y="282"/>
                    <a:pt x="438" y="282"/>
                  </a:cubicBezTo>
                  <a:cubicBezTo>
                    <a:pt x="438" y="282"/>
                    <a:pt x="438" y="282"/>
                    <a:pt x="438" y="282"/>
                  </a:cubicBezTo>
                  <a:lnTo>
                    <a:pt x="438" y="283"/>
                  </a:lnTo>
                  <a:close/>
                  <a:moveTo>
                    <a:pt x="19" y="146"/>
                  </a:moveTo>
                  <a:cubicBezTo>
                    <a:pt x="19" y="146"/>
                    <a:pt x="19" y="146"/>
                    <a:pt x="19" y="146"/>
                  </a:cubicBezTo>
                  <a:cubicBezTo>
                    <a:pt x="19" y="146"/>
                    <a:pt x="19" y="146"/>
                    <a:pt x="19" y="146"/>
                  </a:cubicBezTo>
                  <a:cubicBezTo>
                    <a:pt x="18" y="146"/>
                    <a:pt x="18" y="146"/>
                    <a:pt x="18" y="146"/>
                  </a:cubicBezTo>
                  <a:cubicBezTo>
                    <a:pt x="18" y="146"/>
                    <a:pt x="18" y="147"/>
                    <a:pt x="19" y="147"/>
                  </a:cubicBezTo>
                  <a:cubicBezTo>
                    <a:pt x="19" y="147"/>
                    <a:pt x="19" y="147"/>
                    <a:pt x="19" y="147"/>
                  </a:cubicBezTo>
                  <a:cubicBezTo>
                    <a:pt x="19" y="147"/>
                    <a:pt x="19" y="147"/>
                    <a:pt x="19" y="147"/>
                  </a:cubicBezTo>
                  <a:cubicBezTo>
                    <a:pt x="20" y="147"/>
                    <a:pt x="19" y="147"/>
                    <a:pt x="19" y="146"/>
                  </a:cubicBezTo>
                  <a:close/>
                  <a:moveTo>
                    <a:pt x="17" y="89"/>
                  </a:moveTo>
                  <a:cubicBezTo>
                    <a:pt x="17" y="89"/>
                    <a:pt x="17" y="89"/>
                    <a:pt x="17" y="89"/>
                  </a:cubicBezTo>
                  <a:cubicBezTo>
                    <a:pt x="18" y="89"/>
                    <a:pt x="18" y="89"/>
                    <a:pt x="18" y="89"/>
                  </a:cubicBezTo>
                  <a:cubicBezTo>
                    <a:pt x="18" y="89"/>
                    <a:pt x="18" y="89"/>
                    <a:pt x="18" y="89"/>
                  </a:cubicBezTo>
                  <a:cubicBezTo>
                    <a:pt x="18" y="89"/>
                    <a:pt x="18" y="89"/>
                    <a:pt x="18" y="89"/>
                  </a:cubicBezTo>
                  <a:cubicBezTo>
                    <a:pt x="18" y="90"/>
                    <a:pt x="18" y="90"/>
                    <a:pt x="18" y="90"/>
                  </a:cubicBezTo>
                  <a:cubicBezTo>
                    <a:pt x="19" y="90"/>
                    <a:pt x="19" y="90"/>
                    <a:pt x="19" y="90"/>
                  </a:cubicBezTo>
                  <a:cubicBezTo>
                    <a:pt x="19" y="90"/>
                    <a:pt x="19" y="90"/>
                    <a:pt x="19" y="90"/>
                  </a:cubicBezTo>
                  <a:cubicBezTo>
                    <a:pt x="19" y="90"/>
                    <a:pt x="19" y="90"/>
                    <a:pt x="19" y="90"/>
                  </a:cubicBezTo>
                  <a:cubicBezTo>
                    <a:pt x="19" y="90"/>
                    <a:pt x="19" y="90"/>
                    <a:pt x="19" y="90"/>
                  </a:cubicBezTo>
                  <a:cubicBezTo>
                    <a:pt x="19" y="90"/>
                    <a:pt x="19" y="90"/>
                    <a:pt x="19" y="90"/>
                  </a:cubicBezTo>
                  <a:cubicBezTo>
                    <a:pt x="20" y="90"/>
                    <a:pt x="20" y="90"/>
                    <a:pt x="20" y="90"/>
                  </a:cubicBezTo>
                  <a:cubicBezTo>
                    <a:pt x="20" y="90"/>
                    <a:pt x="20" y="90"/>
                    <a:pt x="20" y="90"/>
                  </a:cubicBezTo>
                  <a:cubicBezTo>
                    <a:pt x="20" y="90"/>
                    <a:pt x="20" y="90"/>
                    <a:pt x="20" y="90"/>
                  </a:cubicBezTo>
                  <a:cubicBezTo>
                    <a:pt x="20" y="90"/>
                    <a:pt x="20" y="90"/>
                    <a:pt x="20" y="90"/>
                  </a:cubicBezTo>
                  <a:cubicBezTo>
                    <a:pt x="20" y="90"/>
                    <a:pt x="20" y="90"/>
                    <a:pt x="20" y="90"/>
                  </a:cubicBezTo>
                  <a:cubicBezTo>
                    <a:pt x="20" y="90"/>
                    <a:pt x="20" y="90"/>
                    <a:pt x="20" y="90"/>
                  </a:cubicBezTo>
                  <a:cubicBezTo>
                    <a:pt x="21" y="90"/>
                    <a:pt x="21" y="90"/>
                    <a:pt x="21" y="90"/>
                  </a:cubicBezTo>
                  <a:cubicBezTo>
                    <a:pt x="21" y="90"/>
                    <a:pt x="21" y="90"/>
                    <a:pt x="21" y="90"/>
                  </a:cubicBezTo>
                  <a:cubicBezTo>
                    <a:pt x="21" y="90"/>
                    <a:pt x="21" y="90"/>
                    <a:pt x="21" y="90"/>
                  </a:cubicBezTo>
                  <a:cubicBezTo>
                    <a:pt x="21" y="90"/>
                    <a:pt x="21" y="90"/>
                    <a:pt x="21" y="90"/>
                  </a:cubicBezTo>
                  <a:cubicBezTo>
                    <a:pt x="21" y="90"/>
                    <a:pt x="21" y="90"/>
                    <a:pt x="21" y="90"/>
                  </a:cubicBezTo>
                  <a:cubicBezTo>
                    <a:pt x="20" y="90"/>
                    <a:pt x="21" y="90"/>
                    <a:pt x="20" y="90"/>
                  </a:cubicBezTo>
                  <a:cubicBezTo>
                    <a:pt x="20" y="90"/>
                    <a:pt x="20" y="90"/>
                    <a:pt x="20" y="90"/>
                  </a:cubicBezTo>
                  <a:cubicBezTo>
                    <a:pt x="20" y="90"/>
                    <a:pt x="20" y="90"/>
                    <a:pt x="20" y="90"/>
                  </a:cubicBezTo>
                  <a:cubicBezTo>
                    <a:pt x="20" y="90"/>
                    <a:pt x="20" y="90"/>
                    <a:pt x="20" y="90"/>
                  </a:cubicBezTo>
                  <a:cubicBezTo>
                    <a:pt x="19" y="90"/>
                    <a:pt x="19" y="90"/>
                    <a:pt x="19" y="90"/>
                  </a:cubicBezTo>
                  <a:cubicBezTo>
                    <a:pt x="19" y="89"/>
                    <a:pt x="19" y="89"/>
                    <a:pt x="19" y="89"/>
                  </a:cubicBezTo>
                  <a:cubicBezTo>
                    <a:pt x="19" y="89"/>
                    <a:pt x="19" y="89"/>
                    <a:pt x="19" y="89"/>
                  </a:cubicBezTo>
                  <a:cubicBezTo>
                    <a:pt x="18" y="89"/>
                    <a:pt x="18" y="89"/>
                    <a:pt x="18" y="89"/>
                  </a:cubicBezTo>
                  <a:cubicBezTo>
                    <a:pt x="19" y="88"/>
                    <a:pt x="19" y="88"/>
                    <a:pt x="19" y="88"/>
                  </a:cubicBezTo>
                  <a:cubicBezTo>
                    <a:pt x="18" y="88"/>
                    <a:pt x="18" y="88"/>
                    <a:pt x="18" y="88"/>
                  </a:cubicBezTo>
                  <a:cubicBezTo>
                    <a:pt x="17" y="88"/>
                    <a:pt x="17" y="88"/>
                    <a:pt x="17" y="88"/>
                  </a:cubicBezTo>
                  <a:cubicBezTo>
                    <a:pt x="17" y="88"/>
                    <a:pt x="17" y="88"/>
                    <a:pt x="17" y="88"/>
                  </a:cubicBezTo>
                  <a:cubicBezTo>
                    <a:pt x="16" y="89"/>
                    <a:pt x="16" y="89"/>
                    <a:pt x="16" y="89"/>
                  </a:cubicBezTo>
                  <a:cubicBezTo>
                    <a:pt x="17" y="89"/>
                    <a:pt x="17" y="89"/>
                    <a:pt x="17" y="89"/>
                  </a:cubicBezTo>
                  <a:close/>
                  <a:moveTo>
                    <a:pt x="15" y="102"/>
                  </a:moveTo>
                  <a:cubicBezTo>
                    <a:pt x="15" y="102"/>
                    <a:pt x="15" y="102"/>
                    <a:pt x="15" y="102"/>
                  </a:cubicBezTo>
                  <a:cubicBezTo>
                    <a:pt x="15" y="102"/>
                    <a:pt x="15" y="102"/>
                    <a:pt x="15" y="102"/>
                  </a:cubicBezTo>
                  <a:cubicBezTo>
                    <a:pt x="15" y="102"/>
                    <a:pt x="15" y="102"/>
                    <a:pt x="15" y="102"/>
                  </a:cubicBezTo>
                  <a:cubicBezTo>
                    <a:pt x="15" y="102"/>
                    <a:pt x="15" y="102"/>
                    <a:pt x="15" y="102"/>
                  </a:cubicBezTo>
                  <a:cubicBezTo>
                    <a:pt x="16" y="102"/>
                    <a:pt x="16" y="103"/>
                    <a:pt x="16" y="103"/>
                  </a:cubicBezTo>
                  <a:cubicBezTo>
                    <a:pt x="16" y="103"/>
                    <a:pt x="16" y="103"/>
                    <a:pt x="16" y="103"/>
                  </a:cubicBezTo>
                  <a:cubicBezTo>
                    <a:pt x="16" y="103"/>
                    <a:pt x="16" y="103"/>
                    <a:pt x="16" y="103"/>
                  </a:cubicBezTo>
                  <a:cubicBezTo>
                    <a:pt x="16" y="102"/>
                    <a:pt x="16" y="102"/>
                    <a:pt x="16" y="102"/>
                  </a:cubicBezTo>
                  <a:cubicBezTo>
                    <a:pt x="16" y="102"/>
                    <a:pt x="16" y="102"/>
                    <a:pt x="16" y="101"/>
                  </a:cubicBezTo>
                  <a:cubicBezTo>
                    <a:pt x="16" y="101"/>
                    <a:pt x="15" y="101"/>
                    <a:pt x="15" y="101"/>
                  </a:cubicBezTo>
                  <a:cubicBezTo>
                    <a:pt x="14" y="101"/>
                    <a:pt x="14" y="101"/>
                    <a:pt x="14" y="101"/>
                  </a:cubicBezTo>
                  <a:cubicBezTo>
                    <a:pt x="15" y="102"/>
                    <a:pt x="15" y="102"/>
                    <a:pt x="15" y="102"/>
                  </a:cubicBezTo>
                  <a:close/>
                  <a:moveTo>
                    <a:pt x="7" y="135"/>
                  </a:moveTo>
                  <a:cubicBezTo>
                    <a:pt x="7" y="135"/>
                    <a:pt x="7" y="135"/>
                    <a:pt x="7" y="135"/>
                  </a:cubicBezTo>
                  <a:cubicBezTo>
                    <a:pt x="7" y="135"/>
                    <a:pt x="7" y="135"/>
                    <a:pt x="7" y="135"/>
                  </a:cubicBezTo>
                  <a:cubicBezTo>
                    <a:pt x="7" y="135"/>
                    <a:pt x="7" y="135"/>
                    <a:pt x="7" y="135"/>
                  </a:cubicBezTo>
                  <a:cubicBezTo>
                    <a:pt x="7" y="134"/>
                    <a:pt x="7" y="134"/>
                    <a:pt x="7" y="134"/>
                  </a:cubicBezTo>
                  <a:cubicBezTo>
                    <a:pt x="6" y="134"/>
                    <a:pt x="6" y="134"/>
                    <a:pt x="6" y="134"/>
                  </a:cubicBezTo>
                  <a:cubicBezTo>
                    <a:pt x="6" y="133"/>
                    <a:pt x="6" y="133"/>
                    <a:pt x="6" y="133"/>
                  </a:cubicBezTo>
                  <a:cubicBezTo>
                    <a:pt x="6" y="134"/>
                    <a:pt x="6" y="134"/>
                    <a:pt x="6" y="134"/>
                  </a:cubicBezTo>
                  <a:cubicBezTo>
                    <a:pt x="6" y="133"/>
                    <a:pt x="6" y="133"/>
                    <a:pt x="6" y="133"/>
                  </a:cubicBezTo>
                  <a:cubicBezTo>
                    <a:pt x="6" y="132"/>
                    <a:pt x="5" y="132"/>
                    <a:pt x="5" y="131"/>
                  </a:cubicBezTo>
                  <a:cubicBezTo>
                    <a:pt x="4" y="131"/>
                    <a:pt x="4" y="131"/>
                    <a:pt x="4" y="131"/>
                  </a:cubicBezTo>
                  <a:cubicBezTo>
                    <a:pt x="4" y="132"/>
                    <a:pt x="4" y="132"/>
                    <a:pt x="4" y="132"/>
                  </a:cubicBezTo>
                  <a:cubicBezTo>
                    <a:pt x="4" y="133"/>
                    <a:pt x="4" y="133"/>
                    <a:pt x="4" y="133"/>
                  </a:cubicBezTo>
                  <a:cubicBezTo>
                    <a:pt x="4" y="133"/>
                    <a:pt x="4" y="133"/>
                    <a:pt x="4" y="133"/>
                  </a:cubicBezTo>
                  <a:cubicBezTo>
                    <a:pt x="4" y="133"/>
                    <a:pt x="4" y="133"/>
                    <a:pt x="4" y="133"/>
                  </a:cubicBezTo>
                  <a:cubicBezTo>
                    <a:pt x="4" y="133"/>
                    <a:pt x="4" y="133"/>
                    <a:pt x="4" y="133"/>
                  </a:cubicBezTo>
                  <a:cubicBezTo>
                    <a:pt x="5" y="134"/>
                    <a:pt x="5" y="134"/>
                    <a:pt x="5" y="134"/>
                  </a:cubicBezTo>
                  <a:cubicBezTo>
                    <a:pt x="5" y="134"/>
                    <a:pt x="5" y="134"/>
                    <a:pt x="5" y="134"/>
                  </a:cubicBezTo>
                  <a:cubicBezTo>
                    <a:pt x="5" y="134"/>
                    <a:pt x="5" y="134"/>
                    <a:pt x="5" y="134"/>
                  </a:cubicBezTo>
                  <a:cubicBezTo>
                    <a:pt x="5" y="134"/>
                    <a:pt x="5" y="134"/>
                    <a:pt x="5" y="134"/>
                  </a:cubicBezTo>
                  <a:cubicBezTo>
                    <a:pt x="5" y="134"/>
                    <a:pt x="5" y="134"/>
                    <a:pt x="5" y="134"/>
                  </a:cubicBezTo>
                  <a:cubicBezTo>
                    <a:pt x="5" y="135"/>
                    <a:pt x="5" y="135"/>
                    <a:pt x="5" y="135"/>
                  </a:cubicBezTo>
                  <a:cubicBezTo>
                    <a:pt x="5" y="135"/>
                    <a:pt x="5" y="135"/>
                    <a:pt x="5" y="135"/>
                  </a:cubicBezTo>
                  <a:cubicBezTo>
                    <a:pt x="6" y="135"/>
                    <a:pt x="6" y="135"/>
                    <a:pt x="6" y="135"/>
                  </a:cubicBezTo>
                  <a:cubicBezTo>
                    <a:pt x="6" y="135"/>
                    <a:pt x="6" y="135"/>
                    <a:pt x="6" y="135"/>
                  </a:cubicBezTo>
                  <a:cubicBezTo>
                    <a:pt x="6" y="135"/>
                    <a:pt x="6" y="135"/>
                    <a:pt x="6" y="135"/>
                  </a:cubicBezTo>
                  <a:cubicBezTo>
                    <a:pt x="6" y="135"/>
                    <a:pt x="6" y="135"/>
                    <a:pt x="6" y="135"/>
                  </a:cubicBezTo>
                  <a:cubicBezTo>
                    <a:pt x="7" y="135"/>
                    <a:pt x="7" y="135"/>
                    <a:pt x="7" y="135"/>
                  </a:cubicBezTo>
                  <a:cubicBezTo>
                    <a:pt x="8" y="136"/>
                    <a:pt x="8" y="136"/>
                    <a:pt x="8" y="136"/>
                  </a:cubicBezTo>
                  <a:cubicBezTo>
                    <a:pt x="8" y="135"/>
                    <a:pt x="8" y="135"/>
                    <a:pt x="8" y="135"/>
                  </a:cubicBezTo>
                  <a:cubicBezTo>
                    <a:pt x="7" y="135"/>
                    <a:pt x="7" y="135"/>
                    <a:pt x="7" y="135"/>
                  </a:cubicBezTo>
                  <a:close/>
                  <a:moveTo>
                    <a:pt x="0" y="115"/>
                  </a:moveTo>
                  <a:cubicBezTo>
                    <a:pt x="0" y="115"/>
                    <a:pt x="0" y="115"/>
                    <a:pt x="0" y="115"/>
                  </a:cubicBezTo>
                  <a:cubicBezTo>
                    <a:pt x="0" y="114"/>
                    <a:pt x="0" y="114"/>
                    <a:pt x="0" y="114"/>
                  </a:cubicBezTo>
                  <a:lnTo>
                    <a:pt x="0" y="115"/>
                  </a:lnTo>
                  <a:close/>
                  <a:moveTo>
                    <a:pt x="183" y="97"/>
                  </a:moveTo>
                  <a:cubicBezTo>
                    <a:pt x="183" y="98"/>
                    <a:pt x="183" y="98"/>
                    <a:pt x="183" y="98"/>
                  </a:cubicBezTo>
                  <a:cubicBezTo>
                    <a:pt x="183" y="98"/>
                    <a:pt x="183" y="98"/>
                    <a:pt x="183" y="98"/>
                  </a:cubicBezTo>
                  <a:cubicBezTo>
                    <a:pt x="183" y="98"/>
                    <a:pt x="183" y="98"/>
                    <a:pt x="183" y="98"/>
                  </a:cubicBezTo>
                  <a:cubicBezTo>
                    <a:pt x="183" y="98"/>
                    <a:pt x="183" y="98"/>
                    <a:pt x="183" y="98"/>
                  </a:cubicBezTo>
                  <a:cubicBezTo>
                    <a:pt x="183" y="98"/>
                    <a:pt x="183" y="98"/>
                    <a:pt x="183" y="98"/>
                  </a:cubicBezTo>
                  <a:cubicBezTo>
                    <a:pt x="183" y="99"/>
                    <a:pt x="183" y="99"/>
                    <a:pt x="183" y="99"/>
                  </a:cubicBezTo>
                  <a:cubicBezTo>
                    <a:pt x="183" y="99"/>
                    <a:pt x="183" y="99"/>
                    <a:pt x="183" y="99"/>
                  </a:cubicBezTo>
                  <a:cubicBezTo>
                    <a:pt x="184" y="99"/>
                    <a:pt x="184" y="99"/>
                    <a:pt x="184" y="99"/>
                  </a:cubicBezTo>
                  <a:cubicBezTo>
                    <a:pt x="184" y="99"/>
                    <a:pt x="184" y="99"/>
                    <a:pt x="184" y="99"/>
                  </a:cubicBezTo>
                  <a:lnTo>
                    <a:pt x="183" y="97"/>
                  </a:lnTo>
                  <a:close/>
                  <a:moveTo>
                    <a:pt x="223" y="206"/>
                  </a:moveTo>
                  <a:cubicBezTo>
                    <a:pt x="223" y="206"/>
                    <a:pt x="223" y="206"/>
                    <a:pt x="223" y="206"/>
                  </a:cubicBezTo>
                  <a:cubicBezTo>
                    <a:pt x="223" y="206"/>
                    <a:pt x="223" y="206"/>
                    <a:pt x="223" y="206"/>
                  </a:cubicBezTo>
                  <a:cubicBezTo>
                    <a:pt x="224" y="206"/>
                    <a:pt x="223" y="206"/>
                    <a:pt x="223" y="206"/>
                  </a:cubicBezTo>
                  <a:cubicBezTo>
                    <a:pt x="223" y="206"/>
                    <a:pt x="223" y="206"/>
                    <a:pt x="223" y="206"/>
                  </a:cubicBezTo>
                  <a:cubicBezTo>
                    <a:pt x="223" y="205"/>
                    <a:pt x="223" y="205"/>
                    <a:pt x="223" y="205"/>
                  </a:cubicBezTo>
                  <a:cubicBezTo>
                    <a:pt x="223" y="205"/>
                    <a:pt x="223" y="205"/>
                    <a:pt x="223" y="205"/>
                  </a:cubicBezTo>
                  <a:cubicBezTo>
                    <a:pt x="223" y="205"/>
                    <a:pt x="223" y="205"/>
                    <a:pt x="223" y="205"/>
                  </a:cubicBezTo>
                  <a:cubicBezTo>
                    <a:pt x="223" y="205"/>
                    <a:pt x="223" y="205"/>
                    <a:pt x="223" y="205"/>
                  </a:cubicBezTo>
                  <a:cubicBezTo>
                    <a:pt x="223" y="205"/>
                    <a:pt x="223" y="205"/>
                    <a:pt x="223" y="205"/>
                  </a:cubicBezTo>
                  <a:cubicBezTo>
                    <a:pt x="223" y="205"/>
                    <a:pt x="223" y="205"/>
                    <a:pt x="223" y="205"/>
                  </a:cubicBezTo>
                  <a:cubicBezTo>
                    <a:pt x="223" y="205"/>
                    <a:pt x="223" y="205"/>
                    <a:pt x="223" y="205"/>
                  </a:cubicBezTo>
                  <a:cubicBezTo>
                    <a:pt x="223" y="206"/>
                    <a:pt x="223" y="206"/>
                    <a:pt x="223" y="206"/>
                  </a:cubicBezTo>
                  <a:close/>
                  <a:moveTo>
                    <a:pt x="441" y="269"/>
                  </a:moveTo>
                  <a:cubicBezTo>
                    <a:pt x="441" y="268"/>
                    <a:pt x="441" y="268"/>
                    <a:pt x="441" y="268"/>
                  </a:cubicBezTo>
                  <a:cubicBezTo>
                    <a:pt x="441" y="269"/>
                    <a:pt x="441" y="269"/>
                    <a:pt x="441" y="269"/>
                  </a:cubicBezTo>
                  <a:close/>
                  <a:moveTo>
                    <a:pt x="201" y="4"/>
                  </a:moveTo>
                  <a:cubicBezTo>
                    <a:pt x="202" y="3"/>
                    <a:pt x="202" y="3"/>
                    <a:pt x="202" y="3"/>
                  </a:cubicBezTo>
                  <a:cubicBezTo>
                    <a:pt x="202" y="3"/>
                    <a:pt x="202" y="3"/>
                    <a:pt x="202" y="3"/>
                  </a:cubicBezTo>
                  <a:cubicBezTo>
                    <a:pt x="202" y="3"/>
                    <a:pt x="202" y="3"/>
                    <a:pt x="202" y="3"/>
                  </a:cubicBezTo>
                  <a:cubicBezTo>
                    <a:pt x="202" y="2"/>
                    <a:pt x="202" y="2"/>
                    <a:pt x="201" y="2"/>
                  </a:cubicBezTo>
                  <a:cubicBezTo>
                    <a:pt x="201" y="2"/>
                    <a:pt x="201" y="2"/>
                    <a:pt x="201" y="2"/>
                  </a:cubicBezTo>
                  <a:cubicBezTo>
                    <a:pt x="201" y="3"/>
                    <a:pt x="201" y="3"/>
                    <a:pt x="201" y="3"/>
                  </a:cubicBezTo>
                  <a:cubicBezTo>
                    <a:pt x="201" y="3"/>
                    <a:pt x="201" y="3"/>
                    <a:pt x="201" y="4"/>
                  </a:cubicBezTo>
                  <a:close/>
                  <a:moveTo>
                    <a:pt x="197" y="141"/>
                  </a:moveTo>
                  <a:cubicBezTo>
                    <a:pt x="197" y="141"/>
                    <a:pt x="197" y="141"/>
                    <a:pt x="197" y="141"/>
                  </a:cubicBezTo>
                  <a:cubicBezTo>
                    <a:pt x="197" y="142"/>
                    <a:pt x="197" y="142"/>
                    <a:pt x="197" y="142"/>
                  </a:cubicBezTo>
                  <a:cubicBezTo>
                    <a:pt x="197" y="142"/>
                    <a:pt x="197" y="142"/>
                    <a:pt x="197" y="142"/>
                  </a:cubicBezTo>
                  <a:cubicBezTo>
                    <a:pt x="196" y="143"/>
                    <a:pt x="196" y="143"/>
                    <a:pt x="196" y="143"/>
                  </a:cubicBezTo>
                  <a:cubicBezTo>
                    <a:pt x="197" y="143"/>
                    <a:pt x="197" y="143"/>
                    <a:pt x="197" y="143"/>
                  </a:cubicBezTo>
                  <a:cubicBezTo>
                    <a:pt x="197" y="143"/>
                    <a:pt x="197" y="143"/>
                    <a:pt x="197" y="143"/>
                  </a:cubicBezTo>
                  <a:cubicBezTo>
                    <a:pt x="197" y="143"/>
                    <a:pt x="197" y="143"/>
                    <a:pt x="197" y="143"/>
                  </a:cubicBezTo>
                  <a:cubicBezTo>
                    <a:pt x="197" y="143"/>
                    <a:pt x="197" y="143"/>
                    <a:pt x="197" y="143"/>
                  </a:cubicBezTo>
                  <a:cubicBezTo>
                    <a:pt x="197" y="142"/>
                    <a:pt x="197" y="142"/>
                    <a:pt x="197" y="142"/>
                  </a:cubicBezTo>
                  <a:cubicBezTo>
                    <a:pt x="197" y="142"/>
                    <a:pt x="197" y="142"/>
                    <a:pt x="197" y="142"/>
                  </a:cubicBezTo>
                  <a:cubicBezTo>
                    <a:pt x="197" y="142"/>
                    <a:pt x="197" y="142"/>
                    <a:pt x="197" y="142"/>
                  </a:cubicBezTo>
                  <a:cubicBezTo>
                    <a:pt x="197" y="141"/>
                    <a:pt x="197" y="141"/>
                    <a:pt x="197" y="141"/>
                  </a:cubicBezTo>
                  <a:close/>
                  <a:moveTo>
                    <a:pt x="196" y="146"/>
                  </a:moveTo>
                  <a:cubicBezTo>
                    <a:pt x="196" y="145"/>
                    <a:pt x="196" y="145"/>
                    <a:pt x="196" y="145"/>
                  </a:cubicBezTo>
                  <a:cubicBezTo>
                    <a:pt x="196" y="145"/>
                    <a:pt x="196" y="145"/>
                    <a:pt x="196" y="145"/>
                  </a:cubicBezTo>
                  <a:lnTo>
                    <a:pt x="196" y="146"/>
                  </a:lnTo>
                  <a:close/>
                  <a:moveTo>
                    <a:pt x="199" y="132"/>
                  </a:moveTo>
                  <a:cubicBezTo>
                    <a:pt x="199" y="131"/>
                    <a:pt x="199" y="131"/>
                    <a:pt x="199" y="131"/>
                  </a:cubicBezTo>
                  <a:cubicBezTo>
                    <a:pt x="199" y="131"/>
                    <a:pt x="199" y="131"/>
                    <a:pt x="199" y="131"/>
                  </a:cubicBezTo>
                  <a:cubicBezTo>
                    <a:pt x="200" y="131"/>
                    <a:pt x="200" y="131"/>
                    <a:pt x="200" y="131"/>
                  </a:cubicBezTo>
                  <a:cubicBezTo>
                    <a:pt x="199" y="131"/>
                    <a:pt x="199" y="131"/>
                    <a:pt x="199" y="131"/>
                  </a:cubicBezTo>
                  <a:cubicBezTo>
                    <a:pt x="200" y="130"/>
                    <a:pt x="200" y="130"/>
                    <a:pt x="200" y="130"/>
                  </a:cubicBezTo>
                  <a:cubicBezTo>
                    <a:pt x="200" y="130"/>
                    <a:pt x="200" y="130"/>
                    <a:pt x="200" y="130"/>
                  </a:cubicBezTo>
                  <a:cubicBezTo>
                    <a:pt x="200" y="130"/>
                    <a:pt x="200" y="130"/>
                    <a:pt x="200" y="130"/>
                  </a:cubicBezTo>
                  <a:cubicBezTo>
                    <a:pt x="200" y="130"/>
                    <a:pt x="200" y="130"/>
                    <a:pt x="200" y="130"/>
                  </a:cubicBezTo>
                  <a:cubicBezTo>
                    <a:pt x="200" y="129"/>
                    <a:pt x="200" y="129"/>
                    <a:pt x="200" y="129"/>
                  </a:cubicBezTo>
                  <a:cubicBezTo>
                    <a:pt x="200" y="129"/>
                    <a:pt x="200" y="129"/>
                    <a:pt x="200" y="129"/>
                  </a:cubicBezTo>
                  <a:cubicBezTo>
                    <a:pt x="200" y="128"/>
                    <a:pt x="200" y="128"/>
                    <a:pt x="200" y="128"/>
                  </a:cubicBezTo>
                  <a:cubicBezTo>
                    <a:pt x="200" y="128"/>
                    <a:pt x="200" y="128"/>
                    <a:pt x="200" y="128"/>
                  </a:cubicBezTo>
                  <a:cubicBezTo>
                    <a:pt x="200" y="128"/>
                    <a:pt x="200" y="128"/>
                    <a:pt x="200" y="128"/>
                  </a:cubicBezTo>
                  <a:cubicBezTo>
                    <a:pt x="200" y="127"/>
                    <a:pt x="200" y="127"/>
                    <a:pt x="200" y="127"/>
                  </a:cubicBezTo>
                  <a:cubicBezTo>
                    <a:pt x="200" y="127"/>
                    <a:pt x="200" y="127"/>
                    <a:pt x="200" y="127"/>
                  </a:cubicBezTo>
                  <a:cubicBezTo>
                    <a:pt x="200" y="127"/>
                    <a:pt x="200" y="127"/>
                    <a:pt x="200" y="127"/>
                  </a:cubicBezTo>
                  <a:cubicBezTo>
                    <a:pt x="199" y="126"/>
                    <a:pt x="199" y="126"/>
                    <a:pt x="199" y="126"/>
                  </a:cubicBezTo>
                  <a:cubicBezTo>
                    <a:pt x="199" y="127"/>
                    <a:pt x="199" y="127"/>
                    <a:pt x="199" y="127"/>
                  </a:cubicBezTo>
                  <a:cubicBezTo>
                    <a:pt x="199" y="127"/>
                    <a:pt x="199" y="127"/>
                    <a:pt x="199" y="127"/>
                  </a:cubicBezTo>
                  <a:cubicBezTo>
                    <a:pt x="199" y="126"/>
                    <a:pt x="199" y="126"/>
                    <a:pt x="199" y="126"/>
                  </a:cubicBezTo>
                  <a:cubicBezTo>
                    <a:pt x="198" y="126"/>
                    <a:pt x="198" y="126"/>
                    <a:pt x="198" y="126"/>
                  </a:cubicBezTo>
                  <a:cubicBezTo>
                    <a:pt x="198" y="125"/>
                    <a:pt x="198" y="125"/>
                    <a:pt x="198" y="125"/>
                  </a:cubicBezTo>
                  <a:cubicBezTo>
                    <a:pt x="198" y="125"/>
                    <a:pt x="198" y="125"/>
                    <a:pt x="198" y="125"/>
                  </a:cubicBezTo>
                  <a:cubicBezTo>
                    <a:pt x="198" y="125"/>
                    <a:pt x="198" y="125"/>
                    <a:pt x="198" y="125"/>
                  </a:cubicBezTo>
                  <a:cubicBezTo>
                    <a:pt x="197" y="126"/>
                    <a:pt x="197" y="126"/>
                    <a:pt x="197" y="126"/>
                  </a:cubicBezTo>
                  <a:cubicBezTo>
                    <a:pt x="197" y="126"/>
                    <a:pt x="197" y="126"/>
                    <a:pt x="197" y="126"/>
                  </a:cubicBezTo>
                  <a:cubicBezTo>
                    <a:pt x="197" y="126"/>
                    <a:pt x="197" y="126"/>
                    <a:pt x="197" y="126"/>
                  </a:cubicBezTo>
                  <a:cubicBezTo>
                    <a:pt x="197" y="126"/>
                    <a:pt x="197" y="126"/>
                    <a:pt x="197" y="126"/>
                  </a:cubicBezTo>
                  <a:cubicBezTo>
                    <a:pt x="197" y="126"/>
                    <a:pt x="197" y="126"/>
                    <a:pt x="197" y="126"/>
                  </a:cubicBezTo>
                  <a:cubicBezTo>
                    <a:pt x="196" y="126"/>
                    <a:pt x="196" y="127"/>
                    <a:pt x="195" y="127"/>
                  </a:cubicBezTo>
                  <a:cubicBezTo>
                    <a:pt x="195" y="127"/>
                    <a:pt x="195" y="127"/>
                    <a:pt x="195" y="127"/>
                  </a:cubicBezTo>
                  <a:cubicBezTo>
                    <a:pt x="195" y="128"/>
                    <a:pt x="195" y="128"/>
                    <a:pt x="195" y="128"/>
                  </a:cubicBezTo>
                  <a:cubicBezTo>
                    <a:pt x="195" y="128"/>
                    <a:pt x="195" y="128"/>
                    <a:pt x="195" y="128"/>
                  </a:cubicBezTo>
                  <a:cubicBezTo>
                    <a:pt x="195" y="128"/>
                    <a:pt x="195" y="128"/>
                    <a:pt x="195" y="128"/>
                  </a:cubicBezTo>
                  <a:cubicBezTo>
                    <a:pt x="194" y="128"/>
                    <a:pt x="194" y="128"/>
                    <a:pt x="194" y="128"/>
                  </a:cubicBezTo>
                  <a:cubicBezTo>
                    <a:pt x="194" y="129"/>
                    <a:pt x="194" y="129"/>
                    <a:pt x="194" y="129"/>
                  </a:cubicBezTo>
                  <a:cubicBezTo>
                    <a:pt x="194" y="129"/>
                    <a:pt x="194" y="129"/>
                    <a:pt x="194" y="129"/>
                  </a:cubicBezTo>
                  <a:cubicBezTo>
                    <a:pt x="195" y="129"/>
                    <a:pt x="195" y="129"/>
                    <a:pt x="195" y="129"/>
                  </a:cubicBezTo>
                  <a:cubicBezTo>
                    <a:pt x="195" y="130"/>
                    <a:pt x="195" y="130"/>
                    <a:pt x="195" y="130"/>
                  </a:cubicBezTo>
                  <a:cubicBezTo>
                    <a:pt x="195" y="130"/>
                    <a:pt x="195" y="130"/>
                    <a:pt x="195" y="130"/>
                  </a:cubicBezTo>
                  <a:cubicBezTo>
                    <a:pt x="195" y="130"/>
                    <a:pt x="195" y="130"/>
                    <a:pt x="195" y="130"/>
                  </a:cubicBezTo>
                  <a:cubicBezTo>
                    <a:pt x="195" y="131"/>
                    <a:pt x="195" y="131"/>
                    <a:pt x="195" y="131"/>
                  </a:cubicBezTo>
                  <a:cubicBezTo>
                    <a:pt x="194" y="131"/>
                    <a:pt x="194" y="131"/>
                    <a:pt x="194" y="131"/>
                  </a:cubicBezTo>
                  <a:cubicBezTo>
                    <a:pt x="194" y="132"/>
                    <a:pt x="194" y="132"/>
                    <a:pt x="194" y="132"/>
                  </a:cubicBezTo>
                  <a:cubicBezTo>
                    <a:pt x="194" y="132"/>
                    <a:pt x="194" y="132"/>
                    <a:pt x="194" y="132"/>
                  </a:cubicBezTo>
                  <a:cubicBezTo>
                    <a:pt x="194" y="132"/>
                    <a:pt x="194" y="132"/>
                    <a:pt x="194" y="132"/>
                  </a:cubicBezTo>
                  <a:cubicBezTo>
                    <a:pt x="194" y="132"/>
                    <a:pt x="194" y="132"/>
                    <a:pt x="194" y="132"/>
                  </a:cubicBezTo>
                  <a:cubicBezTo>
                    <a:pt x="194" y="132"/>
                    <a:pt x="194" y="132"/>
                    <a:pt x="194" y="132"/>
                  </a:cubicBezTo>
                  <a:cubicBezTo>
                    <a:pt x="194" y="133"/>
                    <a:pt x="194" y="133"/>
                    <a:pt x="194" y="133"/>
                  </a:cubicBezTo>
                  <a:cubicBezTo>
                    <a:pt x="194" y="133"/>
                    <a:pt x="194" y="133"/>
                    <a:pt x="194" y="133"/>
                  </a:cubicBezTo>
                  <a:cubicBezTo>
                    <a:pt x="194" y="133"/>
                    <a:pt x="193" y="133"/>
                    <a:pt x="193" y="133"/>
                  </a:cubicBezTo>
                  <a:cubicBezTo>
                    <a:pt x="193" y="133"/>
                    <a:pt x="193" y="133"/>
                    <a:pt x="193" y="133"/>
                  </a:cubicBezTo>
                  <a:cubicBezTo>
                    <a:pt x="193" y="134"/>
                    <a:pt x="193" y="134"/>
                    <a:pt x="193" y="134"/>
                  </a:cubicBezTo>
                  <a:cubicBezTo>
                    <a:pt x="193" y="134"/>
                    <a:pt x="193" y="134"/>
                    <a:pt x="193" y="134"/>
                  </a:cubicBezTo>
                  <a:cubicBezTo>
                    <a:pt x="192" y="134"/>
                    <a:pt x="192" y="134"/>
                    <a:pt x="192" y="134"/>
                  </a:cubicBezTo>
                  <a:cubicBezTo>
                    <a:pt x="193" y="134"/>
                    <a:pt x="193" y="134"/>
                    <a:pt x="193" y="134"/>
                  </a:cubicBezTo>
                  <a:cubicBezTo>
                    <a:pt x="192" y="134"/>
                    <a:pt x="192" y="134"/>
                    <a:pt x="192" y="134"/>
                  </a:cubicBezTo>
                  <a:cubicBezTo>
                    <a:pt x="192" y="134"/>
                    <a:pt x="192" y="134"/>
                    <a:pt x="192" y="134"/>
                  </a:cubicBezTo>
                  <a:cubicBezTo>
                    <a:pt x="192" y="135"/>
                    <a:pt x="192" y="135"/>
                    <a:pt x="192" y="135"/>
                  </a:cubicBezTo>
                  <a:cubicBezTo>
                    <a:pt x="192" y="135"/>
                    <a:pt x="192" y="135"/>
                    <a:pt x="192" y="135"/>
                  </a:cubicBezTo>
                  <a:cubicBezTo>
                    <a:pt x="192" y="135"/>
                    <a:pt x="192" y="135"/>
                    <a:pt x="192" y="135"/>
                  </a:cubicBezTo>
                  <a:cubicBezTo>
                    <a:pt x="192" y="135"/>
                    <a:pt x="192" y="135"/>
                    <a:pt x="192" y="135"/>
                  </a:cubicBezTo>
                  <a:cubicBezTo>
                    <a:pt x="192" y="136"/>
                    <a:pt x="192" y="136"/>
                    <a:pt x="192" y="136"/>
                  </a:cubicBezTo>
                  <a:cubicBezTo>
                    <a:pt x="192" y="136"/>
                    <a:pt x="192" y="136"/>
                    <a:pt x="192" y="136"/>
                  </a:cubicBezTo>
                  <a:cubicBezTo>
                    <a:pt x="192" y="136"/>
                    <a:pt x="192" y="136"/>
                    <a:pt x="192" y="136"/>
                  </a:cubicBezTo>
                  <a:cubicBezTo>
                    <a:pt x="192" y="136"/>
                    <a:pt x="192" y="136"/>
                    <a:pt x="192" y="136"/>
                  </a:cubicBezTo>
                  <a:cubicBezTo>
                    <a:pt x="193" y="135"/>
                    <a:pt x="193" y="135"/>
                    <a:pt x="193" y="135"/>
                  </a:cubicBezTo>
                  <a:cubicBezTo>
                    <a:pt x="193" y="136"/>
                    <a:pt x="193" y="136"/>
                    <a:pt x="193" y="136"/>
                  </a:cubicBezTo>
                  <a:cubicBezTo>
                    <a:pt x="193" y="137"/>
                    <a:pt x="193" y="137"/>
                    <a:pt x="193" y="137"/>
                  </a:cubicBezTo>
                  <a:cubicBezTo>
                    <a:pt x="192" y="137"/>
                    <a:pt x="192" y="137"/>
                    <a:pt x="192" y="137"/>
                  </a:cubicBezTo>
                  <a:cubicBezTo>
                    <a:pt x="192" y="138"/>
                    <a:pt x="192" y="138"/>
                    <a:pt x="192" y="138"/>
                  </a:cubicBezTo>
                  <a:cubicBezTo>
                    <a:pt x="192" y="138"/>
                    <a:pt x="192" y="138"/>
                    <a:pt x="192" y="139"/>
                  </a:cubicBezTo>
                  <a:cubicBezTo>
                    <a:pt x="192" y="139"/>
                    <a:pt x="192" y="139"/>
                    <a:pt x="192" y="139"/>
                  </a:cubicBezTo>
                  <a:cubicBezTo>
                    <a:pt x="192" y="139"/>
                    <a:pt x="192" y="139"/>
                    <a:pt x="192" y="139"/>
                  </a:cubicBezTo>
                  <a:cubicBezTo>
                    <a:pt x="193" y="139"/>
                    <a:pt x="192" y="140"/>
                    <a:pt x="192" y="140"/>
                  </a:cubicBezTo>
                  <a:cubicBezTo>
                    <a:pt x="192" y="141"/>
                    <a:pt x="192" y="141"/>
                    <a:pt x="192" y="141"/>
                  </a:cubicBezTo>
                  <a:cubicBezTo>
                    <a:pt x="192" y="141"/>
                    <a:pt x="192" y="141"/>
                    <a:pt x="192" y="142"/>
                  </a:cubicBezTo>
                  <a:cubicBezTo>
                    <a:pt x="192" y="142"/>
                    <a:pt x="192" y="142"/>
                    <a:pt x="192" y="142"/>
                  </a:cubicBezTo>
                  <a:cubicBezTo>
                    <a:pt x="192" y="142"/>
                    <a:pt x="192" y="142"/>
                    <a:pt x="192" y="142"/>
                  </a:cubicBezTo>
                  <a:cubicBezTo>
                    <a:pt x="192" y="142"/>
                    <a:pt x="192" y="142"/>
                    <a:pt x="192" y="142"/>
                  </a:cubicBezTo>
                  <a:cubicBezTo>
                    <a:pt x="192" y="143"/>
                    <a:pt x="192" y="143"/>
                    <a:pt x="192" y="143"/>
                  </a:cubicBezTo>
                  <a:cubicBezTo>
                    <a:pt x="192" y="143"/>
                    <a:pt x="192" y="143"/>
                    <a:pt x="192" y="143"/>
                  </a:cubicBezTo>
                  <a:cubicBezTo>
                    <a:pt x="192" y="143"/>
                    <a:pt x="192" y="143"/>
                    <a:pt x="192" y="143"/>
                  </a:cubicBezTo>
                  <a:cubicBezTo>
                    <a:pt x="191" y="144"/>
                    <a:pt x="191" y="144"/>
                    <a:pt x="191" y="144"/>
                  </a:cubicBezTo>
                  <a:cubicBezTo>
                    <a:pt x="192" y="144"/>
                    <a:pt x="191" y="144"/>
                    <a:pt x="191" y="144"/>
                  </a:cubicBezTo>
                  <a:cubicBezTo>
                    <a:pt x="191" y="145"/>
                    <a:pt x="191" y="145"/>
                    <a:pt x="191" y="145"/>
                  </a:cubicBezTo>
                  <a:cubicBezTo>
                    <a:pt x="191" y="145"/>
                    <a:pt x="191" y="145"/>
                    <a:pt x="191" y="145"/>
                  </a:cubicBezTo>
                  <a:cubicBezTo>
                    <a:pt x="192" y="145"/>
                    <a:pt x="192" y="145"/>
                    <a:pt x="192" y="145"/>
                  </a:cubicBezTo>
                  <a:cubicBezTo>
                    <a:pt x="191" y="146"/>
                    <a:pt x="191" y="146"/>
                    <a:pt x="191" y="146"/>
                  </a:cubicBezTo>
                  <a:cubicBezTo>
                    <a:pt x="191" y="146"/>
                    <a:pt x="191" y="146"/>
                    <a:pt x="191" y="146"/>
                  </a:cubicBezTo>
                  <a:cubicBezTo>
                    <a:pt x="191" y="147"/>
                    <a:pt x="191" y="147"/>
                    <a:pt x="191" y="147"/>
                  </a:cubicBezTo>
                  <a:cubicBezTo>
                    <a:pt x="191" y="148"/>
                    <a:pt x="191" y="148"/>
                    <a:pt x="191" y="148"/>
                  </a:cubicBezTo>
                  <a:cubicBezTo>
                    <a:pt x="192" y="148"/>
                    <a:pt x="192" y="148"/>
                    <a:pt x="192" y="148"/>
                  </a:cubicBezTo>
                  <a:cubicBezTo>
                    <a:pt x="192" y="148"/>
                    <a:pt x="192" y="148"/>
                    <a:pt x="192" y="148"/>
                  </a:cubicBezTo>
                  <a:cubicBezTo>
                    <a:pt x="192" y="148"/>
                    <a:pt x="192" y="148"/>
                    <a:pt x="192" y="148"/>
                  </a:cubicBezTo>
                  <a:cubicBezTo>
                    <a:pt x="192" y="148"/>
                    <a:pt x="192" y="148"/>
                    <a:pt x="192" y="148"/>
                  </a:cubicBezTo>
                  <a:cubicBezTo>
                    <a:pt x="192" y="149"/>
                    <a:pt x="192" y="149"/>
                    <a:pt x="192" y="149"/>
                  </a:cubicBezTo>
                  <a:cubicBezTo>
                    <a:pt x="192" y="149"/>
                    <a:pt x="192" y="149"/>
                    <a:pt x="192" y="149"/>
                  </a:cubicBezTo>
                  <a:cubicBezTo>
                    <a:pt x="193" y="150"/>
                    <a:pt x="193" y="150"/>
                    <a:pt x="193" y="150"/>
                  </a:cubicBezTo>
                  <a:cubicBezTo>
                    <a:pt x="194" y="149"/>
                    <a:pt x="194" y="149"/>
                    <a:pt x="194" y="149"/>
                  </a:cubicBezTo>
                  <a:cubicBezTo>
                    <a:pt x="194" y="149"/>
                    <a:pt x="194" y="149"/>
                    <a:pt x="194" y="149"/>
                  </a:cubicBezTo>
                  <a:cubicBezTo>
                    <a:pt x="194" y="149"/>
                    <a:pt x="194" y="149"/>
                    <a:pt x="194" y="149"/>
                  </a:cubicBezTo>
                  <a:cubicBezTo>
                    <a:pt x="194" y="149"/>
                    <a:pt x="194" y="149"/>
                    <a:pt x="194" y="149"/>
                  </a:cubicBezTo>
                  <a:cubicBezTo>
                    <a:pt x="194" y="149"/>
                    <a:pt x="194" y="149"/>
                    <a:pt x="194" y="149"/>
                  </a:cubicBezTo>
                  <a:cubicBezTo>
                    <a:pt x="194" y="149"/>
                    <a:pt x="194" y="149"/>
                    <a:pt x="194" y="149"/>
                  </a:cubicBezTo>
                  <a:cubicBezTo>
                    <a:pt x="194" y="149"/>
                    <a:pt x="194" y="149"/>
                    <a:pt x="194" y="149"/>
                  </a:cubicBezTo>
                  <a:cubicBezTo>
                    <a:pt x="194" y="148"/>
                    <a:pt x="194" y="148"/>
                    <a:pt x="194" y="148"/>
                  </a:cubicBezTo>
                  <a:cubicBezTo>
                    <a:pt x="194" y="148"/>
                    <a:pt x="194" y="148"/>
                    <a:pt x="194" y="148"/>
                  </a:cubicBezTo>
                  <a:cubicBezTo>
                    <a:pt x="194" y="148"/>
                    <a:pt x="194" y="148"/>
                    <a:pt x="194" y="148"/>
                  </a:cubicBezTo>
                  <a:cubicBezTo>
                    <a:pt x="194" y="148"/>
                    <a:pt x="194" y="148"/>
                    <a:pt x="194" y="148"/>
                  </a:cubicBezTo>
                  <a:cubicBezTo>
                    <a:pt x="194" y="147"/>
                    <a:pt x="194" y="147"/>
                    <a:pt x="194" y="147"/>
                  </a:cubicBezTo>
                  <a:cubicBezTo>
                    <a:pt x="194" y="147"/>
                    <a:pt x="194" y="147"/>
                    <a:pt x="194" y="147"/>
                  </a:cubicBezTo>
                  <a:cubicBezTo>
                    <a:pt x="194" y="147"/>
                    <a:pt x="194" y="147"/>
                    <a:pt x="194" y="147"/>
                  </a:cubicBezTo>
                  <a:cubicBezTo>
                    <a:pt x="194" y="146"/>
                    <a:pt x="194" y="146"/>
                    <a:pt x="194" y="146"/>
                  </a:cubicBezTo>
                  <a:cubicBezTo>
                    <a:pt x="194" y="146"/>
                    <a:pt x="194" y="146"/>
                    <a:pt x="194" y="146"/>
                  </a:cubicBezTo>
                  <a:cubicBezTo>
                    <a:pt x="194" y="146"/>
                    <a:pt x="194" y="146"/>
                    <a:pt x="194" y="146"/>
                  </a:cubicBezTo>
                  <a:cubicBezTo>
                    <a:pt x="194" y="146"/>
                    <a:pt x="194" y="146"/>
                    <a:pt x="194" y="146"/>
                  </a:cubicBezTo>
                  <a:cubicBezTo>
                    <a:pt x="194" y="146"/>
                    <a:pt x="194" y="146"/>
                    <a:pt x="194" y="146"/>
                  </a:cubicBezTo>
                  <a:cubicBezTo>
                    <a:pt x="194" y="146"/>
                    <a:pt x="194" y="146"/>
                    <a:pt x="194" y="146"/>
                  </a:cubicBezTo>
                  <a:cubicBezTo>
                    <a:pt x="194" y="145"/>
                    <a:pt x="194" y="145"/>
                    <a:pt x="194" y="145"/>
                  </a:cubicBezTo>
                  <a:cubicBezTo>
                    <a:pt x="194" y="145"/>
                    <a:pt x="194" y="145"/>
                    <a:pt x="194" y="145"/>
                  </a:cubicBezTo>
                  <a:cubicBezTo>
                    <a:pt x="195" y="144"/>
                    <a:pt x="195" y="144"/>
                    <a:pt x="195" y="144"/>
                  </a:cubicBezTo>
                  <a:cubicBezTo>
                    <a:pt x="194" y="144"/>
                    <a:pt x="194" y="144"/>
                    <a:pt x="194" y="144"/>
                  </a:cubicBezTo>
                  <a:cubicBezTo>
                    <a:pt x="195" y="144"/>
                    <a:pt x="195" y="144"/>
                    <a:pt x="195" y="144"/>
                  </a:cubicBezTo>
                  <a:cubicBezTo>
                    <a:pt x="195" y="144"/>
                    <a:pt x="195" y="144"/>
                    <a:pt x="195" y="144"/>
                  </a:cubicBezTo>
                  <a:cubicBezTo>
                    <a:pt x="195" y="144"/>
                    <a:pt x="195" y="144"/>
                    <a:pt x="195" y="144"/>
                  </a:cubicBezTo>
                  <a:cubicBezTo>
                    <a:pt x="195" y="144"/>
                    <a:pt x="195" y="144"/>
                    <a:pt x="195" y="144"/>
                  </a:cubicBezTo>
                  <a:cubicBezTo>
                    <a:pt x="195" y="143"/>
                    <a:pt x="195" y="143"/>
                    <a:pt x="195" y="143"/>
                  </a:cubicBezTo>
                  <a:cubicBezTo>
                    <a:pt x="195" y="142"/>
                    <a:pt x="195" y="142"/>
                    <a:pt x="195" y="141"/>
                  </a:cubicBezTo>
                  <a:cubicBezTo>
                    <a:pt x="195" y="141"/>
                    <a:pt x="196" y="141"/>
                    <a:pt x="196" y="140"/>
                  </a:cubicBezTo>
                  <a:cubicBezTo>
                    <a:pt x="196" y="140"/>
                    <a:pt x="196" y="140"/>
                    <a:pt x="196" y="140"/>
                  </a:cubicBezTo>
                  <a:cubicBezTo>
                    <a:pt x="196" y="140"/>
                    <a:pt x="196" y="140"/>
                    <a:pt x="196" y="140"/>
                  </a:cubicBezTo>
                  <a:cubicBezTo>
                    <a:pt x="196" y="140"/>
                    <a:pt x="196" y="140"/>
                    <a:pt x="196" y="140"/>
                  </a:cubicBezTo>
                  <a:cubicBezTo>
                    <a:pt x="196" y="140"/>
                    <a:pt x="196" y="140"/>
                    <a:pt x="196" y="140"/>
                  </a:cubicBezTo>
                  <a:cubicBezTo>
                    <a:pt x="196" y="140"/>
                    <a:pt x="196" y="140"/>
                    <a:pt x="196" y="140"/>
                  </a:cubicBezTo>
                  <a:cubicBezTo>
                    <a:pt x="197" y="139"/>
                    <a:pt x="197" y="139"/>
                    <a:pt x="197" y="139"/>
                  </a:cubicBezTo>
                  <a:cubicBezTo>
                    <a:pt x="197" y="139"/>
                    <a:pt x="197" y="139"/>
                    <a:pt x="197" y="139"/>
                  </a:cubicBezTo>
                  <a:cubicBezTo>
                    <a:pt x="196" y="139"/>
                    <a:pt x="196" y="139"/>
                    <a:pt x="196" y="139"/>
                  </a:cubicBezTo>
                  <a:cubicBezTo>
                    <a:pt x="197" y="138"/>
                    <a:pt x="197" y="138"/>
                    <a:pt x="197" y="138"/>
                  </a:cubicBezTo>
                  <a:cubicBezTo>
                    <a:pt x="197" y="138"/>
                    <a:pt x="197" y="138"/>
                    <a:pt x="197" y="138"/>
                  </a:cubicBezTo>
                  <a:cubicBezTo>
                    <a:pt x="197" y="138"/>
                    <a:pt x="197" y="138"/>
                    <a:pt x="197" y="138"/>
                  </a:cubicBezTo>
                  <a:cubicBezTo>
                    <a:pt x="197" y="137"/>
                    <a:pt x="197" y="137"/>
                    <a:pt x="197" y="137"/>
                  </a:cubicBezTo>
                  <a:cubicBezTo>
                    <a:pt x="197" y="137"/>
                    <a:pt x="197" y="137"/>
                    <a:pt x="197" y="137"/>
                  </a:cubicBezTo>
                  <a:cubicBezTo>
                    <a:pt x="197" y="137"/>
                    <a:pt x="197" y="137"/>
                    <a:pt x="197" y="137"/>
                  </a:cubicBezTo>
                  <a:cubicBezTo>
                    <a:pt x="197" y="137"/>
                    <a:pt x="197" y="137"/>
                    <a:pt x="197" y="137"/>
                  </a:cubicBezTo>
                  <a:cubicBezTo>
                    <a:pt x="197" y="137"/>
                    <a:pt x="197" y="137"/>
                    <a:pt x="197" y="137"/>
                  </a:cubicBezTo>
                  <a:cubicBezTo>
                    <a:pt x="197" y="137"/>
                    <a:pt x="197" y="137"/>
                    <a:pt x="197" y="137"/>
                  </a:cubicBezTo>
                  <a:cubicBezTo>
                    <a:pt x="197" y="136"/>
                    <a:pt x="197" y="136"/>
                    <a:pt x="197" y="136"/>
                  </a:cubicBezTo>
                  <a:cubicBezTo>
                    <a:pt x="197" y="136"/>
                    <a:pt x="197" y="136"/>
                    <a:pt x="197" y="136"/>
                  </a:cubicBezTo>
                  <a:cubicBezTo>
                    <a:pt x="197" y="136"/>
                    <a:pt x="197" y="136"/>
                    <a:pt x="197" y="136"/>
                  </a:cubicBezTo>
                  <a:cubicBezTo>
                    <a:pt x="197" y="136"/>
                    <a:pt x="197" y="136"/>
                    <a:pt x="197" y="136"/>
                  </a:cubicBezTo>
                  <a:cubicBezTo>
                    <a:pt x="197" y="136"/>
                    <a:pt x="197" y="136"/>
                    <a:pt x="197" y="136"/>
                  </a:cubicBezTo>
                  <a:cubicBezTo>
                    <a:pt x="197" y="136"/>
                    <a:pt x="197" y="136"/>
                    <a:pt x="197" y="136"/>
                  </a:cubicBezTo>
                  <a:cubicBezTo>
                    <a:pt x="197" y="136"/>
                    <a:pt x="197" y="136"/>
                    <a:pt x="197" y="136"/>
                  </a:cubicBezTo>
                  <a:cubicBezTo>
                    <a:pt x="198" y="135"/>
                    <a:pt x="198" y="135"/>
                    <a:pt x="198" y="135"/>
                  </a:cubicBezTo>
                  <a:cubicBezTo>
                    <a:pt x="197" y="135"/>
                    <a:pt x="197" y="135"/>
                    <a:pt x="197" y="135"/>
                  </a:cubicBezTo>
                  <a:cubicBezTo>
                    <a:pt x="198" y="135"/>
                    <a:pt x="198" y="135"/>
                    <a:pt x="198" y="135"/>
                  </a:cubicBezTo>
                  <a:cubicBezTo>
                    <a:pt x="198" y="135"/>
                    <a:pt x="198" y="135"/>
                    <a:pt x="198" y="135"/>
                  </a:cubicBezTo>
                  <a:cubicBezTo>
                    <a:pt x="198" y="134"/>
                    <a:pt x="198" y="134"/>
                    <a:pt x="198" y="134"/>
                  </a:cubicBezTo>
                  <a:cubicBezTo>
                    <a:pt x="198" y="134"/>
                    <a:pt x="198" y="134"/>
                    <a:pt x="198" y="134"/>
                  </a:cubicBezTo>
                  <a:cubicBezTo>
                    <a:pt x="198" y="133"/>
                    <a:pt x="198" y="133"/>
                    <a:pt x="198" y="133"/>
                  </a:cubicBezTo>
                  <a:cubicBezTo>
                    <a:pt x="198" y="133"/>
                    <a:pt x="198" y="133"/>
                    <a:pt x="198" y="133"/>
                  </a:cubicBezTo>
                  <a:cubicBezTo>
                    <a:pt x="199" y="133"/>
                    <a:pt x="199" y="133"/>
                    <a:pt x="199" y="133"/>
                  </a:cubicBezTo>
                  <a:cubicBezTo>
                    <a:pt x="199" y="133"/>
                    <a:pt x="199" y="133"/>
                    <a:pt x="199" y="133"/>
                  </a:cubicBezTo>
                  <a:cubicBezTo>
                    <a:pt x="199" y="132"/>
                    <a:pt x="199" y="132"/>
                    <a:pt x="199" y="132"/>
                  </a:cubicBezTo>
                  <a:close/>
                  <a:moveTo>
                    <a:pt x="207" y="168"/>
                  </a:moveTo>
                  <a:cubicBezTo>
                    <a:pt x="207" y="168"/>
                    <a:pt x="207" y="168"/>
                    <a:pt x="207" y="168"/>
                  </a:cubicBezTo>
                  <a:cubicBezTo>
                    <a:pt x="207" y="168"/>
                    <a:pt x="207" y="168"/>
                    <a:pt x="207" y="168"/>
                  </a:cubicBezTo>
                  <a:cubicBezTo>
                    <a:pt x="206" y="167"/>
                    <a:pt x="206" y="167"/>
                    <a:pt x="206" y="167"/>
                  </a:cubicBezTo>
                  <a:cubicBezTo>
                    <a:pt x="206" y="167"/>
                    <a:pt x="206" y="167"/>
                    <a:pt x="206" y="167"/>
                  </a:cubicBezTo>
                  <a:cubicBezTo>
                    <a:pt x="206" y="167"/>
                    <a:pt x="206" y="167"/>
                    <a:pt x="206" y="167"/>
                  </a:cubicBezTo>
                  <a:cubicBezTo>
                    <a:pt x="206" y="167"/>
                    <a:pt x="206" y="167"/>
                    <a:pt x="206" y="167"/>
                  </a:cubicBezTo>
                  <a:cubicBezTo>
                    <a:pt x="206" y="167"/>
                    <a:pt x="206" y="167"/>
                    <a:pt x="206" y="167"/>
                  </a:cubicBezTo>
                  <a:cubicBezTo>
                    <a:pt x="206" y="167"/>
                    <a:pt x="206" y="167"/>
                    <a:pt x="206" y="167"/>
                  </a:cubicBezTo>
                  <a:cubicBezTo>
                    <a:pt x="205" y="167"/>
                    <a:pt x="205" y="167"/>
                    <a:pt x="205" y="167"/>
                  </a:cubicBezTo>
                  <a:cubicBezTo>
                    <a:pt x="205" y="167"/>
                    <a:pt x="204" y="167"/>
                    <a:pt x="204" y="168"/>
                  </a:cubicBezTo>
                  <a:cubicBezTo>
                    <a:pt x="204" y="168"/>
                    <a:pt x="204" y="168"/>
                    <a:pt x="204" y="168"/>
                  </a:cubicBezTo>
                  <a:cubicBezTo>
                    <a:pt x="203" y="168"/>
                    <a:pt x="203" y="168"/>
                    <a:pt x="203" y="168"/>
                  </a:cubicBezTo>
                  <a:cubicBezTo>
                    <a:pt x="203" y="169"/>
                    <a:pt x="203" y="169"/>
                    <a:pt x="203" y="169"/>
                  </a:cubicBezTo>
                  <a:cubicBezTo>
                    <a:pt x="203" y="170"/>
                    <a:pt x="203" y="170"/>
                    <a:pt x="203" y="170"/>
                  </a:cubicBezTo>
                  <a:cubicBezTo>
                    <a:pt x="203" y="170"/>
                    <a:pt x="203" y="170"/>
                    <a:pt x="203" y="170"/>
                  </a:cubicBezTo>
                  <a:cubicBezTo>
                    <a:pt x="203" y="170"/>
                    <a:pt x="203" y="170"/>
                    <a:pt x="203" y="170"/>
                  </a:cubicBezTo>
                  <a:cubicBezTo>
                    <a:pt x="203" y="170"/>
                    <a:pt x="203" y="170"/>
                    <a:pt x="203" y="170"/>
                  </a:cubicBezTo>
                  <a:cubicBezTo>
                    <a:pt x="203" y="171"/>
                    <a:pt x="203" y="171"/>
                    <a:pt x="203" y="171"/>
                  </a:cubicBezTo>
                  <a:cubicBezTo>
                    <a:pt x="202" y="171"/>
                    <a:pt x="202" y="171"/>
                    <a:pt x="202" y="171"/>
                  </a:cubicBezTo>
                  <a:cubicBezTo>
                    <a:pt x="203" y="171"/>
                    <a:pt x="203" y="171"/>
                    <a:pt x="203" y="171"/>
                  </a:cubicBezTo>
                  <a:cubicBezTo>
                    <a:pt x="202" y="172"/>
                    <a:pt x="202" y="172"/>
                    <a:pt x="202" y="172"/>
                  </a:cubicBezTo>
                  <a:cubicBezTo>
                    <a:pt x="202" y="172"/>
                    <a:pt x="202" y="172"/>
                    <a:pt x="202" y="172"/>
                  </a:cubicBezTo>
                  <a:cubicBezTo>
                    <a:pt x="202" y="172"/>
                    <a:pt x="202" y="172"/>
                    <a:pt x="202" y="172"/>
                  </a:cubicBezTo>
                  <a:cubicBezTo>
                    <a:pt x="202" y="172"/>
                    <a:pt x="202" y="172"/>
                    <a:pt x="202" y="172"/>
                  </a:cubicBezTo>
                  <a:cubicBezTo>
                    <a:pt x="203" y="172"/>
                    <a:pt x="203" y="172"/>
                    <a:pt x="203" y="172"/>
                  </a:cubicBezTo>
                  <a:cubicBezTo>
                    <a:pt x="203" y="172"/>
                    <a:pt x="203" y="172"/>
                    <a:pt x="203" y="172"/>
                  </a:cubicBezTo>
                  <a:cubicBezTo>
                    <a:pt x="203" y="172"/>
                    <a:pt x="203" y="172"/>
                    <a:pt x="203" y="172"/>
                  </a:cubicBezTo>
                  <a:cubicBezTo>
                    <a:pt x="203" y="172"/>
                    <a:pt x="203" y="172"/>
                    <a:pt x="203" y="172"/>
                  </a:cubicBezTo>
                  <a:cubicBezTo>
                    <a:pt x="204" y="171"/>
                    <a:pt x="204" y="171"/>
                    <a:pt x="204" y="171"/>
                  </a:cubicBezTo>
                  <a:cubicBezTo>
                    <a:pt x="204" y="171"/>
                    <a:pt x="204" y="171"/>
                    <a:pt x="204" y="171"/>
                  </a:cubicBezTo>
                  <a:cubicBezTo>
                    <a:pt x="204" y="171"/>
                    <a:pt x="204" y="171"/>
                    <a:pt x="204" y="171"/>
                  </a:cubicBezTo>
                  <a:cubicBezTo>
                    <a:pt x="204" y="171"/>
                    <a:pt x="204" y="171"/>
                    <a:pt x="204" y="171"/>
                  </a:cubicBezTo>
                  <a:cubicBezTo>
                    <a:pt x="204" y="171"/>
                    <a:pt x="204" y="171"/>
                    <a:pt x="204" y="171"/>
                  </a:cubicBezTo>
                  <a:cubicBezTo>
                    <a:pt x="205" y="171"/>
                    <a:pt x="205" y="171"/>
                    <a:pt x="205" y="171"/>
                  </a:cubicBezTo>
                  <a:cubicBezTo>
                    <a:pt x="205" y="171"/>
                    <a:pt x="205" y="171"/>
                    <a:pt x="205" y="171"/>
                  </a:cubicBezTo>
                  <a:cubicBezTo>
                    <a:pt x="205" y="171"/>
                    <a:pt x="205" y="171"/>
                    <a:pt x="205" y="171"/>
                  </a:cubicBezTo>
                  <a:cubicBezTo>
                    <a:pt x="205" y="171"/>
                    <a:pt x="205" y="171"/>
                    <a:pt x="205" y="171"/>
                  </a:cubicBezTo>
                  <a:cubicBezTo>
                    <a:pt x="205" y="171"/>
                    <a:pt x="205" y="171"/>
                    <a:pt x="205" y="171"/>
                  </a:cubicBezTo>
                  <a:cubicBezTo>
                    <a:pt x="206" y="170"/>
                    <a:pt x="206" y="170"/>
                    <a:pt x="206" y="170"/>
                  </a:cubicBezTo>
                  <a:cubicBezTo>
                    <a:pt x="206" y="170"/>
                    <a:pt x="206" y="170"/>
                    <a:pt x="206" y="170"/>
                  </a:cubicBezTo>
                  <a:cubicBezTo>
                    <a:pt x="206" y="170"/>
                    <a:pt x="207" y="169"/>
                    <a:pt x="207" y="169"/>
                  </a:cubicBezTo>
                  <a:cubicBezTo>
                    <a:pt x="207" y="168"/>
                    <a:pt x="207" y="168"/>
                    <a:pt x="207" y="168"/>
                  </a:cubicBezTo>
                  <a:close/>
                  <a:moveTo>
                    <a:pt x="442" y="278"/>
                  </a:moveTo>
                  <a:cubicBezTo>
                    <a:pt x="441" y="278"/>
                    <a:pt x="441" y="278"/>
                    <a:pt x="441" y="278"/>
                  </a:cubicBezTo>
                  <a:cubicBezTo>
                    <a:pt x="442" y="279"/>
                    <a:pt x="442" y="279"/>
                    <a:pt x="442" y="279"/>
                  </a:cubicBezTo>
                  <a:cubicBezTo>
                    <a:pt x="441" y="279"/>
                    <a:pt x="441" y="279"/>
                    <a:pt x="441" y="279"/>
                  </a:cubicBezTo>
                  <a:cubicBezTo>
                    <a:pt x="442" y="280"/>
                    <a:pt x="442" y="280"/>
                    <a:pt x="442" y="280"/>
                  </a:cubicBezTo>
                  <a:cubicBezTo>
                    <a:pt x="442" y="280"/>
                    <a:pt x="442" y="280"/>
                    <a:pt x="442" y="280"/>
                  </a:cubicBezTo>
                  <a:cubicBezTo>
                    <a:pt x="442" y="280"/>
                    <a:pt x="442" y="280"/>
                    <a:pt x="442" y="280"/>
                  </a:cubicBezTo>
                  <a:cubicBezTo>
                    <a:pt x="442" y="280"/>
                    <a:pt x="442" y="280"/>
                    <a:pt x="442" y="280"/>
                  </a:cubicBezTo>
                  <a:cubicBezTo>
                    <a:pt x="441" y="279"/>
                    <a:pt x="441" y="279"/>
                    <a:pt x="441" y="279"/>
                  </a:cubicBezTo>
                  <a:cubicBezTo>
                    <a:pt x="441" y="279"/>
                    <a:pt x="441" y="279"/>
                    <a:pt x="441" y="279"/>
                  </a:cubicBezTo>
                  <a:cubicBezTo>
                    <a:pt x="441" y="279"/>
                    <a:pt x="441" y="279"/>
                    <a:pt x="441" y="279"/>
                  </a:cubicBezTo>
                  <a:cubicBezTo>
                    <a:pt x="441" y="279"/>
                    <a:pt x="441" y="279"/>
                    <a:pt x="441" y="279"/>
                  </a:cubicBezTo>
                  <a:cubicBezTo>
                    <a:pt x="441" y="279"/>
                    <a:pt x="441" y="279"/>
                    <a:pt x="441" y="279"/>
                  </a:cubicBezTo>
                  <a:cubicBezTo>
                    <a:pt x="441" y="279"/>
                    <a:pt x="441" y="279"/>
                    <a:pt x="441" y="279"/>
                  </a:cubicBezTo>
                  <a:cubicBezTo>
                    <a:pt x="441" y="279"/>
                    <a:pt x="441" y="279"/>
                    <a:pt x="441" y="279"/>
                  </a:cubicBezTo>
                  <a:cubicBezTo>
                    <a:pt x="440" y="280"/>
                    <a:pt x="440" y="280"/>
                    <a:pt x="440" y="280"/>
                  </a:cubicBezTo>
                  <a:cubicBezTo>
                    <a:pt x="440" y="280"/>
                    <a:pt x="440" y="280"/>
                    <a:pt x="440" y="280"/>
                  </a:cubicBezTo>
                  <a:cubicBezTo>
                    <a:pt x="440" y="280"/>
                    <a:pt x="440" y="280"/>
                    <a:pt x="440" y="280"/>
                  </a:cubicBezTo>
                  <a:cubicBezTo>
                    <a:pt x="440" y="281"/>
                    <a:pt x="440" y="281"/>
                    <a:pt x="440" y="281"/>
                  </a:cubicBezTo>
                  <a:cubicBezTo>
                    <a:pt x="440" y="281"/>
                    <a:pt x="440" y="281"/>
                    <a:pt x="440" y="281"/>
                  </a:cubicBezTo>
                  <a:cubicBezTo>
                    <a:pt x="440" y="281"/>
                    <a:pt x="441" y="281"/>
                    <a:pt x="440" y="281"/>
                  </a:cubicBezTo>
                  <a:cubicBezTo>
                    <a:pt x="441" y="282"/>
                    <a:pt x="441" y="282"/>
                    <a:pt x="441" y="282"/>
                  </a:cubicBezTo>
                  <a:cubicBezTo>
                    <a:pt x="441" y="281"/>
                    <a:pt x="442" y="281"/>
                    <a:pt x="442" y="281"/>
                  </a:cubicBezTo>
                  <a:cubicBezTo>
                    <a:pt x="442" y="280"/>
                    <a:pt x="442" y="280"/>
                    <a:pt x="442" y="280"/>
                  </a:cubicBezTo>
                  <a:cubicBezTo>
                    <a:pt x="442" y="280"/>
                    <a:pt x="442" y="280"/>
                    <a:pt x="442" y="280"/>
                  </a:cubicBezTo>
                  <a:cubicBezTo>
                    <a:pt x="442" y="280"/>
                    <a:pt x="442" y="280"/>
                    <a:pt x="442" y="280"/>
                  </a:cubicBezTo>
                  <a:cubicBezTo>
                    <a:pt x="442" y="279"/>
                    <a:pt x="442" y="279"/>
                    <a:pt x="442" y="278"/>
                  </a:cubicBezTo>
                  <a:close/>
                  <a:moveTo>
                    <a:pt x="186" y="4"/>
                  </a:moveTo>
                  <a:cubicBezTo>
                    <a:pt x="186" y="3"/>
                    <a:pt x="186" y="3"/>
                    <a:pt x="186" y="3"/>
                  </a:cubicBezTo>
                  <a:cubicBezTo>
                    <a:pt x="186" y="3"/>
                    <a:pt x="186" y="3"/>
                    <a:pt x="186" y="3"/>
                  </a:cubicBezTo>
                  <a:lnTo>
                    <a:pt x="186" y="4"/>
                  </a:lnTo>
                  <a:close/>
                  <a:moveTo>
                    <a:pt x="177" y="11"/>
                  </a:moveTo>
                  <a:cubicBezTo>
                    <a:pt x="177" y="11"/>
                    <a:pt x="177" y="11"/>
                    <a:pt x="177" y="11"/>
                  </a:cubicBezTo>
                  <a:cubicBezTo>
                    <a:pt x="177" y="11"/>
                    <a:pt x="177" y="11"/>
                    <a:pt x="177" y="11"/>
                  </a:cubicBezTo>
                  <a:cubicBezTo>
                    <a:pt x="177" y="12"/>
                    <a:pt x="177" y="12"/>
                    <a:pt x="177" y="12"/>
                  </a:cubicBezTo>
                  <a:cubicBezTo>
                    <a:pt x="177" y="12"/>
                    <a:pt x="177" y="12"/>
                    <a:pt x="177" y="12"/>
                  </a:cubicBezTo>
                  <a:cubicBezTo>
                    <a:pt x="177" y="12"/>
                    <a:pt x="177" y="12"/>
                    <a:pt x="177" y="12"/>
                  </a:cubicBezTo>
                  <a:cubicBezTo>
                    <a:pt x="177" y="12"/>
                    <a:pt x="177" y="12"/>
                    <a:pt x="177" y="12"/>
                  </a:cubicBezTo>
                  <a:cubicBezTo>
                    <a:pt x="177" y="12"/>
                    <a:pt x="177" y="12"/>
                    <a:pt x="177" y="12"/>
                  </a:cubicBezTo>
                  <a:cubicBezTo>
                    <a:pt x="177" y="12"/>
                    <a:pt x="177" y="12"/>
                    <a:pt x="177" y="12"/>
                  </a:cubicBezTo>
                  <a:cubicBezTo>
                    <a:pt x="177" y="13"/>
                    <a:pt x="177" y="13"/>
                    <a:pt x="177" y="13"/>
                  </a:cubicBezTo>
                  <a:cubicBezTo>
                    <a:pt x="177" y="13"/>
                    <a:pt x="177" y="13"/>
                    <a:pt x="177" y="13"/>
                  </a:cubicBezTo>
                  <a:cubicBezTo>
                    <a:pt x="177" y="13"/>
                    <a:pt x="177" y="13"/>
                    <a:pt x="177" y="13"/>
                  </a:cubicBezTo>
                  <a:cubicBezTo>
                    <a:pt x="177" y="12"/>
                    <a:pt x="177" y="12"/>
                    <a:pt x="177" y="12"/>
                  </a:cubicBezTo>
                  <a:cubicBezTo>
                    <a:pt x="177" y="12"/>
                    <a:pt x="177" y="12"/>
                    <a:pt x="177" y="12"/>
                  </a:cubicBezTo>
                  <a:cubicBezTo>
                    <a:pt x="177" y="12"/>
                    <a:pt x="177" y="12"/>
                    <a:pt x="177" y="12"/>
                  </a:cubicBezTo>
                  <a:cubicBezTo>
                    <a:pt x="177" y="11"/>
                    <a:pt x="177" y="11"/>
                    <a:pt x="177" y="11"/>
                  </a:cubicBezTo>
                  <a:cubicBezTo>
                    <a:pt x="178" y="11"/>
                    <a:pt x="178" y="11"/>
                    <a:pt x="178" y="11"/>
                  </a:cubicBezTo>
                  <a:cubicBezTo>
                    <a:pt x="178" y="11"/>
                    <a:pt x="178" y="11"/>
                    <a:pt x="178" y="11"/>
                  </a:cubicBezTo>
                  <a:cubicBezTo>
                    <a:pt x="178" y="11"/>
                    <a:pt x="178" y="11"/>
                    <a:pt x="178" y="11"/>
                  </a:cubicBezTo>
                  <a:cubicBezTo>
                    <a:pt x="178" y="11"/>
                    <a:pt x="178" y="11"/>
                    <a:pt x="178" y="11"/>
                  </a:cubicBezTo>
                  <a:cubicBezTo>
                    <a:pt x="178" y="10"/>
                    <a:pt x="178" y="10"/>
                    <a:pt x="178" y="10"/>
                  </a:cubicBezTo>
                  <a:cubicBezTo>
                    <a:pt x="178" y="10"/>
                    <a:pt x="178" y="10"/>
                    <a:pt x="178" y="10"/>
                  </a:cubicBezTo>
                  <a:cubicBezTo>
                    <a:pt x="178" y="10"/>
                    <a:pt x="178" y="10"/>
                    <a:pt x="178" y="10"/>
                  </a:cubicBezTo>
                  <a:cubicBezTo>
                    <a:pt x="178" y="10"/>
                    <a:pt x="178" y="10"/>
                    <a:pt x="178" y="10"/>
                  </a:cubicBezTo>
                  <a:cubicBezTo>
                    <a:pt x="178" y="10"/>
                    <a:pt x="178" y="10"/>
                    <a:pt x="178" y="10"/>
                  </a:cubicBezTo>
                  <a:cubicBezTo>
                    <a:pt x="178" y="9"/>
                    <a:pt x="178" y="9"/>
                    <a:pt x="178" y="9"/>
                  </a:cubicBezTo>
                  <a:cubicBezTo>
                    <a:pt x="178" y="9"/>
                    <a:pt x="179" y="9"/>
                    <a:pt x="178" y="8"/>
                  </a:cubicBezTo>
                  <a:cubicBezTo>
                    <a:pt x="179" y="8"/>
                    <a:pt x="179" y="8"/>
                    <a:pt x="179" y="8"/>
                  </a:cubicBezTo>
                  <a:cubicBezTo>
                    <a:pt x="179" y="8"/>
                    <a:pt x="179" y="8"/>
                    <a:pt x="179" y="8"/>
                  </a:cubicBezTo>
                  <a:cubicBezTo>
                    <a:pt x="179" y="7"/>
                    <a:pt x="179" y="7"/>
                    <a:pt x="179" y="7"/>
                  </a:cubicBezTo>
                  <a:cubicBezTo>
                    <a:pt x="179" y="7"/>
                    <a:pt x="179" y="7"/>
                    <a:pt x="179" y="7"/>
                  </a:cubicBezTo>
                  <a:cubicBezTo>
                    <a:pt x="179" y="7"/>
                    <a:pt x="179" y="7"/>
                    <a:pt x="179" y="7"/>
                  </a:cubicBezTo>
                  <a:cubicBezTo>
                    <a:pt x="180" y="7"/>
                    <a:pt x="180" y="6"/>
                    <a:pt x="181" y="6"/>
                  </a:cubicBezTo>
                  <a:cubicBezTo>
                    <a:pt x="181" y="6"/>
                    <a:pt x="181" y="6"/>
                    <a:pt x="181" y="6"/>
                  </a:cubicBezTo>
                  <a:cubicBezTo>
                    <a:pt x="181" y="5"/>
                    <a:pt x="181" y="5"/>
                    <a:pt x="181" y="5"/>
                  </a:cubicBezTo>
                  <a:cubicBezTo>
                    <a:pt x="181" y="6"/>
                    <a:pt x="181" y="6"/>
                    <a:pt x="181" y="6"/>
                  </a:cubicBezTo>
                  <a:cubicBezTo>
                    <a:pt x="181" y="5"/>
                    <a:pt x="181" y="5"/>
                    <a:pt x="181" y="5"/>
                  </a:cubicBezTo>
                  <a:cubicBezTo>
                    <a:pt x="182" y="6"/>
                    <a:pt x="182" y="6"/>
                    <a:pt x="182" y="6"/>
                  </a:cubicBezTo>
                  <a:cubicBezTo>
                    <a:pt x="182" y="5"/>
                    <a:pt x="182" y="5"/>
                    <a:pt x="182" y="5"/>
                  </a:cubicBezTo>
                  <a:cubicBezTo>
                    <a:pt x="182" y="5"/>
                    <a:pt x="182" y="5"/>
                    <a:pt x="182" y="5"/>
                  </a:cubicBezTo>
                  <a:cubicBezTo>
                    <a:pt x="182" y="5"/>
                    <a:pt x="182" y="5"/>
                    <a:pt x="182" y="5"/>
                  </a:cubicBezTo>
                  <a:cubicBezTo>
                    <a:pt x="182" y="5"/>
                    <a:pt x="182" y="5"/>
                    <a:pt x="182" y="5"/>
                  </a:cubicBezTo>
                  <a:cubicBezTo>
                    <a:pt x="183" y="5"/>
                    <a:pt x="183" y="5"/>
                    <a:pt x="183" y="5"/>
                  </a:cubicBezTo>
                  <a:cubicBezTo>
                    <a:pt x="183" y="6"/>
                    <a:pt x="183" y="6"/>
                    <a:pt x="183" y="6"/>
                  </a:cubicBezTo>
                  <a:cubicBezTo>
                    <a:pt x="183" y="6"/>
                    <a:pt x="183" y="6"/>
                    <a:pt x="183" y="6"/>
                  </a:cubicBezTo>
                  <a:cubicBezTo>
                    <a:pt x="184" y="5"/>
                    <a:pt x="183" y="5"/>
                    <a:pt x="183" y="4"/>
                  </a:cubicBezTo>
                  <a:cubicBezTo>
                    <a:pt x="184" y="4"/>
                    <a:pt x="184" y="4"/>
                    <a:pt x="184" y="4"/>
                  </a:cubicBezTo>
                  <a:cubicBezTo>
                    <a:pt x="183" y="3"/>
                    <a:pt x="183" y="3"/>
                    <a:pt x="183" y="3"/>
                  </a:cubicBezTo>
                  <a:cubicBezTo>
                    <a:pt x="184" y="3"/>
                    <a:pt x="184" y="2"/>
                    <a:pt x="184" y="2"/>
                  </a:cubicBezTo>
                  <a:cubicBezTo>
                    <a:pt x="184" y="2"/>
                    <a:pt x="184" y="2"/>
                    <a:pt x="184" y="2"/>
                  </a:cubicBezTo>
                  <a:cubicBezTo>
                    <a:pt x="185" y="2"/>
                    <a:pt x="185" y="2"/>
                    <a:pt x="185" y="2"/>
                  </a:cubicBezTo>
                  <a:cubicBezTo>
                    <a:pt x="185" y="2"/>
                    <a:pt x="185" y="2"/>
                    <a:pt x="185" y="2"/>
                  </a:cubicBezTo>
                  <a:cubicBezTo>
                    <a:pt x="186" y="2"/>
                    <a:pt x="186" y="2"/>
                    <a:pt x="186" y="2"/>
                  </a:cubicBezTo>
                  <a:cubicBezTo>
                    <a:pt x="186" y="1"/>
                    <a:pt x="186" y="1"/>
                    <a:pt x="186" y="1"/>
                  </a:cubicBezTo>
                  <a:cubicBezTo>
                    <a:pt x="185" y="1"/>
                    <a:pt x="185" y="1"/>
                    <a:pt x="185" y="1"/>
                  </a:cubicBezTo>
                  <a:cubicBezTo>
                    <a:pt x="185" y="0"/>
                    <a:pt x="185" y="0"/>
                    <a:pt x="185" y="0"/>
                  </a:cubicBezTo>
                  <a:cubicBezTo>
                    <a:pt x="185" y="0"/>
                    <a:pt x="185" y="0"/>
                    <a:pt x="185" y="0"/>
                  </a:cubicBezTo>
                  <a:cubicBezTo>
                    <a:pt x="184" y="0"/>
                    <a:pt x="184" y="0"/>
                    <a:pt x="184" y="0"/>
                  </a:cubicBezTo>
                  <a:cubicBezTo>
                    <a:pt x="184" y="0"/>
                    <a:pt x="184" y="0"/>
                    <a:pt x="184" y="0"/>
                  </a:cubicBezTo>
                  <a:cubicBezTo>
                    <a:pt x="184" y="0"/>
                    <a:pt x="184" y="0"/>
                    <a:pt x="184" y="0"/>
                  </a:cubicBezTo>
                  <a:cubicBezTo>
                    <a:pt x="183" y="0"/>
                    <a:pt x="183" y="0"/>
                    <a:pt x="183" y="0"/>
                  </a:cubicBezTo>
                  <a:cubicBezTo>
                    <a:pt x="183" y="0"/>
                    <a:pt x="183" y="0"/>
                    <a:pt x="183" y="0"/>
                  </a:cubicBezTo>
                  <a:cubicBezTo>
                    <a:pt x="183" y="1"/>
                    <a:pt x="183" y="1"/>
                    <a:pt x="183" y="1"/>
                  </a:cubicBezTo>
                  <a:cubicBezTo>
                    <a:pt x="182" y="0"/>
                    <a:pt x="182" y="0"/>
                    <a:pt x="182" y="0"/>
                  </a:cubicBezTo>
                  <a:cubicBezTo>
                    <a:pt x="181" y="1"/>
                    <a:pt x="181" y="1"/>
                    <a:pt x="181" y="1"/>
                  </a:cubicBezTo>
                  <a:cubicBezTo>
                    <a:pt x="181" y="1"/>
                    <a:pt x="181" y="1"/>
                    <a:pt x="181" y="1"/>
                  </a:cubicBezTo>
                  <a:cubicBezTo>
                    <a:pt x="181" y="1"/>
                    <a:pt x="181" y="1"/>
                    <a:pt x="181" y="1"/>
                  </a:cubicBezTo>
                  <a:cubicBezTo>
                    <a:pt x="181" y="1"/>
                    <a:pt x="181" y="1"/>
                    <a:pt x="181" y="1"/>
                  </a:cubicBezTo>
                  <a:cubicBezTo>
                    <a:pt x="180" y="1"/>
                    <a:pt x="180" y="1"/>
                    <a:pt x="180" y="1"/>
                  </a:cubicBezTo>
                  <a:cubicBezTo>
                    <a:pt x="179" y="1"/>
                    <a:pt x="179" y="1"/>
                    <a:pt x="179" y="1"/>
                  </a:cubicBezTo>
                  <a:cubicBezTo>
                    <a:pt x="180" y="0"/>
                    <a:pt x="180" y="0"/>
                    <a:pt x="180" y="0"/>
                  </a:cubicBezTo>
                  <a:cubicBezTo>
                    <a:pt x="179" y="0"/>
                    <a:pt x="179" y="0"/>
                    <a:pt x="179" y="0"/>
                  </a:cubicBezTo>
                  <a:cubicBezTo>
                    <a:pt x="179" y="1"/>
                    <a:pt x="179" y="1"/>
                    <a:pt x="179" y="1"/>
                  </a:cubicBezTo>
                  <a:cubicBezTo>
                    <a:pt x="179" y="1"/>
                    <a:pt x="179" y="1"/>
                    <a:pt x="179" y="1"/>
                  </a:cubicBezTo>
                  <a:cubicBezTo>
                    <a:pt x="178" y="1"/>
                    <a:pt x="178" y="1"/>
                    <a:pt x="178" y="1"/>
                  </a:cubicBezTo>
                  <a:cubicBezTo>
                    <a:pt x="178" y="1"/>
                    <a:pt x="178" y="1"/>
                    <a:pt x="178" y="1"/>
                  </a:cubicBezTo>
                  <a:cubicBezTo>
                    <a:pt x="178" y="1"/>
                    <a:pt x="178" y="1"/>
                    <a:pt x="178" y="1"/>
                  </a:cubicBezTo>
                  <a:cubicBezTo>
                    <a:pt x="178" y="1"/>
                    <a:pt x="178" y="1"/>
                    <a:pt x="178" y="1"/>
                  </a:cubicBezTo>
                  <a:cubicBezTo>
                    <a:pt x="178" y="1"/>
                    <a:pt x="178" y="1"/>
                    <a:pt x="178" y="1"/>
                  </a:cubicBezTo>
                  <a:cubicBezTo>
                    <a:pt x="178" y="1"/>
                    <a:pt x="178" y="1"/>
                    <a:pt x="178" y="1"/>
                  </a:cubicBezTo>
                  <a:cubicBezTo>
                    <a:pt x="178" y="1"/>
                    <a:pt x="178" y="1"/>
                    <a:pt x="178" y="1"/>
                  </a:cubicBezTo>
                  <a:cubicBezTo>
                    <a:pt x="177" y="1"/>
                    <a:pt x="177" y="1"/>
                    <a:pt x="177" y="1"/>
                  </a:cubicBezTo>
                  <a:cubicBezTo>
                    <a:pt x="177" y="1"/>
                    <a:pt x="177" y="1"/>
                    <a:pt x="177" y="1"/>
                  </a:cubicBezTo>
                  <a:cubicBezTo>
                    <a:pt x="177" y="1"/>
                    <a:pt x="177" y="1"/>
                    <a:pt x="177" y="1"/>
                  </a:cubicBezTo>
                  <a:cubicBezTo>
                    <a:pt x="177" y="2"/>
                    <a:pt x="177" y="2"/>
                    <a:pt x="177" y="2"/>
                  </a:cubicBezTo>
                  <a:cubicBezTo>
                    <a:pt x="177" y="2"/>
                    <a:pt x="177" y="2"/>
                    <a:pt x="177" y="2"/>
                  </a:cubicBezTo>
                  <a:cubicBezTo>
                    <a:pt x="177" y="3"/>
                    <a:pt x="178" y="2"/>
                    <a:pt x="178" y="3"/>
                  </a:cubicBezTo>
                  <a:cubicBezTo>
                    <a:pt x="178" y="3"/>
                    <a:pt x="178" y="3"/>
                    <a:pt x="178" y="3"/>
                  </a:cubicBezTo>
                  <a:cubicBezTo>
                    <a:pt x="179" y="3"/>
                    <a:pt x="179" y="3"/>
                    <a:pt x="179" y="3"/>
                  </a:cubicBezTo>
                  <a:cubicBezTo>
                    <a:pt x="178" y="3"/>
                    <a:pt x="178" y="3"/>
                    <a:pt x="178" y="3"/>
                  </a:cubicBezTo>
                  <a:cubicBezTo>
                    <a:pt x="179" y="3"/>
                    <a:pt x="179" y="3"/>
                    <a:pt x="179" y="3"/>
                  </a:cubicBezTo>
                  <a:cubicBezTo>
                    <a:pt x="178" y="3"/>
                    <a:pt x="178" y="3"/>
                    <a:pt x="178" y="3"/>
                  </a:cubicBezTo>
                  <a:cubicBezTo>
                    <a:pt x="179" y="3"/>
                    <a:pt x="179" y="3"/>
                    <a:pt x="179" y="3"/>
                  </a:cubicBezTo>
                  <a:cubicBezTo>
                    <a:pt x="179" y="3"/>
                    <a:pt x="179" y="3"/>
                    <a:pt x="179" y="3"/>
                  </a:cubicBezTo>
                  <a:cubicBezTo>
                    <a:pt x="179" y="4"/>
                    <a:pt x="179" y="4"/>
                    <a:pt x="179" y="4"/>
                  </a:cubicBezTo>
                  <a:cubicBezTo>
                    <a:pt x="179" y="4"/>
                    <a:pt x="179" y="4"/>
                    <a:pt x="179" y="4"/>
                  </a:cubicBezTo>
                  <a:cubicBezTo>
                    <a:pt x="179" y="5"/>
                    <a:pt x="179" y="5"/>
                    <a:pt x="179" y="5"/>
                  </a:cubicBezTo>
                  <a:cubicBezTo>
                    <a:pt x="178" y="5"/>
                    <a:pt x="178" y="5"/>
                    <a:pt x="178" y="5"/>
                  </a:cubicBezTo>
                  <a:cubicBezTo>
                    <a:pt x="178" y="5"/>
                    <a:pt x="178" y="5"/>
                    <a:pt x="178" y="5"/>
                  </a:cubicBezTo>
                  <a:cubicBezTo>
                    <a:pt x="178" y="5"/>
                    <a:pt x="178" y="5"/>
                    <a:pt x="178" y="5"/>
                  </a:cubicBezTo>
                  <a:cubicBezTo>
                    <a:pt x="178" y="6"/>
                    <a:pt x="178" y="6"/>
                    <a:pt x="178" y="6"/>
                  </a:cubicBezTo>
                  <a:cubicBezTo>
                    <a:pt x="178" y="6"/>
                    <a:pt x="178" y="6"/>
                    <a:pt x="178" y="6"/>
                  </a:cubicBezTo>
                  <a:cubicBezTo>
                    <a:pt x="178" y="6"/>
                    <a:pt x="178" y="6"/>
                    <a:pt x="178" y="6"/>
                  </a:cubicBezTo>
                  <a:cubicBezTo>
                    <a:pt x="178" y="6"/>
                    <a:pt x="178" y="6"/>
                    <a:pt x="178" y="6"/>
                  </a:cubicBezTo>
                  <a:cubicBezTo>
                    <a:pt x="178" y="6"/>
                    <a:pt x="178" y="6"/>
                    <a:pt x="178" y="6"/>
                  </a:cubicBezTo>
                  <a:cubicBezTo>
                    <a:pt x="178" y="7"/>
                    <a:pt x="178" y="7"/>
                    <a:pt x="178" y="7"/>
                  </a:cubicBezTo>
                  <a:cubicBezTo>
                    <a:pt x="178" y="6"/>
                    <a:pt x="178" y="6"/>
                    <a:pt x="178" y="6"/>
                  </a:cubicBezTo>
                  <a:cubicBezTo>
                    <a:pt x="178" y="6"/>
                    <a:pt x="178" y="6"/>
                    <a:pt x="178" y="6"/>
                  </a:cubicBezTo>
                  <a:cubicBezTo>
                    <a:pt x="179" y="6"/>
                    <a:pt x="179" y="6"/>
                    <a:pt x="179" y="6"/>
                  </a:cubicBezTo>
                  <a:cubicBezTo>
                    <a:pt x="179" y="6"/>
                    <a:pt x="179" y="6"/>
                    <a:pt x="179" y="6"/>
                  </a:cubicBezTo>
                  <a:cubicBezTo>
                    <a:pt x="179" y="6"/>
                    <a:pt x="179" y="6"/>
                    <a:pt x="179" y="6"/>
                  </a:cubicBezTo>
                  <a:cubicBezTo>
                    <a:pt x="179" y="7"/>
                    <a:pt x="179" y="7"/>
                    <a:pt x="179" y="7"/>
                  </a:cubicBezTo>
                  <a:cubicBezTo>
                    <a:pt x="179" y="7"/>
                    <a:pt x="179" y="7"/>
                    <a:pt x="179" y="7"/>
                  </a:cubicBezTo>
                  <a:cubicBezTo>
                    <a:pt x="179" y="7"/>
                    <a:pt x="179" y="7"/>
                    <a:pt x="179" y="7"/>
                  </a:cubicBezTo>
                  <a:cubicBezTo>
                    <a:pt x="178" y="8"/>
                    <a:pt x="178" y="8"/>
                    <a:pt x="178" y="8"/>
                  </a:cubicBezTo>
                  <a:cubicBezTo>
                    <a:pt x="178" y="8"/>
                    <a:pt x="178" y="8"/>
                    <a:pt x="178" y="8"/>
                  </a:cubicBezTo>
                  <a:cubicBezTo>
                    <a:pt x="178" y="8"/>
                    <a:pt x="178" y="8"/>
                    <a:pt x="178" y="8"/>
                  </a:cubicBezTo>
                  <a:cubicBezTo>
                    <a:pt x="178" y="8"/>
                    <a:pt x="178" y="8"/>
                    <a:pt x="178" y="8"/>
                  </a:cubicBezTo>
                  <a:cubicBezTo>
                    <a:pt x="178" y="8"/>
                    <a:pt x="178" y="8"/>
                    <a:pt x="178" y="8"/>
                  </a:cubicBezTo>
                  <a:cubicBezTo>
                    <a:pt x="177" y="9"/>
                    <a:pt x="177" y="9"/>
                    <a:pt x="177" y="9"/>
                  </a:cubicBezTo>
                  <a:cubicBezTo>
                    <a:pt x="177" y="9"/>
                    <a:pt x="177" y="9"/>
                    <a:pt x="177" y="9"/>
                  </a:cubicBezTo>
                  <a:cubicBezTo>
                    <a:pt x="177" y="9"/>
                    <a:pt x="177" y="9"/>
                    <a:pt x="177" y="9"/>
                  </a:cubicBezTo>
                  <a:cubicBezTo>
                    <a:pt x="177" y="10"/>
                    <a:pt x="177" y="10"/>
                    <a:pt x="177" y="10"/>
                  </a:cubicBezTo>
                  <a:cubicBezTo>
                    <a:pt x="177" y="10"/>
                    <a:pt x="177" y="10"/>
                    <a:pt x="177" y="10"/>
                  </a:cubicBezTo>
                  <a:cubicBezTo>
                    <a:pt x="177" y="10"/>
                    <a:pt x="177" y="10"/>
                    <a:pt x="177" y="10"/>
                  </a:cubicBezTo>
                  <a:cubicBezTo>
                    <a:pt x="177" y="11"/>
                    <a:pt x="177" y="11"/>
                    <a:pt x="177" y="11"/>
                  </a:cubicBezTo>
                  <a:close/>
                  <a:moveTo>
                    <a:pt x="442" y="276"/>
                  </a:moveTo>
                  <a:cubicBezTo>
                    <a:pt x="443" y="276"/>
                    <a:pt x="443" y="276"/>
                    <a:pt x="443" y="276"/>
                  </a:cubicBezTo>
                  <a:cubicBezTo>
                    <a:pt x="442" y="276"/>
                    <a:pt x="442" y="276"/>
                    <a:pt x="442" y="275"/>
                  </a:cubicBezTo>
                  <a:cubicBezTo>
                    <a:pt x="442" y="275"/>
                    <a:pt x="442" y="275"/>
                    <a:pt x="442" y="275"/>
                  </a:cubicBezTo>
                  <a:cubicBezTo>
                    <a:pt x="442" y="275"/>
                    <a:pt x="442" y="275"/>
                    <a:pt x="442" y="275"/>
                  </a:cubicBezTo>
                  <a:cubicBezTo>
                    <a:pt x="442" y="275"/>
                    <a:pt x="442" y="275"/>
                    <a:pt x="442" y="275"/>
                  </a:cubicBezTo>
                  <a:cubicBezTo>
                    <a:pt x="442" y="275"/>
                    <a:pt x="442" y="275"/>
                    <a:pt x="442" y="275"/>
                  </a:cubicBezTo>
                  <a:cubicBezTo>
                    <a:pt x="442" y="276"/>
                    <a:pt x="442" y="276"/>
                    <a:pt x="442" y="276"/>
                  </a:cubicBezTo>
                  <a:cubicBezTo>
                    <a:pt x="442" y="276"/>
                    <a:pt x="442" y="276"/>
                    <a:pt x="442" y="276"/>
                  </a:cubicBezTo>
                  <a:cubicBezTo>
                    <a:pt x="441" y="276"/>
                    <a:pt x="441" y="276"/>
                    <a:pt x="441" y="276"/>
                  </a:cubicBezTo>
                  <a:cubicBezTo>
                    <a:pt x="441" y="276"/>
                    <a:pt x="441" y="276"/>
                    <a:pt x="441" y="276"/>
                  </a:cubicBezTo>
                  <a:cubicBezTo>
                    <a:pt x="441" y="276"/>
                    <a:pt x="441" y="276"/>
                    <a:pt x="441" y="276"/>
                  </a:cubicBezTo>
                  <a:cubicBezTo>
                    <a:pt x="441" y="276"/>
                    <a:pt x="441" y="276"/>
                    <a:pt x="441" y="276"/>
                  </a:cubicBezTo>
                  <a:cubicBezTo>
                    <a:pt x="441" y="277"/>
                    <a:pt x="441" y="277"/>
                    <a:pt x="441" y="277"/>
                  </a:cubicBezTo>
                  <a:cubicBezTo>
                    <a:pt x="441" y="277"/>
                    <a:pt x="441" y="277"/>
                    <a:pt x="441" y="277"/>
                  </a:cubicBezTo>
                  <a:cubicBezTo>
                    <a:pt x="441" y="277"/>
                    <a:pt x="441" y="277"/>
                    <a:pt x="441" y="277"/>
                  </a:cubicBezTo>
                  <a:cubicBezTo>
                    <a:pt x="441" y="277"/>
                    <a:pt x="441" y="277"/>
                    <a:pt x="441" y="277"/>
                  </a:cubicBezTo>
                  <a:cubicBezTo>
                    <a:pt x="441" y="278"/>
                    <a:pt x="441" y="278"/>
                    <a:pt x="441" y="278"/>
                  </a:cubicBezTo>
                  <a:cubicBezTo>
                    <a:pt x="443" y="277"/>
                    <a:pt x="443" y="277"/>
                    <a:pt x="443" y="277"/>
                  </a:cubicBezTo>
                  <a:cubicBezTo>
                    <a:pt x="442" y="277"/>
                    <a:pt x="442" y="277"/>
                    <a:pt x="442" y="277"/>
                  </a:cubicBezTo>
                  <a:cubicBezTo>
                    <a:pt x="442" y="277"/>
                    <a:pt x="442" y="277"/>
                    <a:pt x="442" y="277"/>
                  </a:cubicBezTo>
                  <a:cubicBezTo>
                    <a:pt x="442" y="277"/>
                    <a:pt x="442" y="277"/>
                    <a:pt x="442" y="277"/>
                  </a:cubicBezTo>
                  <a:cubicBezTo>
                    <a:pt x="442" y="277"/>
                    <a:pt x="442" y="277"/>
                    <a:pt x="442" y="277"/>
                  </a:cubicBezTo>
                  <a:cubicBezTo>
                    <a:pt x="443" y="276"/>
                    <a:pt x="443" y="276"/>
                    <a:pt x="443" y="276"/>
                  </a:cubicBezTo>
                  <a:lnTo>
                    <a:pt x="442" y="276"/>
                  </a:lnTo>
                  <a:close/>
                  <a:moveTo>
                    <a:pt x="186" y="3"/>
                  </a:moveTo>
                  <a:cubicBezTo>
                    <a:pt x="187" y="3"/>
                    <a:pt x="187" y="3"/>
                    <a:pt x="187" y="3"/>
                  </a:cubicBezTo>
                  <a:cubicBezTo>
                    <a:pt x="187" y="4"/>
                    <a:pt x="187" y="4"/>
                    <a:pt x="187" y="4"/>
                  </a:cubicBezTo>
                  <a:cubicBezTo>
                    <a:pt x="187" y="4"/>
                    <a:pt x="187" y="4"/>
                    <a:pt x="187" y="4"/>
                  </a:cubicBezTo>
                  <a:cubicBezTo>
                    <a:pt x="187" y="5"/>
                    <a:pt x="187" y="5"/>
                    <a:pt x="187" y="5"/>
                  </a:cubicBezTo>
                  <a:cubicBezTo>
                    <a:pt x="187" y="5"/>
                    <a:pt x="187" y="5"/>
                    <a:pt x="187" y="5"/>
                  </a:cubicBezTo>
                  <a:cubicBezTo>
                    <a:pt x="186" y="5"/>
                    <a:pt x="186" y="5"/>
                    <a:pt x="186" y="5"/>
                  </a:cubicBezTo>
                  <a:cubicBezTo>
                    <a:pt x="186" y="5"/>
                    <a:pt x="186" y="5"/>
                    <a:pt x="186" y="5"/>
                  </a:cubicBezTo>
                  <a:cubicBezTo>
                    <a:pt x="186" y="6"/>
                    <a:pt x="186" y="6"/>
                    <a:pt x="186" y="6"/>
                  </a:cubicBezTo>
                  <a:cubicBezTo>
                    <a:pt x="187" y="6"/>
                    <a:pt x="187" y="6"/>
                    <a:pt x="188" y="6"/>
                  </a:cubicBezTo>
                  <a:cubicBezTo>
                    <a:pt x="189" y="5"/>
                    <a:pt x="189" y="5"/>
                    <a:pt x="189" y="5"/>
                  </a:cubicBezTo>
                  <a:cubicBezTo>
                    <a:pt x="189" y="5"/>
                    <a:pt x="189" y="5"/>
                    <a:pt x="189" y="5"/>
                  </a:cubicBezTo>
                  <a:cubicBezTo>
                    <a:pt x="190" y="5"/>
                    <a:pt x="190" y="4"/>
                    <a:pt x="190" y="5"/>
                  </a:cubicBezTo>
                  <a:cubicBezTo>
                    <a:pt x="191" y="5"/>
                    <a:pt x="192" y="4"/>
                    <a:pt x="192" y="4"/>
                  </a:cubicBezTo>
                  <a:cubicBezTo>
                    <a:pt x="193" y="5"/>
                    <a:pt x="193" y="5"/>
                    <a:pt x="193" y="5"/>
                  </a:cubicBezTo>
                  <a:cubicBezTo>
                    <a:pt x="193" y="4"/>
                    <a:pt x="193" y="4"/>
                    <a:pt x="193" y="4"/>
                  </a:cubicBezTo>
                  <a:cubicBezTo>
                    <a:pt x="193" y="4"/>
                    <a:pt x="193" y="4"/>
                    <a:pt x="193" y="4"/>
                  </a:cubicBezTo>
                  <a:cubicBezTo>
                    <a:pt x="193" y="5"/>
                    <a:pt x="193" y="5"/>
                    <a:pt x="193" y="5"/>
                  </a:cubicBezTo>
                  <a:cubicBezTo>
                    <a:pt x="194" y="5"/>
                    <a:pt x="194" y="5"/>
                    <a:pt x="194" y="5"/>
                  </a:cubicBezTo>
                  <a:cubicBezTo>
                    <a:pt x="194" y="5"/>
                    <a:pt x="194" y="5"/>
                    <a:pt x="194" y="5"/>
                  </a:cubicBezTo>
                  <a:cubicBezTo>
                    <a:pt x="194" y="5"/>
                    <a:pt x="194" y="5"/>
                    <a:pt x="194" y="5"/>
                  </a:cubicBezTo>
                  <a:cubicBezTo>
                    <a:pt x="194" y="5"/>
                    <a:pt x="194" y="5"/>
                    <a:pt x="194" y="5"/>
                  </a:cubicBezTo>
                  <a:cubicBezTo>
                    <a:pt x="195" y="5"/>
                    <a:pt x="195" y="5"/>
                    <a:pt x="195" y="5"/>
                  </a:cubicBezTo>
                  <a:cubicBezTo>
                    <a:pt x="195" y="5"/>
                    <a:pt x="195" y="5"/>
                    <a:pt x="195" y="5"/>
                  </a:cubicBezTo>
                  <a:cubicBezTo>
                    <a:pt x="195" y="5"/>
                    <a:pt x="195" y="5"/>
                    <a:pt x="195" y="5"/>
                  </a:cubicBezTo>
                  <a:cubicBezTo>
                    <a:pt x="195" y="5"/>
                    <a:pt x="195" y="5"/>
                    <a:pt x="195" y="5"/>
                  </a:cubicBezTo>
                  <a:cubicBezTo>
                    <a:pt x="196" y="6"/>
                    <a:pt x="196" y="6"/>
                    <a:pt x="196" y="6"/>
                  </a:cubicBezTo>
                  <a:cubicBezTo>
                    <a:pt x="196" y="6"/>
                    <a:pt x="196" y="6"/>
                    <a:pt x="196" y="6"/>
                  </a:cubicBezTo>
                  <a:cubicBezTo>
                    <a:pt x="196" y="6"/>
                    <a:pt x="196" y="6"/>
                    <a:pt x="196" y="6"/>
                  </a:cubicBezTo>
                  <a:cubicBezTo>
                    <a:pt x="196" y="6"/>
                    <a:pt x="196" y="6"/>
                    <a:pt x="196" y="6"/>
                  </a:cubicBezTo>
                  <a:cubicBezTo>
                    <a:pt x="196" y="6"/>
                    <a:pt x="196" y="6"/>
                    <a:pt x="196" y="6"/>
                  </a:cubicBezTo>
                  <a:cubicBezTo>
                    <a:pt x="197" y="6"/>
                    <a:pt x="197" y="6"/>
                    <a:pt x="197" y="6"/>
                  </a:cubicBezTo>
                  <a:cubicBezTo>
                    <a:pt x="198" y="6"/>
                    <a:pt x="198" y="6"/>
                    <a:pt x="198" y="6"/>
                  </a:cubicBezTo>
                  <a:cubicBezTo>
                    <a:pt x="198" y="6"/>
                    <a:pt x="198" y="6"/>
                    <a:pt x="198" y="6"/>
                  </a:cubicBezTo>
                  <a:cubicBezTo>
                    <a:pt x="198" y="6"/>
                    <a:pt x="198" y="6"/>
                    <a:pt x="198" y="6"/>
                  </a:cubicBezTo>
                  <a:cubicBezTo>
                    <a:pt x="199" y="6"/>
                    <a:pt x="199" y="6"/>
                    <a:pt x="199" y="6"/>
                  </a:cubicBezTo>
                  <a:cubicBezTo>
                    <a:pt x="199" y="6"/>
                    <a:pt x="199" y="6"/>
                    <a:pt x="199" y="6"/>
                  </a:cubicBezTo>
                  <a:cubicBezTo>
                    <a:pt x="199" y="6"/>
                    <a:pt x="199" y="6"/>
                    <a:pt x="199" y="6"/>
                  </a:cubicBezTo>
                  <a:cubicBezTo>
                    <a:pt x="200" y="6"/>
                    <a:pt x="200" y="6"/>
                    <a:pt x="200" y="6"/>
                  </a:cubicBezTo>
                  <a:cubicBezTo>
                    <a:pt x="200" y="6"/>
                    <a:pt x="200" y="6"/>
                    <a:pt x="200" y="6"/>
                  </a:cubicBezTo>
                  <a:cubicBezTo>
                    <a:pt x="200" y="6"/>
                    <a:pt x="200" y="6"/>
                    <a:pt x="201" y="6"/>
                  </a:cubicBezTo>
                  <a:cubicBezTo>
                    <a:pt x="201" y="6"/>
                    <a:pt x="201" y="6"/>
                    <a:pt x="201" y="6"/>
                  </a:cubicBezTo>
                  <a:cubicBezTo>
                    <a:pt x="201" y="6"/>
                    <a:pt x="201" y="6"/>
                    <a:pt x="201" y="6"/>
                  </a:cubicBezTo>
                  <a:cubicBezTo>
                    <a:pt x="201" y="6"/>
                    <a:pt x="201" y="6"/>
                    <a:pt x="201" y="6"/>
                  </a:cubicBezTo>
                  <a:cubicBezTo>
                    <a:pt x="201" y="5"/>
                    <a:pt x="201" y="5"/>
                    <a:pt x="201" y="5"/>
                  </a:cubicBezTo>
                  <a:cubicBezTo>
                    <a:pt x="201" y="5"/>
                    <a:pt x="201" y="5"/>
                    <a:pt x="201" y="5"/>
                  </a:cubicBezTo>
                  <a:cubicBezTo>
                    <a:pt x="201" y="5"/>
                    <a:pt x="201" y="5"/>
                    <a:pt x="201" y="5"/>
                  </a:cubicBezTo>
                  <a:cubicBezTo>
                    <a:pt x="201" y="5"/>
                    <a:pt x="201" y="5"/>
                    <a:pt x="201" y="5"/>
                  </a:cubicBezTo>
                  <a:cubicBezTo>
                    <a:pt x="201" y="4"/>
                    <a:pt x="201" y="4"/>
                    <a:pt x="200" y="4"/>
                  </a:cubicBezTo>
                  <a:cubicBezTo>
                    <a:pt x="201" y="4"/>
                    <a:pt x="201" y="4"/>
                    <a:pt x="201" y="4"/>
                  </a:cubicBezTo>
                  <a:cubicBezTo>
                    <a:pt x="201" y="4"/>
                    <a:pt x="201" y="4"/>
                    <a:pt x="201" y="4"/>
                  </a:cubicBezTo>
                  <a:cubicBezTo>
                    <a:pt x="201" y="4"/>
                    <a:pt x="201" y="4"/>
                    <a:pt x="201" y="4"/>
                  </a:cubicBezTo>
                  <a:cubicBezTo>
                    <a:pt x="200" y="3"/>
                    <a:pt x="200" y="3"/>
                    <a:pt x="200" y="3"/>
                  </a:cubicBezTo>
                  <a:cubicBezTo>
                    <a:pt x="200" y="3"/>
                    <a:pt x="200" y="3"/>
                    <a:pt x="200" y="3"/>
                  </a:cubicBezTo>
                  <a:cubicBezTo>
                    <a:pt x="200" y="3"/>
                    <a:pt x="200" y="3"/>
                    <a:pt x="200" y="3"/>
                  </a:cubicBezTo>
                  <a:cubicBezTo>
                    <a:pt x="200" y="2"/>
                    <a:pt x="200" y="2"/>
                    <a:pt x="200" y="2"/>
                  </a:cubicBezTo>
                  <a:cubicBezTo>
                    <a:pt x="200" y="2"/>
                    <a:pt x="200" y="2"/>
                    <a:pt x="200" y="2"/>
                  </a:cubicBezTo>
                  <a:cubicBezTo>
                    <a:pt x="199" y="2"/>
                    <a:pt x="199" y="1"/>
                    <a:pt x="198" y="1"/>
                  </a:cubicBezTo>
                  <a:cubicBezTo>
                    <a:pt x="198" y="1"/>
                    <a:pt x="198" y="1"/>
                    <a:pt x="198" y="1"/>
                  </a:cubicBezTo>
                  <a:cubicBezTo>
                    <a:pt x="198" y="1"/>
                    <a:pt x="197" y="1"/>
                    <a:pt x="197" y="1"/>
                  </a:cubicBezTo>
                  <a:cubicBezTo>
                    <a:pt x="197" y="1"/>
                    <a:pt x="197" y="1"/>
                    <a:pt x="197" y="1"/>
                  </a:cubicBezTo>
                  <a:cubicBezTo>
                    <a:pt x="197" y="1"/>
                    <a:pt x="197" y="1"/>
                    <a:pt x="197" y="1"/>
                  </a:cubicBezTo>
                  <a:cubicBezTo>
                    <a:pt x="197" y="1"/>
                    <a:pt x="197" y="1"/>
                    <a:pt x="197" y="1"/>
                  </a:cubicBezTo>
                  <a:cubicBezTo>
                    <a:pt x="197" y="1"/>
                    <a:pt x="197" y="1"/>
                    <a:pt x="197" y="1"/>
                  </a:cubicBezTo>
                  <a:cubicBezTo>
                    <a:pt x="196" y="1"/>
                    <a:pt x="196" y="1"/>
                    <a:pt x="196" y="1"/>
                  </a:cubicBezTo>
                  <a:cubicBezTo>
                    <a:pt x="196" y="2"/>
                    <a:pt x="196" y="2"/>
                    <a:pt x="196" y="2"/>
                  </a:cubicBezTo>
                  <a:cubicBezTo>
                    <a:pt x="196" y="1"/>
                    <a:pt x="196" y="1"/>
                    <a:pt x="196" y="1"/>
                  </a:cubicBezTo>
                  <a:cubicBezTo>
                    <a:pt x="196" y="2"/>
                    <a:pt x="196" y="2"/>
                    <a:pt x="196" y="2"/>
                  </a:cubicBezTo>
                  <a:cubicBezTo>
                    <a:pt x="195" y="2"/>
                    <a:pt x="195" y="2"/>
                    <a:pt x="195" y="2"/>
                  </a:cubicBezTo>
                  <a:cubicBezTo>
                    <a:pt x="195" y="2"/>
                    <a:pt x="195" y="2"/>
                    <a:pt x="195" y="2"/>
                  </a:cubicBezTo>
                  <a:cubicBezTo>
                    <a:pt x="195" y="2"/>
                    <a:pt x="195" y="2"/>
                    <a:pt x="195" y="2"/>
                  </a:cubicBezTo>
                  <a:cubicBezTo>
                    <a:pt x="195" y="2"/>
                    <a:pt x="195" y="2"/>
                    <a:pt x="195" y="2"/>
                  </a:cubicBezTo>
                  <a:cubicBezTo>
                    <a:pt x="195" y="2"/>
                    <a:pt x="195" y="2"/>
                    <a:pt x="195" y="2"/>
                  </a:cubicBezTo>
                  <a:cubicBezTo>
                    <a:pt x="194" y="2"/>
                    <a:pt x="194" y="2"/>
                    <a:pt x="194" y="2"/>
                  </a:cubicBezTo>
                  <a:cubicBezTo>
                    <a:pt x="194" y="2"/>
                    <a:pt x="194" y="2"/>
                    <a:pt x="194" y="2"/>
                  </a:cubicBezTo>
                  <a:cubicBezTo>
                    <a:pt x="193" y="2"/>
                    <a:pt x="194" y="2"/>
                    <a:pt x="193" y="2"/>
                  </a:cubicBezTo>
                  <a:cubicBezTo>
                    <a:pt x="193" y="2"/>
                    <a:pt x="193" y="2"/>
                    <a:pt x="193" y="2"/>
                  </a:cubicBezTo>
                  <a:cubicBezTo>
                    <a:pt x="193" y="2"/>
                    <a:pt x="193" y="1"/>
                    <a:pt x="192" y="2"/>
                  </a:cubicBezTo>
                  <a:cubicBezTo>
                    <a:pt x="192" y="1"/>
                    <a:pt x="192" y="1"/>
                    <a:pt x="192" y="1"/>
                  </a:cubicBezTo>
                  <a:cubicBezTo>
                    <a:pt x="191" y="0"/>
                    <a:pt x="191" y="0"/>
                    <a:pt x="191" y="0"/>
                  </a:cubicBezTo>
                  <a:cubicBezTo>
                    <a:pt x="191" y="1"/>
                    <a:pt x="191" y="1"/>
                    <a:pt x="191" y="1"/>
                  </a:cubicBezTo>
                  <a:cubicBezTo>
                    <a:pt x="192" y="1"/>
                    <a:pt x="192" y="1"/>
                    <a:pt x="192" y="1"/>
                  </a:cubicBezTo>
                  <a:cubicBezTo>
                    <a:pt x="191" y="2"/>
                    <a:pt x="191" y="2"/>
                    <a:pt x="191" y="2"/>
                  </a:cubicBezTo>
                  <a:cubicBezTo>
                    <a:pt x="190" y="1"/>
                    <a:pt x="190" y="1"/>
                    <a:pt x="190" y="1"/>
                  </a:cubicBezTo>
                  <a:cubicBezTo>
                    <a:pt x="190" y="2"/>
                    <a:pt x="190" y="2"/>
                    <a:pt x="190" y="2"/>
                  </a:cubicBezTo>
                  <a:cubicBezTo>
                    <a:pt x="190" y="1"/>
                    <a:pt x="190" y="1"/>
                    <a:pt x="190" y="1"/>
                  </a:cubicBezTo>
                  <a:cubicBezTo>
                    <a:pt x="190" y="2"/>
                    <a:pt x="190" y="2"/>
                    <a:pt x="190" y="2"/>
                  </a:cubicBezTo>
                  <a:cubicBezTo>
                    <a:pt x="190" y="1"/>
                    <a:pt x="190" y="1"/>
                    <a:pt x="190" y="1"/>
                  </a:cubicBezTo>
                  <a:cubicBezTo>
                    <a:pt x="189" y="2"/>
                    <a:pt x="189" y="2"/>
                    <a:pt x="189" y="2"/>
                  </a:cubicBezTo>
                  <a:cubicBezTo>
                    <a:pt x="189" y="1"/>
                    <a:pt x="189" y="1"/>
                    <a:pt x="189" y="1"/>
                  </a:cubicBezTo>
                  <a:cubicBezTo>
                    <a:pt x="189" y="2"/>
                    <a:pt x="189" y="2"/>
                    <a:pt x="189" y="2"/>
                  </a:cubicBezTo>
                  <a:cubicBezTo>
                    <a:pt x="188" y="2"/>
                    <a:pt x="188" y="2"/>
                    <a:pt x="188" y="2"/>
                  </a:cubicBezTo>
                  <a:cubicBezTo>
                    <a:pt x="188" y="2"/>
                    <a:pt x="188" y="2"/>
                    <a:pt x="188" y="2"/>
                  </a:cubicBezTo>
                  <a:cubicBezTo>
                    <a:pt x="188" y="2"/>
                    <a:pt x="188" y="2"/>
                    <a:pt x="188" y="2"/>
                  </a:cubicBezTo>
                  <a:cubicBezTo>
                    <a:pt x="187" y="2"/>
                    <a:pt x="187" y="2"/>
                    <a:pt x="187" y="2"/>
                  </a:cubicBezTo>
                  <a:cubicBezTo>
                    <a:pt x="187" y="2"/>
                    <a:pt x="187" y="2"/>
                    <a:pt x="187" y="2"/>
                  </a:cubicBezTo>
                  <a:cubicBezTo>
                    <a:pt x="187" y="2"/>
                    <a:pt x="187" y="2"/>
                    <a:pt x="187" y="2"/>
                  </a:cubicBezTo>
                  <a:cubicBezTo>
                    <a:pt x="186" y="2"/>
                    <a:pt x="186" y="2"/>
                    <a:pt x="186" y="2"/>
                  </a:cubicBezTo>
                  <a:cubicBezTo>
                    <a:pt x="186" y="3"/>
                    <a:pt x="186" y="3"/>
                    <a:pt x="186" y="3"/>
                  </a:cubicBezTo>
                  <a:cubicBezTo>
                    <a:pt x="186" y="3"/>
                    <a:pt x="186" y="3"/>
                    <a:pt x="186" y="3"/>
                  </a:cubicBezTo>
                  <a:close/>
                  <a:moveTo>
                    <a:pt x="177" y="7"/>
                  </a:moveTo>
                  <a:cubicBezTo>
                    <a:pt x="177" y="7"/>
                    <a:pt x="177" y="7"/>
                    <a:pt x="177" y="7"/>
                  </a:cubicBezTo>
                  <a:cubicBezTo>
                    <a:pt x="177" y="7"/>
                    <a:pt x="177" y="7"/>
                    <a:pt x="177" y="7"/>
                  </a:cubicBezTo>
                  <a:cubicBezTo>
                    <a:pt x="177" y="7"/>
                    <a:pt x="177" y="7"/>
                    <a:pt x="177" y="7"/>
                  </a:cubicBezTo>
                  <a:cubicBezTo>
                    <a:pt x="177" y="7"/>
                    <a:pt x="177" y="7"/>
                    <a:pt x="177" y="7"/>
                  </a:cubicBezTo>
                  <a:close/>
                  <a:moveTo>
                    <a:pt x="443" y="275"/>
                  </a:moveTo>
                  <a:cubicBezTo>
                    <a:pt x="442" y="274"/>
                    <a:pt x="442" y="274"/>
                    <a:pt x="442" y="274"/>
                  </a:cubicBezTo>
                  <a:cubicBezTo>
                    <a:pt x="442" y="274"/>
                    <a:pt x="442" y="274"/>
                    <a:pt x="441" y="274"/>
                  </a:cubicBezTo>
                  <a:cubicBezTo>
                    <a:pt x="441" y="274"/>
                    <a:pt x="441" y="274"/>
                    <a:pt x="441" y="274"/>
                  </a:cubicBezTo>
                  <a:cubicBezTo>
                    <a:pt x="441" y="274"/>
                    <a:pt x="441" y="274"/>
                    <a:pt x="441" y="274"/>
                  </a:cubicBezTo>
                  <a:cubicBezTo>
                    <a:pt x="442" y="274"/>
                    <a:pt x="442" y="274"/>
                    <a:pt x="442" y="274"/>
                  </a:cubicBezTo>
                  <a:cubicBezTo>
                    <a:pt x="442" y="275"/>
                    <a:pt x="442" y="275"/>
                    <a:pt x="441" y="275"/>
                  </a:cubicBezTo>
                  <a:cubicBezTo>
                    <a:pt x="441" y="275"/>
                    <a:pt x="441" y="275"/>
                    <a:pt x="441" y="275"/>
                  </a:cubicBezTo>
                  <a:cubicBezTo>
                    <a:pt x="441" y="275"/>
                    <a:pt x="441" y="275"/>
                    <a:pt x="441" y="275"/>
                  </a:cubicBezTo>
                  <a:cubicBezTo>
                    <a:pt x="441" y="274"/>
                    <a:pt x="441" y="274"/>
                    <a:pt x="441" y="274"/>
                  </a:cubicBezTo>
                  <a:cubicBezTo>
                    <a:pt x="440" y="274"/>
                    <a:pt x="440" y="274"/>
                    <a:pt x="440" y="274"/>
                  </a:cubicBezTo>
                  <a:cubicBezTo>
                    <a:pt x="440" y="274"/>
                    <a:pt x="440" y="274"/>
                    <a:pt x="440" y="274"/>
                  </a:cubicBezTo>
                  <a:cubicBezTo>
                    <a:pt x="440" y="274"/>
                    <a:pt x="440" y="274"/>
                    <a:pt x="440" y="274"/>
                  </a:cubicBezTo>
                  <a:cubicBezTo>
                    <a:pt x="440" y="274"/>
                    <a:pt x="440" y="274"/>
                    <a:pt x="440" y="274"/>
                  </a:cubicBezTo>
                  <a:cubicBezTo>
                    <a:pt x="440" y="274"/>
                    <a:pt x="440" y="274"/>
                    <a:pt x="440" y="274"/>
                  </a:cubicBezTo>
                  <a:cubicBezTo>
                    <a:pt x="440" y="274"/>
                    <a:pt x="440" y="274"/>
                    <a:pt x="440" y="274"/>
                  </a:cubicBezTo>
                  <a:cubicBezTo>
                    <a:pt x="440" y="274"/>
                    <a:pt x="440" y="274"/>
                    <a:pt x="440" y="274"/>
                  </a:cubicBezTo>
                  <a:cubicBezTo>
                    <a:pt x="441" y="274"/>
                    <a:pt x="441" y="274"/>
                    <a:pt x="441" y="274"/>
                  </a:cubicBezTo>
                  <a:cubicBezTo>
                    <a:pt x="441" y="273"/>
                    <a:pt x="441" y="273"/>
                    <a:pt x="441" y="273"/>
                  </a:cubicBezTo>
                  <a:cubicBezTo>
                    <a:pt x="441" y="273"/>
                    <a:pt x="441" y="273"/>
                    <a:pt x="441" y="273"/>
                  </a:cubicBezTo>
                  <a:cubicBezTo>
                    <a:pt x="441" y="273"/>
                    <a:pt x="441" y="273"/>
                    <a:pt x="441" y="273"/>
                  </a:cubicBezTo>
                  <a:cubicBezTo>
                    <a:pt x="441" y="273"/>
                    <a:pt x="441" y="273"/>
                    <a:pt x="441" y="273"/>
                  </a:cubicBezTo>
                  <a:cubicBezTo>
                    <a:pt x="441" y="273"/>
                    <a:pt x="441" y="273"/>
                    <a:pt x="441" y="273"/>
                  </a:cubicBezTo>
                  <a:cubicBezTo>
                    <a:pt x="441" y="273"/>
                    <a:pt x="441" y="273"/>
                    <a:pt x="441" y="273"/>
                  </a:cubicBezTo>
                  <a:cubicBezTo>
                    <a:pt x="441" y="273"/>
                    <a:pt x="441" y="273"/>
                    <a:pt x="441" y="273"/>
                  </a:cubicBezTo>
                  <a:cubicBezTo>
                    <a:pt x="441" y="273"/>
                    <a:pt x="441" y="273"/>
                    <a:pt x="441" y="273"/>
                  </a:cubicBezTo>
                  <a:cubicBezTo>
                    <a:pt x="441" y="273"/>
                    <a:pt x="441" y="273"/>
                    <a:pt x="441" y="273"/>
                  </a:cubicBezTo>
                  <a:cubicBezTo>
                    <a:pt x="440" y="272"/>
                    <a:pt x="440" y="272"/>
                    <a:pt x="440" y="272"/>
                  </a:cubicBezTo>
                  <a:cubicBezTo>
                    <a:pt x="440" y="272"/>
                    <a:pt x="440" y="272"/>
                    <a:pt x="440" y="272"/>
                  </a:cubicBezTo>
                  <a:cubicBezTo>
                    <a:pt x="440" y="272"/>
                    <a:pt x="440" y="272"/>
                    <a:pt x="440" y="273"/>
                  </a:cubicBezTo>
                  <a:cubicBezTo>
                    <a:pt x="440" y="273"/>
                    <a:pt x="440" y="273"/>
                    <a:pt x="440" y="273"/>
                  </a:cubicBezTo>
                  <a:cubicBezTo>
                    <a:pt x="440" y="274"/>
                    <a:pt x="440" y="274"/>
                    <a:pt x="440" y="274"/>
                  </a:cubicBezTo>
                  <a:cubicBezTo>
                    <a:pt x="439" y="274"/>
                    <a:pt x="439" y="274"/>
                    <a:pt x="439" y="274"/>
                  </a:cubicBezTo>
                  <a:cubicBezTo>
                    <a:pt x="439" y="274"/>
                    <a:pt x="439" y="274"/>
                    <a:pt x="439" y="274"/>
                  </a:cubicBezTo>
                  <a:cubicBezTo>
                    <a:pt x="439" y="274"/>
                    <a:pt x="439" y="274"/>
                    <a:pt x="439" y="274"/>
                  </a:cubicBezTo>
                  <a:cubicBezTo>
                    <a:pt x="439" y="274"/>
                    <a:pt x="439" y="274"/>
                    <a:pt x="439" y="274"/>
                  </a:cubicBezTo>
                  <a:cubicBezTo>
                    <a:pt x="439" y="273"/>
                    <a:pt x="439" y="273"/>
                    <a:pt x="439" y="273"/>
                  </a:cubicBezTo>
                  <a:cubicBezTo>
                    <a:pt x="439" y="274"/>
                    <a:pt x="439" y="274"/>
                    <a:pt x="439" y="274"/>
                  </a:cubicBezTo>
                  <a:cubicBezTo>
                    <a:pt x="439" y="273"/>
                    <a:pt x="439" y="273"/>
                    <a:pt x="439" y="273"/>
                  </a:cubicBezTo>
                  <a:cubicBezTo>
                    <a:pt x="439" y="273"/>
                    <a:pt x="439" y="273"/>
                    <a:pt x="439" y="273"/>
                  </a:cubicBezTo>
                  <a:cubicBezTo>
                    <a:pt x="439" y="274"/>
                    <a:pt x="439" y="274"/>
                    <a:pt x="439" y="274"/>
                  </a:cubicBezTo>
                  <a:cubicBezTo>
                    <a:pt x="439" y="274"/>
                    <a:pt x="439" y="274"/>
                    <a:pt x="439" y="274"/>
                  </a:cubicBezTo>
                  <a:cubicBezTo>
                    <a:pt x="439" y="274"/>
                    <a:pt x="439" y="274"/>
                    <a:pt x="439" y="274"/>
                  </a:cubicBezTo>
                  <a:cubicBezTo>
                    <a:pt x="439" y="275"/>
                    <a:pt x="439" y="275"/>
                    <a:pt x="439" y="275"/>
                  </a:cubicBezTo>
                  <a:cubicBezTo>
                    <a:pt x="439" y="275"/>
                    <a:pt x="439" y="275"/>
                    <a:pt x="439" y="275"/>
                  </a:cubicBezTo>
                  <a:cubicBezTo>
                    <a:pt x="438" y="275"/>
                    <a:pt x="438" y="275"/>
                    <a:pt x="438" y="275"/>
                  </a:cubicBezTo>
                  <a:cubicBezTo>
                    <a:pt x="439" y="275"/>
                    <a:pt x="439" y="275"/>
                    <a:pt x="439" y="275"/>
                  </a:cubicBezTo>
                  <a:cubicBezTo>
                    <a:pt x="438" y="275"/>
                    <a:pt x="438" y="275"/>
                    <a:pt x="438" y="275"/>
                  </a:cubicBezTo>
                  <a:cubicBezTo>
                    <a:pt x="438" y="275"/>
                    <a:pt x="438" y="275"/>
                    <a:pt x="438" y="275"/>
                  </a:cubicBezTo>
                  <a:cubicBezTo>
                    <a:pt x="438" y="275"/>
                    <a:pt x="438" y="275"/>
                    <a:pt x="438" y="275"/>
                  </a:cubicBezTo>
                  <a:cubicBezTo>
                    <a:pt x="438" y="275"/>
                    <a:pt x="438" y="275"/>
                    <a:pt x="438" y="275"/>
                  </a:cubicBezTo>
                  <a:cubicBezTo>
                    <a:pt x="438" y="275"/>
                    <a:pt x="438" y="275"/>
                    <a:pt x="437" y="274"/>
                  </a:cubicBezTo>
                  <a:cubicBezTo>
                    <a:pt x="437" y="274"/>
                    <a:pt x="437" y="274"/>
                    <a:pt x="437" y="274"/>
                  </a:cubicBezTo>
                  <a:cubicBezTo>
                    <a:pt x="436" y="274"/>
                    <a:pt x="436" y="274"/>
                    <a:pt x="436" y="274"/>
                  </a:cubicBezTo>
                  <a:cubicBezTo>
                    <a:pt x="437" y="274"/>
                    <a:pt x="437" y="274"/>
                    <a:pt x="437" y="274"/>
                  </a:cubicBezTo>
                  <a:cubicBezTo>
                    <a:pt x="436" y="273"/>
                    <a:pt x="436" y="273"/>
                    <a:pt x="436" y="273"/>
                  </a:cubicBezTo>
                  <a:cubicBezTo>
                    <a:pt x="436" y="273"/>
                    <a:pt x="436" y="273"/>
                    <a:pt x="436" y="273"/>
                  </a:cubicBezTo>
                  <a:cubicBezTo>
                    <a:pt x="436" y="273"/>
                    <a:pt x="436" y="273"/>
                    <a:pt x="436" y="273"/>
                  </a:cubicBezTo>
                  <a:cubicBezTo>
                    <a:pt x="436" y="272"/>
                    <a:pt x="436" y="272"/>
                    <a:pt x="436" y="272"/>
                  </a:cubicBezTo>
                  <a:cubicBezTo>
                    <a:pt x="436" y="272"/>
                    <a:pt x="436" y="272"/>
                    <a:pt x="436" y="272"/>
                  </a:cubicBezTo>
                  <a:cubicBezTo>
                    <a:pt x="437" y="272"/>
                    <a:pt x="437" y="272"/>
                    <a:pt x="437" y="272"/>
                  </a:cubicBezTo>
                  <a:cubicBezTo>
                    <a:pt x="437" y="272"/>
                    <a:pt x="437" y="272"/>
                    <a:pt x="437" y="272"/>
                  </a:cubicBezTo>
                  <a:cubicBezTo>
                    <a:pt x="437" y="272"/>
                    <a:pt x="437" y="272"/>
                    <a:pt x="437" y="272"/>
                  </a:cubicBezTo>
                  <a:cubicBezTo>
                    <a:pt x="437" y="272"/>
                    <a:pt x="437" y="272"/>
                    <a:pt x="437" y="272"/>
                  </a:cubicBezTo>
                  <a:cubicBezTo>
                    <a:pt x="437" y="271"/>
                    <a:pt x="437" y="271"/>
                    <a:pt x="437" y="270"/>
                  </a:cubicBezTo>
                  <a:cubicBezTo>
                    <a:pt x="437" y="270"/>
                    <a:pt x="437" y="270"/>
                    <a:pt x="437" y="270"/>
                  </a:cubicBezTo>
                  <a:cubicBezTo>
                    <a:pt x="437" y="270"/>
                    <a:pt x="437" y="270"/>
                    <a:pt x="437" y="270"/>
                  </a:cubicBezTo>
                  <a:cubicBezTo>
                    <a:pt x="437" y="270"/>
                    <a:pt x="437" y="270"/>
                    <a:pt x="437" y="270"/>
                  </a:cubicBezTo>
                  <a:cubicBezTo>
                    <a:pt x="437" y="270"/>
                    <a:pt x="437" y="270"/>
                    <a:pt x="437" y="270"/>
                  </a:cubicBezTo>
                  <a:cubicBezTo>
                    <a:pt x="437" y="270"/>
                    <a:pt x="437" y="270"/>
                    <a:pt x="437" y="270"/>
                  </a:cubicBezTo>
                  <a:cubicBezTo>
                    <a:pt x="437" y="269"/>
                    <a:pt x="437" y="269"/>
                    <a:pt x="437" y="269"/>
                  </a:cubicBezTo>
                  <a:cubicBezTo>
                    <a:pt x="437" y="268"/>
                    <a:pt x="437" y="268"/>
                    <a:pt x="437" y="268"/>
                  </a:cubicBezTo>
                  <a:cubicBezTo>
                    <a:pt x="437" y="268"/>
                    <a:pt x="437" y="268"/>
                    <a:pt x="437" y="268"/>
                  </a:cubicBezTo>
                  <a:cubicBezTo>
                    <a:pt x="437" y="268"/>
                    <a:pt x="437" y="268"/>
                    <a:pt x="437" y="268"/>
                  </a:cubicBezTo>
                  <a:cubicBezTo>
                    <a:pt x="437" y="268"/>
                    <a:pt x="437" y="268"/>
                    <a:pt x="437" y="268"/>
                  </a:cubicBezTo>
                  <a:cubicBezTo>
                    <a:pt x="437" y="267"/>
                    <a:pt x="437" y="267"/>
                    <a:pt x="437" y="267"/>
                  </a:cubicBezTo>
                  <a:cubicBezTo>
                    <a:pt x="437" y="267"/>
                    <a:pt x="437" y="267"/>
                    <a:pt x="437" y="267"/>
                  </a:cubicBezTo>
                  <a:cubicBezTo>
                    <a:pt x="437" y="267"/>
                    <a:pt x="437" y="267"/>
                    <a:pt x="437" y="267"/>
                  </a:cubicBezTo>
                  <a:cubicBezTo>
                    <a:pt x="436" y="266"/>
                    <a:pt x="436" y="266"/>
                    <a:pt x="436" y="266"/>
                  </a:cubicBezTo>
                  <a:cubicBezTo>
                    <a:pt x="436" y="266"/>
                    <a:pt x="436" y="266"/>
                    <a:pt x="436" y="266"/>
                  </a:cubicBezTo>
                  <a:cubicBezTo>
                    <a:pt x="437" y="266"/>
                    <a:pt x="437" y="266"/>
                    <a:pt x="437" y="266"/>
                  </a:cubicBezTo>
                  <a:cubicBezTo>
                    <a:pt x="437" y="267"/>
                    <a:pt x="438" y="267"/>
                    <a:pt x="438" y="268"/>
                  </a:cubicBezTo>
                  <a:cubicBezTo>
                    <a:pt x="438" y="268"/>
                    <a:pt x="438" y="268"/>
                    <a:pt x="438" y="268"/>
                  </a:cubicBezTo>
                  <a:cubicBezTo>
                    <a:pt x="438" y="268"/>
                    <a:pt x="438" y="268"/>
                    <a:pt x="438" y="268"/>
                  </a:cubicBezTo>
                  <a:cubicBezTo>
                    <a:pt x="438" y="268"/>
                    <a:pt x="438" y="268"/>
                    <a:pt x="438" y="268"/>
                  </a:cubicBezTo>
                  <a:cubicBezTo>
                    <a:pt x="439" y="268"/>
                    <a:pt x="440" y="268"/>
                    <a:pt x="440" y="268"/>
                  </a:cubicBezTo>
                  <a:cubicBezTo>
                    <a:pt x="440" y="269"/>
                    <a:pt x="440" y="269"/>
                    <a:pt x="440" y="269"/>
                  </a:cubicBezTo>
                  <a:cubicBezTo>
                    <a:pt x="440" y="270"/>
                    <a:pt x="440" y="270"/>
                    <a:pt x="440" y="270"/>
                  </a:cubicBezTo>
                  <a:cubicBezTo>
                    <a:pt x="439" y="270"/>
                    <a:pt x="439" y="270"/>
                    <a:pt x="439" y="270"/>
                  </a:cubicBezTo>
                  <a:cubicBezTo>
                    <a:pt x="440" y="270"/>
                    <a:pt x="440" y="270"/>
                    <a:pt x="440" y="270"/>
                  </a:cubicBezTo>
                  <a:cubicBezTo>
                    <a:pt x="440" y="270"/>
                    <a:pt x="440" y="270"/>
                    <a:pt x="440" y="270"/>
                  </a:cubicBezTo>
                  <a:cubicBezTo>
                    <a:pt x="440" y="270"/>
                    <a:pt x="440" y="270"/>
                    <a:pt x="440" y="270"/>
                  </a:cubicBezTo>
                  <a:cubicBezTo>
                    <a:pt x="440" y="270"/>
                    <a:pt x="440" y="270"/>
                    <a:pt x="440" y="270"/>
                  </a:cubicBezTo>
                  <a:cubicBezTo>
                    <a:pt x="440" y="270"/>
                    <a:pt x="440" y="270"/>
                    <a:pt x="440" y="270"/>
                  </a:cubicBezTo>
                  <a:cubicBezTo>
                    <a:pt x="440" y="270"/>
                    <a:pt x="440" y="270"/>
                    <a:pt x="440" y="270"/>
                  </a:cubicBezTo>
                  <a:cubicBezTo>
                    <a:pt x="441" y="271"/>
                    <a:pt x="441" y="271"/>
                    <a:pt x="441" y="271"/>
                  </a:cubicBezTo>
                  <a:cubicBezTo>
                    <a:pt x="441" y="271"/>
                    <a:pt x="441" y="271"/>
                    <a:pt x="441" y="271"/>
                  </a:cubicBezTo>
                  <a:cubicBezTo>
                    <a:pt x="441" y="271"/>
                    <a:pt x="441" y="271"/>
                    <a:pt x="441" y="271"/>
                  </a:cubicBezTo>
                  <a:cubicBezTo>
                    <a:pt x="441" y="271"/>
                    <a:pt x="441" y="271"/>
                    <a:pt x="441" y="271"/>
                  </a:cubicBezTo>
                  <a:cubicBezTo>
                    <a:pt x="441" y="271"/>
                    <a:pt x="441" y="271"/>
                    <a:pt x="441" y="271"/>
                  </a:cubicBezTo>
                  <a:cubicBezTo>
                    <a:pt x="442" y="272"/>
                    <a:pt x="442" y="272"/>
                    <a:pt x="442" y="272"/>
                  </a:cubicBezTo>
                  <a:cubicBezTo>
                    <a:pt x="442" y="272"/>
                    <a:pt x="442" y="272"/>
                    <a:pt x="442" y="272"/>
                  </a:cubicBezTo>
                  <a:cubicBezTo>
                    <a:pt x="442" y="272"/>
                    <a:pt x="442" y="272"/>
                    <a:pt x="442" y="272"/>
                  </a:cubicBezTo>
                  <a:cubicBezTo>
                    <a:pt x="442" y="272"/>
                    <a:pt x="442" y="272"/>
                    <a:pt x="442" y="272"/>
                  </a:cubicBezTo>
                  <a:cubicBezTo>
                    <a:pt x="441" y="272"/>
                    <a:pt x="441" y="272"/>
                    <a:pt x="441" y="272"/>
                  </a:cubicBezTo>
                  <a:cubicBezTo>
                    <a:pt x="441" y="272"/>
                    <a:pt x="441" y="272"/>
                    <a:pt x="441" y="272"/>
                  </a:cubicBezTo>
                  <a:cubicBezTo>
                    <a:pt x="441" y="272"/>
                    <a:pt x="441" y="272"/>
                    <a:pt x="441" y="272"/>
                  </a:cubicBezTo>
                  <a:cubicBezTo>
                    <a:pt x="442" y="272"/>
                    <a:pt x="442" y="272"/>
                    <a:pt x="442" y="272"/>
                  </a:cubicBezTo>
                  <a:cubicBezTo>
                    <a:pt x="442" y="273"/>
                    <a:pt x="442" y="273"/>
                    <a:pt x="442" y="273"/>
                  </a:cubicBezTo>
                  <a:cubicBezTo>
                    <a:pt x="442" y="273"/>
                    <a:pt x="442" y="273"/>
                    <a:pt x="442" y="273"/>
                  </a:cubicBezTo>
                  <a:cubicBezTo>
                    <a:pt x="442" y="274"/>
                    <a:pt x="442" y="274"/>
                    <a:pt x="442" y="274"/>
                  </a:cubicBezTo>
                  <a:cubicBezTo>
                    <a:pt x="442" y="274"/>
                    <a:pt x="442" y="274"/>
                    <a:pt x="442" y="274"/>
                  </a:cubicBezTo>
                  <a:cubicBezTo>
                    <a:pt x="443" y="274"/>
                    <a:pt x="443" y="274"/>
                    <a:pt x="443" y="274"/>
                  </a:cubicBezTo>
                  <a:cubicBezTo>
                    <a:pt x="443" y="274"/>
                    <a:pt x="443" y="274"/>
                    <a:pt x="443" y="274"/>
                  </a:cubicBezTo>
                  <a:lnTo>
                    <a:pt x="443" y="275"/>
                  </a:lnTo>
                  <a:close/>
                  <a:moveTo>
                    <a:pt x="439" y="269"/>
                  </a:moveTo>
                  <a:cubicBezTo>
                    <a:pt x="439" y="269"/>
                    <a:pt x="439" y="269"/>
                    <a:pt x="439" y="269"/>
                  </a:cubicBezTo>
                  <a:cubicBezTo>
                    <a:pt x="439" y="269"/>
                    <a:pt x="439" y="269"/>
                    <a:pt x="439" y="269"/>
                  </a:cubicBezTo>
                  <a:cubicBezTo>
                    <a:pt x="439" y="269"/>
                    <a:pt x="439" y="269"/>
                    <a:pt x="439" y="269"/>
                  </a:cubicBezTo>
                  <a:cubicBezTo>
                    <a:pt x="438" y="269"/>
                    <a:pt x="438" y="269"/>
                    <a:pt x="438" y="269"/>
                  </a:cubicBezTo>
                  <a:cubicBezTo>
                    <a:pt x="439" y="269"/>
                    <a:pt x="439" y="269"/>
                    <a:pt x="439" y="269"/>
                  </a:cubicBezTo>
                  <a:cubicBezTo>
                    <a:pt x="439" y="269"/>
                    <a:pt x="439" y="269"/>
                    <a:pt x="439" y="269"/>
                  </a:cubicBezTo>
                  <a:cubicBezTo>
                    <a:pt x="439" y="270"/>
                    <a:pt x="439" y="270"/>
                    <a:pt x="439" y="270"/>
                  </a:cubicBezTo>
                  <a:lnTo>
                    <a:pt x="439" y="269"/>
                  </a:lnTo>
                  <a:close/>
                  <a:moveTo>
                    <a:pt x="172" y="76"/>
                  </a:moveTo>
                  <a:cubicBezTo>
                    <a:pt x="173" y="75"/>
                    <a:pt x="173" y="75"/>
                    <a:pt x="173" y="75"/>
                  </a:cubicBezTo>
                  <a:cubicBezTo>
                    <a:pt x="173" y="75"/>
                    <a:pt x="173" y="75"/>
                    <a:pt x="173" y="75"/>
                  </a:cubicBezTo>
                  <a:cubicBezTo>
                    <a:pt x="173" y="74"/>
                    <a:pt x="173" y="74"/>
                    <a:pt x="173" y="74"/>
                  </a:cubicBezTo>
                  <a:cubicBezTo>
                    <a:pt x="173" y="74"/>
                    <a:pt x="173" y="74"/>
                    <a:pt x="173" y="74"/>
                  </a:cubicBezTo>
                  <a:cubicBezTo>
                    <a:pt x="173" y="73"/>
                    <a:pt x="173" y="73"/>
                    <a:pt x="173" y="73"/>
                  </a:cubicBezTo>
                  <a:cubicBezTo>
                    <a:pt x="173" y="73"/>
                    <a:pt x="173" y="73"/>
                    <a:pt x="173" y="73"/>
                  </a:cubicBezTo>
                  <a:cubicBezTo>
                    <a:pt x="173" y="73"/>
                    <a:pt x="173" y="73"/>
                    <a:pt x="173" y="73"/>
                  </a:cubicBezTo>
                  <a:cubicBezTo>
                    <a:pt x="173" y="72"/>
                    <a:pt x="173" y="72"/>
                    <a:pt x="173" y="72"/>
                  </a:cubicBezTo>
                  <a:cubicBezTo>
                    <a:pt x="174" y="72"/>
                    <a:pt x="174" y="72"/>
                    <a:pt x="174" y="72"/>
                  </a:cubicBezTo>
                  <a:cubicBezTo>
                    <a:pt x="174" y="72"/>
                    <a:pt x="174" y="72"/>
                    <a:pt x="174" y="72"/>
                  </a:cubicBezTo>
                  <a:cubicBezTo>
                    <a:pt x="175" y="71"/>
                    <a:pt x="175" y="71"/>
                    <a:pt x="175" y="71"/>
                  </a:cubicBezTo>
                  <a:cubicBezTo>
                    <a:pt x="175" y="71"/>
                    <a:pt x="175" y="71"/>
                    <a:pt x="175" y="71"/>
                  </a:cubicBezTo>
                  <a:cubicBezTo>
                    <a:pt x="176" y="71"/>
                    <a:pt x="176" y="71"/>
                    <a:pt x="176" y="71"/>
                  </a:cubicBezTo>
                  <a:cubicBezTo>
                    <a:pt x="176" y="70"/>
                    <a:pt x="176" y="70"/>
                    <a:pt x="176" y="70"/>
                  </a:cubicBezTo>
                  <a:cubicBezTo>
                    <a:pt x="175" y="70"/>
                    <a:pt x="175" y="70"/>
                    <a:pt x="175" y="70"/>
                  </a:cubicBezTo>
                  <a:cubicBezTo>
                    <a:pt x="175" y="70"/>
                    <a:pt x="175" y="70"/>
                    <a:pt x="175" y="70"/>
                  </a:cubicBezTo>
                  <a:cubicBezTo>
                    <a:pt x="175" y="70"/>
                    <a:pt x="175" y="70"/>
                    <a:pt x="175" y="70"/>
                  </a:cubicBezTo>
                  <a:cubicBezTo>
                    <a:pt x="174" y="70"/>
                    <a:pt x="174" y="70"/>
                    <a:pt x="174" y="70"/>
                  </a:cubicBezTo>
                  <a:cubicBezTo>
                    <a:pt x="175" y="69"/>
                    <a:pt x="175" y="69"/>
                    <a:pt x="175" y="69"/>
                  </a:cubicBezTo>
                  <a:cubicBezTo>
                    <a:pt x="175" y="69"/>
                    <a:pt x="175" y="69"/>
                    <a:pt x="175" y="69"/>
                  </a:cubicBezTo>
                  <a:cubicBezTo>
                    <a:pt x="175" y="69"/>
                    <a:pt x="175" y="69"/>
                    <a:pt x="175" y="69"/>
                  </a:cubicBezTo>
                  <a:cubicBezTo>
                    <a:pt x="175" y="68"/>
                    <a:pt x="175" y="68"/>
                    <a:pt x="175" y="68"/>
                  </a:cubicBezTo>
                  <a:cubicBezTo>
                    <a:pt x="175" y="68"/>
                    <a:pt x="175" y="68"/>
                    <a:pt x="175" y="68"/>
                  </a:cubicBezTo>
                  <a:cubicBezTo>
                    <a:pt x="175" y="68"/>
                    <a:pt x="175" y="68"/>
                    <a:pt x="175" y="68"/>
                  </a:cubicBezTo>
                  <a:cubicBezTo>
                    <a:pt x="175" y="68"/>
                    <a:pt x="175" y="68"/>
                    <a:pt x="175" y="68"/>
                  </a:cubicBezTo>
                  <a:cubicBezTo>
                    <a:pt x="175" y="67"/>
                    <a:pt x="175" y="67"/>
                    <a:pt x="175" y="67"/>
                  </a:cubicBezTo>
                  <a:cubicBezTo>
                    <a:pt x="175" y="67"/>
                    <a:pt x="175" y="67"/>
                    <a:pt x="175" y="67"/>
                  </a:cubicBezTo>
                  <a:cubicBezTo>
                    <a:pt x="176" y="67"/>
                    <a:pt x="176" y="67"/>
                    <a:pt x="176" y="67"/>
                  </a:cubicBezTo>
                  <a:cubicBezTo>
                    <a:pt x="176" y="67"/>
                    <a:pt x="176" y="67"/>
                    <a:pt x="176" y="67"/>
                  </a:cubicBezTo>
                  <a:cubicBezTo>
                    <a:pt x="176" y="67"/>
                    <a:pt x="176" y="67"/>
                    <a:pt x="176" y="67"/>
                  </a:cubicBezTo>
                  <a:cubicBezTo>
                    <a:pt x="176" y="67"/>
                    <a:pt x="176" y="67"/>
                    <a:pt x="176" y="67"/>
                  </a:cubicBezTo>
                  <a:cubicBezTo>
                    <a:pt x="176" y="67"/>
                    <a:pt x="176" y="67"/>
                    <a:pt x="176" y="67"/>
                  </a:cubicBezTo>
                  <a:cubicBezTo>
                    <a:pt x="176" y="66"/>
                    <a:pt x="176" y="66"/>
                    <a:pt x="176" y="66"/>
                  </a:cubicBezTo>
                  <a:cubicBezTo>
                    <a:pt x="177" y="66"/>
                    <a:pt x="177" y="66"/>
                    <a:pt x="177" y="66"/>
                  </a:cubicBezTo>
                  <a:cubicBezTo>
                    <a:pt x="177" y="66"/>
                    <a:pt x="177" y="66"/>
                    <a:pt x="177" y="66"/>
                  </a:cubicBezTo>
                  <a:cubicBezTo>
                    <a:pt x="177" y="66"/>
                    <a:pt x="177" y="66"/>
                    <a:pt x="177" y="66"/>
                  </a:cubicBezTo>
                  <a:cubicBezTo>
                    <a:pt x="177" y="65"/>
                    <a:pt x="177" y="65"/>
                    <a:pt x="177" y="65"/>
                  </a:cubicBezTo>
                  <a:cubicBezTo>
                    <a:pt x="177" y="65"/>
                    <a:pt x="177" y="65"/>
                    <a:pt x="177" y="65"/>
                  </a:cubicBezTo>
                  <a:cubicBezTo>
                    <a:pt x="177" y="65"/>
                    <a:pt x="177" y="65"/>
                    <a:pt x="177" y="65"/>
                  </a:cubicBezTo>
                  <a:cubicBezTo>
                    <a:pt x="177" y="64"/>
                    <a:pt x="177" y="64"/>
                    <a:pt x="177" y="64"/>
                  </a:cubicBezTo>
                  <a:cubicBezTo>
                    <a:pt x="177" y="64"/>
                    <a:pt x="177" y="64"/>
                    <a:pt x="177" y="64"/>
                  </a:cubicBezTo>
                  <a:cubicBezTo>
                    <a:pt x="179" y="63"/>
                    <a:pt x="179" y="63"/>
                    <a:pt x="179" y="63"/>
                  </a:cubicBezTo>
                  <a:cubicBezTo>
                    <a:pt x="178" y="63"/>
                    <a:pt x="178" y="63"/>
                    <a:pt x="178" y="63"/>
                  </a:cubicBezTo>
                  <a:cubicBezTo>
                    <a:pt x="179" y="63"/>
                    <a:pt x="179" y="63"/>
                    <a:pt x="179" y="63"/>
                  </a:cubicBezTo>
                  <a:cubicBezTo>
                    <a:pt x="179" y="63"/>
                    <a:pt x="179" y="63"/>
                    <a:pt x="179" y="63"/>
                  </a:cubicBezTo>
                  <a:cubicBezTo>
                    <a:pt x="179" y="63"/>
                    <a:pt x="179" y="63"/>
                    <a:pt x="179" y="63"/>
                  </a:cubicBezTo>
                  <a:cubicBezTo>
                    <a:pt x="179" y="63"/>
                    <a:pt x="179" y="63"/>
                    <a:pt x="179" y="63"/>
                  </a:cubicBezTo>
                  <a:cubicBezTo>
                    <a:pt x="180" y="62"/>
                    <a:pt x="180" y="62"/>
                    <a:pt x="180" y="62"/>
                  </a:cubicBezTo>
                  <a:cubicBezTo>
                    <a:pt x="179" y="62"/>
                    <a:pt x="179" y="62"/>
                    <a:pt x="179" y="62"/>
                  </a:cubicBezTo>
                  <a:cubicBezTo>
                    <a:pt x="180" y="62"/>
                    <a:pt x="180" y="62"/>
                    <a:pt x="180" y="62"/>
                  </a:cubicBezTo>
                  <a:cubicBezTo>
                    <a:pt x="179" y="61"/>
                    <a:pt x="179" y="61"/>
                    <a:pt x="179" y="61"/>
                  </a:cubicBezTo>
                  <a:cubicBezTo>
                    <a:pt x="179" y="60"/>
                    <a:pt x="179" y="60"/>
                    <a:pt x="179" y="60"/>
                  </a:cubicBezTo>
                  <a:cubicBezTo>
                    <a:pt x="179" y="60"/>
                    <a:pt x="179" y="60"/>
                    <a:pt x="179" y="60"/>
                  </a:cubicBezTo>
                  <a:cubicBezTo>
                    <a:pt x="179" y="60"/>
                    <a:pt x="179" y="60"/>
                    <a:pt x="179" y="60"/>
                  </a:cubicBezTo>
                  <a:cubicBezTo>
                    <a:pt x="179" y="60"/>
                    <a:pt x="179" y="60"/>
                    <a:pt x="179" y="60"/>
                  </a:cubicBezTo>
                  <a:cubicBezTo>
                    <a:pt x="179" y="60"/>
                    <a:pt x="179" y="60"/>
                    <a:pt x="179" y="60"/>
                  </a:cubicBezTo>
                  <a:cubicBezTo>
                    <a:pt x="179" y="59"/>
                    <a:pt x="179" y="59"/>
                    <a:pt x="179" y="59"/>
                  </a:cubicBezTo>
                  <a:cubicBezTo>
                    <a:pt x="179" y="59"/>
                    <a:pt x="179" y="59"/>
                    <a:pt x="179" y="59"/>
                  </a:cubicBezTo>
                  <a:cubicBezTo>
                    <a:pt x="179" y="58"/>
                    <a:pt x="179" y="58"/>
                    <a:pt x="179" y="58"/>
                  </a:cubicBezTo>
                  <a:cubicBezTo>
                    <a:pt x="179" y="58"/>
                    <a:pt x="179" y="58"/>
                    <a:pt x="179" y="58"/>
                  </a:cubicBezTo>
                  <a:cubicBezTo>
                    <a:pt x="180" y="57"/>
                    <a:pt x="180" y="57"/>
                    <a:pt x="180" y="57"/>
                  </a:cubicBezTo>
                  <a:cubicBezTo>
                    <a:pt x="180" y="57"/>
                    <a:pt x="180" y="57"/>
                    <a:pt x="180" y="57"/>
                  </a:cubicBezTo>
                  <a:cubicBezTo>
                    <a:pt x="180" y="57"/>
                    <a:pt x="180" y="57"/>
                    <a:pt x="180" y="57"/>
                  </a:cubicBezTo>
                  <a:cubicBezTo>
                    <a:pt x="180" y="57"/>
                    <a:pt x="180" y="57"/>
                    <a:pt x="180" y="57"/>
                  </a:cubicBezTo>
                  <a:cubicBezTo>
                    <a:pt x="180" y="56"/>
                    <a:pt x="180" y="56"/>
                    <a:pt x="180" y="56"/>
                  </a:cubicBezTo>
                  <a:cubicBezTo>
                    <a:pt x="180" y="56"/>
                    <a:pt x="180" y="56"/>
                    <a:pt x="180" y="56"/>
                  </a:cubicBezTo>
                  <a:cubicBezTo>
                    <a:pt x="180" y="56"/>
                    <a:pt x="180" y="56"/>
                    <a:pt x="180" y="56"/>
                  </a:cubicBezTo>
                  <a:cubicBezTo>
                    <a:pt x="180" y="56"/>
                    <a:pt x="180" y="56"/>
                    <a:pt x="180" y="56"/>
                  </a:cubicBezTo>
                  <a:cubicBezTo>
                    <a:pt x="180" y="56"/>
                    <a:pt x="180" y="56"/>
                    <a:pt x="180" y="56"/>
                  </a:cubicBezTo>
                  <a:cubicBezTo>
                    <a:pt x="180" y="56"/>
                    <a:pt x="180" y="56"/>
                    <a:pt x="180" y="56"/>
                  </a:cubicBezTo>
                  <a:cubicBezTo>
                    <a:pt x="181" y="55"/>
                    <a:pt x="181" y="55"/>
                    <a:pt x="181" y="55"/>
                  </a:cubicBezTo>
                  <a:cubicBezTo>
                    <a:pt x="181" y="55"/>
                    <a:pt x="181" y="55"/>
                    <a:pt x="181" y="55"/>
                  </a:cubicBezTo>
                  <a:cubicBezTo>
                    <a:pt x="181" y="55"/>
                    <a:pt x="181" y="55"/>
                    <a:pt x="181" y="55"/>
                  </a:cubicBezTo>
                  <a:cubicBezTo>
                    <a:pt x="181" y="54"/>
                    <a:pt x="181" y="54"/>
                    <a:pt x="181" y="54"/>
                  </a:cubicBezTo>
                  <a:cubicBezTo>
                    <a:pt x="181" y="54"/>
                    <a:pt x="181" y="54"/>
                    <a:pt x="181" y="54"/>
                  </a:cubicBezTo>
                  <a:cubicBezTo>
                    <a:pt x="181" y="54"/>
                    <a:pt x="181" y="54"/>
                    <a:pt x="181" y="54"/>
                  </a:cubicBezTo>
                  <a:cubicBezTo>
                    <a:pt x="181" y="54"/>
                    <a:pt x="181" y="54"/>
                    <a:pt x="181" y="54"/>
                  </a:cubicBezTo>
                  <a:cubicBezTo>
                    <a:pt x="181" y="53"/>
                    <a:pt x="181" y="53"/>
                    <a:pt x="181" y="53"/>
                  </a:cubicBezTo>
                  <a:cubicBezTo>
                    <a:pt x="181" y="53"/>
                    <a:pt x="181" y="53"/>
                    <a:pt x="181" y="53"/>
                  </a:cubicBezTo>
                  <a:cubicBezTo>
                    <a:pt x="181" y="53"/>
                    <a:pt x="181" y="53"/>
                    <a:pt x="181" y="53"/>
                  </a:cubicBezTo>
                  <a:cubicBezTo>
                    <a:pt x="182" y="52"/>
                    <a:pt x="182" y="52"/>
                    <a:pt x="182" y="52"/>
                  </a:cubicBezTo>
                  <a:cubicBezTo>
                    <a:pt x="182" y="52"/>
                    <a:pt x="182" y="52"/>
                    <a:pt x="182" y="52"/>
                  </a:cubicBezTo>
                  <a:cubicBezTo>
                    <a:pt x="182" y="51"/>
                    <a:pt x="182" y="51"/>
                    <a:pt x="182" y="51"/>
                  </a:cubicBezTo>
                  <a:cubicBezTo>
                    <a:pt x="182" y="51"/>
                    <a:pt x="182" y="51"/>
                    <a:pt x="182" y="51"/>
                  </a:cubicBezTo>
                  <a:cubicBezTo>
                    <a:pt x="182" y="51"/>
                    <a:pt x="182" y="51"/>
                    <a:pt x="182" y="51"/>
                  </a:cubicBezTo>
                  <a:cubicBezTo>
                    <a:pt x="182" y="51"/>
                    <a:pt x="182" y="51"/>
                    <a:pt x="182" y="51"/>
                  </a:cubicBezTo>
                  <a:cubicBezTo>
                    <a:pt x="182" y="50"/>
                    <a:pt x="182" y="50"/>
                    <a:pt x="182" y="50"/>
                  </a:cubicBezTo>
                  <a:cubicBezTo>
                    <a:pt x="182" y="50"/>
                    <a:pt x="182" y="50"/>
                    <a:pt x="182" y="50"/>
                  </a:cubicBezTo>
                  <a:cubicBezTo>
                    <a:pt x="183" y="49"/>
                    <a:pt x="183" y="49"/>
                    <a:pt x="183" y="49"/>
                  </a:cubicBezTo>
                  <a:cubicBezTo>
                    <a:pt x="182" y="49"/>
                    <a:pt x="182" y="49"/>
                    <a:pt x="182" y="49"/>
                  </a:cubicBezTo>
                  <a:cubicBezTo>
                    <a:pt x="183" y="49"/>
                    <a:pt x="183" y="49"/>
                    <a:pt x="183" y="49"/>
                  </a:cubicBezTo>
                  <a:cubicBezTo>
                    <a:pt x="183" y="48"/>
                    <a:pt x="183" y="48"/>
                    <a:pt x="183" y="48"/>
                  </a:cubicBezTo>
                  <a:cubicBezTo>
                    <a:pt x="183" y="48"/>
                    <a:pt x="183" y="48"/>
                    <a:pt x="183" y="48"/>
                  </a:cubicBezTo>
                  <a:cubicBezTo>
                    <a:pt x="183" y="48"/>
                    <a:pt x="183" y="48"/>
                    <a:pt x="183" y="48"/>
                  </a:cubicBezTo>
                  <a:cubicBezTo>
                    <a:pt x="183" y="48"/>
                    <a:pt x="183" y="48"/>
                    <a:pt x="183" y="48"/>
                  </a:cubicBezTo>
                  <a:cubicBezTo>
                    <a:pt x="183" y="47"/>
                    <a:pt x="183" y="47"/>
                    <a:pt x="183" y="47"/>
                  </a:cubicBezTo>
                  <a:cubicBezTo>
                    <a:pt x="183" y="47"/>
                    <a:pt x="183" y="47"/>
                    <a:pt x="183" y="47"/>
                  </a:cubicBezTo>
                  <a:cubicBezTo>
                    <a:pt x="184" y="47"/>
                    <a:pt x="184" y="47"/>
                    <a:pt x="184" y="47"/>
                  </a:cubicBezTo>
                  <a:cubicBezTo>
                    <a:pt x="184" y="46"/>
                    <a:pt x="184" y="46"/>
                    <a:pt x="184" y="46"/>
                  </a:cubicBezTo>
                  <a:cubicBezTo>
                    <a:pt x="184" y="46"/>
                    <a:pt x="184" y="46"/>
                    <a:pt x="184" y="46"/>
                  </a:cubicBezTo>
                  <a:cubicBezTo>
                    <a:pt x="184" y="46"/>
                    <a:pt x="184" y="46"/>
                    <a:pt x="184" y="46"/>
                  </a:cubicBezTo>
                  <a:cubicBezTo>
                    <a:pt x="184" y="46"/>
                    <a:pt x="184" y="46"/>
                    <a:pt x="184" y="46"/>
                  </a:cubicBezTo>
                  <a:cubicBezTo>
                    <a:pt x="184" y="46"/>
                    <a:pt x="184" y="46"/>
                    <a:pt x="184" y="46"/>
                  </a:cubicBezTo>
                  <a:cubicBezTo>
                    <a:pt x="185" y="46"/>
                    <a:pt x="185" y="46"/>
                    <a:pt x="185" y="46"/>
                  </a:cubicBezTo>
                  <a:cubicBezTo>
                    <a:pt x="185" y="46"/>
                    <a:pt x="185" y="46"/>
                    <a:pt x="185" y="46"/>
                  </a:cubicBezTo>
                  <a:cubicBezTo>
                    <a:pt x="185" y="45"/>
                    <a:pt x="185" y="45"/>
                    <a:pt x="185" y="45"/>
                  </a:cubicBezTo>
                  <a:cubicBezTo>
                    <a:pt x="185" y="45"/>
                    <a:pt x="185" y="45"/>
                    <a:pt x="185" y="45"/>
                  </a:cubicBezTo>
                  <a:cubicBezTo>
                    <a:pt x="186" y="45"/>
                    <a:pt x="186" y="45"/>
                    <a:pt x="186" y="45"/>
                  </a:cubicBezTo>
                  <a:cubicBezTo>
                    <a:pt x="186" y="45"/>
                    <a:pt x="186" y="45"/>
                    <a:pt x="186" y="45"/>
                  </a:cubicBezTo>
                  <a:cubicBezTo>
                    <a:pt x="186" y="45"/>
                    <a:pt x="186" y="45"/>
                    <a:pt x="186" y="45"/>
                  </a:cubicBezTo>
                  <a:cubicBezTo>
                    <a:pt x="186" y="44"/>
                    <a:pt x="186" y="44"/>
                    <a:pt x="186" y="44"/>
                  </a:cubicBezTo>
                  <a:cubicBezTo>
                    <a:pt x="186" y="44"/>
                    <a:pt x="186" y="44"/>
                    <a:pt x="186" y="44"/>
                  </a:cubicBezTo>
                  <a:cubicBezTo>
                    <a:pt x="186" y="44"/>
                    <a:pt x="186" y="44"/>
                    <a:pt x="186" y="44"/>
                  </a:cubicBezTo>
                  <a:cubicBezTo>
                    <a:pt x="186" y="44"/>
                    <a:pt x="186" y="44"/>
                    <a:pt x="186" y="44"/>
                  </a:cubicBezTo>
                  <a:cubicBezTo>
                    <a:pt x="186" y="43"/>
                    <a:pt x="186" y="43"/>
                    <a:pt x="186" y="43"/>
                  </a:cubicBezTo>
                  <a:cubicBezTo>
                    <a:pt x="187" y="43"/>
                    <a:pt x="187" y="43"/>
                    <a:pt x="187" y="43"/>
                  </a:cubicBezTo>
                  <a:cubicBezTo>
                    <a:pt x="188" y="43"/>
                    <a:pt x="188" y="43"/>
                    <a:pt x="188" y="43"/>
                  </a:cubicBezTo>
                  <a:cubicBezTo>
                    <a:pt x="187" y="43"/>
                    <a:pt x="187" y="43"/>
                    <a:pt x="187" y="43"/>
                  </a:cubicBezTo>
                  <a:cubicBezTo>
                    <a:pt x="188" y="42"/>
                    <a:pt x="188" y="42"/>
                    <a:pt x="188" y="42"/>
                  </a:cubicBezTo>
                  <a:cubicBezTo>
                    <a:pt x="188" y="43"/>
                    <a:pt x="188" y="43"/>
                    <a:pt x="188" y="43"/>
                  </a:cubicBezTo>
                  <a:cubicBezTo>
                    <a:pt x="188" y="42"/>
                    <a:pt x="188" y="42"/>
                    <a:pt x="188" y="42"/>
                  </a:cubicBezTo>
                  <a:cubicBezTo>
                    <a:pt x="189" y="42"/>
                    <a:pt x="189" y="42"/>
                    <a:pt x="189" y="42"/>
                  </a:cubicBezTo>
                  <a:cubicBezTo>
                    <a:pt x="189" y="42"/>
                    <a:pt x="189" y="42"/>
                    <a:pt x="190" y="41"/>
                  </a:cubicBezTo>
                  <a:cubicBezTo>
                    <a:pt x="190" y="41"/>
                    <a:pt x="190" y="41"/>
                    <a:pt x="190" y="41"/>
                  </a:cubicBezTo>
                  <a:cubicBezTo>
                    <a:pt x="190" y="41"/>
                    <a:pt x="190" y="41"/>
                    <a:pt x="190" y="41"/>
                  </a:cubicBezTo>
                  <a:cubicBezTo>
                    <a:pt x="190" y="41"/>
                    <a:pt x="190" y="41"/>
                    <a:pt x="190" y="41"/>
                  </a:cubicBezTo>
                  <a:cubicBezTo>
                    <a:pt x="190" y="41"/>
                    <a:pt x="190" y="41"/>
                    <a:pt x="190" y="41"/>
                  </a:cubicBezTo>
                  <a:cubicBezTo>
                    <a:pt x="191" y="40"/>
                    <a:pt x="191" y="40"/>
                    <a:pt x="191" y="40"/>
                  </a:cubicBezTo>
                  <a:cubicBezTo>
                    <a:pt x="191" y="41"/>
                    <a:pt x="191" y="41"/>
                    <a:pt x="191" y="41"/>
                  </a:cubicBezTo>
                  <a:cubicBezTo>
                    <a:pt x="191" y="40"/>
                    <a:pt x="192" y="40"/>
                    <a:pt x="192" y="40"/>
                  </a:cubicBezTo>
                  <a:cubicBezTo>
                    <a:pt x="192" y="40"/>
                    <a:pt x="192" y="40"/>
                    <a:pt x="192" y="40"/>
                  </a:cubicBezTo>
                  <a:cubicBezTo>
                    <a:pt x="193" y="40"/>
                    <a:pt x="193" y="40"/>
                    <a:pt x="193" y="40"/>
                  </a:cubicBezTo>
                  <a:cubicBezTo>
                    <a:pt x="193" y="40"/>
                    <a:pt x="193" y="40"/>
                    <a:pt x="193" y="40"/>
                  </a:cubicBezTo>
                  <a:cubicBezTo>
                    <a:pt x="193" y="40"/>
                    <a:pt x="193" y="40"/>
                    <a:pt x="193" y="40"/>
                  </a:cubicBezTo>
                  <a:cubicBezTo>
                    <a:pt x="193" y="40"/>
                    <a:pt x="193" y="40"/>
                    <a:pt x="193" y="40"/>
                  </a:cubicBezTo>
                  <a:cubicBezTo>
                    <a:pt x="194" y="40"/>
                    <a:pt x="194" y="40"/>
                    <a:pt x="194" y="40"/>
                  </a:cubicBezTo>
                  <a:cubicBezTo>
                    <a:pt x="194" y="40"/>
                    <a:pt x="194" y="40"/>
                    <a:pt x="194" y="40"/>
                  </a:cubicBezTo>
                  <a:cubicBezTo>
                    <a:pt x="194" y="40"/>
                    <a:pt x="194" y="40"/>
                    <a:pt x="194" y="40"/>
                  </a:cubicBezTo>
                  <a:cubicBezTo>
                    <a:pt x="194" y="40"/>
                    <a:pt x="194" y="40"/>
                    <a:pt x="194" y="40"/>
                  </a:cubicBezTo>
                  <a:cubicBezTo>
                    <a:pt x="195" y="40"/>
                    <a:pt x="195" y="40"/>
                    <a:pt x="195" y="40"/>
                  </a:cubicBezTo>
                  <a:cubicBezTo>
                    <a:pt x="195" y="40"/>
                    <a:pt x="195" y="40"/>
                    <a:pt x="195" y="40"/>
                  </a:cubicBezTo>
                  <a:cubicBezTo>
                    <a:pt x="195" y="40"/>
                    <a:pt x="195" y="40"/>
                    <a:pt x="196" y="40"/>
                  </a:cubicBezTo>
                  <a:cubicBezTo>
                    <a:pt x="196" y="40"/>
                    <a:pt x="196" y="40"/>
                    <a:pt x="196" y="40"/>
                  </a:cubicBezTo>
                  <a:cubicBezTo>
                    <a:pt x="196" y="40"/>
                    <a:pt x="196" y="40"/>
                    <a:pt x="196" y="40"/>
                  </a:cubicBezTo>
                  <a:cubicBezTo>
                    <a:pt x="196" y="40"/>
                    <a:pt x="197" y="40"/>
                    <a:pt x="197" y="39"/>
                  </a:cubicBezTo>
                  <a:cubicBezTo>
                    <a:pt x="197" y="39"/>
                    <a:pt x="197" y="39"/>
                    <a:pt x="197" y="39"/>
                  </a:cubicBezTo>
                  <a:cubicBezTo>
                    <a:pt x="197" y="39"/>
                    <a:pt x="197" y="39"/>
                    <a:pt x="197" y="39"/>
                  </a:cubicBezTo>
                  <a:cubicBezTo>
                    <a:pt x="198" y="39"/>
                    <a:pt x="198" y="39"/>
                    <a:pt x="198" y="39"/>
                  </a:cubicBezTo>
                  <a:cubicBezTo>
                    <a:pt x="198" y="39"/>
                    <a:pt x="198" y="39"/>
                    <a:pt x="198" y="39"/>
                  </a:cubicBezTo>
                  <a:cubicBezTo>
                    <a:pt x="198" y="39"/>
                    <a:pt x="198" y="39"/>
                    <a:pt x="198" y="39"/>
                  </a:cubicBezTo>
                  <a:cubicBezTo>
                    <a:pt x="198" y="39"/>
                    <a:pt x="198" y="39"/>
                    <a:pt x="198" y="39"/>
                  </a:cubicBezTo>
                  <a:cubicBezTo>
                    <a:pt x="199" y="39"/>
                    <a:pt x="199" y="39"/>
                    <a:pt x="199" y="39"/>
                  </a:cubicBezTo>
                  <a:cubicBezTo>
                    <a:pt x="199" y="39"/>
                    <a:pt x="199" y="39"/>
                    <a:pt x="199" y="39"/>
                  </a:cubicBezTo>
                  <a:cubicBezTo>
                    <a:pt x="199" y="39"/>
                    <a:pt x="199" y="39"/>
                    <a:pt x="199" y="39"/>
                  </a:cubicBezTo>
                  <a:cubicBezTo>
                    <a:pt x="200" y="39"/>
                    <a:pt x="200" y="39"/>
                    <a:pt x="200" y="39"/>
                  </a:cubicBezTo>
                  <a:cubicBezTo>
                    <a:pt x="200" y="39"/>
                    <a:pt x="200" y="39"/>
                    <a:pt x="200" y="39"/>
                  </a:cubicBezTo>
                  <a:cubicBezTo>
                    <a:pt x="200" y="38"/>
                    <a:pt x="200" y="38"/>
                    <a:pt x="200" y="38"/>
                  </a:cubicBezTo>
                  <a:cubicBezTo>
                    <a:pt x="200" y="38"/>
                    <a:pt x="200" y="38"/>
                    <a:pt x="200" y="38"/>
                  </a:cubicBezTo>
                  <a:cubicBezTo>
                    <a:pt x="200" y="38"/>
                    <a:pt x="200" y="38"/>
                    <a:pt x="200" y="38"/>
                  </a:cubicBezTo>
                  <a:cubicBezTo>
                    <a:pt x="200" y="38"/>
                    <a:pt x="200" y="38"/>
                    <a:pt x="200" y="38"/>
                  </a:cubicBezTo>
                  <a:cubicBezTo>
                    <a:pt x="201" y="38"/>
                    <a:pt x="201" y="38"/>
                    <a:pt x="202" y="38"/>
                  </a:cubicBezTo>
                  <a:cubicBezTo>
                    <a:pt x="202" y="38"/>
                    <a:pt x="202" y="38"/>
                    <a:pt x="202" y="38"/>
                  </a:cubicBezTo>
                  <a:cubicBezTo>
                    <a:pt x="203" y="38"/>
                    <a:pt x="203" y="38"/>
                    <a:pt x="203" y="38"/>
                  </a:cubicBezTo>
                  <a:cubicBezTo>
                    <a:pt x="203" y="38"/>
                    <a:pt x="203" y="38"/>
                    <a:pt x="203" y="38"/>
                  </a:cubicBezTo>
                  <a:cubicBezTo>
                    <a:pt x="203" y="37"/>
                    <a:pt x="203" y="37"/>
                    <a:pt x="203" y="37"/>
                  </a:cubicBezTo>
                  <a:cubicBezTo>
                    <a:pt x="203" y="37"/>
                    <a:pt x="203" y="37"/>
                    <a:pt x="203" y="37"/>
                  </a:cubicBezTo>
                  <a:cubicBezTo>
                    <a:pt x="203" y="37"/>
                    <a:pt x="203" y="37"/>
                    <a:pt x="203" y="37"/>
                  </a:cubicBezTo>
                  <a:cubicBezTo>
                    <a:pt x="203" y="37"/>
                    <a:pt x="203" y="37"/>
                    <a:pt x="203" y="37"/>
                  </a:cubicBezTo>
                  <a:cubicBezTo>
                    <a:pt x="204" y="36"/>
                    <a:pt x="204" y="36"/>
                    <a:pt x="204" y="36"/>
                  </a:cubicBezTo>
                  <a:cubicBezTo>
                    <a:pt x="204" y="37"/>
                    <a:pt x="204" y="37"/>
                    <a:pt x="204" y="37"/>
                  </a:cubicBezTo>
                  <a:cubicBezTo>
                    <a:pt x="204" y="37"/>
                    <a:pt x="204" y="37"/>
                    <a:pt x="204" y="37"/>
                  </a:cubicBezTo>
                  <a:cubicBezTo>
                    <a:pt x="204" y="37"/>
                    <a:pt x="204" y="37"/>
                    <a:pt x="204" y="37"/>
                  </a:cubicBezTo>
                  <a:cubicBezTo>
                    <a:pt x="204" y="37"/>
                    <a:pt x="204" y="37"/>
                    <a:pt x="204" y="37"/>
                  </a:cubicBezTo>
                  <a:cubicBezTo>
                    <a:pt x="205" y="37"/>
                    <a:pt x="205" y="37"/>
                    <a:pt x="205" y="37"/>
                  </a:cubicBezTo>
                  <a:cubicBezTo>
                    <a:pt x="204" y="38"/>
                    <a:pt x="205" y="37"/>
                    <a:pt x="205" y="38"/>
                  </a:cubicBezTo>
                  <a:cubicBezTo>
                    <a:pt x="205" y="38"/>
                    <a:pt x="205" y="38"/>
                    <a:pt x="205" y="38"/>
                  </a:cubicBezTo>
                  <a:cubicBezTo>
                    <a:pt x="206" y="39"/>
                    <a:pt x="206" y="39"/>
                    <a:pt x="206" y="39"/>
                  </a:cubicBezTo>
                  <a:cubicBezTo>
                    <a:pt x="206" y="39"/>
                    <a:pt x="206" y="39"/>
                    <a:pt x="206" y="39"/>
                  </a:cubicBezTo>
                  <a:cubicBezTo>
                    <a:pt x="206" y="38"/>
                    <a:pt x="206" y="38"/>
                    <a:pt x="206" y="38"/>
                  </a:cubicBezTo>
                  <a:cubicBezTo>
                    <a:pt x="206" y="39"/>
                    <a:pt x="206" y="39"/>
                    <a:pt x="206" y="39"/>
                  </a:cubicBezTo>
                  <a:cubicBezTo>
                    <a:pt x="207" y="38"/>
                    <a:pt x="207" y="38"/>
                    <a:pt x="207" y="38"/>
                  </a:cubicBezTo>
                  <a:cubicBezTo>
                    <a:pt x="207" y="38"/>
                    <a:pt x="207" y="38"/>
                    <a:pt x="207" y="38"/>
                  </a:cubicBezTo>
                  <a:cubicBezTo>
                    <a:pt x="207" y="38"/>
                    <a:pt x="207" y="38"/>
                    <a:pt x="207" y="38"/>
                  </a:cubicBezTo>
                  <a:cubicBezTo>
                    <a:pt x="207" y="38"/>
                    <a:pt x="207" y="38"/>
                    <a:pt x="207" y="38"/>
                  </a:cubicBezTo>
                  <a:cubicBezTo>
                    <a:pt x="208" y="38"/>
                    <a:pt x="208" y="38"/>
                    <a:pt x="208" y="38"/>
                  </a:cubicBezTo>
                  <a:cubicBezTo>
                    <a:pt x="209" y="39"/>
                    <a:pt x="209" y="39"/>
                    <a:pt x="209" y="39"/>
                  </a:cubicBezTo>
                  <a:cubicBezTo>
                    <a:pt x="209" y="38"/>
                    <a:pt x="209" y="38"/>
                    <a:pt x="209" y="38"/>
                  </a:cubicBezTo>
                  <a:cubicBezTo>
                    <a:pt x="210" y="39"/>
                    <a:pt x="210" y="39"/>
                    <a:pt x="210" y="39"/>
                  </a:cubicBezTo>
                  <a:cubicBezTo>
                    <a:pt x="209" y="39"/>
                    <a:pt x="209" y="39"/>
                    <a:pt x="209" y="39"/>
                  </a:cubicBezTo>
                  <a:cubicBezTo>
                    <a:pt x="209" y="39"/>
                    <a:pt x="209" y="39"/>
                    <a:pt x="209" y="39"/>
                  </a:cubicBezTo>
                  <a:cubicBezTo>
                    <a:pt x="209" y="39"/>
                    <a:pt x="209" y="39"/>
                    <a:pt x="209" y="39"/>
                  </a:cubicBezTo>
                  <a:cubicBezTo>
                    <a:pt x="209" y="40"/>
                    <a:pt x="209" y="40"/>
                    <a:pt x="209" y="40"/>
                  </a:cubicBezTo>
                  <a:cubicBezTo>
                    <a:pt x="209" y="40"/>
                    <a:pt x="209" y="40"/>
                    <a:pt x="209" y="41"/>
                  </a:cubicBezTo>
                  <a:cubicBezTo>
                    <a:pt x="209" y="41"/>
                    <a:pt x="209" y="41"/>
                    <a:pt x="209" y="41"/>
                  </a:cubicBezTo>
                  <a:cubicBezTo>
                    <a:pt x="209" y="40"/>
                    <a:pt x="209" y="40"/>
                    <a:pt x="209" y="40"/>
                  </a:cubicBezTo>
                  <a:cubicBezTo>
                    <a:pt x="209" y="41"/>
                    <a:pt x="209" y="41"/>
                    <a:pt x="209" y="41"/>
                  </a:cubicBezTo>
                  <a:cubicBezTo>
                    <a:pt x="209" y="41"/>
                    <a:pt x="209" y="41"/>
                    <a:pt x="210" y="41"/>
                  </a:cubicBezTo>
                  <a:cubicBezTo>
                    <a:pt x="209" y="41"/>
                    <a:pt x="209" y="41"/>
                    <a:pt x="209" y="41"/>
                  </a:cubicBezTo>
                  <a:cubicBezTo>
                    <a:pt x="209" y="41"/>
                    <a:pt x="209" y="41"/>
                    <a:pt x="209" y="41"/>
                  </a:cubicBezTo>
                  <a:cubicBezTo>
                    <a:pt x="208" y="41"/>
                    <a:pt x="208" y="41"/>
                    <a:pt x="208" y="41"/>
                  </a:cubicBezTo>
                  <a:cubicBezTo>
                    <a:pt x="208" y="42"/>
                    <a:pt x="208" y="42"/>
                    <a:pt x="208" y="42"/>
                  </a:cubicBezTo>
                  <a:cubicBezTo>
                    <a:pt x="209" y="42"/>
                    <a:pt x="209" y="42"/>
                    <a:pt x="209" y="42"/>
                  </a:cubicBezTo>
                  <a:cubicBezTo>
                    <a:pt x="209" y="42"/>
                    <a:pt x="209" y="42"/>
                    <a:pt x="209" y="42"/>
                  </a:cubicBezTo>
                  <a:cubicBezTo>
                    <a:pt x="209" y="42"/>
                    <a:pt x="209" y="42"/>
                    <a:pt x="209" y="42"/>
                  </a:cubicBezTo>
                  <a:cubicBezTo>
                    <a:pt x="209" y="42"/>
                    <a:pt x="209" y="42"/>
                    <a:pt x="209" y="42"/>
                  </a:cubicBezTo>
                  <a:cubicBezTo>
                    <a:pt x="209" y="42"/>
                    <a:pt x="209" y="42"/>
                    <a:pt x="209" y="42"/>
                  </a:cubicBezTo>
                  <a:cubicBezTo>
                    <a:pt x="210" y="42"/>
                    <a:pt x="210" y="42"/>
                    <a:pt x="210"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1" y="42"/>
                    <a:pt x="211" y="42"/>
                    <a:pt x="211" y="42"/>
                  </a:cubicBezTo>
                  <a:cubicBezTo>
                    <a:pt x="212" y="42"/>
                    <a:pt x="212" y="42"/>
                    <a:pt x="212" y="42"/>
                  </a:cubicBezTo>
                  <a:cubicBezTo>
                    <a:pt x="212" y="42"/>
                    <a:pt x="212" y="42"/>
                    <a:pt x="212" y="42"/>
                  </a:cubicBezTo>
                  <a:cubicBezTo>
                    <a:pt x="212" y="43"/>
                    <a:pt x="212" y="43"/>
                    <a:pt x="212" y="43"/>
                  </a:cubicBezTo>
                  <a:cubicBezTo>
                    <a:pt x="212" y="43"/>
                    <a:pt x="212" y="43"/>
                    <a:pt x="212" y="43"/>
                  </a:cubicBezTo>
                  <a:cubicBezTo>
                    <a:pt x="212" y="43"/>
                    <a:pt x="212" y="43"/>
                    <a:pt x="212" y="43"/>
                  </a:cubicBezTo>
                  <a:cubicBezTo>
                    <a:pt x="212" y="44"/>
                    <a:pt x="212" y="44"/>
                    <a:pt x="212" y="44"/>
                  </a:cubicBezTo>
                  <a:cubicBezTo>
                    <a:pt x="212" y="44"/>
                    <a:pt x="212" y="44"/>
                    <a:pt x="212" y="44"/>
                  </a:cubicBezTo>
                  <a:cubicBezTo>
                    <a:pt x="212" y="44"/>
                    <a:pt x="212" y="44"/>
                    <a:pt x="212" y="44"/>
                  </a:cubicBezTo>
                  <a:cubicBezTo>
                    <a:pt x="212" y="45"/>
                    <a:pt x="212" y="45"/>
                    <a:pt x="212" y="45"/>
                  </a:cubicBezTo>
                  <a:cubicBezTo>
                    <a:pt x="213" y="45"/>
                    <a:pt x="213" y="45"/>
                    <a:pt x="213" y="45"/>
                  </a:cubicBezTo>
                  <a:cubicBezTo>
                    <a:pt x="213" y="46"/>
                    <a:pt x="213" y="46"/>
                    <a:pt x="213" y="46"/>
                  </a:cubicBezTo>
                  <a:cubicBezTo>
                    <a:pt x="213" y="46"/>
                    <a:pt x="213" y="46"/>
                    <a:pt x="213" y="46"/>
                  </a:cubicBezTo>
                  <a:cubicBezTo>
                    <a:pt x="213" y="47"/>
                    <a:pt x="213" y="47"/>
                    <a:pt x="213" y="47"/>
                  </a:cubicBezTo>
                  <a:cubicBezTo>
                    <a:pt x="213" y="47"/>
                    <a:pt x="213" y="47"/>
                    <a:pt x="213" y="47"/>
                  </a:cubicBezTo>
                  <a:cubicBezTo>
                    <a:pt x="213" y="47"/>
                    <a:pt x="213" y="47"/>
                    <a:pt x="213" y="47"/>
                  </a:cubicBezTo>
                  <a:cubicBezTo>
                    <a:pt x="213" y="48"/>
                    <a:pt x="213" y="48"/>
                    <a:pt x="213" y="48"/>
                  </a:cubicBezTo>
                  <a:cubicBezTo>
                    <a:pt x="213" y="48"/>
                    <a:pt x="213" y="48"/>
                    <a:pt x="213" y="48"/>
                  </a:cubicBezTo>
                  <a:cubicBezTo>
                    <a:pt x="213" y="48"/>
                    <a:pt x="213" y="48"/>
                    <a:pt x="213" y="48"/>
                  </a:cubicBezTo>
                  <a:cubicBezTo>
                    <a:pt x="213" y="49"/>
                    <a:pt x="213" y="49"/>
                    <a:pt x="213" y="49"/>
                  </a:cubicBezTo>
                  <a:cubicBezTo>
                    <a:pt x="212" y="49"/>
                    <a:pt x="212" y="49"/>
                    <a:pt x="212" y="49"/>
                  </a:cubicBezTo>
                  <a:cubicBezTo>
                    <a:pt x="212" y="49"/>
                    <a:pt x="212" y="49"/>
                    <a:pt x="211" y="50"/>
                  </a:cubicBezTo>
                  <a:cubicBezTo>
                    <a:pt x="211" y="50"/>
                    <a:pt x="211" y="50"/>
                    <a:pt x="211" y="50"/>
                  </a:cubicBezTo>
                  <a:cubicBezTo>
                    <a:pt x="211" y="50"/>
                    <a:pt x="211" y="50"/>
                    <a:pt x="211" y="50"/>
                  </a:cubicBezTo>
                  <a:cubicBezTo>
                    <a:pt x="211" y="50"/>
                    <a:pt x="211" y="50"/>
                    <a:pt x="211" y="50"/>
                  </a:cubicBezTo>
                  <a:cubicBezTo>
                    <a:pt x="211" y="50"/>
                    <a:pt x="211" y="50"/>
                    <a:pt x="211" y="50"/>
                  </a:cubicBezTo>
                  <a:cubicBezTo>
                    <a:pt x="211" y="50"/>
                    <a:pt x="211" y="50"/>
                    <a:pt x="211" y="50"/>
                  </a:cubicBezTo>
                  <a:cubicBezTo>
                    <a:pt x="211" y="50"/>
                    <a:pt x="211" y="50"/>
                    <a:pt x="211" y="50"/>
                  </a:cubicBezTo>
                  <a:cubicBezTo>
                    <a:pt x="211" y="51"/>
                    <a:pt x="211" y="51"/>
                    <a:pt x="211" y="51"/>
                  </a:cubicBezTo>
                  <a:cubicBezTo>
                    <a:pt x="211" y="51"/>
                    <a:pt x="211" y="51"/>
                    <a:pt x="211" y="51"/>
                  </a:cubicBezTo>
                  <a:cubicBezTo>
                    <a:pt x="211" y="51"/>
                    <a:pt x="211" y="51"/>
                    <a:pt x="211" y="51"/>
                  </a:cubicBezTo>
                  <a:cubicBezTo>
                    <a:pt x="211" y="51"/>
                    <a:pt x="211" y="51"/>
                    <a:pt x="211" y="51"/>
                  </a:cubicBezTo>
                  <a:cubicBezTo>
                    <a:pt x="210" y="51"/>
                    <a:pt x="210" y="51"/>
                    <a:pt x="210" y="51"/>
                  </a:cubicBezTo>
                  <a:cubicBezTo>
                    <a:pt x="211" y="52"/>
                    <a:pt x="211" y="52"/>
                    <a:pt x="211" y="52"/>
                  </a:cubicBezTo>
                  <a:cubicBezTo>
                    <a:pt x="211" y="52"/>
                    <a:pt x="211" y="53"/>
                    <a:pt x="210" y="53"/>
                  </a:cubicBezTo>
                  <a:cubicBezTo>
                    <a:pt x="210" y="53"/>
                    <a:pt x="210" y="53"/>
                    <a:pt x="210" y="53"/>
                  </a:cubicBezTo>
                  <a:cubicBezTo>
                    <a:pt x="210" y="53"/>
                    <a:pt x="210" y="53"/>
                    <a:pt x="210" y="53"/>
                  </a:cubicBezTo>
                  <a:cubicBezTo>
                    <a:pt x="210" y="53"/>
                    <a:pt x="210" y="53"/>
                    <a:pt x="210" y="53"/>
                  </a:cubicBezTo>
                  <a:cubicBezTo>
                    <a:pt x="210" y="53"/>
                    <a:pt x="210" y="53"/>
                    <a:pt x="210" y="53"/>
                  </a:cubicBezTo>
                  <a:cubicBezTo>
                    <a:pt x="210" y="54"/>
                    <a:pt x="210" y="54"/>
                    <a:pt x="210" y="54"/>
                  </a:cubicBezTo>
                  <a:cubicBezTo>
                    <a:pt x="210" y="54"/>
                    <a:pt x="210" y="54"/>
                    <a:pt x="210" y="54"/>
                  </a:cubicBezTo>
                  <a:cubicBezTo>
                    <a:pt x="209" y="54"/>
                    <a:pt x="209" y="54"/>
                    <a:pt x="209" y="54"/>
                  </a:cubicBezTo>
                  <a:cubicBezTo>
                    <a:pt x="210" y="55"/>
                    <a:pt x="210" y="55"/>
                    <a:pt x="210" y="55"/>
                  </a:cubicBezTo>
                  <a:cubicBezTo>
                    <a:pt x="210" y="54"/>
                    <a:pt x="210" y="54"/>
                    <a:pt x="210" y="54"/>
                  </a:cubicBezTo>
                  <a:cubicBezTo>
                    <a:pt x="210" y="54"/>
                    <a:pt x="210" y="54"/>
                    <a:pt x="210" y="54"/>
                  </a:cubicBezTo>
                  <a:cubicBezTo>
                    <a:pt x="211" y="54"/>
                    <a:pt x="211" y="54"/>
                    <a:pt x="211" y="54"/>
                  </a:cubicBezTo>
                  <a:cubicBezTo>
                    <a:pt x="211" y="54"/>
                    <a:pt x="211" y="54"/>
                    <a:pt x="211" y="54"/>
                  </a:cubicBezTo>
                  <a:cubicBezTo>
                    <a:pt x="211" y="54"/>
                    <a:pt x="211" y="54"/>
                    <a:pt x="211" y="54"/>
                  </a:cubicBezTo>
                  <a:cubicBezTo>
                    <a:pt x="212" y="54"/>
                    <a:pt x="212" y="54"/>
                    <a:pt x="212" y="54"/>
                  </a:cubicBezTo>
                  <a:cubicBezTo>
                    <a:pt x="212" y="55"/>
                    <a:pt x="212" y="55"/>
                    <a:pt x="212" y="55"/>
                  </a:cubicBezTo>
                  <a:cubicBezTo>
                    <a:pt x="212" y="54"/>
                    <a:pt x="212" y="54"/>
                    <a:pt x="212" y="54"/>
                  </a:cubicBezTo>
                  <a:cubicBezTo>
                    <a:pt x="212" y="55"/>
                    <a:pt x="212" y="55"/>
                    <a:pt x="212" y="55"/>
                  </a:cubicBezTo>
                  <a:cubicBezTo>
                    <a:pt x="212" y="55"/>
                    <a:pt x="212" y="55"/>
                    <a:pt x="212" y="55"/>
                  </a:cubicBezTo>
                  <a:cubicBezTo>
                    <a:pt x="211" y="55"/>
                    <a:pt x="211" y="55"/>
                    <a:pt x="211" y="55"/>
                  </a:cubicBezTo>
                  <a:cubicBezTo>
                    <a:pt x="211" y="55"/>
                    <a:pt x="211" y="55"/>
                    <a:pt x="211" y="55"/>
                  </a:cubicBezTo>
                  <a:cubicBezTo>
                    <a:pt x="211" y="55"/>
                    <a:pt x="211" y="55"/>
                    <a:pt x="211" y="55"/>
                  </a:cubicBezTo>
                  <a:cubicBezTo>
                    <a:pt x="210" y="55"/>
                    <a:pt x="210" y="55"/>
                    <a:pt x="210" y="55"/>
                  </a:cubicBezTo>
                  <a:cubicBezTo>
                    <a:pt x="210" y="55"/>
                    <a:pt x="210" y="55"/>
                    <a:pt x="210" y="55"/>
                  </a:cubicBezTo>
                  <a:cubicBezTo>
                    <a:pt x="209" y="56"/>
                    <a:pt x="209" y="56"/>
                    <a:pt x="209" y="56"/>
                  </a:cubicBezTo>
                  <a:cubicBezTo>
                    <a:pt x="209" y="55"/>
                    <a:pt x="209" y="55"/>
                    <a:pt x="209" y="55"/>
                  </a:cubicBezTo>
                  <a:cubicBezTo>
                    <a:pt x="209" y="56"/>
                    <a:pt x="209" y="56"/>
                    <a:pt x="209" y="56"/>
                  </a:cubicBezTo>
                  <a:cubicBezTo>
                    <a:pt x="209" y="56"/>
                    <a:pt x="209" y="56"/>
                    <a:pt x="209" y="56"/>
                  </a:cubicBezTo>
                  <a:cubicBezTo>
                    <a:pt x="209" y="56"/>
                    <a:pt x="208" y="56"/>
                    <a:pt x="208" y="56"/>
                  </a:cubicBezTo>
                  <a:cubicBezTo>
                    <a:pt x="208" y="56"/>
                    <a:pt x="208" y="56"/>
                    <a:pt x="208" y="56"/>
                  </a:cubicBezTo>
                  <a:cubicBezTo>
                    <a:pt x="209" y="56"/>
                    <a:pt x="209" y="56"/>
                    <a:pt x="209" y="56"/>
                  </a:cubicBezTo>
                  <a:cubicBezTo>
                    <a:pt x="209" y="56"/>
                    <a:pt x="209" y="56"/>
                    <a:pt x="209" y="56"/>
                  </a:cubicBezTo>
                  <a:cubicBezTo>
                    <a:pt x="209" y="56"/>
                    <a:pt x="209" y="56"/>
                    <a:pt x="209" y="56"/>
                  </a:cubicBezTo>
                  <a:cubicBezTo>
                    <a:pt x="209" y="57"/>
                    <a:pt x="209" y="57"/>
                    <a:pt x="209" y="57"/>
                  </a:cubicBezTo>
                  <a:cubicBezTo>
                    <a:pt x="210" y="56"/>
                    <a:pt x="210" y="56"/>
                    <a:pt x="210" y="56"/>
                  </a:cubicBezTo>
                  <a:cubicBezTo>
                    <a:pt x="210" y="57"/>
                    <a:pt x="210" y="57"/>
                    <a:pt x="210" y="57"/>
                  </a:cubicBezTo>
                  <a:cubicBezTo>
                    <a:pt x="210" y="57"/>
                    <a:pt x="210" y="57"/>
                    <a:pt x="210" y="57"/>
                  </a:cubicBezTo>
                  <a:cubicBezTo>
                    <a:pt x="210" y="57"/>
                    <a:pt x="210" y="57"/>
                    <a:pt x="210" y="57"/>
                  </a:cubicBezTo>
                  <a:cubicBezTo>
                    <a:pt x="211" y="57"/>
                    <a:pt x="211" y="57"/>
                    <a:pt x="211" y="57"/>
                  </a:cubicBezTo>
                  <a:cubicBezTo>
                    <a:pt x="211" y="57"/>
                    <a:pt x="211" y="57"/>
                    <a:pt x="211" y="57"/>
                  </a:cubicBezTo>
                  <a:cubicBezTo>
                    <a:pt x="211" y="57"/>
                    <a:pt x="211" y="57"/>
                    <a:pt x="211" y="57"/>
                  </a:cubicBezTo>
                  <a:cubicBezTo>
                    <a:pt x="211" y="57"/>
                    <a:pt x="211" y="57"/>
                    <a:pt x="211" y="57"/>
                  </a:cubicBezTo>
                  <a:cubicBezTo>
                    <a:pt x="212" y="57"/>
                    <a:pt x="212" y="57"/>
                    <a:pt x="212" y="57"/>
                  </a:cubicBezTo>
                  <a:cubicBezTo>
                    <a:pt x="212" y="57"/>
                    <a:pt x="212" y="57"/>
                    <a:pt x="212" y="57"/>
                  </a:cubicBezTo>
                  <a:cubicBezTo>
                    <a:pt x="212" y="57"/>
                    <a:pt x="212" y="57"/>
                    <a:pt x="212" y="57"/>
                  </a:cubicBezTo>
                  <a:cubicBezTo>
                    <a:pt x="212" y="58"/>
                    <a:pt x="212" y="58"/>
                    <a:pt x="212" y="58"/>
                  </a:cubicBezTo>
                  <a:cubicBezTo>
                    <a:pt x="212" y="58"/>
                    <a:pt x="212" y="58"/>
                    <a:pt x="212" y="58"/>
                  </a:cubicBezTo>
                  <a:cubicBezTo>
                    <a:pt x="212" y="58"/>
                    <a:pt x="212" y="58"/>
                    <a:pt x="212" y="58"/>
                  </a:cubicBezTo>
                  <a:cubicBezTo>
                    <a:pt x="212" y="58"/>
                    <a:pt x="212" y="58"/>
                    <a:pt x="212" y="58"/>
                  </a:cubicBezTo>
                  <a:cubicBezTo>
                    <a:pt x="212" y="59"/>
                    <a:pt x="211" y="59"/>
                    <a:pt x="211" y="59"/>
                  </a:cubicBezTo>
                  <a:cubicBezTo>
                    <a:pt x="211" y="60"/>
                    <a:pt x="211" y="60"/>
                    <a:pt x="211" y="61"/>
                  </a:cubicBezTo>
                  <a:cubicBezTo>
                    <a:pt x="211" y="61"/>
                    <a:pt x="211" y="61"/>
                    <a:pt x="211" y="61"/>
                  </a:cubicBezTo>
                  <a:cubicBezTo>
                    <a:pt x="210" y="61"/>
                    <a:pt x="210" y="61"/>
                    <a:pt x="210" y="61"/>
                  </a:cubicBezTo>
                  <a:cubicBezTo>
                    <a:pt x="211" y="61"/>
                    <a:pt x="211" y="61"/>
                    <a:pt x="211" y="61"/>
                  </a:cubicBezTo>
                  <a:cubicBezTo>
                    <a:pt x="210" y="61"/>
                    <a:pt x="210" y="61"/>
                    <a:pt x="210" y="61"/>
                  </a:cubicBezTo>
                  <a:cubicBezTo>
                    <a:pt x="211" y="61"/>
                    <a:pt x="211" y="61"/>
                    <a:pt x="211" y="61"/>
                  </a:cubicBezTo>
                  <a:cubicBezTo>
                    <a:pt x="210" y="62"/>
                    <a:pt x="210" y="62"/>
                    <a:pt x="210" y="62"/>
                  </a:cubicBezTo>
                  <a:cubicBezTo>
                    <a:pt x="210" y="62"/>
                    <a:pt x="210" y="62"/>
                    <a:pt x="210" y="63"/>
                  </a:cubicBezTo>
                  <a:cubicBezTo>
                    <a:pt x="211" y="63"/>
                    <a:pt x="211" y="63"/>
                    <a:pt x="211" y="63"/>
                  </a:cubicBezTo>
                  <a:cubicBezTo>
                    <a:pt x="211" y="63"/>
                    <a:pt x="211" y="63"/>
                    <a:pt x="211" y="63"/>
                  </a:cubicBezTo>
                  <a:cubicBezTo>
                    <a:pt x="211" y="63"/>
                    <a:pt x="211" y="63"/>
                    <a:pt x="211" y="63"/>
                  </a:cubicBezTo>
                  <a:cubicBezTo>
                    <a:pt x="211" y="63"/>
                    <a:pt x="211" y="63"/>
                    <a:pt x="211" y="63"/>
                  </a:cubicBezTo>
                  <a:cubicBezTo>
                    <a:pt x="211" y="63"/>
                    <a:pt x="211" y="63"/>
                    <a:pt x="211" y="63"/>
                  </a:cubicBezTo>
                  <a:cubicBezTo>
                    <a:pt x="211" y="64"/>
                    <a:pt x="211" y="64"/>
                    <a:pt x="211" y="64"/>
                  </a:cubicBezTo>
                  <a:cubicBezTo>
                    <a:pt x="211" y="64"/>
                    <a:pt x="211" y="64"/>
                    <a:pt x="211" y="64"/>
                  </a:cubicBezTo>
                  <a:cubicBezTo>
                    <a:pt x="212" y="64"/>
                    <a:pt x="212" y="64"/>
                    <a:pt x="212" y="64"/>
                  </a:cubicBezTo>
                  <a:cubicBezTo>
                    <a:pt x="211" y="64"/>
                    <a:pt x="211" y="64"/>
                    <a:pt x="211" y="64"/>
                  </a:cubicBezTo>
                  <a:cubicBezTo>
                    <a:pt x="212" y="65"/>
                    <a:pt x="212" y="65"/>
                    <a:pt x="212" y="66"/>
                  </a:cubicBezTo>
                  <a:cubicBezTo>
                    <a:pt x="212" y="66"/>
                    <a:pt x="212" y="66"/>
                    <a:pt x="213" y="66"/>
                  </a:cubicBezTo>
                  <a:cubicBezTo>
                    <a:pt x="213" y="66"/>
                    <a:pt x="213" y="66"/>
                    <a:pt x="213" y="66"/>
                  </a:cubicBezTo>
                  <a:cubicBezTo>
                    <a:pt x="213" y="67"/>
                    <a:pt x="213" y="67"/>
                    <a:pt x="213" y="67"/>
                  </a:cubicBezTo>
                  <a:cubicBezTo>
                    <a:pt x="213" y="67"/>
                    <a:pt x="213" y="67"/>
                    <a:pt x="213" y="67"/>
                  </a:cubicBezTo>
                  <a:cubicBezTo>
                    <a:pt x="213" y="67"/>
                    <a:pt x="213" y="67"/>
                    <a:pt x="213" y="67"/>
                  </a:cubicBezTo>
                  <a:cubicBezTo>
                    <a:pt x="213" y="67"/>
                    <a:pt x="213" y="67"/>
                    <a:pt x="213" y="67"/>
                  </a:cubicBezTo>
                  <a:cubicBezTo>
                    <a:pt x="214" y="68"/>
                    <a:pt x="214" y="68"/>
                    <a:pt x="214" y="68"/>
                  </a:cubicBezTo>
                  <a:cubicBezTo>
                    <a:pt x="214" y="68"/>
                    <a:pt x="214" y="68"/>
                    <a:pt x="214" y="68"/>
                  </a:cubicBezTo>
                  <a:cubicBezTo>
                    <a:pt x="214" y="68"/>
                    <a:pt x="214" y="68"/>
                    <a:pt x="214" y="68"/>
                  </a:cubicBezTo>
                  <a:cubicBezTo>
                    <a:pt x="214" y="68"/>
                    <a:pt x="214" y="68"/>
                    <a:pt x="214" y="68"/>
                  </a:cubicBezTo>
                  <a:cubicBezTo>
                    <a:pt x="215" y="68"/>
                    <a:pt x="215" y="68"/>
                    <a:pt x="215" y="68"/>
                  </a:cubicBezTo>
                  <a:cubicBezTo>
                    <a:pt x="215" y="68"/>
                    <a:pt x="215" y="68"/>
                    <a:pt x="215" y="68"/>
                  </a:cubicBezTo>
                  <a:cubicBezTo>
                    <a:pt x="215" y="69"/>
                    <a:pt x="215" y="69"/>
                    <a:pt x="215" y="69"/>
                  </a:cubicBezTo>
                  <a:cubicBezTo>
                    <a:pt x="215" y="68"/>
                    <a:pt x="215" y="68"/>
                    <a:pt x="215" y="68"/>
                  </a:cubicBezTo>
                  <a:cubicBezTo>
                    <a:pt x="216" y="69"/>
                    <a:pt x="216" y="69"/>
                    <a:pt x="216" y="69"/>
                  </a:cubicBezTo>
                  <a:cubicBezTo>
                    <a:pt x="216" y="69"/>
                    <a:pt x="216" y="69"/>
                    <a:pt x="216" y="69"/>
                  </a:cubicBezTo>
                  <a:cubicBezTo>
                    <a:pt x="216" y="69"/>
                    <a:pt x="216" y="69"/>
                    <a:pt x="216" y="69"/>
                  </a:cubicBezTo>
                  <a:cubicBezTo>
                    <a:pt x="216" y="69"/>
                    <a:pt x="216" y="69"/>
                    <a:pt x="216" y="69"/>
                  </a:cubicBezTo>
                  <a:cubicBezTo>
                    <a:pt x="217" y="70"/>
                    <a:pt x="217" y="70"/>
                    <a:pt x="217" y="70"/>
                  </a:cubicBezTo>
                  <a:cubicBezTo>
                    <a:pt x="217" y="70"/>
                    <a:pt x="217" y="70"/>
                    <a:pt x="217" y="70"/>
                  </a:cubicBezTo>
                  <a:cubicBezTo>
                    <a:pt x="218" y="71"/>
                    <a:pt x="218" y="71"/>
                    <a:pt x="218" y="71"/>
                  </a:cubicBezTo>
                  <a:cubicBezTo>
                    <a:pt x="218" y="71"/>
                    <a:pt x="218" y="71"/>
                    <a:pt x="218" y="71"/>
                  </a:cubicBezTo>
                  <a:cubicBezTo>
                    <a:pt x="219" y="71"/>
                    <a:pt x="219" y="71"/>
                    <a:pt x="219" y="71"/>
                  </a:cubicBezTo>
                  <a:cubicBezTo>
                    <a:pt x="219" y="71"/>
                    <a:pt x="219" y="71"/>
                    <a:pt x="219" y="71"/>
                  </a:cubicBezTo>
                  <a:cubicBezTo>
                    <a:pt x="219" y="71"/>
                    <a:pt x="219" y="71"/>
                    <a:pt x="219" y="71"/>
                  </a:cubicBezTo>
                  <a:cubicBezTo>
                    <a:pt x="219" y="71"/>
                    <a:pt x="219" y="71"/>
                    <a:pt x="219" y="71"/>
                  </a:cubicBezTo>
                  <a:cubicBezTo>
                    <a:pt x="219" y="71"/>
                    <a:pt x="219" y="71"/>
                    <a:pt x="219" y="71"/>
                  </a:cubicBezTo>
                  <a:cubicBezTo>
                    <a:pt x="219" y="71"/>
                    <a:pt x="219" y="71"/>
                    <a:pt x="220" y="71"/>
                  </a:cubicBezTo>
                  <a:cubicBezTo>
                    <a:pt x="220" y="72"/>
                    <a:pt x="220" y="72"/>
                    <a:pt x="220" y="72"/>
                  </a:cubicBezTo>
                  <a:cubicBezTo>
                    <a:pt x="220" y="72"/>
                    <a:pt x="220" y="72"/>
                    <a:pt x="220" y="72"/>
                  </a:cubicBezTo>
                  <a:cubicBezTo>
                    <a:pt x="221" y="72"/>
                    <a:pt x="221" y="72"/>
                    <a:pt x="221" y="72"/>
                  </a:cubicBezTo>
                  <a:cubicBezTo>
                    <a:pt x="222" y="72"/>
                    <a:pt x="222" y="72"/>
                    <a:pt x="222" y="72"/>
                  </a:cubicBezTo>
                  <a:cubicBezTo>
                    <a:pt x="222" y="72"/>
                    <a:pt x="222" y="72"/>
                    <a:pt x="222" y="72"/>
                  </a:cubicBezTo>
                  <a:cubicBezTo>
                    <a:pt x="222" y="72"/>
                    <a:pt x="222" y="72"/>
                    <a:pt x="222" y="72"/>
                  </a:cubicBezTo>
                  <a:cubicBezTo>
                    <a:pt x="222" y="72"/>
                    <a:pt x="222" y="72"/>
                    <a:pt x="222" y="72"/>
                  </a:cubicBezTo>
                  <a:cubicBezTo>
                    <a:pt x="222" y="72"/>
                    <a:pt x="222" y="72"/>
                    <a:pt x="222" y="72"/>
                  </a:cubicBezTo>
                  <a:cubicBezTo>
                    <a:pt x="223" y="72"/>
                    <a:pt x="223" y="72"/>
                    <a:pt x="223" y="72"/>
                  </a:cubicBezTo>
                  <a:cubicBezTo>
                    <a:pt x="223" y="72"/>
                    <a:pt x="223" y="72"/>
                    <a:pt x="223" y="72"/>
                  </a:cubicBezTo>
                  <a:cubicBezTo>
                    <a:pt x="223" y="73"/>
                    <a:pt x="223" y="73"/>
                    <a:pt x="223" y="73"/>
                  </a:cubicBezTo>
                  <a:cubicBezTo>
                    <a:pt x="223" y="73"/>
                    <a:pt x="223" y="73"/>
                    <a:pt x="224" y="73"/>
                  </a:cubicBezTo>
                  <a:cubicBezTo>
                    <a:pt x="224" y="73"/>
                    <a:pt x="224" y="73"/>
                    <a:pt x="224" y="73"/>
                  </a:cubicBezTo>
                  <a:cubicBezTo>
                    <a:pt x="224" y="74"/>
                    <a:pt x="224" y="74"/>
                    <a:pt x="224" y="74"/>
                  </a:cubicBezTo>
                  <a:cubicBezTo>
                    <a:pt x="224" y="74"/>
                    <a:pt x="224" y="74"/>
                    <a:pt x="224" y="74"/>
                  </a:cubicBezTo>
                  <a:cubicBezTo>
                    <a:pt x="224" y="74"/>
                    <a:pt x="224" y="74"/>
                    <a:pt x="224" y="74"/>
                  </a:cubicBezTo>
                  <a:cubicBezTo>
                    <a:pt x="224" y="74"/>
                    <a:pt x="225" y="75"/>
                    <a:pt x="225" y="75"/>
                  </a:cubicBezTo>
                  <a:cubicBezTo>
                    <a:pt x="225" y="75"/>
                    <a:pt x="225" y="75"/>
                    <a:pt x="225" y="75"/>
                  </a:cubicBezTo>
                  <a:cubicBezTo>
                    <a:pt x="225" y="75"/>
                    <a:pt x="225" y="75"/>
                    <a:pt x="225" y="75"/>
                  </a:cubicBezTo>
                  <a:cubicBezTo>
                    <a:pt x="225" y="75"/>
                    <a:pt x="225" y="75"/>
                    <a:pt x="225" y="75"/>
                  </a:cubicBezTo>
                  <a:cubicBezTo>
                    <a:pt x="226" y="76"/>
                    <a:pt x="226" y="76"/>
                    <a:pt x="226" y="76"/>
                  </a:cubicBezTo>
                  <a:cubicBezTo>
                    <a:pt x="226" y="76"/>
                    <a:pt x="226" y="76"/>
                    <a:pt x="226" y="76"/>
                  </a:cubicBezTo>
                  <a:cubicBezTo>
                    <a:pt x="226" y="76"/>
                    <a:pt x="226" y="76"/>
                    <a:pt x="226" y="76"/>
                  </a:cubicBezTo>
                  <a:cubicBezTo>
                    <a:pt x="226" y="76"/>
                    <a:pt x="226" y="76"/>
                    <a:pt x="226" y="76"/>
                  </a:cubicBezTo>
                  <a:cubicBezTo>
                    <a:pt x="226" y="76"/>
                    <a:pt x="226" y="76"/>
                    <a:pt x="227" y="76"/>
                  </a:cubicBezTo>
                  <a:cubicBezTo>
                    <a:pt x="227" y="76"/>
                    <a:pt x="227" y="76"/>
                    <a:pt x="227" y="76"/>
                  </a:cubicBezTo>
                  <a:cubicBezTo>
                    <a:pt x="228" y="76"/>
                    <a:pt x="228" y="76"/>
                    <a:pt x="228" y="76"/>
                  </a:cubicBezTo>
                  <a:cubicBezTo>
                    <a:pt x="227" y="77"/>
                    <a:pt x="227" y="77"/>
                    <a:pt x="227" y="77"/>
                  </a:cubicBezTo>
                  <a:cubicBezTo>
                    <a:pt x="228" y="77"/>
                    <a:pt x="228" y="77"/>
                    <a:pt x="228" y="77"/>
                  </a:cubicBezTo>
                  <a:cubicBezTo>
                    <a:pt x="228" y="77"/>
                    <a:pt x="228" y="77"/>
                    <a:pt x="228" y="77"/>
                  </a:cubicBezTo>
                  <a:cubicBezTo>
                    <a:pt x="228" y="77"/>
                    <a:pt x="228" y="77"/>
                    <a:pt x="228" y="77"/>
                  </a:cubicBezTo>
                  <a:cubicBezTo>
                    <a:pt x="229" y="77"/>
                    <a:pt x="229" y="77"/>
                    <a:pt x="229" y="77"/>
                  </a:cubicBezTo>
                  <a:cubicBezTo>
                    <a:pt x="229" y="77"/>
                    <a:pt x="229" y="77"/>
                    <a:pt x="229" y="77"/>
                  </a:cubicBezTo>
                  <a:cubicBezTo>
                    <a:pt x="229" y="77"/>
                    <a:pt x="229" y="77"/>
                    <a:pt x="229" y="77"/>
                  </a:cubicBezTo>
                  <a:cubicBezTo>
                    <a:pt x="230" y="77"/>
                    <a:pt x="230" y="77"/>
                    <a:pt x="230" y="77"/>
                  </a:cubicBezTo>
                  <a:cubicBezTo>
                    <a:pt x="230" y="77"/>
                    <a:pt x="230" y="77"/>
                    <a:pt x="230" y="77"/>
                  </a:cubicBezTo>
                  <a:cubicBezTo>
                    <a:pt x="230" y="77"/>
                    <a:pt x="230" y="77"/>
                    <a:pt x="230" y="77"/>
                  </a:cubicBezTo>
                  <a:cubicBezTo>
                    <a:pt x="230" y="78"/>
                    <a:pt x="230" y="78"/>
                    <a:pt x="230" y="78"/>
                  </a:cubicBezTo>
                  <a:cubicBezTo>
                    <a:pt x="230" y="78"/>
                    <a:pt x="230" y="78"/>
                    <a:pt x="230" y="78"/>
                  </a:cubicBezTo>
                  <a:cubicBezTo>
                    <a:pt x="230" y="78"/>
                    <a:pt x="230" y="78"/>
                    <a:pt x="230" y="78"/>
                  </a:cubicBezTo>
                  <a:cubicBezTo>
                    <a:pt x="230" y="78"/>
                    <a:pt x="230" y="78"/>
                    <a:pt x="230" y="78"/>
                  </a:cubicBezTo>
                  <a:cubicBezTo>
                    <a:pt x="230" y="79"/>
                    <a:pt x="230" y="79"/>
                    <a:pt x="230" y="79"/>
                  </a:cubicBezTo>
                  <a:cubicBezTo>
                    <a:pt x="231" y="79"/>
                    <a:pt x="231" y="79"/>
                    <a:pt x="231" y="79"/>
                  </a:cubicBezTo>
                  <a:cubicBezTo>
                    <a:pt x="231" y="79"/>
                    <a:pt x="231" y="79"/>
                    <a:pt x="231" y="79"/>
                  </a:cubicBezTo>
                  <a:cubicBezTo>
                    <a:pt x="231" y="80"/>
                    <a:pt x="231" y="80"/>
                    <a:pt x="231" y="80"/>
                  </a:cubicBezTo>
                  <a:cubicBezTo>
                    <a:pt x="231" y="80"/>
                    <a:pt x="231" y="80"/>
                    <a:pt x="231" y="80"/>
                  </a:cubicBezTo>
                  <a:cubicBezTo>
                    <a:pt x="231" y="80"/>
                    <a:pt x="231" y="80"/>
                    <a:pt x="231" y="80"/>
                  </a:cubicBezTo>
                  <a:cubicBezTo>
                    <a:pt x="231" y="80"/>
                    <a:pt x="231" y="80"/>
                    <a:pt x="231" y="80"/>
                  </a:cubicBezTo>
                  <a:cubicBezTo>
                    <a:pt x="231" y="80"/>
                    <a:pt x="231" y="80"/>
                    <a:pt x="231" y="80"/>
                  </a:cubicBezTo>
                  <a:cubicBezTo>
                    <a:pt x="231" y="81"/>
                    <a:pt x="231" y="81"/>
                    <a:pt x="231" y="81"/>
                  </a:cubicBezTo>
                  <a:cubicBezTo>
                    <a:pt x="230" y="82"/>
                    <a:pt x="230" y="82"/>
                    <a:pt x="230" y="82"/>
                  </a:cubicBezTo>
                  <a:cubicBezTo>
                    <a:pt x="230" y="82"/>
                    <a:pt x="230" y="82"/>
                    <a:pt x="230" y="82"/>
                  </a:cubicBezTo>
                  <a:cubicBezTo>
                    <a:pt x="230" y="82"/>
                    <a:pt x="230" y="82"/>
                    <a:pt x="230" y="82"/>
                  </a:cubicBezTo>
                  <a:cubicBezTo>
                    <a:pt x="230" y="81"/>
                    <a:pt x="230" y="81"/>
                    <a:pt x="230" y="81"/>
                  </a:cubicBezTo>
                  <a:cubicBezTo>
                    <a:pt x="230" y="81"/>
                    <a:pt x="230" y="81"/>
                    <a:pt x="230" y="81"/>
                  </a:cubicBezTo>
                  <a:cubicBezTo>
                    <a:pt x="229" y="82"/>
                    <a:pt x="229" y="82"/>
                    <a:pt x="229" y="82"/>
                  </a:cubicBezTo>
                  <a:cubicBezTo>
                    <a:pt x="229" y="82"/>
                    <a:pt x="229" y="82"/>
                    <a:pt x="229" y="82"/>
                  </a:cubicBezTo>
                  <a:cubicBezTo>
                    <a:pt x="228" y="82"/>
                    <a:pt x="228" y="82"/>
                    <a:pt x="228" y="82"/>
                  </a:cubicBezTo>
                  <a:cubicBezTo>
                    <a:pt x="228" y="82"/>
                    <a:pt x="228" y="82"/>
                    <a:pt x="228" y="82"/>
                  </a:cubicBezTo>
                  <a:cubicBezTo>
                    <a:pt x="228" y="82"/>
                    <a:pt x="228" y="82"/>
                    <a:pt x="228" y="82"/>
                  </a:cubicBezTo>
                  <a:cubicBezTo>
                    <a:pt x="228" y="82"/>
                    <a:pt x="228" y="82"/>
                    <a:pt x="228" y="82"/>
                  </a:cubicBezTo>
                  <a:cubicBezTo>
                    <a:pt x="227" y="83"/>
                    <a:pt x="228" y="83"/>
                    <a:pt x="227" y="83"/>
                  </a:cubicBezTo>
                  <a:cubicBezTo>
                    <a:pt x="227" y="83"/>
                    <a:pt x="227" y="83"/>
                    <a:pt x="227" y="83"/>
                  </a:cubicBezTo>
                  <a:cubicBezTo>
                    <a:pt x="227" y="83"/>
                    <a:pt x="227" y="83"/>
                    <a:pt x="227" y="83"/>
                  </a:cubicBezTo>
                  <a:cubicBezTo>
                    <a:pt x="227" y="83"/>
                    <a:pt x="227" y="83"/>
                    <a:pt x="227" y="83"/>
                  </a:cubicBezTo>
                  <a:cubicBezTo>
                    <a:pt x="226" y="84"/>
                    <a:pt x="226" y="84"/>
                    <a:pt x="226" y="84"/>
                  </a:cubicBezTo>
                  <a:cubicBezTo>
                    <a:pt x="226" y="84"/>
                    <a:pt x="226" y="84"/>
                    <a:pt x="226" y="84"/>
                  </a:cubicBezTo>
                  <a:cubicBezTo>
                    <a:pt x="226" y="84"/>
                    <a:pt x="226" y="84"/>
                    <a:pt x="226" y="84"/>
                  </a:cubicBezTo>
                  <a:cubicBezTo>
                    <a:pt x="225" y="85"/>
                    <a:pt x="225" y="85"/>
                    <a:pt x="225" y="85"/>
                  </a:cubicBezTo>
                  <a:cubicBezTo>
                    <a:pt x="226" y="85"/>
                    <a:pt x="226" y="85"/>
                    <a:pt x="226" y="85"/>
                  </a:cubicBezTo>
                  <a:cubicBezTo>
                    <a:pt x="225" y="86"/>
                    <a:pt x="225" y="86"/>
                    <a:pt x="225" y="86"/>
                  </a:cubicBezTo>
                  <a:cubicBezTo>
                    <a:pt x="225" y="86"/>
                    <a:pt x="225" y="86"/>
                    <a:pt x="225" y="86"/>
                  </a:cubicBezTo>
                  <a:cubicBezTo>
                    <a:pt x="225" y="86"/>
                    <a:pt x="225" y="86"/>
                    <a:pt x="225" y="86"/>
                  </a:cubicBezTo>
                  <a:cubicBezTo>
                    <a:pt x="225" y="86"/>
                    <a:pt x="225" y="86"/>
                    <a:pt x="225" y="86"/>
                  </a:cubicBezTo>
                  <a:cubicBezTo>
                    <a:pt x="224" y="87"/>
                    <a:pt x="224" y="86"/>
                    <a:pt x="224" y="87"/>
                  </a:cubicBezTo>
                  <a:cubicBezTo>
                    <a:pt x="224" y="87"/>
                    <a:pt x="224" y="87"/>
                    <a:pt x="224" y="87"/>
                  </a:cubicBezTo>
                  <a:cubicBezTo>
                    <a:pt x="223" y="88"/>
                    <a:pt x="223" y="88"/>
                    <a:pt x="223" y="88"/>
                  </a:cubicBezTo>
                  <a:cubicBezTo>
                    <a:pt x="223" y="88"/>
                    <a:pt x="223" y="88"/>
                    <a:pt x="223" y="88"/>
                  </a:cubicBezTo>
                  <a:cubicBezTo>
                    <a:pt x="223" y="88"/>
                    <a:pt x="223" y="88"/>
                    <a:pt x="223" y="88"/>
                  </a:cubicBezTo>
                  <a:cubicBezTo>
                    <a:pt x="223" y="88"/>
                    <a:pt x="223" y="88"/>
                    <a:pt x="223" y="88"/>
                  </a:cubicBezTo>
                  <a:cubicBezTo>
                    <a:pt x="223" y="88"/>
                    <a:pt x="223" y="88"/>
                    <a:pt x="223" y="88"/>
                  </a:cubicBezTo>
                  <a:cubicBezTo>
                    <a:pt x="223" y="89"/>
                    <a:pt x="223" y="89"/>
                    <a:pt x="223" y="89"/>
                  </a:cubicBezTo>
                  <a:cubicBezTo>
                    <a:pt x="223" y="89"/>
                    <a:pt x="223" y="89"/>
                    <a:pt x="223" y="89"/>
                  </a:cubicBezTo>
                  <a:cubicBezTo>
                    <a:pt x="222" y="90"/>
                    <a:pt x="222" y="90"/>
                    <a:pt x="222" y="90"/>
                  </a:cubicBezTo>
                  <a:cubicBezTo>
                    <a:pt x="222" y="90"/>
                    <a:pt x="222" y="90"/>
                    <a:pt x="222" y="90"/>
                  </a:cubicBezTo>
                  <a:cubicBezTo>
                    <a:pt x="222" y="90"/>
                    <a:pt x="222" y="90"/>
                    <a:pt x="222" y="90"/>
                  </a:cubicBezTo>
                  <a:cubicBezTo>
                    <a:pt x="222" y="91"/>
                    <a:pt x="222" y="91"/>
                    <a:pt x="222" y="91"/>
                  </a:cubicBezTo>
                  <a:cubicBezTo>
                    <a:pt x="222" y="91"/>
                    <a:pt x="222" y="91"/>
                    <a:pt x="222" y="91"/>
                  </a:cubicBezTo>
                  <a:cubicBezTo>
                    <a:pt x="222" y="91"/>
                    <a:pt x="222" y="91"/>
                    <a:pt x="222" y="91"/>
                  </a:cubicBezTo>
                  <a:cubicBezTo>
                    <a:pt x="222" y="92"/>
                    <a:pt x="222" y="92"/>
                    <a:pt x="222" y="92"/>
                  </a:cubicBezTo>
                  <a:cubicBezTo>
                    <a:pt x="221" y="92"/>
                    <a:pt x="221" y="92"/>
                    <a:pt x="221" y="92"/>
                  </a:cubicBezTo>
                  <a:cubicBezTo>
                    <a:pt x="222" y="92"/>
                    <a:pt x="222" y="92"/>
                    <a:pt x="222" y="92"/>
                  </a:cubicBezTo>
                  <a:cubicBezTo>
                    <a:pt x="221" y="93"/>
                    <a:pt x="221" y="93"/>
                    <a:pt x="221" y="93"/>
                  </a:cubicBezTo>
                  <a:cubicBezTo>
                    <a:pt x="220" y="93"/>
                    <a:pt x="220" y="93"/>
                    <a:pt x="220" y="93"/>
                  </a:cubicBezTo>
                  <a:cubicBezTo>
                    <a:pt x="221" y="93"/>
                    <a:pt x="221" y="93"/>
                    <a:pt x="221" y="93"/>
                  </a:cubicBezTo>
                  <a:cubicBezTo>
                    <a:pt x="221" y="92"/>
                    <a:pt x="221" y="92"/>
                    <a:pt x="221" y="92"/>
                  </a:cubicBezTo>
                  <a:cubicBezTo>
                    <a:pt x="221" y="92"/>
                    <a:pt x="221" y="92"/>
                    <a:pt x="221" y="92"/>
                  </a:cubicBezTo>
                  <a:cubicBezTo>
                    <a:pt x="221" y="92"/>
                    <a:pt x="221" y="92"/>
                    <a:pt x="221" y="92"/>
                  </a:cubicBezTo>
                  <a:cubicBezTo>
                    <a:pt x="221" y="91"/>
                    <a:pt x="221" y="91"/>
                    <a:pt x="221" y="91"/>
                  </a:cubicBezTo>
                  <a:cubicBezTo>
                    <a:pt x="221" y="92"/>
                    <a:pt x="221" y="92"/>
                    <a:pt x="221" y="92"/>
                  </a:cubicBezTo>
                  <a:cubicBezTo>
                    <a:pt x="221" y="92"/>
                    <a:pt x="221" y="92"/>
                    <a:pt x="221" y="92"/>
                  </a:cubicBezTo>
                  <a:cubicBezTo>
                    <a:pt x="221" y="92"/>
                    <a:pt x="221" y="92"/>
                    <a:pt x="221" y="92"/>
                  </a:cubicBezTo>
                  <a:cubicBezTo>
                    <a:pt x="221" y="92"/>
                    <a:pt x="221" y="92"/>
                    <a:pt x="221" y="92"/>
                  </a:cubicBezTo>
                  <a:cubicBezTo>
                    <a:pt x="220" y="93"/>
                    <a:pt x="220" y="93"/>
                    <a:pt x="220" y="93"/>
                  </a:cubicBezTo>
                  <a:cubicBezTo>
                    <a:pt x="220" y="93"/>
                    <a:pt x="220" y="93"/>
                    <a:pt x="220" y="93"/>
                  </a:cubicBezTo>
                  <a:cubicBezTo>
                    <a:pt x="220" y="92"/>
                    <a:pt x="220" y="92"/>
                    <a:pt x="220" y="92"/>
                  </a:cubicBezTo>
                  <a:cubicBezTo>
                    <a:pt x="220" y="92"/>
                    <a:pt x="220" y="92"/>
                    <a:pt x="220" y="92"/>
                  </a:cubicBezTo>
                  <a:cubicBezTo>
                    <a:pt x="220" y="92"/>
                    <a:pt x="219" y="93"/>
                    <a:pt x="219" y="93"/>
                  </a:cubicBezTo>
                  <a:cubicBezTo>
                    <a:pt x="219" y="93"/>
                    <a:pt x="219" y="93"/>
                    <a:pt x="219" y="93"/>
                  </a:cubicBezTo>
                  <a:cubicBezTo>
                    <a:pt x="219" y="93"/>
                    <a:pt x="219" y="93"/>
                    <a:pt x="219" y="93"/>
                  </a:cubicBezTo>
                  <a:cubicBezTo>
                    <a:pt x="219" y="94"/>
                    <a:pt x="218" y="94"/>
                    <a:pt x="218" y="94"/>
                  </a:cubicBezTo>
                  <a:cubicBezTo>
                    <a:pt x="218" y="95"/>
                    <a:pt x="218" y="95"/>
                    <a:pt x="218" y="95"/>
                  </a:cubicBezTo>
                  <a:cubicBezTo>
                    <a:pt x="218" y="95"/>
                    <a:pt x="218" y="95"/>
                    <a:pt x="218" y="95"/>
                  </a:cubicBezTo>
                  <a:cubicBezTo>
                    <a:pt x="218" y="95"/>
                    <a:pt x="218" y="95"/>
                    <a:pt x="218" y="95"/>
                  </a:cubicBezTo>
                  <a:cubicBezTo>
                    <a:pt x="218" y="95"/>
                    <a:pt x="218" y="95"/>
                    <a:pt x="218" y="95"/>
                  </a:cubicBezTo>
                  <a:cubicBezTo>
                    <a:pt x="217" y="95"/>
                    <a:pt x="217" y="95"/>
                    <a:pt x="217" y="95"/>
                  </a:cubicBezTo>
                  <a:cubicBezTo>
                    <a:pt x="217" y="95"/>
                    <a:pt x="217" y="95"/>
                    <a:pt x="217" y="95"/>
                  </a:cubicBezTo>
                  <a:cubicBezTo>
                    <a:pt x="216" y="95"/>
                    <a:pt x="216" y="95"/>
                    <a:pt x="216" y="95"/>
                  </a:cubicBezTo>
                  <a:cubicBezTo>
                    <a:pt x="216" y="96"/>
                    <a:pt x="216" y="95"/>
                    <a:pt x="216" y="96"/>
                  </a:cubicBezTo>
                  <a:cubicBezTo>
                    <a:pt x="216" y="96"/>
                    <a:pt x="216" y="96"/>
                    <a:pt x="216" y="96"/>
                  </a:cubicBezTo>
                  <a:cubicBezTo>
                    <a:pt x="216" y="96"/>
                    <a:pt x="216" y="96"/>
                    <a:pt x="216" y="96"/>
                  </a:cubicBezTo>
                  <a:cubicBezTo>
                    <a:pt x="215" y="97"/>
                    <a:pt x="215" y="97"/>
                    <a:pt x="215" y="97"/>
                  </a:cubicBezTo>
                  <a:cubicBezTo>
                    <a:pt x="215" y="96"/>
                    <a:pt x="215" y="96"/>
                    <a:pt x="215" y="96"/>
                  </a:cubicBezTo>
                  <a:cubicBezTo>
                    <a:pt x="215" y="97"/>
                    <a:pt x="215" y="97"/>
                    <a:pt x="215" y="97"/>
                  </a:cubicBezTo>
                  <a:cubicBezTo>
                    <a:pt x="215" y="97"/>
                    <a:pt x="215" y="97"/>
                    <a:pt x="215" y="97"/>
                  </a:cubicBezTo>
                  <a:cubicBezTo>
                    <a:pt x="215" y="97"/>
                    <a:pt x="215" y="97"/>
                    <a:pt x="215" y="97"/>
                  </a:cubicBezTo>
                  <a:cubicBezTo>
                    <a:pt x="215" y="97"/>
                    <a:pt x="215" y="97"/>
                    <a:pt x="215" y="97"/>
                  </a:cubicBezTo>
                  <a:cubicBezTo>
                    <a:pt x="214" y="97"/>
                    <a:pt x="214" y="97"/>
                    <a:pt x="214" y="97"/>
                  </a:cubicBezTo>
                  <a:cubicBezTo>
                    <a:pt x="214" y="97"/>
                    <a:pt x="214" y="97"/>
                    <a:pt x="214" y="97"/>
                  </a:cubicBezTo>
                  <a:cubicBezTo>
                    <a:pt x="214" y="97"/>
                    <a:pt x="214" y="97"/>
                    <a:pt x="214" y="97"/>
                  </a:cubicBezTo>
                  <a:cubicBezTo>
                    <a:pt x="214" y="97"/>
                    <a:pt x="214" y="97"/>
                    <a:pt x="214" y="97"/>
                  </a:cubicBezTo>
                  <a:cubicBezTo>
                    <a:pt x="215" y="96"/>
                    <a:pt x="215" y="96"/>
                    <a:pt x="215" y="96"/>
                  </a:cubicBezTo>
                  <a:cubicBezTo>
                    <a:pt x="215" y="96"/>
                    <a:pt x="215" y="96"/>
                    <a:pt x="215" y="96"/>
                  </a:cubicBezTo>
                  <a:cubicBezTo>
                    <a:pt x="215" y="96"/>
                    <a:pt x="215" y="96"/>
                    <a:pt x="215" y="96"/>
                  </a:cubicBezTo>
                  <a:cubicBezTo>
                    <a:pt x="215" y="96"/>
                    <a:pt x="215" y="96"/>
                    <a:pt x="215" y="96"/>
                  </a:cubicBezTo>
                  <a:cubicBezTo>
                    <a:pt x="215" y="96"/>
                    <a:pt x="215" y="96"/>
                    <a:pt x="215" y="96"/>
                  </a:cubicBezTo>
                  <a:cubicBezTo>
                    <a:pt x="215" y="96"/>
                    <a:pt x="215" y="96"/>
                    <a:pt x="215" y="96"/>
                  </a:cubicBezTo>
                  <a:cubicBezTo>
                    <a:pt x="214" y="96"/>
                    <a:pt x="214" y="96"/>
                    <a:pt x="214" y="96"/>
                  </a:cubicBezTo>
                  <a:cubicBezTo>
                    <a:pt x="214" y="96"/>
                    <a:pt x="214" y="96"/>
                    <a:pt x="214" y="96"/>
                  </a:cubicBezTo>
                  <a:cubicBezTo>
                    <a:pt x="214" y="96"/>
                    <a:pt x="214" y="96"/>
                    <a:pt x="214" y="96"/>
                  </a:cubicBezTo>
                  <a:cubicBezTo>
                    <a:pt x="214" y="96"/>
                    <a:pt x="214" y="96"/>
                    <a:pt x="214" y="96"/>
                  </a:cubicBezTo>
                  <a:cubicBezTo>
                    <a:pt x="213" y="96"/>
                    <a:pt x="213" y="96"/>
                    <a:pt x="213" y="96"/>
                  </a:cubicBezTo>
                  <a:cubicBezTo>
                    <a:pt x="213" y="96"/>
                    <a:pt x="213" y="96"/>
                    <a:pt x="213" y="96"/>
                  </a:cubicBezTo>
                  <a:cubicBezTo>
                    <a:pt x="212" y="95"/>
                    <a:pt x="212" y="95"/>
                    <a:pt x="212" y="95"/>
                  </a:cubicBezTo>
                  <a:cubicBezTo>
                    <a:pt x="212" y="96"/>
                    <a:pt x="212" y="96"/>
                    <a:pt x="212" y="96"/>
                  </a:cubicBezTo>
                  <a:cubicBezTo>
                    <a:pt x="212" y="95"/>
                    <a:pt x="212" y="95"/>
                    <a:pt x="212" y="95"/>
                  </a:cubicBezTo>
                  <a:cubicBezTo>
                    <a:pt x="211" y="95"/>
                    <a:pt x="211" y="95"/>
                    <a:pt x="211" y="95"/>
                  </a:cubicBezTo>
                  <a:cubicBezTo>
                    <a:pt x="210" y="95"/>
                    <a:pt x="210" y="95"/>
                    <a:pt x="210" y="95"/>
                  </a:cubicBezTo>
                  <a:cubicBezTo>
                    <a:pt x="210" y="95"/>
                    <a:pt x="210" y="95"/>
                    <a:pt x="210" y="95"/>
                  </a:cubicBezTo>
                  <a:cubicBezTo>
                    <a:pt x="209" y="95"/>
                    <a:pt x="209" y="95"/>
                    <a:pt x="209" y="95"/>
                  </a:cubicBezTo>
                  <a:cubicBezTo>
                    <a:pt x="209" y="95"/>
                    <a:pt x="209" y="95"/>
                    <a:pt x="209" y="95"/>
                  </a:cubicBezTo>
                  <a:cubicBezTo>
                    <a:pt x="209" y="94"/>
                    <a:pt x="209" y="94"/>
                    <a:pt x="209" y="94"/>
                  </a:cubicBezTo>
                  <a:cubicBezTo>
                    <a:pt x="208" y="94"/>
                    <a:pt x="208" y="94"/>
                    <a:pt x="208" y="94"/>
                  </a:cubicBezTo>
                  <a:cubicBezTo>
                    <a:pt x="208" y="93"/>
                    <a:pt x="208" y="93"/>
                    <a:pt x="208" y="93"/>
                  </a:cubicBezTo>
                  <a:cubicBezTo>
                    <a:pt x="208" y="93"/>
                    <a:pt x="208" y="93"/>
                    <a:pt x="208" y="93"/>
                  </a:cubicBezTo>
                  <a:cubicBezTo>
                    <a:pt x="207" y="93"/>
                    <a:pt x="207" y="93"/>
                    <a:pt x="207" y="93"/>
                  </a:cubicBezTo>
                  <a:cubicBezTo>
                    <a:pt x="207" y="93"/>
                    <a:pt x="207" y="93"/>
                    <a:pt x="207" y="93"/>
                  </a:cubicBezTo>
                  <a:cubicBezTo>
                    <a:pt x="206" y="93"/>
                    <a:pt x="206" y="93"/>
                    <a:pt x="206" y="93"/>
                  </a:cubicBezTo>
                  <a:cubicBezTo>
                    <a:pt x="206" y="93"/>
                    <a:pt x="206" y="93"/>
                    <a:pt x="206" y="93"/>
                  </a:cubicBezTo>
                  <a:cubicBezTo>
                    <a:pt x="206" y="93"/>
                    <a:pt x="206" y="93"/>
                    <a:pt x="206" y="93"/>
                  </a:cubicBezTo>
                  <a:cubicBezTo>
                    <a:pt x="205" y="92"/>
                    <a:pt x="205" y="92"/>
                    <a:pt x="205" y="92"/>
                  </a:cubicBezTo>
                  <a:cubicBezTo>
                    <a:pt x="205" y="92"/>
                    <a:pt x="205" y="92"/>
                    <a:pt x="205" y="92"/>
                  </a:cubicBezTo>
                  <a:cubicBezTo>
                    <a:pt x="205" y="92"/>
                    <a:pt x="205" y="92"/>
                    <a:pt x="205" y="92"/>
                  </a:cubicBezTo>
                  <a:cubicBezTo>
                    <a:pt x="205" y="92"/>
                    <a:pt x="205" y="92"/>
                    <a:pt x="205" y="92"/>
                  </a:cubicBezTo>
                  <a:cubicBezTo>
                    <a:pt x="204" y="92"/>
                    <a:pt x="204" y="92"/>
                    <a:pt x="204" y="92"/>
                  </a:cubicBezTo>
                  <a:cubicBezTo>
                    <a:pt x="204" y="92"/>
                    <a:pt x="204" y="92"/>
                    <a:pt x="204" y="92"/>
                  </a:cubicBezTo>
                  <a:cubicBezTo>
                    <a:pt x="204" y="91"/>
                    <a:pt x="204" y="91"/>
                    <a:pt x="204" y="91"/>
                  </a:cubicBezTo>
                  <a:cubicBezTo>
                    <a:pt x="204" y="91"/>
                    <a:pt x="204" y="91"/>
                    <a:pt x="204" y="91"/>
                  </a:cubicBezTo>
                  <a:cubicBezTo>
                    <a:pt x="204" y="91"/>
                    <a:pt x="204" y="91"/>
                    <a:pt x="204" y="91"/>
                  </a:cubicBezTo>
                  <a:cubicBezTo>
                    <a:pt x="203" y="91"/>
                    <a:pt x="203" y="91"/>
                    <a:pt x="203" y="91"/>
                  </a:cubicBezTo>
                  <a:cubicBezTo>
                    <a:pt x="203" y="91"/>
                    <a:pt x="203" y="91"/>
                    <a:pt x="203" y="91"/>
                  </a:cubicBezTo>
                  <a:cubicBezTo>
                    <a:pt x="203" y="91"/>
                    <a:pt x="203" y="91"/>
                    <a:pt x="203" y="91"/>
                  </a:cubicBezTo>
                  <a:cubicBezTo>
                    <a:pt x="202" y="91"/>
                    <a:pt x="202" y="91"/>
                    <a:pt x="202" y="91"/>
                  </a:cubicBezTo>
                  <a:cubicBezTo>
                    <a:pt x="202" y="91"/>
                    <a:pt x="202" y="91"/>
                    <a:pt x="202" y="91"/>
                  </a:cubicBezTo>
                  <a:cubicBezTo>
                    <a:pt x="202" y="91"/>
                    <a:pt x="202" y="91"/>
                    <a:pt x="202" y="91"/>
                  </a:cubicBezTo>
                  <a:cubicBezTo>
                    <a:pt x="201" y="91"/>
                    <a:pt x="201" y="91"/>
                    <a:pt x="201" y="91"/>
                  </a:cubicBezTo>
                  <a:cubicBezTo>
                    <a:pt x="201" y="91"/>
                    <a:pt x="201" y="91"/>
                    <a:pt x="201" y="91"/>
                  </a:cubicBezTo>
                  <a:cubicBezTo>
                    <a:pt x="201" y="91"/>
                    <a:pt x="201" y="91"/>
                    <a:pt x="201" y="91"/>
                  </a:cubicBezTo>
                  <a:cubicBezTo>
                    <a:pt x="201" y="92"/>
                    <a:pt x="201" y="92"/>
                    <a:pt x="201" y="92"/>
                  </a:cubicBezTo>
                  <a:cubicBezTo>
                    <a:pt x="201" y="92"/>
                    <a:pt x="201" y="92"/>
                    <a:pt x="201" y="92"/>
                  </a:cubicBezTo>
                  <a:cubicBezTo>
                    <a:pt x="200" y="92"/>
                    <a:pt x="200" y="92"/>
                    <a:pt x="200" y="92"/>
                  </a:cubicBezTo>
                  <a:cubicBezTo>
                    <a:pt x="200" y="92"/>
                    <a:pt x="200" y="92"/>
                    <a:pt x="200" y="92"/>
                  </a:cubicBezTo>
                  <a:cubicBezTo>
                    <a:pt x="200" y="92"/>
                    <a:pt x="200" y="92"/>
                    <a:pt x="200" y="92"/>
                  </a:cubicBezTo>
                  <a:cubicBezTo>
                    <a:pt x="199" y="92"/>
                    <a:pt x="199" y="92"/>
                    <a:pt x="199" y="92"/>
                  </a:cubicBezTo>
                  <a:cubicBezTo>
                    <a:pt x="199" y="92"/>
                    <a:pt x="199" y="92"/>
                    <a:pt x="199" y="92"/>
                  </a:cubicBezTo>
                  <a:cubicBezTo>
                    <a:pt x="199" y="93"/>
                    <a:pt x="199" y="93"/>
                    <a:pt x="199" y="93"/>
                  </a:cubicBezTo>
                  <a:cubicBezTo>
                    <a:pt x="199" y="92"/>
                    <a:pt x="199" y="92"/>
                    <a:pt x="199" y="92"/>
                  </a:cubicBezTo>
                  <a:cubicBezTo>
                    <a:pt x="198" y="92"/>
                    <a:pt x="198" y="92"/>
                    <a:pt x="198" y="92"/>
                  </a:cubicBezTo>
                  <a:cubicBezTo>
                    <a:pt x="198" y="93"/>
                    <a:pt x="198" y="93"/>
                    <a:pt x="198" y="93"/>
                  </a:cubicBezTo>
                  <a:cubicBezTo>
                    <a:pt x="198" y="92"/>
                    <a:pt x="198" y="92"/>
                    <a:pt x="198" y="92"/>
                  </a:cubicBezTo>
                  <a:cubicBezTo>
                    <a:pt x="198" y="92"/>
                    <a:pt x="198" y="92"/>
                    <a:pt x="198" y="92"/>
                  </a:cubicBezTo>
                  <a:cubicBezTo>
                    <a:pt x="198" y="91"/>
                    <a:pt x="198" y="91"/>
                    <a:pt x="198" y="91"/>
                  </a:cubicBezTo>
                  <a:cubicBezTo>
                    <a:pt x="199" y="91"/>
                    <a:pt x="199" y="91"/>
                    <a:pt x="199" y="91"/>
                  </a:cubicBezTo>
                  <a:cubicBezTo>
                    <a:pt x="199" y="91"/>
                    <a:pt x="199" y="91"/>
                    <a:pt x="199" y="91"/>
                  </a:cubicBezTo>
                  <a:cubicBezTo>
                    <a:pt x="199" y="91"/>
                    <a:pt x="199" y="91"/>
                    <a:pt x="199" y="91"/>
                  </a:cubicBezTo>
                  <a:cubicBezTo>
                    <a:pt x="199" y="91"/>
                    <a:pt x="199" y="91"/>
                    <a:pt x="199" y="91"/>
                  </a:cubicBezTo>
                  <a:cubicBezTo>
                    <a:pt x="198" y="91"/>
                    <a:pt x="198" y="91"/>
                    <a:pt x="198" y="91"/>
                  </a:cubicBezTo>
                  <a:cubicBezTo>
                    <a:pt x="198" y="91"/>
                    <a:pt x="198" y="91"/>
                    <a:pt x="198" y="91"/>
                  </a:cubicBezTo>
                  <a:cubicBezTo>
                    <a:pt x="198" y="91"/>
                    <a:pt x="198" y="91"/>
                    <a:pt x="198" y="91"/>
                  </a:cubicBezTo>
                  <a:cubicBezTo>
                    <a:pt x="198" y="91"/>
                    <a:pt x="198" y="91"/>
                    <a:pt x="198" y="91"/>
                  </a:cubicBezTo>
                  <a:cubicBezTo>
                    <a:pt x="198" y="91"/>
                    <a:pt x="198" y="91"/>
                    <a:pt x="198" y="91"/>
                  </a:cubicBezTo>
                  <a:cubicBezTo>
                    <a:pt x="198" y="91"/>
                    <a:pt x="197" y="92"/>
                    <a:pt x="197" y="92"/>
                  </a:cubicBezTo>
                  <a:cubicBezTo>
                    <a:pt x="196" y="92"/>
                    <a:pt x="196" y="92"/>
                    <a:pt x="196" y="92"/>
                  </a:cubicBezTo>
                  <a:cubicBezTo>
                    <a:pt x="197" y="91"/>
                    <a:pt x="197" y="91"/>
                    <a:pt x="197" y="91"/>
                  </a:cubicBezTo>
                  <a:cubicBezTo>
                    <a:pt x="196" y="91"/>
                    <a:pt x="196" y="91"/>
                    <a:pt x="196" y="91"/>
                  </a:cubicBezTo>
                  <a:cubicBezTo>
                    <a:pt x="196" y="91"/>
                    <a:pt x="196" y="91"/>
                    <a:pt x="196" y="91"/>
                  </a:cubicBezTo>
                  <a:cubicBezTo>
                    <a:pt x="196" y="91"/>
                    <a:pt x="196" y="91"/>
                    <a:pt x="196" y="91"/>
                  </a:cubicBezTo>
                  <a:cubicBezTo>
                    <a:pt x="196" y="91"/>
                    <a:pt x="196" y="91"/>
                    <a:pt x="196" y="91"/>
                  </a:cubicBezTo>
                  <a:cubicBezTo>
                    <a:pt x="196" y="91"/>
                    <a:pt x="196" y="91"/>
                    <a:pt x="196" y="91"/>
                  </a:cubicBezTo>
                  <a:cubicBezTo>
                    <a:pt x="195" y="91"/>
                    <a:pt x="195" y="91"/>
                    <a:pt x="195" y="92"/>
                  </a:cubicBezTo>
                  <a:cubicBezTo>
                    <a:pt x="195" y="91"/>
                    <a:pt x="195" y="91"/>
                    <a:pt x="195" y="91"/>
                  </a:cubicBezTo>
                  <a:cubicBezTo>
                    <a:pt x="195" y="91"/>
                    <a:pt x="195" y="91"/>
                    <a:pt x="195" y="91"/>
                  </a:cubicBezTo>
                  <a:cubicBezTo>
                    <a:pt x="194" y="91"/>
                    <a:pt x="194" y="91"/>
                    <a:pt x="194" y="91"/>
                  </a:cubicBezTo>
                  <a:cubicBezTo>
                    <a:pt x="194" y="91"/>
                    <a:pt x="194" y="91"/>
                    <a:pt x="194" y="91"/>
                  </a:cubicBezTo>
                  <a:cubicBezTo>
                    <a:pt x="194" y="91"/>
                    <a:pt x="194" y="91"/>
                    <a:pt x="194" y="91"/>
                  </a:cubicBezTo>
                  <a:cubicBezTo>
                    <a:pt x="194" y="91"/>
                    <a:pt x="194" y="91"/>
                    <a:pt x="194" y="91"/>
                  </a:cubicBezTo>
                  <a:cubicBezTo>
                    <a:pt x="194" y="91"/>
                    <a:pt x="194" y="91"/>
                    <a:pt x="194" y="91"/>
                  </a:cubicBezTo>
                  <a:cubicBezTo>
                    <a:pt x="193" y="91"/>
                    <a:pt x="193" y="91"/>
                    <a:pt x="193" y="91"/>
                  </a:cubicBezTo>
                  <a:cubicBezTo>
                    <a:pt x="193" y="91"/>
                    <a:pt x="193" y="91"/>
                    <a:pt x="193" y="91"/>
                  </a:cubicBezTo>
                  <a:cubicBezTo>
                    <a:pt x="193" y="92"/>
                    <a:pt x="193" y="92"/>
                    <a:pt x="193" y="92"/>
                  </a:cubicBezTo>
                  <a:cubicBezTo>
                    <a:pt x="193" y="91"/>
                    <a:pt x="193" y="91"/>
                    <a:pt x="193" y="91"/>
                  </a:cubicBezTo>
                  <a:cubicBezTo>
                    <a:pt x="193" y="91"/>
                    <a:pt x="193" y="91"/>
                    <a:pt x="193" y="91"/>
                  </a:cubicBezTo>
                  <a:cubicBezTo>
                    <a:pt x="193" y="91"/>
                    <a:pt x="193" y="91"/>
                    <a:pt x="193" y="91"/>
                  </a:cubicBezTo>
                  <a:cubicBezTo>
                    <a:pt x="193" y="91"/>
                    <a:pt x="193" y="91"/>
                    <a:pt x="193" y="91"/>
                  </a:cubicBezTo>
                  <a:cubicBezTo>
                    <a:pt x="193" y="92"/>
                    <a:pt x="193" y="92"/>
                    <a:pt x="193" y="92"/>
                  </a:cubicBezTo>
                  <a:cubicBezTo>
                    <a:pt x="192" y="91"/>
                    <a:pt x="192" y="91"/>
                    <a:pt x="192" y="91"/>
                  </a:cubicBezTo>
                  <a:cubicBezTo>
                    <a:pt x="192" y="91"/>
                    <a:pt x="192" y="91"/>
                    <a:pt x="192" y="91"/>
                  </a:cubicBezTo>
                  <a:cubicBezTo>
                    <a:pt x="192" y="91"/>
                    <a:pt x="192" y="91"/>
                    <a:pt x="192" y="91"/>
                  </a:cubicBezTo>
                  <a:cubicBezTo>
                    <a:pt x="192" y="91"/>
                    <a:pt x="192" y="91"/>
                    <a:pt x="192" y="91"/>
                  </a:cubicBezTo>
                  <a:cubicBezTo>
                    <a:pt x="192" y="91"/>
                    <a:pt x="192" y="91"/>
                    <a:pt x="192" y="91"/>
                  </a:cubicBezTo>
                  <a:cubicBezTo>
                    <a:pt x="191" y="91"/>
                    <a:pt x="191" y="91"/>
                    <a:pt x="191" y="91"/>
                  </a:cubicBezTo>
                  <a:cubicBezTo>
                    <a:pt x="192" y="91"/>
                    <a:pt x="192" y="91"/>
                    <a:pt x="192" y="91"/>
                  </a:cubicBezTo>
                  <a:cubicBezTo>
                    <a:pt x="191" y="91"/>
                    <a:pt x="191" y="91"/>
                    <a:pt x="191" y="91"/>
                  </a:cubicBezTo>
                  <a:cubicBezTo>
                    <a:pt x="191" y="91"/>
                    <a:pt x="191" y="91"/>
                    <a:pt x="191" y="91"/>
                  </a:cubicBezTo>
                  <a:cubicBezTo>
                    <a:pt x="191" y="91"/>
                    <a:pt x="191" y="91"/>
                    <a:pt x="191" y="91"/>
                  </a:cubicBezTo>
                  <a:cubicBezTo>
                    <a:pt x="190" y="90"/>
                    <a:pt x="190" y="90"/>
                    <a:pt x="190" y="90"/>
                  </a:cubicBezTo>
                  <a:cubicBezTo>
                    <a:pt x="191" y="89"/>
                    <a:pt x="191" y="89"/>
                    <a:pt x="191" y="89"/>
                  </a:cubicBezTo>
                  <a:cubicBezTo>
                    <a:pt x="191" y="89"/>
                    <a:pt x="191" y="89"/>
                    <a:pt x="191" y="89"/>
                  </a:cubicBezTo>
                  <a:cubicBezTo>
                    <a:pt x="191" y="88"/>
                    <a:pt x="191" y="88"/>
                    <a:pt x="191" y="88"/>
                  </a:cubicBezTo>
                  <a:cubicBezTo>
                    <a:pt x="191" y="88"/>
                    <a:pt x="191" y="88"/>
                    <a:pt x="192" y="88"/>
                  </a:cubicBezTo>
                  <a:cubicBezTo>
                    <a:pt x="192" y="87"/>
                    <a:pt x="192" y="87"/>
                    <a:pt x="192" y="87"/>
                  </a:cubicBezTo>
                  <a:cubicBezTo>
                    <a:pt x="191" y="88"/>
                    <a:pt x="191" y="88"/>
                    <a:pt x="191" y="88"/>
                  </a:cubicBezTo>
                  <a:cubicBezTo>
                    <a:pt x="190" y="88"/>
                    <a:pt x="190" y="88"/>
                    <a:pt x="190" y="88"/>
                  </a:cubicBezTo>
                  <a:cubicBezTo>
                    <a:pt x="191" y="87"/>
                    <a:pt x="190" y="87"/>
                    <a:pt x="190" y="87"/>
                  </a:cubicBezTo>
                  <a:cubicBezTo>
                    <a:pt x="190" y="87"/>
                    <a:pt x="190" y="87"/>
                    <a:pt x="190" y="87"/>
                  </a:cubicBezTo>
                  <a:cubicBezTo>
                    <a:pt x="190" y="86"/>
                    <a:pt x="190" y="86"/>
                    <a:pt x="190" y="86"/>
                  </a:cubicBezTo>
                  <a:cubicBezTo>
                    <a:pt x="190" y="86"/>
                    <a:pt x="190" y="86"/>
                    <a:pt x="190" y="86"/>
                  </a:cubicBezTo>
                  <a:cubicBezTo>
                    <a:pt x="190" y="86"/>
                    <a:pt x="190" y="86"/>
                    <a:pt x="190" y="86"/>
                  </a:cubicBezTo>
                  <a:cubicBezTo>
                    <a:pt x="189" y="86"/>
                    <a:pt x="189" y="86"/>
                    <a:pt x="189" y="86"/>
                  </a:cubicBezTo>
                  <a:cubicBezTo>
                    <a:pt x="190" y="87"/>
                    <a:pt x="189" y="87"/>
                    <a:pt x="189" y="87"/>
                  </a:cubicBezTo>
                  <a:cubicBezTo>
                    <a:pt x="189" y="87"/>
                    <a:pt x="189" y="87"/>
                    <a:pt x="189" y="87"/>
                  </a:cubicBezTo>
                  <a:cubicBezTo>
                    <a:pt x="189" y="87"/>
                    <a:pt x="189" y="87"/>
                    <a:pt x="189" y="87"/>
                  </a:cubicBezTo>
                  <a:cubicBezTo>
                    <a:pt x="188" y="87"/>
                    <a:pt x="188" y="87"/>
                    <a:pt x="188" y="87"/>
                  </a:cubicBezTo>
                  <a:cubicBezTo>
                    <a:pt x="188" y="87"/>
                    <a:pt x="188" y="87"/>
                    <a:pt x="188" y="87"/>
                  </a:cubicBezTo>
                  <a:cubicBezTo>
                    <a:pt x="188" y="87"/>
                    <a:pt x="188" y="88"/>
                    <a:pt x="187" y="88"/>
                  </a:cubicBezTo>
                  <a:cubicBezTo>
                    <a:pt x="187" y="87"/>
                    <a:pt x="187" y="87"/>
                    <a:pt x="187" y="87"/>
                  </a:cubicBezTo>
                  <a:cubicBezTo>
                    <a:pt x="187" y="88"/>
                    <a:pt x="187" y="88"/>
                    <a:pt x="187" y="88"/>
                  </a:cubicBezTo>
                  <a:cubicBezTo>
                    <a:pt x="187" y="87"/>
                    <a:pt x="187" y="87"/>
                    <a:pt x="187" y="87"/>
                  </a:cubicBezTo>
                  <a:cubicBezTo>
                    <a:pt x="187" y="87"/>
                    <a:pt x="187" y="87"/>
                    <a:pt x="187" y="87"/>
                  </a:cubicBezTo>
                  <a:cubicBezTo>
                    <a:pt x="187" y="87"/>
                    <a:pt x="187" y="87"/>
                    <a:pt x="187" y="87"/>
                  </a:cubicBezTo>
                  <a:cubicBezTo>
                    <a:pt x="186" y="88"/>
                    <a:pt x="186" y="88"/>
                    <a:pt x="186" y="88"/>
                  </a:cubicBezTo>
                  <a:cubicBezTo>
                    <a:pt x="185" y="88"/>
                    <a:pt x="185" y="88"/>
                    <a:pt x="185" y="88"/>
                  </a:cubicBezTo>
                  <a:cubicBezTo>
                    <a:pt x="186" y="88"/>
                    <a:pt x="186" y="88"/>
                    <a:pt x="186" y="88"/>
                  </a:cubicBezTo>
                  <a:cubicBezTo>
                    <a:pt x="185" y="88"/>
                    <a:pt x="185" y="88"/>
                    <a:pt x="185" y="88"/>
                  </a:cubicBezTo>
                  <a:cubicBezTo>
                    <a:pt x="185" y="88"/>
                    <a:pt x="185" y="88"/>
                    <a:pt x="185" y="88"/>
                  </a:cubicBezTo>
                  <a:cubicBezTo>
                    <a:pt x="185" y="87"/>
                    <a:pt x="185" y="87"/>
                    <a:pt x="185" y="87"/>
                  </a:cubicBezTo>
                  <a:cubicBezTo>
                    <a:pt x="185" y="87"/>
                    <a:pt x="185" y="87"/>
                    <a:pt x="185" y="87"/>
                  </a:cubicBezTo>
                  <a:cubicBezTo>
                    <a:pt x="184" y="87"/>
                    <a:pt x="184" y="87"/>
                    <a:pt x="184" y="87"/>
                  </a:cubicBezTo>
                  <a:cubicBezTo>
                    <a:pt x="185" y="87"/>
                    <a:pt x="185" y="87"/>
                    <a:pt x="185" y="87"/>
                  </a:cubicBezTo>
                  <a:cubicBezTo>
                    <a:pt x="184" y="87"/>
                    <a:pt x="184" y="87"/>
                    <a:pt x="184" y="87"/>
                  </a:cubicBezTo>
                  <a:cubicBezTo>
                    <a:pt x="184" y="87"/>
                    <a:pt x="184" y="86"/>
                    <a:pt x="184" y="86"/>
                  </a:cubicBezTo>
                  <a:cubicBezTo>
                    <a:pt x="184" y="86"/>
                    <a:pt x="184" y="86"/>
                    <a:pt x="184" y="86"/>
                  </a:cubicBezTo>
                  <a:cubicBezTo>
                    <a:pt x="184" y="85"/>
                    <a:pt x="184" y="85"/>
                    <a:pt x="184" y="85"/>
                  </a:cubicBezTo>
                  <a:cubicBezTo>
                    <a:pt x="183" y="85"/>
                    <a:pt x="183" y="85"/>
                    <a:pt x="183" y="85"/>
                  </a:cubicBezTo>
                  <a:cubicBezTo>
                    <a:pt x="183" y="85"/>
                    <a:pt x="183" y="85"/>
                    <a:pt x="183" y="85"/>
                  </a:cubicBezTo>
                  <a:cubicBezTo>
                    <a:pt x="182" y="86"/>
                    <a:pt x="182" y="86"/>
                    <a:pt x="182" y="86"/>
                  </a:cubicBezTo>
                  <a:cubicBezTo>
                    <a:pt x="183" y="87"/>
                    <a:pt x="183" y="87"/>
                    <a:pt x="183" y="88"/>
                  </a:cubicBezTo>
                  <a:cubicBezTo>
                    <a:pt x="182" y="87"/>
                    <a:pt x="182" y="87"/>
                    <a:pt x="182" y="87"/>
                  </a:cubicBezTo>
                  <a:cubicBezTo>
                    <a:pt x="182" y="87"/>
                    <a:pt x="182" y="87"/>
                    <a:pt x="182" y="87"/>
                  </a:cubicBezTo>
                  <a:cubicBezTo>
                    <a:pt x="182" y="87"/>
                    <a:pt x="182" y="87"/>
                    <a:pt x="182" y="87"/>
                  </a:cubicBezTo>
                  <a:cubicBezTo>
                    <a:pt x="182" y="87"/>
                    <a:pt x="182" y="87"/>
                    <a:pt x="182" y="87"/>
                  </a:cubicBezTo>
                  <a:cubicBezTo>
                    <a:pt x="182" y="87"/>
                    <a:pt x="182" y="87"/>
                    <a:pt x="182" y="87"/>
                  </a:cubicBezTo>
                  <a:cubicBezTo>
                    <a:pt x="182" y="87"/>
                    <a:pt x="182" y="87"/>
                    <a:pt x="182" y="87"/>
                  </a:cubicBezTo>
                  <a:cubicBezTo>
                    <a:pt x="182" y="86"/>
                    <a:pt x="182" y="86"/>
                    <a:pt x="182" y="86"/>
                  </a:cubicBezTo>
                  <a:cubicBezTo>
                    <a:pt x="182" y="86"/>
                    <a:pt x="182" y="86"/>
                    <a:pt x="182" y="86"/>
                  </a:cubicBezTo>
                  <a:cubicBezTo>
                    <a:pt x="182" y="86"/>
                    <a:pt x="182" y="86"/>
                    <a:pt x="182" y="86"/>
                  </a:cubicBezTo>
                  <a:cubicBezTo>
                    <a:pt x="182" y="86"/>
                    <a:pt x="182" y="86"/>
                    <a:pt x="182" y="86"/>
                  </a:cubicBezTo>
                  <a:cubicBezTo>
                    <a:pt x="182" y="86"/>
                    <a:pt x="182" y="86"/>
                    <a:pt x="182" y="86"/>
                  </a:cubicBezTo>
                  <a:cubicBezTo>
                    <a:pt x="181" y="85"/>
                    <a:pt x="181" y="85"/>
                    <a:pt x="181" y="85"/>
                  </a:cubicBezTo>
                  <a:cubicBezTo>
                    <a:pt x="182" y="85"/>
                    <a:pt x="182" y="85"/>
                    <a:pt x="182" y="85"/>
                  </a:cubicBezTo>
                  <a:cubicBezTo>
                    <a:pt x="182" y="85"/>
                    <a:pt x="182" y="85"/>
                    <a:pt x="182" y="85"/>
                  </a:cubicBezTo>
                  <a:cubicBezTo>
                    <a:pt x="182" y="85"/>
                    <a:pt x="182" y="85"/>
                    <a:pt x="182" y="85"/>
                  </a:cubicBezTo>
                  <a:cubicBezTo>
                    <a:pt x="181" y="84"/>
                    <a:pt x="181" y="84"/>
                    <a:pt x="181" y="84"/>
                  </a:cubicBezTo>
                  <a:cubicBezTo>
                    <a:pt x="181" y="84"/>
                    <a:pt x="181" y="84"/>
                    <a:pt x="181" y="84"/>
                  </a:cubicBezTo>
                  <a:cubicBezTo>
                    <a:pt x="181" y="83"/>
                    <a:pt x="181" y="83"/>
                    <a:pt x="181" y="83"/>
                  </a:cubicBezTo>
                  <a:cubicBezTo>
                    <a:pt x="181" y="83"/>
                    <a:pt x="181" y="83"/>
                    <a:pt x="181" y="83"/>
                  </a:cubicBezTo>
                  <a:cubicBezTo>
                    <a:pt x="181" y="83"/>
                    <a:pt x="180" y="83"/>
                    <a:pt x="180" y="83"/>
                  </a:cubicBezTo>
                  <a:cubicBezTo>
                    <a:pt x="180" y="82"/>
                    <a:pt x="180" y="82"/>
                    <a:pt x="180" y="82"/>
                  </a:cubicBezTo>
                  <a:cubicBezTo>
                    <a:pt x="180" y="81"/>
                    <a:pt x="180" y="81"/>
                    <a:pt x="180" y="81"/>
                  </a:cubicBezTo>
                  <a:cubicBezTo>
                    <a:pt x="180" y="82"/>
                    <a:pt x="180" y="82"/>
                    <a:pt x="180" y="82"/>
                  </a:cubicBezTo>
                  <a:cubicBezTo>
                    <a:pt x="179" y="81"/>
                    <a:pt x="179" y="81"/>
                    <a:pt x="179" y="81"/>
                  </a:cubicBezTo>
                  <a:cubicBezTo>
                    <a:pt x="179" y="81"/>
                    <a:pt x="179" y="81"/>
                    <a:pt x="179" y="81"/>
                  </a:cubicBezTo>
                  <a:cubicBezTo>
                    <a:pt x="179" y="81"/>
                    <a:pt x="179" y="81"/>
                    <a:pt x="179" y="81"/>
                  </a:cubicBezTo>
                  <a:cubicBezTo>
                    <a:pt x="179" y="81"/>
                    <a:pt x="179" y="81"/>
                    <a:pt x="179" y="81"/>
                  </a:cubicBezTo>
                  <a:cubicBezTo>
                    <a:pt x="179" y="81"/>
                    <a:pt x="179" y="81"/>
                    <a:pt x="179" y="81"/>
                  </a:cubicBezTo>
                  <a:cubicBezTo>
                    <a:pt x="179" y="80"/>
                    <a:pt x="179" y="80"/>
                    <a:pt x="179" y="80"/>
                  </a:cubicBezTo>
                  <a:cubicBezTo>
                    <a:pt x="180" y="80"/>
                    <a:pt x="180" y="80"/>
                    <a:pt x="180" y="80"/>
                  </a:cubicBezTo>
                  <a:cubicBezTo>
                    <a:pt x="180" y="80"/>
                    <a:pt x="180" y="80"/>
                    <a:pt x="180" y="80"/>
                  </a:cubicBezTo>
                  <a:cubicBezTo>
                    <a:pt x="180" y="81"/>
                    <a:pt x="180" y="81"/>
                    <a:pt x="180" y="81"/>
                  </a:cubicBezTo>
                  <a:cubicBezTo>
                    <a:pt x="181" y="81"/>
                    <a:pt x="181" y="81"/>
                    <a:pt x="181" y="81"/>
                  </a:cubicBezTo>
                  <a:cubicBezTo>
                    <a:pt x="180" y="80"/>
                    <a:pt x="181" y="80"/>
                    <a:pt x="181" y="80"/>
                  </a:cubicBezTo>
                  <a:cubicBezTo>
                    <a:pt x="181" y="80"/>
                    <a:pt x="181" y="80"/>
                    <a:pt x="181" y="81"/>
                  </a:cubicBezTo>
                  <a:cubicBezTo>
                    <a:pt x="182" y="80"/>
                    <a:pt x="182" y="80"/>
                    <a:pt x="182" y="80"/>
                  </a:cubicBezTo>
                  <a:cubicBezTo>
                    <a:pt x="182" y="80"/>
                    <a:pt x="182" y="80"/>
                    <a:pt x="182" y="80"/>
                  </a:cubicBezTo>
                  <a:cubicBezTo>
                    <a:pt x="183" y="80"/>
                    <a:pt x="183" y="80"/>
                    <a:pt x="183" y="80"/>
                  </a:cubicBezTo>
                  <a:cubicBezTo>
                    <a:pt x="183" y="80"/>
                    <a:pt x="183" y="80"/>
                    <a:pt x="183" y="80"/>
                  </a:cubicBezTo>
                  <a:cubicBezTo>
                    <a:pt x="183" y="80"/>
                    <a:pt x="184" y="80"/>
                    <a:pt x="184" y="79"/>
                  </a:cubicBezTo>
                  <a:cubicBezTo>
                    <a:pt x="184" y="79"/>
                    <a:pt x="184" y="79"/>
                    <a:pt x="184" y="79"/>
                  </a:cubicBezTo>
                  <a:cubicBezTo>
                    <a:pt x="184" y="79"/>
                    <a:pt x="184" y="79"/>
                    <a:pt x="184" y="79"/>
                  </a:cubicBezTo>
                  <a:cubicBezTo>
                    <a:pt x="184" y="78"/>
                    <a:pt x="184" y="78"/>
                    <a:pt x="184" y="78"/>
                  </a:cubicBezTo>
                  <a:cubicBezTo>
                    <a:pt x="184" y="78"/>
                    <a:pt x="184" y="78"/>
                    <a:pt x="184" y="78"/>
                  </a:cubicBezTo>
                  <a:cubicBezTo>
                    <a:pt x="184" y="78"/>
                    <a:pt x="184" y="78"/>
                    <a:pt x="184" y="78"/>
                  </a:cubicBezTo>
                  <a:cubicBezTo>
                    <a:pt x="184" y="78"/>
                    <a:pt x="184" y="78"/>
                    <a:pt x="184" y="78"/>
                  </a:cubicBezTo>
                  <a:cubicBezTo>
                    <a:pt x="184" y="77"/>
                    <a:pt x="184" y="77"/>
                    <a:pt x="184" y="77"/>
                  </a:cubicBezTo>
                  <a:cubicBezTo>
                    <a:pt x="184" y="77"/>
                    <a:pt x="184" y="77"/>
                    <a:pt x="184" y="77"/>
                  </a:cubicBezTo>
                  <a:cubicBezTo>
                    <a:pt x="184" y="77"/>
                    <a:pt x="184" y="77"/>
                    <a:pt x="184" y="77"/>
                  </a:cubicBezTo>
                  <a:cubicBezTo>
                    <a:pt x="184" y="76"/>
                    <a:pt x="184" y="76"/>
                    <a:pt x="184" y="76"/>
                  </a:cubicBezTo>
                  <a:cubicBezTo>
                    <a:pt x="184" y="76"/>
                    <a:pt x="184" y="76"/>
                    <a:pt x="184" y="76"/>
                  </a:cubicBezTo>
                  <a:cubicBezTo>
                    <a:pt x="183" y="75"/>
                    <a:pt x="183" y="75"/>
                    <a:pt x="183" y="75"/>
                  </a:cubicBezTo>
                  <a:cubicBezTo>
                    <a:pt x="184" y="75"/>
                    <a:pt x="184" y="75"/>
                    <a:pt x="184" y="75"/>
                  </a:cubicBezTo>
                  <a:cubicBezTo>
                    <a:pt x="183" y="75"/>
                    <a:pt x="183" y="75"/>
                    <a:pt x="183" y="75"/>
                  </a:cubicBezTo>
                  <a:cubicBezTo>
                    <a:pt x="184" y="75"/>
                    <a:pt x="184" y="75"/>
                    <a:pt x="184" y="75"/>
                  </a:cubicBezTo>
                  <a:cubicBezTo>
                    <a:pt x="184" y="74"/>
                    <a:pt x="184" y="74"/>
                    <a:pt x="184" y="74"/>
                  </a:cubicBezTo>
                  <a:cubicBezTo>
                    <a:pt x="184" y="74"/>
                    <a:pt x="184" y="73"/>
                    <a:pt x="183" y="73"/>
                  </a:cubicBezTo>
                  <a:cubicBezTo>
                    <a:pt x="184" y="72"/>
                    <a:pt x="184" y="72"/>
                    <a:pt x="184" y="72"/>
                  </a:cubicBezTo>
                  <a:cubicBezTo>
                    <a:pt x="184" y="72"/>
                    <a:pt x="184" y="72"/>
                    <a:pt x="184" y="72"/>
                  </a:cubicBezTo>
                  <a:cubicBezTo>
                    <a:pt x="184" y="72"/>
                    <a:pt x="184" y="72"/>
                    <a:pt x="184" y="72"/>
                  </a:cubicBezTo>
                  <a:cubicBezTo>
                    <a:pt x="184" y="72"/>
                    <a:pt x="184" y="72"/>
                    <a:pt x="184" y="72"/>
                  </a:cubicBezTo>
                  <a:cubicBezTo>
                    <a:pt x="184" y="71"/>
                    <a:pt x="184" y="71"/>
                    <a:pt x="184" y="71"/>
                  </a:cubicBezTo>
                  <a:cubicBezTo>
                    <a:pt x="184" y="71"/>
                    <a:pt x="183" y="70"/>
                    <a:pt x="183" y="70"/>
                  </a:cubicBezTo>
                  <a:cubicBezTo>
                    <a:pt x="182" y="70"/>
                    <a:pt x="182" y="71"/>
                    <a:pt x="182" y="71"/>
                  </a:cubicBezTo>
                  <a:cubicBezTo>
                    <a:pt x="181" y="71"/>
                    <a:pt x="181" y="71"/>
                    <a:pt x="181" y="71"/>
                  </a:cubicBezTo>
                  <a:cubicBezTo>
                    <a:pt x="181" y="71"/>
                    <a:pt x="181" y="71"/>
                    <a:pt x="181" y="71"/>
                  </a:cubicBezTo>
                  <a:cubicBezTo>
                    <a:pt x="181" y="71"/>
                    <a:pt x="181" y="71"/>
                    <a:pt x="181" y="71"/>
                  </a:cubicBezTo>
                  <a:cubicBezTo>
                    <a:pt x="181" y="71"/>
                    <a:pt x="181" y="71"/>
                    <a:pt x="181" y="71"/>
                  </a:cubicBezTo>
                  <a:cubicBezTo>
                    <a:pt x="180" y="71"/>
                    <a:pt x="180" y="71"/>
                    <a:pt x="180" y="71"/>
                  </a:cubicBezTo>
                  <a:cubicBezTo>
                    <a:pt x="180" y="71"/>
                    <a:pt x="180" y="71"/>
                    <a:pt x="180" y="71"/>
                  </a:cubicBezTo>
                  <a:cubicBezTo>
                    <a:pt x="180" y="71"/>
                    <a:pt x="180" y="71"/>
                    <a:pt x="180" y="71"/>
                  </a:cubicBezTo>
                  <a:cubicBezTo>
                    <a:pt x="180" y="71"/>
                    <a:pt x="180" y="71"/>
                    <a:pt x="180" y="71"/>
                  </a:cubicBezTo>
                  <a:cubicBezTo>
                    <a:pt x="180" y="71"/>
                    <a:pt x="180" y="71"/>
                    <a:pt x="180" y="71"/>
                  </a:cubicBezTo>
                  <a:cubicBezTo>
                    <a:pt x="179" y="72"/>
                    <a:pt x="179" y="72"/>
                    <a:pt x="179" y="72"/>
                  </a:cubicBezTo>
                  <a:cubicBezTo>
                    <a:pt x="179" y="72"/>
                    <a:pt x="179" y="72"/>
                    <a:pt x="179" y="72"/>
                  </a:cubicBezTo>
                  <a:cubicBezTo>
                    <a:pt x="179" y="72"/>
                    <a:pt x="179" y="72"/>
                    <a:pt x="179" y="72"/>
                  </a:cubicBezTo>
                  <a:cubicBezTo>
                    <a:pt x="179" y="72"/>
                    <a:pt x="179" y="72"/>
                    <a:pt x="179" y="72"/>
                  </a:cubicBezTo>
                  <a:cubicBezTo>
                    <a:pt x="178" y="72"/>
                    <a:pt x="178" y="72"/>
                    <a:pt x="178" y="72"/>
                  </a:cubicBezTo>
                  <a:cubicBezTo>
                    <a:pt x="179" y="72"/>
                    <a:pt x="179" y="72"/>
                    <a:pt x="179" y="72"/>
                  </a:cubicBezTo>
                  <a:cubicBezTo>
                    <a:pt x="178" y="72"/>
                    <a:pt x="178" y="72"/>
                    <a:pt x="178" y="72"/>
                  </a:cubicBezTo>
                  <a:cubicBezTo>
                    <a:pt x="178" y="72"/>
                    <a:pt x="178" y="72"/>
                    <a:pt x="178" y="72"/>
                  </a:cubicBezTo>
                  <a:cubicBezTo>
                    <a:pt x="178" y="73"/>
                    <a:pt x="177" y="73"/>
                    <a:pt x="177" y="74"/>
                  </a:cubicBezTo>
                  <a:cubicBezTo>
                    <a:pt x="177" y="74"/>
                    <a:pt x="177" y="74"/>
                    <a:pt x="177" y="74"/>
                  </a:cubicBezTo>
                  <a:cubicBezTo>
                    <a:pt x="177" y="74"/>
                    <a:pt x="177" y="74"/>
                    <a:pt x="177" y="74"/>
                  </a:cubicBezTo>
                  <a:cubicBezTo>
                    <a:pt x="176" y="74"/>
                    <a:pt x="176" y="74"/>
                    <a:pt x="176" y="74"/>
                  </a:cubicBezTo>
                  <a:cubicBezTo>
                    <a:pt x="176" y="74"/>
                    <a:pt x="176" y="74"/>
                    <a:pt x="176" y="74"/>
                  </a:cubicBezTo>
                  <a:cubicBezTo>
                    <a:pt x="176" y="74"/>
                    <a:pt x="176" y="74"/>
                    <a:pt x="176" y="74"/>
                  </a:cubicBezTo>
                  <a:cubicBezTo>
                    <a:pt x="176" y="74"/>
                    <a:pt x="176" y="74"/>
                    <a:pt x="176" y="74"/>
                  </a:cubicBezTo>
                  <a:cubicBezTo>
                    <a:pt x="176" y="74"/>
                    <a:pt x="176" y="74"/>
                    <a:pt x="176" y="74"/>
                  </a:cubicBezTo>
                  <a:cubicBezTo>
                    <a:pt x="175" y="75"/>
                    <a:pt x="175" y="75"/>
                    <a:pt x="175" y="75"/>
                  </a:cubicBezTo>
                  <a:cubicBezTo>
                    <a:pt x="175" y="75"/>
                    <a:pt x="175" y="75"/>
                    <a:pt x="175" y="75"/>
                  </a:cubicBezTo>
                  <a:cubicBezTo>
                    <a:pt x="175" y="75"/>
                    <a:pt x="175" y="75"/>
                    <a:pt x="175" y="75"/>
                  </a:cubicBezTo>
                  <a:cubicBezTo>
                    <a:pt x="174" y="75"/>
                    <a:pt x="174" y="75"/>
                    <a:pt x="174" y="75"/>
                  </a:cubicBezTo>
                  <a:cubicBezTo>
                    <a:pt x="174" y="75"/>
                    <a:pt x="174" y="75"/>
                    <a:pt x="174" y="75"/>
                  </a:cubicBezTo>
                  <a:cubicBezTo>
                    <a:pt x="173" y="76"/>
                    <a:pt x="173" y="76"/>
                    <a:pt x="173" y="76"/>
                  </a:cubicBezTo>
                  <a:lnTo>
                    <a:pt x="172" y="76"/>
                  </a:lnTo>
                  <a:close/>
                  <a:moveTo>
                    <a:pt x="208" y="61"/>
                  </a:moveTo>
                  <a:cubicBezTo>
                    <a:pt x="208" y="61"/>
                    <a:pt x="208" y="61"/>
                    <a:pt x="208" y="61"/>
                  </a:cubicBezTo>
                  <a:cubicBezTo>
                    <a:pt x="208" y="61"/>
                    <a:pt x="208" y="61"/>
                    <a:pt x="208" y="61"/>
                  </a:cubicBezTo>
                  <a:cubicBezTo>
                    <a:pt x="208" y="61"/>
                    <a:pt x="208" y="61"/>
                    <a:pt x="208" y="61"/>
                  </a:cubicBezTo>
                  <a:close/>
                  <a:moveTo>
                    <a:pt x="207" y="61"/>
                  </a:moveTo>
                  <a:cubicBezTo>
                    <a:pt x="207" y="61"/>
                    <a:pt x="207" y="61"/>
                    <a:pt x="207" y="61"/>
                  </a:cubicBezTo>
                  <a:cubicBezTo>
                    <a:pt x="207" y="60"/>
                    <a:pt x="208" y="60"/>
                    <a:pt x="208" y="60"/>
                  </a:cubicBezTo>
                  <a:cubicBezTo>
                    <a:pt x="208" y="59"/>
                    <a:pt x="208" y="59"/>
                    <a:pt x="208" y="59"/>
                  </a:cubicBezTo>
                  <a:cubicBezTo>
                    <a:pt x="208" y="59"/>
                    <a:pt x="208" y="59"/>
                    <a:pt x="208" y="59"/>
                  </a:cubicBezTo>
                  <a:cubicBezTo>
                    <a:pt x="208" y="59"/>
                    <a:pt x="208" y="59"/>
                    <a:pt x="208" y="59"/>
                  </a:cubicBezTo>
                  <a:cubicBezTo>
                    <a:pt x="207" y="60"/>
                    <a:pt x="207" y="60"/>
                    <a:pt x="207" y="60"/>
                  </a:cubicBezTo>
                  <a:cubicBezTo>
                    <a:pt x="207" y="60"/>
                    <a:pt x="207" y="60"/>
                    <a:pt x="207" y="61"/>
                  </a:cubicBezTo>
                  <a:close/>
                  <a:moveTo>
                    <a:pt x="205" y="59"/>
                  </a:moveTo>
                  <a:cubicBezTo>
                    <a:pt x="205" y="60"/>
                    <a:pt x="205" y="60"/>
                    <a:pt x="205" y="60"/>
                  </a:cubicBezTo>
                  <a:cubicBezTo>
                    <a:pt x="205" y="59"/>
                    <a:pt x="205" y="59"/>
                    <a:pt x="205" y="58"/>
                  </a:cubicBezTo>
                  <a:cubicBezTo>
                    <a:pt x="205" y="58"/>
                    <a:pt x="205" y="58"/>
                    <a:pt x="205" y="58"/>
                  </a:cubicBezTo>
                  <a:cubicBezTo>
                    <a:pt x="205" y="59"/>
                    <a:pt x="205" y="59"/>
                    <a:pt x="205" y="59"/>
                  </a:cubicBezTo>
                  <a:cubicBezTo>
                    <a:pt x="205" y="59"/>
                    <a:pt x="205" y="59"/>
                    <a:pt x="205" y="59"/>
                  </a:cubicBezTo>
                  <a:close/>
                  <a:moveTo>
                    <a:pt x="192" y="138"/>
                  </a:moveTo>
                  <a:cubicBezTo>
                    <a:pt x="192" y="138"/>
                    <a:pt x="192" y="138"/>
                    <a:pt x="192" y="138"/>
                  </a:cubicBezTo>
                  <a:cubicBezTo>
                    <a:pt x="192" y="138"/>
                    <a:pt x="192" y="138"/>
                    <a:pt x="192" y="138"/>
                  </a:cubicBezTo>
                  <a:cubicBezTo>
                    <a:pt x="192" y="138"/>
                    <a:pt x="192" y="138"/>
                    <a:pt x="192" y="138"/>
                  </a:cubicBezTo>
                  <a:cubicBezTo>
                    <a:pt x="192" y="138"/>
                    <a:pt x="192" y="138"/>
                    <a:pt x="192" y="138"/>
                  </a:cubicBezTo>
                  <a:cubicBezTo>
                    <a:pt x="192" y="138"/>
                    <a:pt x="192" y="138"/>
                    <a:pt x="192" y="138"/>
                  </a:cubicBezTo>
                  <a:close/>
                  <a:moveTo>
                    <a:pt x="193" y="110"/>
                  </a:moveTo>
                  <a:cubicBezTo>
                    <a:pt x="194" y="109"/>
                    <a:pt x="194" y="109"/>
                    <a:pt x="194" y="109"/>
                  </a:cubicBezTo>
                  <a:cubicBezTo>
                    <a:pt x="193" y="109"/>
                    <a:pt x="193" y="109"/>
                    <a:pt x="193" y="109"/>
                  </a:cubicBezTo>
                  <a:cubicBezTo>
                    <a:pt x="193" y="109"/>
                    <a:pt x="193" y="109"/>
                    <a:pt x="193" y="109"/>
                  </a:cubicBezTo>
                  <a:cubicBezTo>
                    <a:pt x="193" y="109"/>
                    <a:pt x="193" y="109"/>
                    <a:pt x="193" y="109"/>
                  </a:cubicBezTo>
                  <a:cubicBezTo>
                    <a:pt x="192" y="109"/>
                    <a:pt x="192" y="109"/>
                    <a:pt x="192" y="109"/>
                  </a:cubicBezTo>
                  <a:cubicBezTo>
                    <a:pt x="192" y="109"/>
                    <a:pt x="192" y="109"/>
                    <a:pt x="192" y="109"/>
                  </a:cubicBezTo>
                  <a:cubicBezTo>
                    <a:pt x="192" y="109"/>
                    <a:pt x="192" y="109"/>
                    <a:pt x="192" y="109"/>
                  </a:cubicBezTo>
                  <a:lnTo>
                    <a:pt x="193" y="110"/>
                  </a:lnTo>
                  <a:close/>
                  <a:moveTo>
                    <a:pt x="194" y="125"/>
                  </a:moveTo>
                  <a:cubicBezTo>
                    <a:pt x="194" y="125"/>
                    <a:pt x="194" y="125"/>
                    <a:pt x="194" y="125"/>
                  </a:cubicBezTo>
                  <a:cubicBezTo>
                    <a:pt x="193" y="125"/>
                    <a:pt x="193" y="125"/>
                    <a:pt x="192" y="125"/>
                  </a:cubicBezTo>
                  <a:cubicBezTo>
                    <a:pt x="193" y="125"/>
                    <a:pt x="193" y="125"/>
                    <a:pt x="193" y="125"/>
                  </a:cubicBezTo>
                  <a:cubicBezTo>
                    <a:pt x="192" y="125"/>
                    <a:pt x="192" y="125"/>
                    <a:pt x="192" y="125"/>
                  </a:cubicBezTo>
                  <a:cubicBezTo>
                    <a:pt x="193" y="126"/>
                    <a:pt x="193" y="126"/>
                    <a:pt x="193" y="126"/>
                  </a:cubicBezTo>
                  <a:cubicBezTo>
                    <a:pt x="193" y="126"/>
                    <a:pt x="193" y="126"/>
                    <a:pt x="193" y="126"/>
                  </a:cubicBezTo>
                  <a:cubicBezTo>
                    <a:pt x="194" y="126"/>
                    <a:pt x="194" y="126"/>
                    <a:pt x="194" y="126"/>
                  </a:cubicBezTo>
                  <a:cubicBezTo>
                    <a:pt x="194" y="125"/>
                    <a:pt x="194" y="125"/>
                    <a:pt x="194" y="125"/>
                  </a:cubicBezTo>
                  <a:cubicBezTo>
                    <a:pt x="194" y="125"/>
                    <a:pt x="194" y="125"/>
                    <a:pt x="194" y="125"/>
                  </a:cubicBezTo>
                  <a:close/>
                  <a:moveTo>
                    <a:pt x="192" y="153"/>
                  </a:moveTo>
                  <a:cubicBezTo>
                    <a:pt x="192" y="153"/>
                    <a:pt x="192" y="153"/>
                    <a:pt x="192" y="153"/>
                  </a:cubicBezTo>
                  <a:cubicBezTo>
                    <a:pt x="192" y="153"/>
                    <a:pt x="192" y="153"/>
                    <a:pt x="192" y="153"/>
                  </a:cubicBezTo>
                  <a:cubicBezTo>
                    <a:pt x="192" y="153"/>
                    <a:pt x="192" y="153"/>
                    <a:pt x="192" y="153"/>
                  </a:cubicBezTo>
                  <a:close/>
                  <a:moveTo>
                    <a:pt x="200" y="135"/>
                  </a:moveTo>
                  <a:cubicBezTo>
                    <a:pt x="200" y="134"/>
                    <a:pt x="200" y="134"/>
                    <a:pt x="200" y="134"/>
                  </a:cubicBezTo>
                  <a:cubicBezTo>
                    <a:pt x="200" y="135"/>
                    <a:pt x="200" y="135"/>
                    <a:pt x="200" y="135"/>
                  </a:cubicBezTo>
                  <a:cubicBezTo>
                    <a:pt x="200" y="135"/>
                    <a:pt x="200" y="135"/>
                    <a:pt x="200" y="135"/>
                  </a:cubicBezTo>
                  <a:cubicBezTo>
                    <a:pt x="200" y="135"/>
                    <a:pt x="200" y="135"/>
                    <a:pt x="200" y="135"/>
                  </a:cubicBezTo>
                  <a:close/>
                  <a:moveTo>
                    <a:pt x="192" y="136"/>
                  </a:moveTo>
                  <a:cubicBezTo>
                    <a:pt x="192" y="137"/>
                    <a:pt x="192" y="137"/>
                    <a:pt x="192" y="137"/>
                  </a:cubicBezTo>
                  <a:cubicBezTo>
                    <a:pt x="193" y="136"/>
                    <a:pt x="193" y="136"/>
                    <a:pt x="193" y="136"/>
                  </a:cubicBezTo>
                  <a:cubicBezTo>
                    <a:pt x="193" y="136"/>
                    <a:pt x="193" y="136"/>
                    <a:pt x="193" y="136"/>
                  </a:cubicBezTo>
                  <a:cubicBezTo>
                    <a:pt x="193" y="136"/>
                    <a:pt x="193" y="136"/>
                    <a:pt x="193" y="136"/>
                  </a:cubicBezTo>
                  <a:lnTo>
                    <a:pt x="192" y="136"/>
                  </a:lnTo>
                  <a:close/>
                  <a:moveTo>
                    <a:pt x="199" y="138"/>
                  </a:moveTo>
                  <a:cubicBezTo>
                    <a:pt x="200" y="137"/>
                    <a:pt x="200" y="137"/>
                    <a:pt x="200" y="137"/>
                  </a:cubicBezTo>
                  <a:cubicBezTo>
                    <a:pt x="200" y="137"/>
                    <a:pt x="200" y="137"/>
                    <a:pt x="200" y="137"/>
                  </a:cubicBezTo>
                  <a:cubicBezTo>
                    <a:pt x="200" y="136"/>
                    <a:pt x="200" y="136"/>
                    <a:pt x="200" y="136"/>
                  </a:cubicBezTo>
                  <a:cubicBezTo>
                    <a:pt x="199" y="137"/>
                    <a:pt x="199" y="137"/>
                    <a:pt x="199" y="138"/>
                  </a:cubicBezTo>
                  <a:close/>
                  <a:moveTo>
                    <a:pt x="192" y="136"/>
                  </a:moveTo>
                  <a:cubicBezTo>
                    <a:pt x="191" y="137"/>
                    <a:pt x="192" y="137"/>
                    <a:pt x="192" y="137"/>
                  </a:cubicBezTo>
                  <a:cubicBezTo>
                    <a:pt x="192" y="137"/>
                    <a:pt x="192" y="137"/>
                    <a:pt x="192" y="137"/>
                  </a:cubicBezTo>
                  <a:cubicBezTo>
                    <a:pt x="192" y="136"/>
                    <a:pt x="192" y="136"/>
                    <a:pt x="192" y="136"/>
                  </a:cubicBezTo>
                  <a:close/>
                  <a:moveTo>
                    <a:pt x="192" y="103"/>
                  </a:moveTo>
                  <a:cubicBezTo>
                    <a:pt x="191" y="103"/>
                    <a:pt x="191" y="103"/>
                    <a:pt x="191" y="103"/>
                  </a:cubicBezTo>
                  <a:cubicBezTo>
                    <a:pt x="192" y="104"/>
                    <a:pt x="192" y="104"/>
                    <a:pt x="192" y="104"/>
                  </a:cubicBezTo>
                  <a:cubicBezTo>
                    <a:pt x="193" y="104"/>
                    <a:pt x="193" y="104"/>
                    <a:pt x="193" y="104"/>
                  </a:cubicBezTo>
                  <a:cubicBezTo>
                    <a:pt x="192" y="104"/>
                    <a:pt x="192" y="103"/>
                    <a:pt x="192" y="103"/>
                  </a:cubicBezTo>
                  <a:cubicBezTo>
                    <a:pt x="192" y="103"/>
                    <a:pt x="192" y="103"/>
                    <a:pt x="192" y="103"/>
                  </a:cubicBezTo>
                  <a:cubicBezTo>
                    <a:pt x="192" y="102"/>
                    <a:pt x="192" y="102"/>
                    <a:pt x="192" y="102"/>
                  </a:cubicBezTo>
                  <a:cubicBezTo>
                    <a:pt x="191" y="102"/>
                    <a:pt x="191" y="102"/>
                    <a:pt x="191" y="102"/>
                  </a:cubicBezTo>
                  <a:cubicBezTo>
                    <a:pt x="191" y="102"/>
                    <a:pt x="191" y="102"/>
                    <a:pt x="191" y="102"/>
                  </a:cubicBezTo>
                  <a:cubicBezTo>
                    <a:pt x="191" y="102"/>
                    <a:pt x="191" y="102"/>
                    <a:pt x="191" y="102"/>
                  </a:cubicBezTo>
                  <a:lnTo>
                    <a:pt x="192" y="103"/>
                  </a:lnTo>
                  <a:close/>
                  <a:moveTo>
                    <a:pt x="194" y="110"/>
                  </a:moveTo>
                  <a:cubicBezTo>
                    <a:pt x="194" y="110"/>
                    <a:pt x="194" y="110"/>
                    <a:pt x="194" y="110"/>
                  </a:cubicBezTo>
                  <a:cubicBezTo>
                    <a:pt x="193" y="110"/>
                    <a:pt x="193" y="110"/>
                    <a:pt x="193" y="110"/>
                  </a:cubicBezTo>
                  <a:cubicBezTo>
                    <a:pt x="193" y="111"/>
                    <a:pt x="193" y="111"/>
                    <a:pt x="193" y="111"/>
                  </a:cubicBezTo>
                  <a:cubicBezTo>
                    <a:pt x="193" y="111"/>
                    <a:pt x="193" y="111"/>
                    <a:pt x="193" y="111"/>
                  </a:cubicBezTo>
                  <a:cubicBezTo>
                    <a:pt x="193" y="112"/>
                    <a:pt x="193" y="112"/>
                    <a:pt x="193" y="112"/>
                  </a:cubicBezTo>
                  <a:cubicBezTo>
                    <a:pt x="194" y="111"/>
                    <a:pt x="194" y="111"/>
                    <a:pt x="194" y="111"/>
                  </a:cubicBezTo>
                  <a:cubicBezTo>
                    <a:pt x="194" y="111"/>
                    <a:pt x="194" y="111"/>
                    <a:pt x="194" y="111"/>
                  </a:cubicBezTo>
                  <a:cubicBezTo>
                    <a:pt x="194" y="111"/>
                    <a:pt x="194" y="111"/>
                    <a:pt x="194" y="111"/>
                  </a:cubicBezTo>
                  <a:cubicBezTo>
                    <a:pt x="194" y="111"/>
                    <a:pt x="194" y="111"/>
                    <a:pt x="194" y="111"/>
                  </a:cubicBezTo>
                  <a:cubicBezTo>
                    <a:pt x="194" y="110"/>
                    <a:pt x="194" y="110"/>
                    <a:pt x="194" y="110"/>
                  </a:cubicBezTo>
                  <a:close/>
                  <a:moveTo>
                    <a:pt x="191" y="108"/>
                  </a:moveTo>
                  <a:cubicBezTo>
                    <a:pt x="192" y="108"/>
                    <a:pt x="192" y="108"/>
                    <a:pt x="192" y="108"/>
                  </a:cubicBezTo>
                  <a:cubicBezTo>
                    <a:pt x="192" y="107"/>
                    <a:pt x="192" y="107"/>
                    <a:pt x="192" y="107"/>
                  </a:cubicBezTo>
                  <a:cubicBezTo>
                    <a:pt x="192" y="107"/>
                    <a:pt x="192" y="107"/>
                    <a:pt x="192" y="107"/>
                  </a:cubicBezTo>
                  <a:cubicBezTo>
                    <a:pt x="192" y="107"/>
                    <a:pt x="192" y="107"/>
                    <a:pt x="192" y="107"/>
                  </a:cubicBezTo>
                  <a:cubicBezTo>
                    <a:pt x="192" y="107"/>
                    <a:pt x="192" y="107"/>
                    <a:pt x="192" y="107"/>
                  </a:cubicBezTo>
                  <a:cubicBezTo>
                    <a:pt x="193" y="108"/>
                    <a:pt x="193" y="108"/>
                    <a:pt x="193" y="108"/>
                  </a:cubicBezTo>
                  <a:cubicBezTo>
                    <a:pt x="192" y="108"/>
                    <a:pt x="192" y="108"/>
                    <a:pt x="192" y="108"/>
                  </a:cubicBezTo>
                  <a:cubicBezTo>
                    <a:pt x="192" y="108"/>
                    <a:pt x="192" y="108"/>
                    <a:pt x="192" y="108"/>
                  </a:cubicBezTo>
                  <a:cubicBezTo>
                    <a:pt x="193" y="108"/>
                    <a:pt x="193" y="108"/>
                    <a:pt x="193" y="108"/>
                  </a:cubicBezTo>
                  <a:cubicBezTo>
                    <a:pt x="193" y="108"/>
                    <a:pt x="193" y="108"/>
                    <a:pt x="193" y="108"/>
                  </a:cubicBezTo>
                  <a:cubicBezTo>
                    <a:pt x="194" y="108"/>
                    <a:pt x="194" y="108"/>
                    <a:pt x="194" y="108"/>
                  </a:cubicBezTo>
                  <a:cubicBezTo>
                    <a:pt x="193" y="107"/>
                    <a:pt x="193" y="107"/>
                    <a:pt x="193" y="107"/>
                  </a:cubicBezTo>
                  <a:cubicBezTo>
                    <a:pt x="193" y="107"/>
                    <a:pt x="193" y="107"/>
                    <a:pt x="193" y="107"/>
                  </a:cubicBezTo>
                  <a:cubicBezTo>
                    <a:pt x="193" y="107"/>
                    <a:pt x="193" y="107"/>
                    <a:pt x="193" y="107"/>
                  </a:cubicBezTo>
                  <a:cubicBezTo>
                    <a:pt x="193" y="107"/>
                    <a:pt x="193" y="107"/>
                    <a:pt x="193" y="107"/>
                  </a:cubicBezTo>
                  <a:cubicBezTo>
                    <a:pt x="193" y="107"/>
                    <a:pt x="193" y="107"/>
                    <a:pt x="193" y="107"/>
                  </a:cubicBezTo>
                  <a:cubicBezTo>
                    <a:pt x="193" y="107"/>
                    <a:pt x="193" y="107"/>
                    <a:pt x="193" y="107"/>
                  </a:cubicBezTo>
                  <a:cubicBezTo>
                    <a:pt x="192" y="106"/>
                    <a:pt x="192" y="106"/>
                    <a:pt x="192" y="106"/>
                  </a:cubicBezTo>
                  <a:cubicBezTo>
                    <a:pt x="192" y="106"/>
                    <a:pt x="192" y="106"/>
                    <a:pt x="192" y="106"/>
                  </a:cubicBezTo>
                  <a:cubicBezTo>
                    <a:pt x="192" y="106"/>
                    <a:pt x="192" y="106"/>
                    <a:pt x="191" y="105"/>
                  </a:cubicBezTo>
                  <a:cubicBezTo>
                    <a:pt x="191" y="106"/>
                    <a:pt x="191" y="106"/>
                    <a:pt x="191" y="106"/>
                  </a:cubicBezTo>
                  <a:cubicBezTo>
                    <a:pt x="191" y="105"/>
                    <a:pt x="191" y="105"/>
                    <a:pt x="191" y="105"/>
                  </a:cubicBezTo>
                  <a:cubicBezTo>
                    <a:pt x="191" y="106"/>
                    <a:pt x="191" y="106"/>
                    <a:pt x="191" y="106"/>
                  </a:cubicBezTo>
                  <a:cubicBezTo>
                    <a:pt x="191" y="107"/>
                    <a:pt x="191" y="107"/>
                    <a:pt x="191" y="107"/>
                  </a:cubicBezTo>
                  <a:cubicBezTo>
                    <a:pt x="191" y="107"/>
                    <a:pt x="191" y="107"/>
                    <a:pt x="191" y="107"/>
                  </a:cubicBezTo>
                  <a:lnTo>
                    <a:pt x="191" y="108"/>
                  </a:lnTo>
                  <a:close/>
                  <a:moveTo>
                    <a:pt x="193" y="133"/>
                  </a:moveTo>
                  <a:cubicBezTo>
                    <a:pt x="193" y="133"/>
                    <a:pt x="193" y="133"/>
                    <a:pt x="193" y="133"/>
                  </a:cubicBezTo>
                  <a:cubicBezTo>
                    <a:pt x="194" y="133"/>
                    <a:pt x="194" y="133"/>
                    <a:pt x="194" y="133"/>
                  </a:cubicBezTo>
                  <a:cubicBezTo>
                    <a:pt x="194" y="133"/>
                    <a:pt x="194" y="133"/>
                    <a:pt x="194" y="133"/>
                  </a:cubicBezTo>
                  <a:cubicBezTo>
                    <a:pt x="193" y="133"/>
                    <a:pt x="193" y="133"/>
                    <a:pt x="193" y="133"/>
                  </a:cubicBezTo>
                  <a:cubicBezTo>
                    <a:pt x="193" y="133"/>
                    <a:pt x="193" y="133"/>
                    <a:pt x="193" y="133"/>
                  </a:cubicBezTo>
                  <a:close/>
                  <a:moveTo>
                    <a:pt x="195" y="127"/>
                  </a:moveTo>
                  <a:cubicBezTo>
                    <a:pt x="194" y="127"/>
                    <a:pt x="194" y="127"/>
                    <a:pt x="194" y="127"/>
                  </a:cubicBezTo>
                  <a:cubicBezTo>
                    <a:pt x="194" y="127"/>
                    <a:pt x="194" y="127"/>
                    <a:pt x="194" y="127"/>
                  </a:cubicBezTo>
                  <a:cubicBezTo>
                    <a:pt x="194" y="127"/>
                    <a:pt x="194" y="127"/>
                    <a:pt x="194" y="127"/>
                  </a:cubicBezTo>
                  <a:cubicBezTo>
                    <a:pt x="194" y="128"/>
                    <a:pt x="194" y="128"/>
                    <a:pt x="194" y="128"/>
                  </a:cubicBezTo>
                  <a:cubicBezTo>
                    <a:pt x="193" y="128"/>
                    <a:pt x="193" y="128"/>
                    <a:pt x="193" y="128"/>
                  </a:cubicBezTo>
                  <a:cubicBezTo>
                    <a:pt x="194" y="128"/>
                    <a:pt x="194" y="128"/>
                    <a:pt x="194" y="128"/>
                  </a:cubicBezTo>
                  <a:cubicBezTo>
                    <a:pt x="193" y="128"/>
                    <a:pt x="193" y="128"/>
                    <a:pt x="193" y="128"/>
                  </a:cubicBezTo>
                  <a:cubicBezTo>
                    <a:pt x="193" y="128"/>
                    <a:pt x="193" y="128"/>
                    <a:pt x="193" y="128"/>
                  </a:cubicBezTo>
                  <a:cubicBezTo>
                    <a:pt x="193" y="129"/>
                    <a:pt x="193" y="129"/>
                    <a:pt x="193" y="129"/>
                  </a:cubicBezTo>
                  <a:cubicBezTo>
                    <a:pt x="193" y="129"/>
                    <a:pt x="193" y="129"/>
                    <a:pt x="193" y="129"/>
                  </a:cubicBezTo>
                  <a:cubicBezTo>
                    <a:pt x="193" y="129"/>
                    <a:pt x="193" y="129"/>
                    <a:pt x="193" y="129"/>
                  </a:cubicBezTo>
                  <a:cubicBezTo>
                    <a:pt x="193" y="129"/>
                    <a:pt x="193" y="129"/>
                    <a:pt x="193" y="129"/>
                  </a:cubicBezTo>
                  <a:cubicBezTo>
                    <a:pt x="193" y="129"/>
                    <a:pt x="193" y="129"/>
                    <a:pt x="193" y="129"/>
                  </a:cubicBezTo>
                  <a:cubicBezTo>
                    <a:pt x="194" y="129"/>
                    <a:pt x="194" y="129"/>
                    <a:pt x="194" y="129"/>
                  </a:cubicBezTo>
                  <a:cubicBezTo>
                    <a:pt x="194" y="129"/>
                    <a:pt x="194" y="129"/>
                    <a:pt x="194" y="129"/>
                  </a:cubicBezTo>
                  <a:cubicBezTo>
                    <a:pt x="194" y="129"/>
                    <a:pt x="194" y="129"/>
                    <a:pt x="194" y="129"/>
                  </a:cubicBezTo>
                  <a:cubicBezTo>
                    <a:pt x="194" y="129"/>
                    <a:pt x="194" y="129"/>
                    <a:pt x="194" y="129"/>
                  </a:cubicBezTo>
                  <a:cubicBezTo>
                    <a:pt x="194" y="128"/>
                    <a:pt x="194" y="128"/>
                    <a:pt x="194" y="128"/>
                  </a:cubicBezTo>
                  <a:cubicBezTo>
                    <a:pt x="194" y="128"/>
                    <a:pt x="194" y="128"/>
                    <a:pt x="194" y="128"/>
                  </a:cubicBezTo>
                  <a:cubicBezTo>
                    <a:pt x="194" y="128"/>
                    <a:pt x="194" y="128"/>
                    <a:pt x="194" y="128"/>
                  </a:cubicBezTo>
                  <a:cubicBezTo>
                    <a:pt x="194" y="128"/>
                    <a:pt x="194" y="128"/>
                    <a:pt x="194" y="128"/>
                  </a:cubicBezTo>
                  <a:cubicBezTo>
                    <a:pt x="194" y="128"/>
                    <a:pt x="194" y="128"/>
                    <a:pt x="194" y="128"/>
                  </a:cubicBezTo>
                  <a:cubicBezTo>
                    <a:pt x="194" y="128"/>
                    <a:pt x="194" y="128"/>
                    <a:pt x="194" y="128"/>
                  </a:cubicBezTo>
                  <a:cubicBezTo>
                    <a:pt x="194" y="128"/>
                    <a:pt x="194" y="128"/>
                    <a:pt x="194" y="128"/>
                  </a:cubicBezTo>
                  <a:cubicBezTo>
                    <a:pt x="195" y="128"/>
                    <a:pt x="195" y="128"/>
                    <a:pt x="195" y="128"/>
                  </a:cubicBezTo>
                  <a:cubicBezTo>
                    <a:pt x="194" y="127"/>
                    <a:pt x="194" y="127"/>
                    <a:pt x="194" y="127"/>
                  </a:cubicBezTo>
                  <a:cubicBezTo>
                    <a:pt x="195" y="127"/>
                    <a:pt x="195" y="127"/>
                    <a:pt x="195" y="127"/>
                  </a:cubicBezTo>
                  <a:close/>
                  <a:moveTo>
                    <a:pt x="192" y="114"/>
                  </a:moveTo>
                  <a:cubicBezTo>
                    <a:pt x="192" y="114"/>
                    <a:pt x="192" y="114"/>
                    <a:pt x="192" y="114"/>
                  </a:cubicBezTo>
                  <a:cubicBezTo>
                    <a:pt x="192" y="114"/>
                    <a:pt x="192" y="114"/>
                    <a:pt x="192" y="114"/>
                  </a:cubicBezTo>
                  <a:cubicBezTo>
                    <a:pt x="192" y="114"/>
                    <a:pt x="192" y="114"/>
                    <a:pt x="192" y="114"/>
                  </a:cubicBezTo>
                  <a:cubicBezTo>
                    <a:pt x="193" y="115"/>
                    <a:pt x="193" y="115"/>
                    <a:pt x="193" y="115"/>
                  </a:cubicBezTo>
                  <a:cubicBezTo>
                    <a:pt x="193" y="115"/>
                    <a:pt x="193" y="115"/>
                    <a:pt x="193" y="115"/>
                  </a:cubicBezTo>
                  <a:cubicBezTo>
                    <a:pt x="193" y="115"/>
                    <a:pt x="193" y="115"/>
                    <a:pt x="193" y="115"/>
                  </a:cubicBezTo>
                  <a:cubicBezTo>
                    <a:pt x="193" y="115"/>
                    <a:pt x="193" y="115"/>
                    <a:pt x="193" y="115"/>
                  </a:cubicBezTo>
                  <a:cubicBezTo>
                    <a:pt x="193" y="115"/>
                    <a:pt x="193" y="115"/>
                    <a:pt x="193" y="115"/>
                  </a:cubicBezTo>
                  <a:cubicBezTo>
                    <a:pt x="193" y="115"/>
                    <a:pt x="193" y="115"/>
                    <a:pt x="193" y="115"/>
                  </a:cubicBezTo>
                  <a:cubicBezTo>
                    <a:pt x="193" y="115"/>
                    <a:pt x="193" y="115"/>
                    <a:pt x="193" y="115"/>
                  </a:cubicBezTo>
                  <a:cubicBezTo>
                    <a:pt x="193" y="115"/>
                    <a:pt x="193" y="114"/>
                    <a:pt x="192" y="114"/>
                  </a:cubicBezTo>
                  <a:close/>
                  <a:moveTo>
                    <a:pt x="209" y="36"/>
                  </a:moveTo>
                  <a:cubicBezTo>
                    <a:pt x="209" y="36"/>
                    <a:pt x="209" y="36"/>
                    <a:pt x="209" y="36"/>
                  </a:cubicBezTo>
                  <a:cubicBezTo>
                    <a:pt x="210" y="36"/>
                    <a:pt x="210" y="36"/>
                    <a:pt x="210" y="36"/>
                  </a:cubicBezTo>
                  <a:cubicBezTo>
                    <a:pt x="210" y="36"/>
                    <a:pt x="210" y="36"/>
                    <a:pt x="210" y="36"/>
                  </a:cubicBezTo>
                  <a:cubicBezTo>
                    <a:pt x="210" y="35"/>
                    <a:pt x="210" y="35"/>
                    <a:pt x="210" y="35"/>
                  </a:cubicBezTo>
                  <a:cubicBezTo>
                    <a:pt x="210" y="35"/>
                    <a:pt x="210" y="35"/>
                    <a:pt x="210" y="35"/>
                  </a:cubicBezTo>
                  <a:cubicBezTo>
                    <a:pt x="209" y="35"/>
                    <a:pt x="209" y="35"/>
                    <a:pt x="209" y="35"/>
                  </a:cubicBezTo>
                  <a:cubicBezTo>
                    <a:pt x="209" y="35"/>
                    <a:pt x="209" y="35"/>
                    <a:pt x="209" y="35"/>
                  </a:cubicBezTo>
                  <a:cubicBezTo>
                    <a:pt x="209" y="35"/>
                    <a:pt x="209" y="35"/>
                    <a:pt x="209" y="35"/>
                  </a:cubicBezTo>
                  <a:cubicBezTo>
                    <a:pt x="209" y="36"/>
                    <a:pt x="209" y="36"/>
                    <a:pt x="209" y="36"/>
                  </a:cubicBezTo>
                  <a:close/>
                  <a:moveTo>
                    <a:pt x="435" y="265"/>
                  </a:moveTo>
                  <a:cubicBezTo>
                    <a:pt x="435" y="265"/>
                    <a:pt x="435" y="265"/>
                    <a:pt x="435" y="265"/>
                  </a:cubicBezTo>
                  <a:cubicBezTo>
                    <a:pt x="436" y="266"/>
                    <a:pt x="436" y="266"/>
                    <a:pt x="436" y="266"/>
                  </a:cubicBezTo>
                  <a:cubicBezTo>
                    <a:pt x="436" y="266"/>
                    <a:pt x="436" y="266"/>
                    <a:pt x="436" y="266"/>
                  </a:cubicBezTo>
                  <a:cubicBezTo>
                    <a:pt x="435" y="265"/>
                    <a:pt x="435" y="265"/>
                    <a:pt x="435" y="265"/>
                  </a:cubicBezTo>
                  <a:cubicBezTo>
                    <a:pt x="435" y="265"/>
                    <a:pt x="435" y="265"/>
                    <a:pt x="435" y="265"/>
                  </a:cubicBezTo>
                  <a:cubicBezTo>
                    <a:pt x="435" y="265"/>
                    <a:pt x="435" y="265"/>
                    <a:pt x="435" y="265"/>
                  </a:cubicBezTo>
                  <a:cubicBezTo>
                    <a:pt x="435" y="265"/>
                    <a:pt x="435" y="265"/>
                    <a:pt x="435" y="265"/>
                  </a:cubicBezTo>
                  <a:cubicBezTo>
                    <a:pt x="435" y="265"/>
                    <a:pt x="435" y="265"/>
                    <a:pt x="435" y="265"/>
                  </a:cubicBezTo>
                  <a:close/>
                  <a:moveTo>
                    <a:pt x="441" y="268"/>
                  </a:moveTo>
                  <a:cubicBezTo>
                    <a:pt x="440" y="267"/>
                    <a:pt x="440" y="267"/>
                    <a:pt x="440" y="267"/>
                  </a:cubicBezTo>
                  <a:cubicBezTo>
                    <a:pt x="440" y="267"/>
                    <a:pt x="440" y="267"/>
                    <a:pt x="440" y="267"/>
                  </a:cubicBezTo>
                  <a:cubicBezTo>
                    <a:pt x="440" y="268"/>
                    <a:pt x="440" y="268"/>
                    <a:pt x="440" y="268"/>
                  </a:cubicBezTo>
                  <a:lnTo>
                    <a:pt x="441" y="268"/>
                  </a:lnTo>
                  <a:close/>
                  <a:moveTo>
                    <a:pt x="336" y="367"/>
                  </a:moveTo>
                  <a:cubicBezTo>
                    <a:pt x="335" y="367"/>
                    <a:pt x="335" y="366"/>
                    <a:pt x="335" y="366"/>
                  </a:cubicBezTo>
                  <a:cubicBezTo>
                    <a:pt x="335" y="366"/>
                    <a:pt x="335" y="366"/>
                    <a:pt x="335" y="366"/>
                  </a:cubicBezTo>
                  <a:cubicBezTo>
                    <a:pt x="334" y="366"/>
                    <a:pt x="334" y="366"/>
                    <a:pt x="334" y="366"/>
                  </a:cubicBezTo>
                  <a:cubicBezTo>
                    <a:pt x="334" y="366"/>
                    <a:pt x="334" y="366"/>
                    <a:pt x="334" y="366"/>
                  </a:cubicBezTo>
                  <a:cubicBezTo>
                    <a:pt x="334" y="365"/>
                    <a:pt x="334" y="365"/>
                    <a:pt x="334" y="365"/>
                  </a:cubicBezTo>
                  <a:cubicBezTo>
                    <a:pt x="334" y="365"/>
                    <a:pt x="334" y="365"/>
                    <a:pt x="334" y="365"/>
                  </a:cubicBezTo>
                  <a:cubicBezTo>
                    <a:pt x="333" y="366"/>
                    <a:pt x="333" y="366"/>
                    <a:pt x="333" y="366"/>
                  </a:cubicBezTo>
                  <a:cubicBezTo>
                    <a:pt x="334" y="366"/>
                    <a:pt x="334" y="366"/>
                    <a:pt x="334" y="366"/>
                  </a:cubicBezTo>
                  <a:cubicBezTo>
                    <a:pt x="333" y="366"/>
                    <a:pt x="334" y="367"/>
                    <a:pt x="334" y="367"/>
                  </a:cubicBezTo>
                  <a:cubicBezTo>
                    <a:pt x="334" y="367"/>
                    <a:pt x="334" y="367"/>
                    <a:pt x="334" y="367"/>
                  </a:cubicBezTo>
                  <a:cubicBezTo>
                    <a:pt x="334" y="368"/>
                    <a:pt x="334" y="368"/>
                    <a:pt x="334" y="368"/>
                  </a:cubicBezTo>
                  <a:cubicBezTo>
                    <a:pt x="334" y="368"/>
                    <a:pt x="334" y="368"/>
                    <a:pt x="334" y="368"/>
                  </a:cubicBezTo>
                  <a:cubicBezTo>
                    <a:pt x="334" y="368"/>
                    <a:pt x="334" y="368"/>
                    <a:pt x="334" y="368"/>
                  </a:cubicBezTo>
                  <a:cubicBezTo>
                    <a:pt x="334" y="369"/>
                    <a:pt x="334" y="368"/>
                    <a:pt x="334" y="369"/>
                  </a:cubicBezTo>
                  <a:cubicBezTo>
                    <a:pt x="335" y="369"/>
                    <a:pt x="334" y="369"/>
                    <a:pt x="334" y="369"/>
                  </a:cubicBezTo>
                  <a:cubicBezTo>
                    <a:pt x="334" y="370"/>
                    <a:pt x="334" y="370"/>
                    <a:pt x="334" y="370"/>
                  </a:cubicBezTo>
                  <a:cubicBezTo>
                    <a:pt x="334" y="370"/>
                    <a:pt x="334" y="370"/>
                    <a:pt x="334" y="370"/>
                  </a:cubicBezTo>
                  <a:cubicBezTo>
                    <a:pt x="335" y="370"/>
                    <a:pt x="335" y="370"/>
                    <a:pt x="335" y="370"/>
                  </a:cubicBezTo>
                  <a:cubicBezTo>
                    <a:pt x="334" y="371"/>
                    <a:pt x="334" y="371"/>
                    <a:pt x="334" y="371"/>
                  </a:cubicBezTo>
                  <a:cubicBezTo>
                    <a:pt x="335" y="371"/>
                    <a:pt x="335" y="371"/>
                    <a:pt x="335" y="371"/>
                  </a:cubicBezTo>
                  <a:cubicBezTo>
                    <a:pt x="335" y="372"/>
                    <a:pt x="335" y="372"/>
                    <a:pt x="335" y="372"/>
                  </a:cubicBezTo>
                  <a:cubicBezTo>
                    <a:pt x="335" y="372"/>
                    <a:pt x="335" y="372"/>
                    <a:pt x="335" y="372"/>
                  </a:cubicBezTo>
                  <a:cubicBezTo>
                    <a:pt x="335" y="372"/>
                    <a:pt x="335" y="372"/>
                    <a:pt x="335" y="372"/>
                  </a:cubicBezTo>
                  <a:cubicBezTo>
                    <a:pt x="335" y="372"/>
                    <a:pt x="335" y="372"/>
                    <a:pt x="335" y="372"/>
                  </a:cubicBezTo>
                  <a:cubicBezTo>
                    <a:pt x="335" y="372"/>
                    <a:pt x="335" y="372"/>
                    <a:pt x="335" y="372"/>
                  </a:cubicBezTo>
                  <a:cubicBezTo>
                    <a:pt x="335" y="373"/>
                    <a:pt x="335" y="373"/>
                    <a:pt x="335" y="373"/>
                  </a:cubicBezTo>
                  <a:cubicBezTo>
                    <a:pt x="335" y="373"/>
                    <a:pt x="335" y="373"/>
                    <a:pt x="335" y="373"/>
                  </a:cubicBezTo>
                  <a:cubicBezTo>
                    <a:pt x="335" y="373"/>
                    <a:pt x="335" y="373"/>
                    <a:pt x="335" y="373"/>
                  </a:cubicBezTo>
                  <a:cubicBezTo>
                    <a:pt x="335" y="373"/>
                    <a:pt x="335" y="373"/>
                    <a:pt x="335" y="373"/>
                  </a:cubicBezTo>
                  <a:cubicBezTo>
                    <a:pt x="335" y="374"/>
                    <a:pt x="335" y="374"/>
                    <a:pt x="335" y="374"/>
                  </a:cubicBezTo>
                  <a:cubicBezTo>
                    <a:pt x="335" y="374"/>
                    <a:pt x="335" y="374"/>
                    <a:pt x="335" y="374"/>
                  </a:cubicBezTo>
                  <a:cubicBezTo>
                    <a:pt x="335" y="374"/>
                    <a:pt x="335" y="374"/>
                    <a:pt x="335" y="374"/>
                  </a:cubicBezTo>
                  <a:cubicBezTo>
                    <a:pt x="335" y="375"/>
                    <a:pt x="335" y="375"/>
                    <a:pt x="335" y="375"/>
                  </a:cubicBezTo>
                  <a:cubicBezTo>
                    <a:pt x="335" y="376"/>
                    <a:pt x="335" y="376"/>
                    <a:pt x="335" y="376"/>
                  </a:cubicBezTo>
                  <a:cubicBezTo>
                    <a:pt x="336" y="376"/>
                    <a:pt x="336" y="376"/>
                    <a:pt x="336" y="376"/>
                  </a:cubicBezTo>
                  <a:cubicBezTo>
                    <a:pt x="336" y="376"/>
                    <a:pt x="336" y="376"/>
                    <a:pt x="336" y="376"/>
                  </a:cubicBezTo>
                  <a:cubicBezTo>
                    <a:pt x="336" y="377"/>
                    <a:pt x="336" y="377"/>
                    <a:pt x="336" y="377"/>
                  </a:cubicBezTo>
                  <a:cubicBezTo>
                    <a:pt x="336" y="377"/>
                    <a:pt x="336" y="377"/>
                    <a:pt x="336" y="377"/>
                  </a:cubicBezTo>
                  <a:cubicBezTo>
                    <a:pt x="337" y="377"/>
                    <a:pt x="337" y="377"/>
                    <a:pt x="337" y="377"/>
                  </a:cubicBezTo>
                  <a:cubicBezTo>
                    <a:pt x="337" y="377"/>
                    <a:pt x="337" y="377"/>
                    <a:pt x="337" y="377"/>
                  </a:cubicBezTo>
                  <a:cubicBezTo>
                    <a:pt x="337" y="378"/>
                    <a:pt x="337" y="378"/>
                    <a:pt x="337" y="378"/>
                  </a:cubicBezTo>
                  <a:cubicBezTo>
                    <a:pt x="337" y="378"/>
                    <a:pt x="337" y="378"/>
                    <a:pt x="337" y="378"/>
                  </a:cubicBezTo>
                  <a:cubicBezTo>
                    <a:pt x="337" y="378"/>
                    <a:pt x="337" y="378"/>
                    <a:pt x="337" y="378"/>
                  </a:cubicBezTo>
                  <a:cubicBezTo>
                    <a:pt x="338" y="379"/>
                    <a:pt x="338" y="379"/>
                    <a:pt x="338" y="379"/>
                  </a:cubicBezTo>
                  <a:cubicBezTo>
                    <a:pt x="338" y="379"/>
                    <a:pt x="338" y="379"/>
                    <a:pt x="338" y="379"/>
                  </a:cubicBezTo>
                  <a:cubicBezTo>
                    <a:pt x="338" y="379"/>
                    <a:pt x="338" y="379"/>
                    <a:pt x="338" y="379"/>
                  </a:cubicBezTo>
                  <a:cubicBezTo>
                    <a:pt x="338" y="379"/>
                    <a:pt x="338" y="379"/>
                    <a:pt x="338" y="379"/>
                  </a:cubicBezTo>
                  <a:cubicBezTo>
                    <a:pt x="338" y="379"/>
                    <a:pt x="338" y="379"/>
                    <a:pt x="338" y="379"/>
                  </a:cubicBezTo>
                  <a:cubicBezTo>
                    <a:pt x="338" y="379"/>
                    <a:pt x="338" y="379"/>
                    <a:pt x="338" y="379"/>
                  </a:cubicBezTo>
                  <a:cubicBezTo>
                    <a:pt x="339" y="379"/>
                    <a:pt x="339" y="379"/>
                    <a:pt x="339" y="379"/>
                  </a:cubicBezTo>
                  <a:cubicBezTo>
                    <a:pt x="339" y="379"/>
                    <a:pt x="339" y="379"/>
                    <a:pt x="339" y="379"/>
                  </a:cubicBezTo>
                  <a:cubicBezTo>
                    <a:pt x="339" y="379"/>
                    <a:pt x="339" y="379"/>
                    <a:pt x="339" y="379"/>
                  </a:cubicBezTo>
                  <a:cubicBezTo>
                    <a:pt x="339" y="379"/>
                    <a:pt x="339" y="379"/>
                    <a:pt x="339" y="379"/>
                  </a:cubicBezTo>
                  <a:cubicBezTo>
                    <a:pt x="340" y="380"/>
                    <a:pt x="340" y="380"/>
                    <a:pt x="340" y="380"/>
                  </a:cubicBezTo>
                  <a:cubicBezTo>
                    <a:pt x="340" y="379"/>
                    <a:pt x="340" y="379"/>
                    <a:pt x="340" y="379"/>
                  </a:cubicBezTo>
                  <a:cubicBezTo>
                    <a:pt x="341" y="379"/>
                    <a:pt x="341" y="379"/>
                    <a:pt x="341" y="379"/>
                  </a:cubicBezTo>
                  <a:cubicBezTo>
                    <a:pt x="341" y="379"/>
                    <a:pt x="341" y="379"/>
                    <a:pt x="341" y="379"/>
                  </a:cubicBezTo>
                  <a:cubicBezTo>
                    <a:pt x="341" y="379"/>
                    <a:pt x="341" y="379"/>
                    <a:pt x="341" y="379"/>
                  </a:cubicBezTo>
                  <a:cubicBezTo>
                    <a:pt x="340" y="378"/>
                    <a:pt x="340" y="378"/>
                    <a:pt x="340" y="378"/>
                  </a:cubicBezTo>
                  <a:cubicBezTo>
                    <a:pt x="340" y="379"/>
                    <a:pt x="340" y="379"/>
                    <a:pt x="340" y="379"/>
                  </a:cubicBezTo>
                  <a:cubicBezTo>
                    <a:pt x="339" y="378"/>
                    <a:pt x="339" y="378"/>
                    <a:pt x="339" y="378"/>
                  </a:cubicBezTo>
                  <a:cubicBezTo>
                    <a:pt x="338" y="378"/>
                    <a:pt x="338" y="378"/>
                    <a:pt x="338" y="378"/>
                  </a:cubicBezTo>
                  <a:cubicBezTo>
                    <a:pt x="338" y="378"/>
                    <a:pt x="338" y="378"/>
                    <a:pt x="338" y="378"/>
                  </a:cubicBezTo>
                  <a:cubicBezTo>
                    <a:pt x="338" y="378"/>
                    <a:pt x="338" y="378"/>
                    <a:pt x="338" y="378"/>
                  </a:cubicBezTo>
                  <a:cubicBezTo>
                    <a:pt x="338" y="378"/>
                    <a:pt x="338" y="377"/>
                    <a:pt x="337" y="377"/>
                  </a:cubicBezTo>
                  <a:cubicBezTo>
                    <a:pt x="338" y="377"/>
                    <a:pt x="338" y="377"/>
                    <a:pt x="338" y="377"/>
                  </a:cubicBezTo>
                  <a:cubicBezTo>
                    <a:pt x="337" y="376"/>
                    <a:pt x="337" y="376"/>
                    <a:pt x="337" y="376"/>
                  </a:cubicBezTo>
                  <a:cubicBezTo>
                    <a:pt x="337" y="376"/>
                    <a:pt x="337" y="376"/>
                    <a:pt x="337" y="376"/>
                  </a:cubicBezTo>
                  <a:cubicBezTo>
                    <a:pt x="337" y="376"/>
                    <a:pt x="337" y="376"/>
                    <a:pt x="337" y="376"/>
                  </a:cubicBezTo>
                  <a:cubicBezTo>
                    <a:pt x="337" y="375"/>
                    <a:pt x="337" y="375"/>
                    <a:pt x="337" y="375"/>
                  </a:cubicBezTo>
                  <a:cubicBezTo>
                    <a:pt x="337" y="375"/>
                    <a:pt x="337" y="375"/>
                    <a:pt x="337" y="375"/>
                  </a:cubicBezTo>
                  <a:cubicBezTo>
                    <a:pt x="337" y="375"/>
                    <a:pt x="337" y="375"/>
                    <a:pt x="337" y="375"/>
                  </a:cubicBezTo>
                  <a:cubicBezTo>
                    <a:pt x="337" y="375"/>
                    <a:pt x="337" y="375"/>
                    <a:pt x="337" y="375"/>
                  </a:cubicBezTo>
                  <a:cubicBezTo>
                    <a:pt x="337" y="374"/>
                    <a:pt x="337" y="374"/>
                    <a:pt x="337" y="374"/>
                  </a:cubicBezTo>
                  <a:cubicBezTo>
                    <a:pt x="337" y="374"/>
                    <a:pt x="337" y="374"/>
                    <a:pt x="337" y="374"/>
                  </a:cubicBezTo>
                  <a:cubicBezTo>
                    <a:pt x="337" y="374"/>
                    <a:pt x="337" y="374"/>
                    <a:pt x="337" y="374"/>
                  </a:cubicBezTo>
                  <a:cubicBezTo>
                    <a:pt x="337" y="374"/>
                    <a:pt x="337" y="374"/>
                    <a:pt x="337" y="374"/>
                  </a:cubicBezTo>
                  <a:cubicBezTo>
                    <a:pt x="337" y="373"/>
                    <a:pt x="337" y="373"/>
                    <a:pt x="337" y="373"/>
                  </a:cubicBezTo>
                  <a:cubicBezTo>
                    <a:pt x="337" y="373"/>
                    <a:pt x="336" y="372"/>
                    <a:pt x="336" y="372"/>
                  </a:cubicBezTo>
                  <a:cubicBezTo>
                    <a:pt x="336" y="371"/>
                    <a:pt x="336" y="371"/>
                    <a:pt x="336" y="371"/>
                  </a:cubicBezTo>
                  <a:cubicBezTo>
                    <a:pt x="337" y="371"/>
                    <a:pt x="337" y="371"/>
                    <a:pt x="337" y="371"/>
                  </a:cubicBezTo>
                  <a:cubicBezTo>
                    <a:pt x="337" y="370"/>
                    <a:pt x="337" y="370"/>
                    <a:pt x="337" y="370"/>
                  </a:cubicBezTo>
                  <a:cubicBezTo>
                    <a:pt x="337" y="370"/>
                    <a:pt x="337" y="370"/>
                    <a:pt x="337" y="370"/>
                  </a:cubicBezTo>
                  <a:cubicBezTo>
                    <a:pt x="336" y="370"/>
                    <a:pt x="336" y="369"/>
                    <a:pt x="336" y="369"/>
                  </a:cubicBezTo>
                  <a:cubicBezTo>
                    <a:pt x="337" y="369"/>
                    <a:pt x="337" y="369"/>
                    <a:pt x="337" y="369"/>
                  </a:cubicBezTo>
                  <a:cubicBezTo>
                    <a:pt x="337" y="369"/>
                    <a:pt x="337" y="369"/>
                    <a:pt x="337" y="369"/>
                  </a:cubicBezTo>
                  <a:cubicBezTo>
                    <a:pt x="338" y="369"/>
                    <a:pt x="338" y="369"/>
                    <a:pt x="338" y="369"/>
                  </a:cubicBezTo>
                  <a:cubicBezTo>
                    <a:pt x="337" y="368"/>
                    <a:pt x="337" y="368"/>
                    <a:pt x="336" y="367"/>
                  </a:cubicBezTo>
                  <a:close/>
                  <a:moveTo>
                    <a:pt x="201" y="124"/>
                  </a:moveTo>
                  <a:cubicBezTo>
                    <a:pt x="200" y="124"/>
                    <a:pt x="200" y="124"/>
                    <a:pt x="200" y="124"/>
                  </a:cubicBezTo>
                  <a:cubicBezTo>
                    <a:pt x="200" y="124"/>
                    <a:pt x="200" y="124"/>
                    <a:pt x="200" y="124"/>
                  </a:cubicBezTo>
                  <a:cubicBezTo>
                    <a:pt x="200" y="123"/>
                    <a:pt x="200" y="123"/>
                    <a:pt x="200" y="123"/>
                  </a:cubicBezTo>
                  <a:cubicBezTo>
                    <a:pt x="200" y="123"/>
                    <a:pt x="200" y="123"/>
                    <a:pt x="200" y="123"/>
                  </a:cubicBezTo>
                  <a:cubicBezTo>
                    <a:pt x="200" y="123"/>
                    <a:pt x="200" y="123"/>
                    <a:pt x="200" y="123"/>
                  </a:cubicBezTo>
                  <a:cubicBezTo>
                    <a:pt x="200" y="123"/>
                    <a:pt x="200" y="123"/>
                    <a:pt x="200" y="123"/>
                  </a:cubicBezTo>
                  <a:cubicBezTo>
                    <a:pt x="200" y="122"/>
                    <a:pt x="200" y="123"/>
                    <a:pt x="200" y="122"/>
                  </a:cubicBezTo>
                  <a:cubicBezTo>
                    <a:pt x="200" y="122"/>
                    <a:pt x="200" y="122"/>
                    <a:pt x="200" y="122"/>
                  </a:cubicBezTo>
                  <a:cubicBezTo>
                    <a:pt x="200" y="122"/>
                    <a:pt x="200" y="122"/>
                    <a:pt x="200" y="122"/>
                  </a:cubicBezTo>
                  <a:cubicBezTo>
                    <a:pt x="200" y="122"/>
                    <a:pt x="200" y="122"/>
                    <a:pt x="200" y="122"/>
                  </a:cubicBezTo>
                  <a:cubicBezTo>
                    <a:pt x="199" y="121"/>
                    <a:pt x="199" y="121"/>
                    <a:pt x="199" y="121"/>
                  </a:cubicBezTo>
                  <a:cubicBezTo>
                    <a:pt x="200" y="121"/>
                    <a:pt x="200" y="121"/>
                    <a:pt x="200" y="121"/>
                  </a:cubicBezTo>
                  <a:cubicBezTo>
                    <a:pt x="199" y="121"/>
                    <a:pt x="199" y="121"/>
                    <a:pt x="199" y="121"/>
                  </a:cubicBezTo>
                  <a:cubicBezTo>
                    <a:pt x="199" y="121"/>
                    <a:pt x="199" y="121"/>
                    <a:pt x="199" y="121"/>
                  </a:cubicBezTo>
                  <a:cubicBezTo>
                    <a:pt x="199" y="121"/>
                    <a:pt x="199" y="121"/>
                    <a:pt x="199" y="121"/>
                  </a:cubicBezTo>
                  <a:cubicBezTo>
                    <a:pt x="200" y="121"/>
                    <a:pt x="200" y="121"/>
                    <a:pt x="200" y="121"/>
                  </a:cubicBezTo>
                  <a:cubicBezTo>
                    <a:pt x="199" y="120"/>
                    <a:pt x="199" y="120"/>
                    <a:pt x="199" y="120"/>
                  </a:cubicBezTo>
                  <a:cubicBezTo>
                    <a:pt x="199" y="120"/>
                    <a:pt x="199" y="120"/>
                    <a:pt x="199" y="120"/>
                  </a:cubicBezTo>
                  <a:cubicBezTo>
                    <a:pt x="198" y="119"/>
                    <a:pt x="198" y="119"/>
                    <a:pt x="198" y="119"/>
                  </a:cubicBezTo>
                  <a:cubicBezTo>
                    <a:pt x="198" y="119"/>
                    <a:pt x="198" y="119"/>
                    <a:pt x="198" y="119"/>
                  </a:cubicBezTo>
                  <a:cubicBezTo>
                    <a:pt x="198" y="119"/>
                    <a:pt x="198" y="119"/>
                    <a:pt x="198" y="119"/>
                  </a:cubicBezTo>
                  <a:cubicBezTo>
                    <a:pt x="198" y="119"/>
                    <a:pt x="198" y="119"/>
                    <a:pt x="198" y="119"/>
                  </a:cubicBezTo>
                  <a:cubicBezTo>
                    <a:pt x="198" y="118"/>
                    <a:pt x="198" y="118"/>
                    <a:pt x="198" y="118"/>
                  </a:cubicBezTo>
                  <a:cubicBezTo>
                    <a:pt x="198" y="118"/>
                    <a:pt x="198" y="118"/>
                    <a:pt x="198" y="118"/>
                  </a:cubicBezTo>
                  <a:cubicBezTo>
                    <a:pt x="197" y="117"/>
                    <a:pt x="197" y="117"/>
                    <a:pt x="197" y="117"/>
                  </a:cubicBezTo>
                  <a:cubicBezTo>
                    <a:pt x="197" y="117"/>
                    <a:pt x="197" y="117"/>
                    <a:pt x="197" y="117"/>
                  </a:cubicBezTo>
                  <a:cubicBezTo>
                    <a:pt x="197" y="117"/>
                    <a:pt x="197" y="117"/>
                    <a:pt x="197" y="117"/>
                  </a:cubicBezTo>
                  <a:cubicBezTo>
                    <a:pt x="197" y="117"/>
                    <a:pt x="197" y="117"/>
                    <a:pt x="197" y="117"/>
                  </a:cubicBezTo>
                  <a:cubicBezTo>
                    <a:pt x="197" y="117"/>
                    <a:pt x="197" y="117"/>
                    <a:pt x="197" y="117"/>
                  </a:cubicBezTo>
                  <a:cubicBezTo>
                    <a:pt x="197" y="117"/>
                    <a:pt x="197" y="117"/>
                    <a:pt x="197" y="117"/>
                  </a:cubicBezTo>
                  <a:cubicBezTo>
                    <a:pt x="197" y="116"/>
                    <a:pt x="197" y="116"/>
                    <a:pt x="197" y="116"/>
                  </a:cubicBezTo>
                  <a:cubicBezTo>
                    <a:pt x="197" y="116"/>
                    <a:pt x="197" y="116"/>
                    <a:pt x="197" y="116"/>
                  </a:cubicBezTo>
                  <a:cubicBezTo>
                    <a:pt x="197" y="116"/>
                    <a:pt x="197" y="116"/>
                    <a:pt x="197" y="116"/>
                  </a:cubicBezTo>
                  <a:cubicBezTo>
                    <a:pt x="197" y="116"/>
                    <a:pt x="197" y="116"/>
                    <a:pt x="197" y="116"/>
                  </a:cubicBezTo>
                  <a:cubicBezTo>
                    <a:pt x="196" y="115"/>
                    <a:pt x="196" y="115"/>
                    <a:pt x="196" y="115"/>
                  </a:cubicBezTo>
                  <a:cubicBezTo>
                    <a:pt x="196" y="115"/>
                    <a:pt x="196" y="115"/>
                    <a:pt x="196" y="115"/>
                  </a:cubicBezTo>
                  <a:cubicBezTo>
                    <a:pt x="196" y="115"/>
                    <a:pt x="196" y="115"/>
                    <a:pt x="196" y="115"/>
                  </a:cubicBezTo>
                  <a:cubicBezTo>
                    <a:pt x="196" y="115"/>
                    <a:pt x="196" y="115"/>
                    <a:pt x="196" y="115"/>
                  </a:cubicBezTo>
                  <a:cubicBezTo>
                    <a:pt x="196" y="115"/>
                    <a:pt x="196" y="115"/>
                    <a:pt x="196" y="115"/>
                  </a:cubicBezTo>
                  <a:cubicBezTo>
                    <a:pt x="196" y="114"/>
                    <a:pt x="196" y="114"/>
                    <a:pt x="196" y="114"/>
                  </a:cubicBezTo>
                  <a:cubicBezTo>
                    <a:pt x="196" y="114"/>
                    <a:pt x="196" y="114"/>
                    <a:pt x="196" y="114"/>
                  </a:cubicBezTo>
                  <a:cubicBezTo>
                    <a:pt x="196" y="114"/>
                    <a:pt x="196" y="114"/>
                    <a:pt x="196" y="114"/>
                  </a:cubicBezTo>
                  <a:cubicBezTo>
                    <a:pt x="196" y="114"/>
                    <a:pt x="195" y="114"/>
                    <a:pt x="195" y="113"/>
                  </a:cubicBezTo>
                  <a:cubicBezTo>
                    <a:pt x="195" y="113"/>
                    <a:pt x="195" y="113"/>
                    <a:pt x="195" y="113"/>
                  </a:cubicBezTo>
                  <a:cubicBezTo>
                    <a:pt x="195" y="113"/>
                    <a:pt x="195" y="113"/>
                    <a:pt x="195" y="113"/>
                  </a:cubicBezTo>
                  <a:cubicBezTo>
                    <a:pt x="195" y="112"/>
                    <a:pt x="195" y="112"/>
                    <a:pt x="195" y="112"/>
                  </a:cubicBezTo>
                  <a:cubicBezTo>
                    <a:pt x="195" y="112"/>
                    <a:pt x="195" y="112"/>
                    <a:pt x="195" y="112"/>
                  </a:cubicBezTo>
                  <a:cubicBezTo>
                    <a:pt x="194" y="112"/>
                    <a:pt x="194" y="112"/>
                    <a:pt x="194" y="112"/>
                  </a:cubicBezTo>
                  <a:cubicBezTo>
                    <a:pt x="195" y="111"/>
                    <a:pt x="195" y="111"/>
                    <a:pt x="195" y="111"/>
                  </a:cubicBezTo>
                  <a:cubicBezTo>
                    <a:pt x="194" y="111"/>
                    <a:pt x="194" y="111"/>
                    <a:pt x="194" y="111"/>
                  </a:cubicBezTo>
                  <a:cubicBezTo>
                    <a:pt x="195" y="111"/>
                    <a:pt x="195" y="111"/>
                    <a:pt x="195" y="111"/>
                  </a:cubicBezTo>
                  <a:cubicBezTo>
                    <a:pt x="194" y="111"/>
                    <a:pt x="194" y="111"/>
                    <a:pt x="194" y="111"/>
                  </a:cubicBezTo>
                  <a:cubicBezTo>
                    <a:pt x="194" y="111"/>
                    <a:pt x="194" y="111"/>
                    <a:pt x="194" y="111"/>
                  </a:cubicBezTo>
                  <a:cubicBezTo>
                    <a:pt x="194" y="112"/>
                    <a:pt x="194" y="112"/>
                    <a:pt x="194" y="112"/>
                  </a:cubicBezTo>
                  <a:cubicBezTo>
                    <a:pt x="194" y="112"/>
                    <a:pt x="194" y="112"/>
                    <a:pt x="194" y="112"/>
                  </a:cubicBezTo>
                  <a:cubicBezTo>
                    <a:pt x="194" y="112"/>
                    <a:pt x="194" y="112"/>
                    <a:pt x="194" y="112"/>
                  </a:cubicBezTo>
                  <a:cubicBezTo>
                    <a:pt x="194" y="112"/>
                    <a:pt x="194" y="112"/>
                    <a:pt x="193" y="112"/>
                  </a:cubicBezTo>
                  <a:cubicBezTo>
                    <a:pt x="193" y="113"/>
                    <a:pt x="193" y="113"/>
                    <a:pt x="193" y="113"/>
                  </a:cubicBezTo>
                  <a:cubicBezTo>
                    <a:pt x="193" y="113"/>
                    <a:pt x="193" y="113"/>
                    <a:pt x="193" y="113"/>
                  </a:cubicBezTo>
                  <a:cubicBezTo>
                    <a:pt x="193" y="113"/>
                    <a:pt x="193" y="113"/>
                    <a:pt x="193" y="113"/>
                  </a:cubicBezTo>
                  <a:cubicBezTo>
                    <a:pt x="194" y="114"/>
                    <a:pt x="194" y="114"/>
                    <a:pt x="194" y="114"/>
                  </a:cubicBezTo>
                  <a:cubicBezTo>
                    <a:pt x="194" y="114"/>
                    <a:pt x="194" y="114"/>
                    <a:pt x="194" y="114"/>
                  </a:cubicBezTo>
                  <a:cubicBezTo>
                    <a:pt x="194" y="114"/>
                    <a:pt x="194" y="114"/>
                    <a:pt x="194" y="114"/>
                  </a:cubicBezTo>
                  <a:cubicBezTo>
                    <a:pt x="194" y="114"/>
                    <a:pt x="194" y="114"/>
                    <a:pt x="194" y="114"/>
                  </a:cubicBezTo>
                  <a:cubicBezTo>
                    <a:pt x="194" y="114"/>
                    <a:pt x="194" y="114"/>
                    <a:pt x="194" y="114"/>
                  </a:cubicBezTo>
                  <a:cubicBezTo>
                    <a:pt x="194" y="114"/>
                    <a:pt x="194" y="114"/>
                    <a:pt x="194" y="114"/>
                  </a:cubicBezTo>
                  <a:cubicBezTo>
                    <a:pt x="194" y="115"/>
                    <a:pt x="194" y="115"/>
                    <a:pt x="194" y="115"/>
                  </a:cubicBezTo>
                  <a:cubicBezTo>
                    <a:pt x="194" y="115"/>
                    <a:pt x="194" y="115"/>
                    <a:pt x="194" y="115"/>
                  </a:cubicBezTo>
                  <a:cubicBezTo>
                    <a:pt x="194" y="115"/>
                    <a:pt x="194" y="115"/>
                    <a:pt x="194" y="115"/>
                  </a:cubicBezTo>
                  <a:cubicBezTo>
                    <a:pt x="194" y="116"/>
                    <a:pt x="194" y="116"/>
                    <a:pt x="194" y="116"/>
                  </a:cubicBezTo>
                  <a:cubicBezTo>
                    <a:pt x="193" y="116"/>
                    <a:pt x="193" y="116"/>
                    <a:pt x="193" y="116"/>
                  </a:cubicBezTo>
                  <a:cubicBezTo>
                    <a:pt x="194" y="117"/>
                    <a:pt x="194" y="117"/>
                    <a:pt x="194" y="117"/>
                  </a:cubicBezTo>
                  <a:cubicBezTo>
                    <a:pt x="194" y="117"/>
                    <a:pt x="194" y="117"/>
                    <a:pt x="194" y="117"/>
                  </a:cubicBezTo>
                  <a:cubicBezTo>
                    <a:pt x="194" y="118"/>
                    <a:pt x="194" y="118"/>
                    <a:pt x="194" y="118"/>
                  </a:cubicBezTo>
                  <a:cubicBezTo>
                    <a:pt x="194" y="118"/>
                    <a:pt x="194" y="118"/>
                    <a:pt x="194" y="118"/>
                  </a:cubicBezTo>
                  <a:cubicBezTo>
                    <a:pt x="194" y="118"/>
                    <a:pt x="195" y="118"/>
                    <a:pt x="194" y="118"/>
                  </a:cubicBezTo>
                  <a:cubicBezTo>
                    <a:pt x="195" y="119"/>
                    <a:pt x="195" y="119"/>
                    <a:pt x="195" y="119"/>
                  </a:cubicBezTo>
                  <a:cubicBezTo>
                    <a:pt x="196" y="120"/>
                    <a:pt x="196" y="120"/>
                    <a:pt x="196" y="120"/>
                  </a:cubicBezTo>
                  <a:cubicBezTo>
                    <a:pt x="196" y="120"/>
                    <a:pt x="196" y="120"/>
                    <a:pt x="196" y="120"/>
                  </a:cubicBezTo>
                  <a:cubicBezTo>
                    <a:pt x="196" y="120"/>
                    <a:pt x="196" y="120"/>
                    <a:pt x="196" y="120"/>
                  </a:cubicBezTo>
                  <a:cubicBezTo>
                    <a:pt x="196" y="120"/>
                    <a:pt x="196" y="120"/>
                    <a:pt x="196" y="120"/>
                  </a:cubicBezTo>
                  <a:cubicBezTo>
                    <a:pt x="196" y="121"/>
                    <a:pt x="197" y="121"/>
                    <a:pt x="197" y="121"/>
                  </a:cubicBezTo>
                  <a:cubicBezTo>
                    <a:pt x="197" y="122"/>
                    <a:pt x="196" y="121"/>
                    <a:pt x="196" y="122"/>
                  </a:cubicBezTo>
                  <a:cubicBezTo>
                    <a:pt x="196" y="122"/>
                    <a:pt x="196" y="122"/>
                    <a:pt x="196" y="122"/>
                  </a:cubicBezTo>
                  <a:cubicBezTo>
                    <a:pt x="197" y="123"/>
                    <a:pt x="197" y="123"/>
                    <a:pt x="197" y="123"/>
                  </a:cubicBezTo>
                  <a:cubicBezTo>
                    <a:pt x="197" y="123"/>
                    <a:pt x="197" y="123"/>
                    <a:pt x="197" y="123"/>
                  </a:cubicBezTo>
                  <a:cubicBezTo>
                    <a:pt x="197" y="123"/>
                    <a:pt x="197" y="123"/>
                    <a:pt x="197" y="123"/>
                  </a:cubicBezTo>
                  <a:cubicBezTo>
                    <a:pt x="198" y="124"/>
                    <a:pt x="198" y="124"/>
                    <a:pt x="198" y="124"/>
                  </a:cubicBezTo>
                  <a:cubicBezTo>
                    <a:pt x="198" y="124"/>
                    <a:pt x="198" y="124"/>
                    <a:pt x="198" y="124"/>
                  </a:cubicBezTo>
                  <a:cubicBezTo>
                    <a:pt x="198" y="124"/>
                    <a:pt x="198" y="125"/>
                    <a:pt x="199" y="125"/>
                  </a:cubicBezTo>
                  <a:cubicBezTo>
                    <a:pt x="199" y="125"/>
                    <a:pt x="200" y="124"/>
                    <a:pt x="201" y="125"/>
                  </a:cubicBezTo>
                  <a:lnTo>
                    <a:pt x="201" y="124"/>
                  </a:lnTo>
                  <a:close/>
                  <a:moveTo>
                    <a:pt x="340" y="377"/>
                  </a:moveTo>
                  <a:cubicBezTo>
                    <a:pt x="340" y="377"/>
                    <a:pt x="340" y="377"/>
                    <a:pt x="340" y="377"/>
                  </a:cubicBezTo>
                  <a:cubicBezTo>
                    <a:pt x="340" y="376"/>
                    <a:pt x="340" y="376"/>
                    <a:pt x="340" y="376"/>
                  </a:cubicBezTo>
                  <a:cubicBezTo>
                    <a:pt x="339" y="377"/>
                    <a:pt x="339" y="377"/>
                    <a:pt x="339" y="377"/>
                  </a:cubicBezTo>
                  <a:cubicBezTo>
                    <a:pt x="339" y="378"/>
                    <a:pt x="339" y="378"/>
                    <a:pt x="339" y="378"/>
                  </a:cubicBezTo>
                  <a:cubicBezTo>
                    <a:pt x="340" y="377"/>
                    <a:pt x="340" y="377"/>
                    <a:pt x="340" y="377"/>
                  </a:cubicBezTo>
                  <a:cubicBezTo>
                    <a:pt x="339" y="377"/>
                    <a:pt x="339" y="377"/>
                    <a:pt x="339" y="377"/>
                  </a:cubicBezTo>
                  <a:lnTo>
                    <a:pt x="340" y="377"/>
                  </a:lnTo>
                  <a:close/>
                  <a:moveTo>
                    <a:pt x="339" y="366"/>
                  </a:moveTo>
                  <a:cubicBezTo>
                    <a:pt x="339" y="365"/>
                    <a:pt x="339" y="365"/>
                    <a:pt x="339" y="365"/>
                  </a:cubicBezTo>
                  <a:cubicBezTo>
                    <a:pt x="339" y="365"/>
                    <a:pt x="339" y="365"/>
                    <a:pt x="339" y="365"/>
                  </a:cubicBezTo>
                  <a:cubicBezTo>
                    <a:pt x="339" y="365"/>
                    <a:pt x="339" y="365"/>
                    <a:pt x="339" y="365"/>
                  </a:cubicBezTo>
                  <a:cubicBezTo>
                    <a:pt x="338" y="365"/>
                    <a:pt x="338" y="365"/>
                    <a:pt x="338" y="365"/>
                  </a:cubicBezTo>
                  <a:cubicBezTo>
                    <a:pt x="339" y="366"/>
                    <a:pt x="339" y="366"/>
                    <a:pt x="339" y="366"/>
                  </a:cubicBezTo>
                  <a:cubicBezTo>
                    <a:pt x="339" y="366"/>
                    <a:pt x="339" y="366"/>
                    <a:pt x="339" y="366"/>
                  </a:cubicBezTo>
                  <a:cubicBezTo>
                    <a:pt x="339" y="367"/>
                    <a:pt x="339" y="367"/>
                    <a:pt x="339" y="367"/>
                  </a:cubicBezTo>
                  <a:cubicBezTo>
                    <a:pt x="339" y="367"/>
                    <a:pt x="339" y="367"/>
                    <a:pt x="339" y="367"/>
                  </a:cubicBezTo>
                  <a:cubicBezTo>
                    <a:pt x="339" y="367"/>
                    <a:pt x="339" y="367"/>
                    <a:pt x="339" y="367"/>
                  </a:cubicBezTo>
                  <a:cubicBezTo>
                    <a:pt x="340" y="368"/>
                    <a:pt x="340" y="368"/>
                    <a:pt x="340" y="368"/>
                  </a:cubicBezTo>
                  <a:cubicBezTo>
                    <a:pt x="340" y="368"/>
                    <a:pt x="340" y="368"/>
                    <a:pt x="340" y="368"/>
                  </a:cubicBezTo>
                  <a:cubicBezTo>
                    <a:pt x="340" y="368"/>
                    <a:pt x="340" y="368"/>
                    <a:pt x="340" y="368"/>
                  </a:cubicBezTo>
                  <a:cubicBezTo>
                    <a:pt x="340" y="368"/>
                    <a:pt x="340" y="368"/>
                    <a:pt x="340" y="368"/>
                  </a:cubicBezTo>
                  <a:cubicBezTo>
                    <a:pt x="340" y="368"/>
                    <a:pt x="340" y="368"/>
                    <a:pt x="340" y="368"/>
                  </a:cubicBezTo>
                  <a:cubicBezTo>
                    <a:pt x="340" y="368"/>
                    <a:pt x="340" y="368"/>
                    <a:pt x="340" y="368"/>
                  </a:cubicBezTo>
                  <a:cubicBezTo>
                    <a:pt x="340" y="367"/>
                    <a:pt x="340" y="367"/>
                    <a:pt x="340" y="367"/>
                  </a:cubicBezTo>
                  <a:cubicBezTo>
                    <a:pt x="340" y="367"/>
                    <a:pt x="340" y="367"/>
                    <a:pt x="340" y="367"/>
                  </a:cubicBezTo>
                  <a:cubicBezTo>
                    <a:pt x="340" y="367"/>
                    <a:pt x="340" y="367"/>
                    <a:pt x="340" y="367"/>
                  </a:cubicBezTo>
                  <a:cubicBezTo>
                    <a:pt x="340" y="366"/>
                    <a:pt x="340" y="366"/>
                    <a:pt x="340" y="366"/>
                  </a:cubicBezTo>
                  <a:cubicBezTo>
                    <a:pt x="340" y="366"/>
                    <a:pt x="340" y="366"/>
                    <a:pt x="340" y="366"/>
                  </a:cubicBezTo>
                  <a:lnTo>
                    <a:pt x="339" y="366"/>
                  </a:lnTo>
                  <a:close/>
                  <a:moveTo>
                    <a:pt x="337" y="342"/>
                  </a:moveTo>
                  <a:cubicBezTo>
                    <a:pt x="337" y="342"/>
                    <a:pt x="337" y="342"/>
                    <a:pt x="337" y="342"/>
                  </a:cubicBezTo>
                  <a:cubicBezTo>
                    <a:pt x="337" y="342"/>
                    <a:pt x="337" y="342"/>
                    <a:pt x="337" y="342"/>
                  </a:cubicBezTo>
                  <a:cubicBezTo>
                    <a:pt x="337" y="342"/>
                    <a:pt x="337" y="342"/>
                    <a:pt x="337" y="342"/>
                  </a:cubicBezTo>
                  <a:cubicBezTo>
                    <a:pt x="337" y="342"/>
                    <a:pt x="337" y="342"/>
                    <a:pt x="337" y="342"/>
                  </a:cubicBezTo>
                  <a:close/>
                  <a:moveTo>
                    <a:pt x="336" y="395"/>
                  </a:moveTo>
                  <a:cubicBezTo>
                    <a:pt x="336" y="395"/>
                    <a:pt x="336" y="395"/>
                    <a:pt x="336" y="394"/>
                  </a:cubicBezTo>
                  <a:cubicBezTo>
                    <a:pt x="336" y="394"/>
                    <a:pt x="336" y="394"/>
                    <a:pt x="336" y="394"/>
                  </a:cubicBezTo>
                  <a:cubicBezTo>
                    <a:pt x="335" y="394"/>
                    <a:pt x="335" y="394"/>
                    <a:pt x="335" y="394"/>
                  </a:cubicBezTo>
                  <a:cubicBezTo>
                    <a:pt x="336" y="394"/>
                    <a:pt x="336" y="394"/>
                    <a:pt x="336" y="394"/>
                  </a:cubicBezTo>
                  <a:cubicBezTo>
                    <a:pt x="335" y="395"/>
                    <a:pt x="335" y="395"/>
                    <a:pt x="335" y="395"/>
                  </a:cubicBezTo>
                  <a:lnTo>
                    <a:pt x="336" y="395"/>
                  </a:lnTo>
                  <a:close/>
                  <a:moveTo>
                    <a:pt x="388" y="279"/>
                  </a:moveTo>
                  <a:cubicBezTo>
                    <a:pt x="387" y="279"/>
                    <a:pt x="387" y="279"/>
                    <a:pt x="387" y="279"/>
                  </a:cubicBezTo>
                  <a:cubicBezTo>
                    <a:pt x="387" y="279"/>
                    <a:pt x="387" y="279"/>
                    <a:pt x="387" y="279"/>
                  </a:cubicBezTo>
                  <a:cubicBezTo>
                    <a:pt x="387" y="279"/>
                    <a:pt x="387" y="279"/>
                    <a:pt x="388" y="280"/>
                  </a:cubicBezTo>
                  <a:lnTo>
                    <a:pt x="388" y="279"/>
                  </a:lnTo>
                  <a:close/>
                  <a:moveTo>
                    <a:pt x="331" y="358"/>
                  </a:moveTo>
                  <a:cubicBezTo>
                    <a:pt x="331" y="358"/>
                    <a:pt x="331" y="358"/>
                    <a:pt x="331" y="358"/>
                  </a:cubicBezTo>
                  <a:cubicBezTo>
                    <a:pt x="331" y="359"/>
                    <a:pt x="331" y="359"/>
                    <a:pt x="331" y="359"/>
                  </a:cubicBezTo>
                  <a:cubicBezTo>
                    <a:pt x="331" y="359"/>
                    <a:pt x="331" y="359"/>
                    <a:pt x="331" y="359"/>
                  </a:cubicBezTo>
                  <a:cubicBezTo>
                    <a:pt x="331" y="359"/>
                    <a:pt x="331" y="359"/>
                    <a:pt x="331" y="359"/>
                  </a:cubicBezTo>
                  <a:cubicBezTo>
                    <a:pt x="331" y="359"/>
                    <a:pt x="331" y="359"/>
                    <a:pt x="331" y="359"/>
                  </a:cubicBezTo>
                  <a:cubicBezTo>
                    <a:pt x="331" y="360"/>
                    <a:pt x="331" y="360"/>
                    <a:pt x="331" y="360"/>
                  </a:cubicBezTo>
                  <a:cubicBezTo>
                    <a:pt x="331" y="360"/>
                    <a:pt x="331" y="360"/>
                    <a:pt x="331" y="360"/>
                  </a:cubicBezTo>
                  <a:cubicBezTo>
                    <a:pt x="331" y="361"/>
                    <a:pt x="331" y="361"/>
                    <a:pt x="331" y="361"/>
                  </a:cubicBezTo>
                  <a:cubicBezTo>
                    <a:pt x="331" y="361"/>
                    <a:pt x="331" y="361"/>
                    <a:pt x="331" y="361"/>
                  </a:cubicBezTo>
                  <a:cubicBezTo>
                    <a:pt x="331" y="361"/>
                    <a:pt x="331" y="361"/>
                    <a:pt x="331" y="361"/>
                  </a:cubicBezTo>
                  <a:cubicBezTo>
                    <a:pt x="332" y="362"/>
                    <a:pt x="332" y="361"/>
                    <a:pt x="332" y="361"/>
                  </a:cubicBezTo>
                  <a:cubicBezTo>
                    <a:pt x="332" y="362"/>
                    <a:pt x="332" y="362"/>
                    <a:pt x="332" y="362"/>
                  </a:cubicBezTo>
                  <a:cubicBezTo>
                    <a:pt x="332" y="361"/>
                    <a:pt x="332" y="361"/>
                    <a:pt x="332" y="361"/>
                  </a:cubicBezTo>
                  <a:cubicBezTo>
                    <a:pt x="333" y="362"/>
                    <a:pt x="333" y="362"/>
                    <a:pt x="333" y="362"/>
                  </a:cubicBezTo>
                  <a:cubicBezTo>
                    <a:pt x="333" y="362"/>
                    <a:pt x="333" y="362"/>
                    <a:pt x="333" y="362"/>
                  </a:cubicBezTo>
                  <a:cubicBezTo>
                    <a:pt x="333" y="362"/>
                    <a:pt x="333" y="362"/>
                    <a:pt x="333" y="362"/>
                  </a:cubicBezTo>
                  <a:cubicBezTo>
                    <a:pt x="333" y="363"/>
                    <a:pt x="333" y="363"/>
                    <a:pt x="333" y="363"/>
                  </a:cubicBezTo>
                  <a:cubicBezTo>
                    <a:pt x="333" y="363"/>
                    <a:pt x="333" y="363"/>
                    <a:pt x="333" y="363"/>
                  </a:cubicBezTo>
                  <a:cubicBezTo>
                    <a:pt x="333" y="363"/>
                    <a:pt x="333" y="363"/>
                    <a:pt x="333" y="363"/>
                  </a:cubicBezTo>
                  <a:cubicBezTo>
                    <a:pt x="333" y="362"/>
                    <a:pt x="334" y="362"/>
                    <a:pt x="334" y="362"/>
                  </a:cubicBezTo>
                  <a:cubicBezTo>
                    <a:pt x="334" y="362"/>
                    <a:pt x="334" y="362"/>
                    <a:pt x="334" y="362"/>
                  </a:cubicBezTo>
                  <a:cubicBezTo>
                    <a:pt x="334" y="362"/>
                    <a:pt x="334" y="362"/>
                    <a:pt x="334" y="362"/>
                  </a:cubicBezTo>
                  <a:cubicBezTo>
                    <a:pt x="334" y="362"/>
                    <a:pt x="334" y="362"/>
                    <a:pt x="334" y="362"/>
                  </a:cubicBezTo>
                  <a:cubicBezTo>
                    <a:pt x="334" y="361"/>
                    <a:pt x="334" y="361"/>
                    <a:pt x="334" y="361"/>
                  </a:cubicBezTo>
                  <a:cubicBezTo>
                    <a:pt x="334" y="361"/>
                    <a:pt x="334" y="361"/>
                    <a:pt x="334" y="361"/>
                  </a:cubicBezTo>
                  <a:cubicBezTo>
                    <a:pt x="334" y="361"/>
                    <a:pt x="334" y="361"/>
                    <a:pt x="334" y="361"/>
                  </a:cubicBezTo>
                  <a:cubicBezTo>
                    <a:pt x="334" y="361"/>
                    <a:pt x="334" y="361"/>
                    <a:pt x="334" y="361"/>
                  </a:cubicBezTo>
                  <a:cubicBezTo>
                    <a:pt x="335" y="361"/>
                    <a:pt x="335" y="361"/>
                    <a:pt x="335" y="361"/>
                  </a:cubicBezTo>
                  <a:cubicBezTo>
                    <a:pt x="335" y="361"/>
                    <a:pt x="335" y="361"/>
                    <a:pt x="335" y="361"/>
                  </a:cubicBezTo>
                  <a:cubicBezTo>
                    <a:pt x="335" y="362"/>
                    <a:pt x="335" y="362"/>
                    <a:pt x="335" y="362"/>
                  </a:cubicBezTo>
                  <a:cubicBezTo>
                    <a:pt x="335" y="362"/>
                    <a:pt x="335" y="362"/>
                    <a:pt x="335" y="362"/>
                  </a:cubicBezTo>
                  <a:cubicBezTo>
                    <a:pt x="335" y="362"/>
                    <a:pt x="335" y="362"/>
                    <a:pt x="335" y="362"/>
                  </a:cubicBezTo>
                  <a:cubicBezTo>
                    <a:pt x="335" y="362"/>
                    <a:pt x="335" y="362"/>
                    <a:pt x="335" y="362"/>
                  </a:cubicBezTo>
                  <a:cubicBezTo>
                    <a:pt x="336" y="363"/>
                    <a:pt x="336" y="363"/>
                    <a:pt x="336" y="363"/>
                  </a:cubicBezTo>
                  <a:cubicBezTo>
                    <a:pt x="335" y="363"/>
                    <a:pt x="335" y="363"/>
                    <a:pt x="335" y="363"/>
                  </a:cubicBezTo>
                  <a:cubicBezTo>
                    <a:pt x="336" y="363"/>
                    <a:pt x="336" y="363"/>
                    <a:pt x="336" y="363"/>
                  </a:cubicBezTo>
                  <a:cubicBezTo>
                    <a:pt x="336" y="363"/>
                    <a:pt x="336" y="363"/>
                    <a:pt x="336" y="363"/>
                  </a:cubicBezTo>
                  <a:cubicBezTo>
                    <a:pt x="336" y="363"/>
                    <a:pt x="336" y="363"/>
                    <a:pt x="336" y="363"/>
                  </a:cubicBezTo>
                  <a:cubicBezTo>
                    <a:pt x="336" y="363"/>
                    <a:pt x="336" y="363"/>
                    <a:pt x="336" y="363"/>
                  </a:cubicBezTo>
                  <a:cubicBezTo>
                    <a:pt x="336" y="364"/>
                    <a:pt x="336" y="364"/>
                    <a:pt x="336" y="364"/>
                  </a:cubicBezTo>
                  <a:cubicBezTo>
                    <a:pt x="336" y="363"/>
                    <a:pt x="336" y="363"/>
                    <a:pt x="336" y="363"/>
                  </a:cubicBezTo>
                  <a:cubicBezTo>
                    <a:pt x="336" y="363"/>
                    <a:pt x="336" y="363"/>
                    <a:pt x="336" y="363"/>
                  </a:cubicBezTo>
                  <a:cubicBezTo>
                    <a:pt x="336" y="363"/>
                    <a:pt x="336" y="363"/>
                    <a:pt x="336" y="363"/>
                  </a:cubicBezTo>
                  <a:cubicBezTo>
                    <a:pt x="336" y="362"/>
                    <a:pt x="336" y="362"/>
                    <a:pt x="336" y="362"/>
                  </a:cubicBezTo>
                  <a:cubicBezTo>
                    <a:pt x="334" y="360"/>
                    <a:pt x="334" y="360"/>
                    <a:pt x="334" y="360"/>
                  </a:cubicBezTo>
                  <a:cubicBezTo>
                    <a:pt x="334" y="360"/>
                    <a:pt x="334" y="360"/>
                    <a:pt x="334" y="360"/>
                  </a:cubicBezTo>
                  <a:cubicBezTo>
                    <a:pt x="334" y="359"/>
                    <a:pt x="334" y="360"/>
                    <a:pt x="334" y="359"/>
                  </a:cubicBezTo>
                  <a:cubicBezTo>
                    <a:pt x="334" y="359"/>
                    <a:pt x="334" y="359"/>
                    <a:pt x="334" y="359"/>
                  </a:cubicBezTo>
                  <a:cubicBezTo>
                    <a:pt x="334" y="359"/>
                    <a:pt x="334" y="359"/>
                    <a:pt x="334" y="359"/>
                  </a:cubicBezTo>
                  <a:cubicBezTo>
                    <a:pt x="334" y="359"/>
                    <a:pt x="334" y="359"/>
                    <a:pt x="334" y="359"/>
                  </a:cubicBezTo>
                  <a:cubicBezTo>
                    <a:pt x="334" y="359"/>
                    <a:pt x="334" y="359"/>
                    <a:pt x="334" y="359"/>
                  </a:cubicBezTo>
                  <a:cubicBezTo>
                    <a:pt x="334" y="359"/>
                    <a:pt x="334" y="359"/>
                    <a:pt x="334" y="359"/>
                  </a:cubicBezTo>
                  <a:cubicBezTo>
                    <a:pt x="333" y="359"/>
                    <a:pt x="333" y="359"/>
                    <a:pt x="333" y="359"/>
                  </a:cubicBezTo>
                  <a:cubicBezTo>
                    <a:pt x="333" y="359"/>
                    <a:pt x="333" y="359"/>
                    <a:pt x="333" y="359"/>
                  </a:cubicBezTo>
                  <a:cubicBezTo>
                    <a:pt x="333" y="359"/>
                    <a:pt x="333" y="359"/>
                    <a:pt x="333" y="359"/>
                  </a:cubicBezTo>
                  <a:cubicBezTo>
                    <a:pt x="333" y="360"/>
                    <a:pt x="333" y="360"/>
                    <a:pt x="333" y="360"/>
                  </a:cubicBezTo>
                  <a:cubicBezTo>
                    <a:pt x="333" y="359"/>
                    <a:pt x="333" y="358"/>
                    <a:pt x="332" y="358"/>
                  </a:cubicBezTo>
                  <a:cubicBezTo>
                    <a:pt x="332" y="358"/>
                    <a:pt x="332" y="358"/>
                    <a:pt x="332" y="358"/>
                  </a:cubicBezTo>
                  <a:cubicBezTo>
                    <a:pt x="332" y="358"/>
                    <a:pt x="332" y="358"/>
                    <a:pt x="332" y="358"/>
                  </a:cubicBezTo>
                  <a:cubicBezTo>
                    <a:pt x="331" y="357"/>
                    <a:pt x="331" y="357"/>
                    <a:pt x="331" y="357"/>
                  </a:cubicBezTo>
                  <a:cubicBezTo>
                    <a:pt x="331" y="357"/>
                    <a:pt x="331" y="357"/>
                    <a:pt x="331" y="357"/>
                  </a:cubicBezTo>
                  <a:cubicBezTo>
                    <a:pt x="331" y="357"/>
                    <a:pt x="331" y="357"/>
                    <a:pt x="331" y="357"/>
                  </a:cubicBezTo>
                  <a:cubicBezTo>
                    <a:pt x="331" y="357"/>
                    <a:pt x="331" y="357"/>
                    <a:pt x="331" y="357"/>
                  </a:cubicBezTo>
                  <a:cubicBezTo>
                    <a:pt x="330" y="356"/>
                    <a:pt x="330" y="356"/>
                    <a:pt x="330" y="356"/>
                  </a:cubicBezTo>
                  <a:cubicBezTo>
                    <a:pt x="330" y="357"/>
                    <a:pt x="330" y="357"/>
                    <a:pt x="330" y="357"/>
                  </a:cubicBezTo>
                  <a:lnTo>
                    <a:pt x="331" y="358"/>
                  </a:lnTo>
                  <a:close/>
                  <a:moveTo>
                    <a:pt x="427" y="264"/>
                  </a:moveTo>
                  <a:cubicBezTo>
                    <a:pt x="427" y="264"/>
                    <a:pt x="427" y="264"/>
                    <a:pt x="427" y="264"/>
                  </a:cubicBezTo>
                  <a:cubicBezTo>
                    <a:pt x="426" y="264"/>
                    <a:pt x="426" y="264"/>
                    <a:pt x="426" y="264"/>
                  </a:cubicBezTo>
                  <a:cubicBezTo>
                    <a:pt x="426" y="264"/>
                    <a:pt x="426" y="264"/>
                    <a:pt x="426" y="264"/>
                  </a:cubicBezTo>
                  <a:cubicBezTo>
                    <a:pt x="425" y="264"/>
                    <a:pt x="425" y="264"/>
                    <a:pt x="425" y="264"/>
                  </a:cubicBezTo>
                  <a:cubicBezTo>
                    <a:pt x="425" y="264"/>
                    <a:pt x="425" y="264"/>
                    <a:pt x="425" y="264"/>
                  </a:cubicBezTo>
                  <a:cubicBezTo>
                    <a:pt x="425" y="264"/>
                    <a:pt x="426" y="265"/>
                    <a:pt x="426" y="265"/>
                  </a:cubicBezTo>
                  <a:cubicBezTo>
                    <a:pt x="426" y="266"/>
                    <a:pt x="426" y="266"/>
                    <a:pt x="426" y="266"/>
                  </a:cubicBezTo>
                  <a:cubicBezTo>
                    <a:pt x="427" y="265"/>
                    <a:pt x="427" y="265"/>
                    <a:pt x="427" y="265"/>
                  </a:cubicBezTo>
                  <a:cubicBezTo>
                    <a:pt x="427" y="265"/>
                    <a:pt x="427" y="265"/>
                    <a:pt x="427" y="265"/>
                  </a:cubicBezTo>
                  <a:cubicBezTo>
                    <a:pt x="427" y="265"/>
                    <a:pt x="427" y="265"/>
                    <a:pt x="427" y="265"/>
                  </a:cubicBezTo>
                  <a:cubicBezTo>
                    <a:pt x="427" y="265"/>
                    <a:pt x="427" y="265"/>
                    <a:pt x="427" y="265"/>
                  </a:cubicBezTo>
                  <a:cubicBezTo>
                    <a:pt x="427" y="265"/>
                    <a:pt x="427" y="265"/>
                    <a:pt x="427" y="265"/>
                  </a:cubicBezTo>
                  <a:cubicBezTo>
                    <a:pt x="428" y="265"/>
                    <a:pt x="428" y="265"/>
                    <a:pt x="428" y="265"/>
                  </a:cubicBezTo>
                  <a:cubicBezTo>
                    <a:pt x="428" y="265"/>
                    <a:pt x="428" y="265"/>
                    <a:pt x="428" y="265"/>
                  </a:cubicBezTo>
                  <a:cubicBezTo>
                    <a:pt x="428" y="265"/>
                    <a:pt x="428" y="265"/>
                    <a:pt x="428" y="265"/>
                  </a:cubicBezTo>
                  <a:cubicBezTo>
                    <a:pt x="428" y="265"/>
                    <a:pt x="428" y="265"/>
                    <a:pt x="428" y="265"/>
                  </a:cubicBezTo>
                  <a:cubicBezTo>
                    <a:pt x="428" y="265"/>
                    <a:pt x="428" y="265"/>
                    <a:pt x="428" y="265"/>
                  </a:cubicBezTo>
                  <a:cubicBezTo>
                    <a:pt x="427" y="265"/>
                    <a:pt x="427" y="265"/>
                    <a:pt x="427" y="265"/>
                  </a:cubicBezTo>
                  <a:cubicBezTo>
                    <a:pt x="427" y="264"/>
                    <a:pt x="427" y="264"/>
                    <a:pt x="427" y="264"/>
                  </a:cubicBezTo>
                  <a:close/>
                  <a:moveTo>
                    <a:pt x="331" y="340"/>
                  </a:moveTo>
                  <a:cubicBezTo>
                    <a:pt x="331" y="340"/>
                    <a:pt x="331" y="340"/>
                    <a:pt x="331" y="340"/>
                  </a:cubicBezTo>
                  <a:cubicBezTo>
                    <a:pt x="330" y="340"/>
                    <a:pt x="330" y="340"/>
                    <a:pt x="330" y="340"/>
                  </a:cubicBezTo>
                  <a:cubicBezTo>
                    <a:pt x="330" y="340"/>
                    <a:pt x="330" y="340"/>
                    <a:pt x="330" y="340"/>
                  </a:cubicBezTo>
                  <a:lnTo>
                    <a:pt x="331" y="340"/>
                  </a:lnTo>
                  <a:close/>
                  <a:moveTo>
                    <a:pt x="424" y="263"/>
                  </a:moveTo>
                  <a:cubicBezTo>
                    <a:pt x="425" y="262"/>
                    <a:pt x="425" y="262"/>
                    <a:pt x="425" y="262"/>
                  </a:cubicBezTo>
                  <a:cubicBezTo>
                    <a:pt x="425" y="263"/>
                    <a:pt x="425" y="263"/>
                    <a:pt x="425" y="263"/>
                  </a:cubicBezTo>
                  <a:cubicBezTo>
                    <a:pt x="425" y="263"/>
                    <a:pt x="425" y="263"/>
                    <a:pt x="425" y="263"/>
                  </a:cubicBezTo>
                  <a:cubicBezTo>
                    <a:pt x="424" y="263"/>
                    <a:pt x="424" y="263"/>
                    <a:pt x="424" y="263"/>
                  </a:cubicBezTo>
                  <a:cubicBezTo>
                    <a:pt x="424" y="263"/>
                    <a:pt x="424" y="263"/>
                    <a:pt x="424" y="263"/>
                  </a:cubicBezTo>
                  <a:cubicBezTo>
                    <a:pt x="425" y="264"/>
                    <a:pt x="425" y="264"/>
                    <a:pt x="425" y="264"/>
                  </a:cubicBezTo>
                  <a:cubicBezTo>
                    <a:pt x="426" y="263"/>
                    <a:pt x="426" y="263"/>
                    <a:pt x="426" y="263"/>
                  </a:cubicBezTo>
                  <a:cubicBezTo>
                    <a:pt x="426" y="264"/>
                    <a:pt x="426" y="264"/>
                    <a:pt x="427" y="264"/>
                  </a:cubicBezTo>
                  <a:cubicBezTo>
                    <a:pt x="427" y="263"/>
                    <a:pt x="427" y="263"/>
                    <a:pt x="427" y="263"/>
                  </a:cubicBezTo>
                  <a:cubicBezTo>
                    <a:pt x="427" y="263"/>
                    <a:pt x="427" y="263"/>
                    <a:pt x="427" y="263"/>
                  </a:cubicBezTo>
                  <a:cubicBezTo>
                    <a:pt x="427" y="263"/>
                    <a:pt x="427" y="263"/>
                    <a:pt x="427" y="263"/>
                  </a:cubicBezTo>
                  <a:cubicBezTo>
                    <a:pt x="427" y="263"/>
                    <a:pt x="427" y="263"/>
                    <a:pt x="427" y="263"/>
                  </a:cubicBezTo>
                  <a:cubicBezTo>
                    <a:pt x="427" y="263"/>
                    <a:pt x="427" y="263"/>
                    <a:pt x="427" y="263"/>
                  </a:cubicBezTo>
                  <a:cubicBezTo>
                    <a:pt x="427" y="263"/>
                    <a:pt x="427" y="263"/>
                    <a:pt x="427" y="263"/>
                  </a:cubicBezTo>
                  <a:cubicBezTo>
                    <a:pt x="426" y="262"/>
                    <a:pt x="426" y="262"/>
                    <a:pt x="426" y="262"/>
                  </a:cubicBezTo>
                  <a:cubicBezTo>
                    <a:pt x="426" y="263"/>
                    <a:pt x="426" y="263"/>
                    <a:pt x="426" y="263"/>
                  </a:cubicBezTo>
                  <a:cubicBezTo>
                    <a:pt x="425" y="262"/>
                    <a:pt x="426" y="262"/>
                    <a:pt x="425" y="262"/>
                  </a:cubicBezTo>
                  <a:cubicBezTo>
                    <a:pt x="425" y="262"/>
                    <a:pt x="425" y="262"/>
                    <a:pt x="425" y="262"/>
                  </a:cubicBezTo>
                  <a:cubicBezTo>
                    <a:pt x="425" y="262"/>
                    <a:pt x="425" y="262"/>
                    <a:pt x="425" y="262"/>
                  </a:cubicBezTo>
                  <a:cubicBezTo>
                    <a:pt x="425" y="262"/>
                    <a:pt x="425" y="262"/>
                    <a:pt x="425" y="262"/>
                  </a:cubicBezTo>
                  <a:cubicBezTo>
                    <a:pt x="424" y="261"/>
                    <a:pt x="424" y="261"/>
                    <a:pt x="424" y="261"/>
                  </a:cubicBezTo>
                  <a:cubicBezTo>
                    <a:pt x="424" y="262"/>
                    <a:pt x="424" y="262"/>
                    <a:pt x="424" y="262"/>
                  </a:cubicBezTo>
                  <a:cubicBezTo>
                    <a:pt x="424" y="261"/>
                    <a:pt x="424" y="261"/>
                    <a:pt x="424" y="261"/>
                  </a:cubicBezTo>
                  <a:cubicBezTo>
                    <a:pt x="424" y="262"/>
                    <a:pt x="424" y="262"/>
                    <a:pt x="424" y="262"/>
                  </a:cubicBezTo>
                  <a:cubicBezTo>
                    <a:pt x="424" y="262"/>
                    <a:pt x="424" y="262"/>
                    <a:pt x="424" y="262"/>
                  </a:cubicBezTo>
                  <a:cubicBezTo>
                    <a:pt x="424" y="262"/>
                    <a:pt x="424" y="262"/>
                    <a:pt x="424" y="262"/>
                  </a:cubicBezTo>
                  <a:lnTo>
                    <a:pt x="424" y="263"/>
                  </a:lnTo>
                  <a:close/>
                  <a:moveTo>
                    <a:pt x="389" y="280"/>
                  </a:moveTo>
                  <a:cubicBezTo>
                    <a:pt x="388" y="280"/>
                    <a:pt x="388" y="280"/>
                    <a:pt x="388" y="280"/>
                  </a:cubicBezTo>
                  <a:cubicBezTo>
                    <a:pt x="388" y="280"/>
                    <a:pt x="388" y="280"/>
                    <a:pt x="388" y="280"/>
                  </a:cubicBezTo>
                  <a:cubicBezTo>
                    <a:pt x="388" y="280"/>
                    <a:pt x="388" y="280"/>
                    <a:pt x="388" y="280"/>
                  </a:cubicBezTo>
                  <a:cubicBezTo>
                    <a:pt x="388" y="280"/>
                    <a:pt x="388" y="280"/>
                    <a:pt x="388" y="280"/>
                  </a:cubicBezTo>
                  <a:lnTo>
                    <a:pt x="389" y="280"/>
                  </a:lnTo>
                  <a:close/>
                  <a:moveTo>
                    <a:pt x="335" y="339"/>
                  </a:moveTo>
                  <a:cubicBezTo>
                    <a:pt x="335" y="339"/>
                    <a:pt x="336" y="339"/>
                    <a:pt x="336" y="339"/>
                  </a:cubicBezTo>
                  <a:cubicBezTo>
                    <a:pt x="336" y="338"/>
                    <a:pt x="336" y="338"/>
                    <a:pt x="335" y="338"/>
                  </a:cubicBezTo>
                  <a:cubicBezTo>
                    <a:pt x="335" y="338"/>
                    <a:pt x="335" y="338"/>
                    <a:pt x="335" y="338"/>
                  </a:cubicBezTo>
                  <a:cubicBezTo>
                    <a:pt x="335" y="338"/>
                    <a:pt x="335" y="339"/>
                    <a:pt x="335" y="339"/>
                  </a:cubicBezTo>
                  <a:cubicBezTo>
                    <a:pt x="335" y="339"/>
                    <a:pt x="335" y="339"/>
                    <a:pt x="335" y="339"/>
                  </a:cubicBezTo>
                  <a:cubicBezTo>
                    <a:pt x="335" y="339"/>
                    <a:pt x="335" y="339"/>
                    <a:pt x="335" y="339"/>
                  </a:cubicBezTo>
                  <a:cubicBezTo>
                    <a:pt x="335" y="339"/>
                    <a:pt x="335" y="339"/>
                    <a:pt x="335" y="339"/>
                  </a:cubicBezTo>
                  <a:close/>
                  <a:moveTo>
                    <a:pt x="331" y="375"/>
                  </a:moveTo>
                  <a:cubicBezTo>
                    <a:pt x="332" y="375"/>
                    <a:pt x="332" y="375"/>
                    <a:pt x="332" y="375"/>
                  </a:cubicBezTo>
                  <a:cubicBezTo>
                    <a:pt x="332" y="375"/>
                    <a:pt x="332" y="375"/>
                    <a:pt x="331" y="374"/>
                  </a:cubicBezTo>
                  <a:cubicBezTo>
                    <a:pt x="331" y="374"/>
                    <a:pt x="331" y="374"/>
                    <a:pt x="331" y="374"/>
                  </a:cubicBezTo>
                  <a:cubicBezTo>
                    <a:pt x="331" y="375"/>
                    <a:pt x="331" y="375"/>
                    <a:pt x="331" y="375"/>
                  </a:cubicBezTo>
                  <a:cubicBezTo>
                    <a:pt x="331" y="375"/>
                    <a:pt x="331" y="375"/>
                    <a:pt x="331" y="375"/>
                  </a:cubicBezTo>
                  <a:close/>
                  <a:moveTo>
                    <a:pt x="268" y="177"/>
                  </a:moveTo>
                  <a:cubicBezTo>
                    <a:pt x="268" y="177"/>
                    <a:pt x="268" y="177"/>
                    <a:pt x="268" y="177"/>
                  </a:cubicBezTo>
                  <a:cubicBezTo>
                    <a:pt x="268" y="177"/>
                    <a:pt x="268" y="177"/>
                    <a:pt x="268" y="177"/>
                  </a:cubicBezTo>
                  <a:cubicBezTo>
                    <a:pt x="268" y="177"/>
                    <a:pt x="268" y="177"/>
                    <a:pt x="268" y="177"/>
                  </a:cubicBezTo>
                  <a:cubicBezTo>
                    <a:pt x="268" y="177"/>
                    <a:pt x="268" y="177"/>
                    <a:pt x="268" y="177"/>
                  </a:cubicBezTo>
                  <a:close/>
                  <a:moveTo>
                    <a:pt x="263" y="201"/>
                  </a:moveTo>
                  <a:cubicBezTo>
                    <a:pt x="263" y="201"/>
                    <a:pt x="263" y="201"/>
                    <a:pt x="263" y="201"/>
                  </a:cubicBezTo>
                  <a:cubicBezTo>
                    <a:pt x="263" y="201"/>
                    <a:pt x="263" y="201"/>
                    <a:pt x="263" y="201"/>
                  </a:cubicBezTo>
                  <a:cubicBezTo>
                    <a:pt x="263" y="202"/>
                    <a:pt x="263" y="202"/>
                    <a:pt x="263" y="202"/>
                  </a:cubicBezTo>
                  <a:cubicBezTo>
                    <a:pt x="263" y="202"/>
                    <a:pt x="263" y="202"/>
                    <a:pt x="263" y="202"/>
                  </a:cubicBezTo>
                  <a:cubicBezTo>
                    <a:pt x="263" y="202"/>
                    <a:pt x="263" y="202"/>
                    <a:pt x="263" y="202"/>
                  </a:cubicBezTo>
                  <a:cubicBezTo>
                    <a:pt x="263" y="202"/>
                    <a:pt x="263" y="202"/>
                    <a:pt x="263" y="202"/>
                  </a:cubicBezTo>
                  <a:cubicBezTo>
                    <a:pt x="263" y="202"/>
                    <a:pt x="263" y="202"/>
                    <a:pt x="263" y="202"/>
                  </a:cubicBezTo>
                  <a:cubicBezTo>
                    <a:pt x="263" y="202"/>
                    <a:pt x="263" y="202"/>
                    <a:pt x="263" y="202"/>
                  </a:cubicBezTo>
                  <a:cubicBezTo>
                    <a:pt x="263" y="201"/>
                    <a:pt x="263" y="201"/>
                    <a:pt x="263" y="201"/>
                  </a:cubicBezTo>
                  <a:close/>
                  <a:moveTo>
                    <a:pt x="265" y="165"/>
                  </a:moveTo>
                  <a:cubicBezTo>
                    <a:pt x="266" y="166"/>
                    <a:pt x="266" y="166"/>
                    <a:pt x="266" y="166"/>
                  </a:cubicBezTo>
                  <a:cubicBezTo>
                    <a:pt x="266" y="165"/>
                    <a:pt x="266" y="165"/>
                    <a:pt x="266" y="165"/>
                  </a:cubicBezTo>
                  <a:cubicBezTo>
                    <a:pt x="266" y="165"/>
                    <a:pt x="266" y="165"/>
                    <a:pt x="266" y="165"/>
                  </a:cubicBezTo>
                  <a:cubicBezTo>
                    <a:pt x="266" y="165"/>
                    <a:pt x="266" y="165"/>
                    <a:pt x="266" y="165"/>
                  </a:cubicBezTo>
                  <a:cubicBezTo>
                    <a:pt x="266" y="164"/>
                    <a:pt x="266" y="164"/>
                    <a:pt x="266" y="164"/>
                  </a:cubicBezTo>
                  <a:cubicBezTo>
                    <a:pt x="265" y="165"/>
                    <a:pt x="265" y="165"/>
                    <a:pt x="265" y="165"/>
                  </a:cubicBezTo>
                  <a:close/>
                  <a:moveTo>
                    <a:pt x="211" y="35"/>
                  </a:moveTo>
                  <a:cubicBezTo>
                    <a:pt x="211" y="35"/>
                    <a:pt x="211" y="35"/>
                    <a:pt x="211" y="35"/>
                  </a:cubicBezTo>
                  <a:cubicBezTo>
                    <a:pt x="212" y="35"/>
                    <a:pt x="212" y="35"/>
                    <a:pt x="212" y="35"/>
                  </a:cubicBezTo>
                  <a:cubicBezTo>
                    <a:pt x="213" y="36"/>
                    <a:pt x="213" y="36"/>
                    <a:pt x="213" y="36"/>
                  </a:cubicBezTo>
                  <a:cubicBezTo>
                    <a:pt x="212" y="36"/>
                    <a:pt x="212" y="36"/>
                    <a:pt x="212" y="36"/>
                  </a:cubicBezTo>
                  <a:cubicBezTo>
                    <a:pt x="213" y="36"/>
                    <a:pt x="213" y="36"/>
                    <a:pt x="213" y="36"/>
                  </a:cubicBezTo>
                  <a:cubicBezTo>
                    <a:pt x="213" y="36"/>
                    <a:pt x="213" y="36"/>
                    <a:pt x="213" y="36"/>
                  </a:cubicBezTo>
                  <a:cubicBezTo>
                    <a:pt x="213" y="37"/>
                    <a:pt x="213" y="37"/>
                    <a:pt x="213" y="37"/>
                  </a:cubicBezTo>
                  <a:cubicBezTo>
                    <a:pt x="213" y="37"/>
                    <a:pt x="213" y="37"/>
                    <a:pt x="213" y="37"/>
                  </a:cubicBezTo>
                  <a:cubicBezTo>
                    <a:pt x="213" y="37"/>
                    <a:pt x="213" y="37"/>
                    <a:pt x="213" y="37"/>
                  </a:cubicBezTo>
                  <a:cubicBezTo>
                    <a:pt x="213" y="38"/>
                    <a:pt x="213" y="38"/>
                    <a:pt x="213" y="38"/>
                  </a:cubicBezTo>
                  <a:cubicBezTo>
                    <a:pt x="213" y="38"/>
                    <a:pt x="213" y="38"/>
                    <a:pt x="213" y="38"/>
                  </a:cubicBezTo>
                  <a:cubicBezTo>
                    <a:pt x="213" y="38"/>
                    <a:pt x="213" y="38"/>
                    <a:pt x="213" y="38"/>
                  </a:cubicBezTo>
                  <a:cubicBezTo>
                    <a:pt x="213" y="38"/>
                    <a:pt x="214" y="38"/>
                    <a:pt x="213" y="39"/>
                  </a:cubicBezTo>
                  <a:cubicBezTo>
                    <a:pt x="214" y="39"/>
                    <a:pt x="214" y="39"/>
                    <a:pt x="214" y="39"/>
                  </a:cubicBezTo>
                  <a:cubicBezTo>
                    <a:pt x="215" y="38"/>
                    <a:pt x="215" y="38"/>
                    <a:pt x="215" y="38"/>
                  </a:cubicBezTo>
                  <a:cubicBezTo>
                    <a:pt x="215" y="37"/>
                    <a:pt x="215" y="37"/>
                    <a:pt x="215" y="37"/>
                  </a:cubicBezTo>
                  <a:cubicBezTo>
                    <a:pt x="215" y="37"/>
                    <a:pt x="215" y="37"/>
                    <a:pt x="215" y="37"/>
                  </a:cubicBezTo>
                  <a:cubicBezTo>
                    <a:pt x="215" y="37"/>
                    <a:pt x="215" y="37"/>
                    <a:pt x="215" y="37"/>
                  </a:cubicBezTo>
                  <a:cubicBezTo>
                    <a:pt x="215" y="37"/>
                    <a:pt x="215" y="37"/>
                    <a:pt x="215" y="37"/>
                  </a:cubicBezTo>
                  <a:cubicBezTo>
                    <a:pt x="215" y="37"/>
                    <a:pt x="215" y="37"/>
                    <a:pt x="215" y="37"/>
                  </a:cubicBezTo>
                  <a:cubicBezTo>
                    <a:pt x="215" y="36"/>
                    <a:pt x="215" y="36"/>
                    <a:pt x="215" y="36"/>
                  </a:cubicBezTo>
                  <a:cubicBezTo>
                    <a:pt x="215" y="36"/>
                    <a:pt x="215" y="36"/>
                    <a:pt x="215" y="36"/>
                  </a:cubicBezTo>
                  <a:cubicBezTo>
                    <a:pt x="215" y="35"/>
                    <a:pt x="215" y="35"/>
                    <a:pt x="215" y="35"/>
                  </a:cubicBezTo>
                  <a:cubicBezTo>
                    <a:pt x="215" y="36"/>
                    <a:pt x="215" y="36"/>
                    <a:pt x="215" y="36"/>
                  </a:cubicBezTo>
                  <a:cubicBezTo>
                    <a:pt x="216" y="35"/>
                    <a:pt x="216" y="35"/>
                    <a:pt x="216" y="35"/>
                  </a:cubicBezTo>
                  <a:cubicBezTo>
                    <a:pt x="216" y="35"/>
                    <a:pt x="216" y="35"/>
                    <a:pt x="216" y="35"/>
                  </a:cubicBezTo>
                  <a:cubicBezTo>
                    <a:pt x="216" y="35"/>
                    <a:pt x="216" y="35"/>
                    <a:pt x="216" y="35"/>
                  </a:cubicBezTo>
                  <a:cubicBezTo>
                    <a:pt x="216" y="34"/>
                    <a:pt x="216" y="35"/>
                    <a:pt x="216" y="34"/>
                  </a:cubicBezTo>
                  <a:cubicBezTo>
                    <a:pt x="216" y="34"/>
                    <a:pt x="216" y="34"/>
                    <a:pt x="216" y="34"/>
                  </a:cubicBezTo>
                  <a:cubicBezTo>
                    <a:pt x="216" y="34"/>
                    <a:pt x="216" y="34"/>
                    <a:pt x="216" y="34"/>
                  </a:cubicBezTo>
                  <a:cubicBezTo>
                    <a:pt x="216" y="34"/>
                    <a:pt x="216" y="34"/>
                    <a:pt x="216" y="34"/>
                  </a:cubicBezTo>
                  <a:cubicBezTo>
                    <a:pt x="216" y="33"/>
                    <a:pt x="216" y="33"/>
                    <a:pt x="216" y="33"/>
                  </a:cubicBezTo>
                  <a:cubicBezTo>
                    <a:pt x="216" y="33"/>
                    <a:pt x="216" y="33"/>
                    <a:pt x="216" y="33"/>
                  </a:cubicBezTo>
                  <a:cubicBezTo>
                    <a:pt x="216" y="33"/>
                    <a:pt x="216" y="33"/>
                    <a:pt x="216" y="33"/>
                  </a:cubicBezTo>
                  <a:cubicBezTo>
                    <a:pt x="216" y="33"/>
                    <a:pt x="216" y="33"/>
                    <a:pt x="216" y="33"/>
                  </a:cubicBezTo>
                  <a:cubicBezTo>
                    <a:pt x="216" y="32"/>
                    <a:pt x="216" y="32"/>
                    <a:pt x="216" y="32"/>
                  </a:cubicBezTo>
                  <a:cubicBezTo>
                    <a:pt x="216" y="32"/>
                    <a:pt x="216" y="32"/>
                    <a:pt x="216" y="32"/>
                  </a:cubicBezTo>
                  <a:cubicBezTo>
                    <a:pt x="216" y="32"/>
                    <a:pt x="216" y="32"/>
                    <a:pt x="216" y="32"/>
                  </a:cubicBezTo>
                  <a:cubicBezTo>
                    <a:pt x="215" y="32"/>
                    <a:pt x="215" y="32"/>
                    <a:pt x="215" y="32"/>
                  </a:cubicBezTo>
                  <a:cubicBezTo>
                    <a:pt x="215" y="32"/>
                    <a:pt x="215" y="32"/>
                    <a:pt x="215" y="32"/>
                  </a:cubicBezTo>
                  <a:cubicBezTo>
                    <a:pt x="215" y="32"/>
                    <a:pt x="215" y="32"/>
                    <a:pt x="215" y="32"/>
                  </a:cubicBezTo>
                  <a:cubicBezTo>
                    <a:pt x="215" y="32"/>
                    <a:pt x="215" y="32"/>
                    <a:pt x="215" y="32"/>
                  </a:cubicBezTo>
                  <a:cubicBezTo>
                    <a:pt x="215" y="32"/>
                    <a:pt x="215" y="32"/>
                    <a:pt x="215" y="32"/>
                  </a:cubicBezTo>
                  <a:cubicBezTo>
                    <a:pt x="215" y="32"/>
                    <a:pt x="215" y="32"/>
                    <a:pt x="215" y="32"/>
                  </a:cubicBezTo>
                  <a:cubicBezTo>
                    <a:pt x="215" y="33"/>
                    <a:pt x="215" y="33"/>
                    <a:pt x="215" y="33"/>
                  </a:cubicBezTo>
                  <a:cubicBezTo>
                    <a:pt x="215" y="33"/>
                    <a:pt x="215" y="33"/>
                    <a:pt x="215" y="33"/>
                  </a:cubicBezTo>
                  <a:cubicBezTo>
                    <a:pt x="214" y="33"/>
                    <a:pt x="214" y="33"/>
                    <a:pt x="214" y="33"/>
                  </a:cubicBezTo>
                  <a:cubicBezTo>
                    <a:pt x="214" y="33"/>
                    <a:pt x="214" y="33"/>
                    <a:pt x="214" y="33"/>
                  </a:cubicBezTo>
                  <a:cubicBezTo>
                    <a:pt x="215" y="32"/>
                    <a:pt x="215" y="32"/>
                    <a:pt x="215" y="32"/>
                  </a:cubicBezTo>
                  <a:cubicBezTo>
                    <a:pt x="215" y="32"/>
                    <a:pt x="215" y="32"/>
                    <a:pt x="215" y="32"/>
                  </a:cubicBezTo>
                  <a:cubicBezTo>
                    <a:pt x="214" y="32"/>
                    <a:pt x="214" y="32"/>
                    <a:pt x="214" y="32"/>
                  </a:cubicBezTo>
                  <a:cubicBezTo>
                    <a:pt x="214" y="32"/>
                    <a:pt x="214" y="32"/>
                    <a:pt x="214" y="32"/>
                  </a:cubicBezTo>
                  <a:cubicBezTo>
                    <a:pt x="214" y="32"/>
                    <a:pt x="214" y="32"/>
                    <a:pt x="214" y="32"/>
                  </a:cubicBezTo>
                  <a:cubicBezTo>
                    <a:pt x="213" y="33"/>
                    <a:pt x="213" y="33"/>
                    <a:pt x="213" y="33"/>
                  </a:cubicBezTo>
                  <a:cubicBezTo>
                    <a:pt x="213" y="33"/>
                    <a:pt x="213" y="33"/>
                    <a:pt x="213" y="33"/>
                  </a:cubicBezTo>
                  <a:cubicBezTo>
                    <a:pt x="213" y="33"/>
                    <a:pt x="213" y="33"/>
                    <a:pt x="213" y="33"/>
                  </a:cubicBezTo>
                  <a:cubicBezTo>
                    <a:pt x="213" y="33"/>
                    <a:pt x="213" y="33"/>
                    <a:pt x="213" y="33"/>
                  </a:cubicBezTo>
                  <a:cubicBezTo>
                    <a:pt x="213" y="33"/>
                    <a:pt x="213" y="33"/>
                    <a:pt x="213" y="33"/>
                  </a:cubicBezTo>
                  <a:cubicBezTo>
                    <a:pt x="213" y="33"/>
                    <a:pt x="213" y="33"/>
                    <a:pt x="213" y="33"/>
                  </a:cubicBezTo>
                  <a:cubicBezTo>
                    <a:pt x="212" y="33"/>
                    <a:pt x="212" y="33"/>
                    <a:pt x="212" y="33"/>
                  </a:cubicBezTo>
                  <a:cubicBezTo>
                    <a:pt x="212" y="33"/>
                    <a:pt x="211" y="34"/>
                    <a:pt x="211" y="35"/>
                  </a:cubicBezTo>
                  <a:cubicBezTo>
                    <a:pt x="210" y="35"/>
                    <a:pt x="210" y="35"/>
                    <a:pt x="210" y="35"/>
                  </a:cubicBezTo>
                  <a:cubicBezTo>
                    <a:pt x="211" y="35"/>
                    <a:pt x="211" y="35"/>
                    <a:pt x="211" y="35"/>
                  </a:cubicBezTo>
                  <a:close/>
                  <a:moveTo>
                    <a:pt x="213" y="41"/>
                  </a:moveTo>
                  <a:cubicBezTo>
                    <a:pt x="213" y="41"/>
                    <a:pt x="213" y="41"/>
                    <a:pt x="213" y="41"/>
                  </a:cubicBezTo>
                  <a:cubicBezTo>
                    <a:pt x="213" y="40"/>
                    <a:pt x="213" y="40"/>
                    <a:pt x="213" y="40"/>
                  </a:cubicBezTo>
                  <a:cubicBezTo>
                    <a:pt x="213" y="41"/>
                    <a:pt x="213" y="41"/>
                    <a:pt x="213" y="41"/>
                  </a:cubicBezTo>
                  <a:close/>
                  <a:moveTo>
                    <a:pt x="213" y="54"/>
                  </a:moveTo>
                  <a:cubicBezTo>
                    <a:pt x="213" y="54"/>
                    <a:pt x="213" y="54"/>
                    <a:pt x="213" y="54"/>
                  </a:cubicBezTo>
                  <a:cubicBezTo>
                    <a:pt x="213" y="53"/>
                    <a:pt x="213" y="53"/>
                    <a:pt x="212" y="52"/>
                  </a:cubicBezTo>
                  <a:cubicBezTo>
                    <a:pt x="212" y="53"/>
                    <a:pt x="212" y="53"/>
                    <a:pt x="212" y="53"/>
                  </a:cubicBezTo>
                  <a:cubicBezTo>
                    <a:pt x="212" y="53"/>
                    <a:pt x="212" y="53"/>
                    <a:pt x="212" y="53"/>
                  </a:cubicBezTo>
                  <a:cubicBezTo>
                    <a:pt x="212" y="53"/>
                    <a:pt x="212" y="53"/>
                    <a:pt x="212" y="53"/>
                  </a:cubicBezTo>
                  <a:lnTo>
                    <a:pt x="213" y="54"/>
                  </a:lnTo>
                  <a:close/>
                  <a:moveTo>
                    <a:pt x="263" y="184"/>
                  </a:moveTo>
                  <a:cubicBezTo>
                    <a:pt x="263" y="184"/>
                    <a:pt x="263" y="184"/>
                    <a:pt x="263" y="184"/>
                  </a:cubicBezTo>
                  <a:cubicBezTo>
                    <a:pt x="263" y="184"/>
                    <a:pt x="263" y="184"/>
                    <a:pt x="263" y="184"/>
                  </a:cubicBezTo>
                  <a:cubicBezTo>
                    <a:pt x="264" y="183"/>
                    <a:pt x="264" y="183"/>
                    <a:pt x="264" y="183"/>
                  </a:cubicBezTo>
                  <a:cubicBezTo>
                    <a:pt x="264" y="183"/>
                    <a:pt x="264" y="183"/>
                    <a:pt x="264" y="183"/>
                  </a:cubicBezTo>
                  <a:cubicBezTo>
                    <a:pt x="265" y="183"/>
                    <a:pt x="265" y="183"/>
                    <a:pt x="265" y="183"/>
                  </a:cubicBezTo>
                  <a:cubicBezTo>
                    <a:pt x="265" y="183"/>
                    <a:pt x="265" y="183"/>
                    <a:pt x="265" y="183"/>
                  </a:cubicBezTo>
                  <a:cubicBezTo>
                    <a:pt x="265" y="183"/>
                    <a:pt x="265" y="183"/>
                    <a:pt x="265" y="183"/>
                  </a:cubicBezTo>
                  <a:cubicBezTo>
                    <a:pt x="265" y="183"/>
                    <a:pt x="265" y="183"/>
                    <a:pt x="265" y="183"/>
                  </a:cubicBezTo>
                  <a:cubicBezTo>
                    <a:pt x="265" y="183"/>
                    <a:pt x="265" y="183"/>
                    <a:pt x="265" y="183"/>
                  </a:cubicBezTo>
                  <a:cubicBezTo>
                    <a:pt x="265" y="183"/>
                    <a:pt x="265" y="183"/>
                    <a:pt x="265" y="183"/>
                  </a:cubicBezTo>
                  <a:cubicBezTo>
                    <a:pt x="265" y="183"/>
                    <a:pt x="265" y="183"/>
                    <a:pt x="265" y="183"/>
                  </a:cubicBezTo>
                  <a:cubicBezTo>
                    <a:pt x="266" y="183"/>
                    <a:pt x="266" y="183"/>
                    <a:pt x="266" y="183"/>
                  </a:cubicBezTo>
                  <a:cubicBezTo>
                    <a:pt x="266" y="183"/>
                    <a:pt x="266" y="183"/>
                    <a:pt x="266" y="183"/>
                  </a:cubicBezTo>
                  <a:cubicBezTo>
                    <a:pt x="266" y="183"/>
                    <a:pt x="266" y="183"/>
                    <a:pt x="266" y="183"/>
                  </a:cubicBezTo>
                  <a:cubicBezTo>
                    <a:pt x="266" y="183"/>
                    <a:pt x="266" y="183"/>
                    <a:pt x="266" y="183"/>
                  </a:cubicBezTo>
                  <a:cubicBezTo>
                    <a:pt x="266" y="183"/>
                    <a:pt x="266" y="183"/>
                    <a:pt x="266" y="183"/>
                  </a:cubicBezTo>
                  <a:cubicBezTo>
                    <a:pt x="266" y="183"/>
                    <a:pt x="266" y="183"/>
                    <a:pt x="266" y="183"/>
                  </a:cubicBezTo>
                  <a:cubicBezTo>
                    <a:pt x="267" y="183"/>
                    <a:pt x="267" y="183"/>
                    <a:pt x="267" y="183"/>
                  </a:cubicBezTo>
                  <a:cubicBezTo>
                    <a:pt x="267" y="183"/>
                    <a:pt x="267" y="183"/>
                    <a:pt x="267" y="183"/>
                  </a:cubicBezTo>
                  <a:cubicBezTo>
                    <a:pt x="267" y="182"/>
                    <a:pt x="267" y="182"/>
                    <a:pt x="267" y="182"/>
                  </a:cubicBezTo>
                  <a:cubicBezTo>
                    <a:pt x="267" y="182"/>
                    <a:pt x="267" y="182"/>
                    <a:pt x="267" y="182"/>
                  </a:cubicBezTo>
                  <a:cubicBezTo>
                    <a:pt x="267" y="183"/>
                    <a:pt x="267" y="183"/>
                    <a:pt x="267" y="183"/>
                  </a:cubicBezTo>
                  <a:cubicBezTo>
                    <a:pt x="268" y="182"/>
                    <a:pt x="268" y="182"/>
                    <a:pt x="268" y="182"/>
                  </a:cubicBezTo>
                  <a:cubicBezTo>
                    <a:pt x="268" y="182"/>
                    <a:pt x="268" y="182"/>
                    <a:pt x="268" y="182"/>
                  </a:cubicBezTo>
                  <a:cubicBezTo>
                    <a:pt x="268" y="182"/>
                    <a:pt x="268" y="182"/>
                    <a:pt x="268" y="182"/>
                  </a:cubicBezTo>
                  <a:cubicBezTo>
                    <a:pt x="268" y="183"/>
                    <a:pt x="268" y="183"/>
                    <a:pt x="268" y="183"/>
                  </a:cubicBezTo>
                  <a:cubicBezTo>
                    <a:pt x="268" y="183"/>
                    <a:pt x="268" y="183"/>
                    <a:pt x="268" y="183"/>
                  </a:cubicBezTo>
                  <a:cubicBezTo>
                    <a:pt x="269" y="182"/>
                    <a:pt x="269" y="182"/>
                    <a:pt x="269" y="182"/>
                  </a:cubicBezTo>
                  <a:cubicBezTo>
                    <a:pt x="269" y="183"/>
                    <a:pt x="269" y="183"/>
                    <a:pt x="269" y="183"/>
                  </a:cubicBezTo>
                  <a:cubicBezTo>
                    <a:pt x="269" y="183"/>
                    <a:pt x="269" y="183"/>
                    <a:pt x="269" y="183"/>
                  </a:cubicBezTo>
                  <a:cubicBezTo>
                    <a:pt x="270" y="183"/>
                    <a:pt x="270" y="183"/>
                    <a:pt x="271" y="184"/>
                  </a:cubicBezTo>
                  <a:cubicBezTo>
                    <a:pt x="271" y="184"/>
                    <a:pt x="271" y="184"/>
                    <a:pt x="271" y="184"/>
                  </a:cubicBezTo>
                  <a:cubicBezTo>
                    <a:pt x="271" y="184"/>
                    <a:pt x="272" y="184"/>
                    <a:pt x="272" y="185"/>
                  </a:cubicBezTo>
                  <a:cubicBezTo>
                    <a:pt x="273" y="184"/>
                    <a:pt x="273" y="184"/>
                    <a:pt x="273" y="184"/>
                  </a:cubicBezTo>
                  <a:cubicBezTo>
                    <a:pt x="273" y="185"/>
                    <a:pt x="273" y="185"/>
                    <a:pt x="273" y="185"/>
                  </a:cubicBezTo>
                  <a:cubicBezTo>
                    <a:pt x="273" y="185"/>
                    <a:pt x="273" y="185"/>
                    <a:pt x="273" y="185"/>
                  </a:cubicBezTo>
                  <a:cubicBezTo>
                    <a:pt x="274" y="184"/>
                    <a:pt x="274" y="184"/>
                    <a:pt x="274" y="184"/>
                  </a:cubicBezTo>
                  <a:cubicBezTo>
                    <a:pt x="274" y="185"/>
                    <a:pt x="274" y="185"/>
                    <a:pt x="274" y="185"/>
                  </a:cubicBezTo>
                  <a:cubicBezTo>
                    <a:pt x="274" y="184"/>
                    <a:pt x="274" y="184"/>
                    <a:pt x="274" y="184"/>
                  </a:cubicBezTo>
                  <a:cubicBezTo>
                    <a:pt x="274" y="185"/>
                    <a:pt x="274" y="185"/>
                    <a:pt x="274" y="185"/>
                  </a:cubicBezTo>
                  <a:cubicBezTo>
                    <a:pt x="275" y="184"/>
                    <a:pt x="275" y="184"/>
                    <a:pt x="275" y="184"/>
                  </a:cubicBezTo>
                  <a:cubicBezTo>
                    <a:pt x="276" y="183"/>
                    <a:pt x="276" y="183"/>
                    <a:pt x="276" y="183"/>
                  </a:cubicBezTo>
                  <a:cubicBezTo>
                    <a:pt x="276" y="183"/>
                    <a:pt x="276" y="183"/>
                    <a:pt x="276" y="183"/>
                  </a:cubicBezTo>
                  <a:cubicBezTo>
                    <a:pt x="276" y="183"/>
                    <a:pt x="276" y="183"/>
                    <a:pt x="276" y="183"/>
                  </a:cubicBezTo>
                  <a:cubicBezTo>
                    <a:pt x="276" y="183"/>
                    <a:pt x="276" y="183"/>
                    <a:pt x="276" y="183"/>
                  </a:cubicBezTo>
                  <a:cubicBezTo>
                    <a:pt x="276" y="182"/>
                    <a:pt x="276" y="182"/>
                    <a:pt x="276" y="182"/>
                  </a:cubicBezTo>
                  <a:cubicBezTo>
                    <a:pt x="276" y="182"/>
                    <a:pt x="276" y="182"/>
                    <a:pt x="276" y="182"/>
                  </a:cubicBezTo>
                  <a:cubicBezTo>
                    <a:pt x="277" y="182"/>
                    <a:pt x="277" y="182"/>
                    <a:pt x="277" y="182"/>
                  </a:cubicBezTo>
                  <a:cubicBezTo>
                    <a:pt x="277" y="182"/>
                    <a:pt x="277" y="182"/>
                    <a:pt x="277" y="182"/>
                  </a:cubicBezTo>
                  <a:cubicBezTo>
                    <a:pt x="277" y="181"/>
                    <a:pt x="277" y="181"/>
                    <a:pt x="277" y="181"/>
                  </a:cubicBezTo>
                  <a:cubicBezTo>
                    <a:pt x="278" y="181"/>
                    <a:pt x="278" y="181"/>
                    <a:pt x="278" y="181"/>
                  </a:cubicBezTo>
                  <a:cubicBezTo>
                    <a:pt x="278" y="181"/>
                    <a:pt x="278" y="181"/>
                    <a:pt x="278" y="181"/>
                  </a:cubicBezTo>
                  <a:cubicBezTo>
                    <a:pt x="278" y="181"/>
                    <a:pt x="278" y="181"/>
                    <a:pt x="278" y="181"/>
                  </a:cubicBezTo>
                  <a:cubicBezTo>
                    <a:pt x="279" y="181"/>
                    <a:pt x="279" y="181"/>
                    <a:pt x="279" y="181"/>
                  </a:cubicBezTo>
                  <a:cubicBezTo>
                    <a:pt x="280" y="181"/>
                    <a:pt x="280" y="181"/>
                    <a:pt x="280" y="181"/>
                  </a:cubicBezTo>
                  <a:cubicBezTo>
                    <a:pt x="280" y="181"/>
                    <a:pt x="280" y="181"/>
                    <a:pt x="280" y="181"/>
                  </a:cubicBezTo>
                  <a:cubicBezTo>
                    <a:pt x="280" y="180"/>
                    <a:pt x="280" y="181"/>
                    <a:pt x="281" y="181"/>
                  </a:cubicBezTo>
                  <a:cubicBezTo>
                    <a:pt x="281" y="181"/>
                    <a:pt x="281" y="181"/>
                    <a:pt x="281" y="181"/>
                  </a:cubicBezTo>
                  <a:cubicBezTo>
                    <a:pt x="281" y="180"/>
                    <a:pt x="281" y="180"/>
                    <a:pt x="281" y="180"/>
                  </a:cubicBezTo>
                  <a:cubicBezTo>
                    <a:pt x="282" y="180"/>
                    <a:pt x="282" y="180"/>
                    <a:pt x="282" y="180"/>
                  </a:cubicBezTo>
                  <a:cubicBezTo>
                    <a:pt x="282" y="180"/>
                    <a:pt x="282" y="180"/>
                    <a:pt x="282" y="180"/>
                  </a:cubicBezTo>
                  <a:cubicBezTo>
                    <a:pt x="282" y="180"/>
                    <a:pt x="282" y="180"/>
                    <a:pt x="282" y="180"/>
                  </a:cubicBezTo>
                  <a:cubicBezTo>
                    <a:pt x="282" y="180"/>
                    <a:pt x="282" y="180"/>
                    <a:pt x="282" y="180"/>
                  </a:cubicBezTo>
                  <a:cubicBezTo>
                    <a:pt x="283" y="180"/>
                    <a:pt x="283" y="180"/>
                    <a:pt x="283" y="180"/>
                  </a:cubicBezTo>
                  <a:cubicBezTo>
                    <a:pt x="283" y="179"/>
                    <a:pt x="283" y="179"/>
                    <a:pt x="283" y="179"/>
                  </a:cubicBezTo>
                  <a:cubicBezTo>
                    <a:pt x="283" y="179"/>
                    <a:pt x="283" y="179"/>
                    <a:pt x="283" y="179"/>
                  </a:cubicBezTo>
                  <a:cubicBezTo>
                    <a:pt x="283" y="179"/>
                    <a:pt x="283" y="179"/>
                    <a:pt x="283" y="179"/>
                  </a:cubicBezTo>
                  <a:cubicBezTo>
                    <a:pt x="283" y="179"/>
                    <a:pt x="283" y="179"/>
                    <a:pt x="283" y="179"/>
                  </a:cubicBezTo>
                  <a:cubicBezTo>
                    <a:pt x="283" y="179"/>
                    <a:pt x="283" y="179"/>
                    <a:pt x="283" y="179"/>
                  </a:cubicBezTo>
                  <a:cubicBezTo>
                    <a:pt x="283" y="179"/>
                    <a:pt x="283" y="179"/>
                    <a:pt x="283" y="179"/>
                  </a:cubicBezTo>
                  <a:cubicBezTo>
                    <a:pt x="284" y="178"/>
                    <a:pt x="284" y="178"/>
                    <a:pt x="284" y="178"/>
                  </a:cubicBezTo>
                  <a:cubicBezTo>
                    <a:pt x="283" y="178"/>
                    <a:pt x="283" y="178"/>
                    <a:pt x="283" y="178"/>
                  </a:cubicBezTo>
                  <a:cubicBezTo>
                    <a:pt x="284" y="178"/>
                    <a:pt x="284" y="178"/>
                    <a:pt x="284" y="178"/>
                  </a:cubicBezTo>
                  <a:cubicBezTo>
                    <a:pt x="284" y="177"/>
                    <a:pt x="284" y="177"/>
                    <a:pt x="284" y="177"/>
                  </a:cubicBezTo>
                  <a:cubicBezTo>
                    <a:pt x="284" y="177"/>
                    <a:pt x="284" y="177"/>
                    <a:pt x="284" y="177"/>
                  </a:cubicBezTo>
                  <a:cubicBezTo>
                    <a:pt x="284" y="177"/>
                    <a:pt x="284" y="177"/>
                    <a:pt x="284" y="177"/>
                  </a:cubicBezTo>
                  <a:cubicBezTo>
                    <a:pt x="284" y="177"/>
                    <a:pt x="284" y="177"/>
                    <a:pt x="284" y="177"/>
                  </a:cubicBezTo>
                  <a:cubicBezTo>
                    <a:pt x="284" y="177"/>
                    <a:pt x="284" y="177"/>
                    <a:pt x="284" y="177"/>
                  </a:cubicBezTo>
                  <a:cubicBezTo>
                    <a:pt x="285" y="177"/>
                    <a:pt x="285" y="177"/>
                    <a:pt x="285" y="177"/>
                  </a:cubicBezTo>
                  <a:cubicBezTo>
                    <a:pt x="284" y="177"/>
                    <a:pt x="284" y="177"/>
                    <a:pt x="284" y="177"/>
                  </a:cubicBezTo>
                  <a:cubicBezTo>
                    <a:pt x="285" y="176"/>
                    <a:pt x="285" y="176"/>
                    <a:pt x="285" y="176"/>
                  </a:cubicBezTo>
                  <a:cubicBezTo>
                    <a:pt x="285" y="176"/>
                    <a:pt x="285" y="176"/>
                    <a:pt x="285" y="176"/>
                  </a:cubicBezTo>
                  <a:cubicBezTo>
                    <a:pt x="285" y="176"/>
                    <a:pt x="285" y="176"/>
                    <a:pt x="285" y="176"/>
                  </a:cubicBezTo>
                  <a:cubicBezTo>
                    <a:pt x="285" y="175"/>
                    <a:pt x="285" y="175"/>
                    <a:pt x="285" y="175"/>
                  </a:cubicBezTo>
                  <a:cubicBezTo>
                    <a:pt x="285" y="175"/>
                    <a:pt x="285" y="175"/>
                    <a:pt x="285" y="175"/>
                  </a:cubicBezTo>
                  <a:cubicBezTo>
                    <a:pt x="285" y="175"/>
                    <a:pt x="285" y="175"/>
                    <a:pt x="285" y="175"/>
                  </a:cubicBezTo>
                  <a:cubicBezTo>
                    <a:pt x="285" y="175"/>
                    <a:pt x="285" y="175"/>
                    <a:pt x="285" y="175"/>
                  </a:cubicBezTo>
                  <a:cubicBezTo>
                    <a:pt x="285" y="174"/>
                    <a:pt x="285" y="174"/>
                    <a:pt x="285" y="174"/>
                  </a:cubicBezTo>
                  <a:cubicBezTo>
                    <a:pt x="285" y="174"/>
                    <a:pt x="285" y="174"/>
                    <a:pt x="285" y="174"/>
                  </a:cubicBezTo>
                  <a:cubicBezTo>
                    <a:pt x="285" y="173"/>
                    <a:pt x="285" y="173"/>
                    <a:pt x="285" y="173"/>
                  </a:cubicBezTo>
                  <a:cubicBezTo>
                    <a:pt x="284" y="173"/>
                    <a:pt x="284" y="173"/>
                    <a:pt x="284" y="173"/>
                  </a:cubicBezTo>
                  <a:cubicBezTo>
                    <a:pt x="284" y="173"/>
                    <a:pt x="284" y="173"/>
                    <a:pt x="284" y="173"/>
                  </a:cubicBezTo>
                  <a:cubicBezTo>
                    <a:pt x="284" y="173"/>
                    <a:pt x="284" y="173"/>
                    <a:pt x="284" y="173"/>
                  </a:cubicBezTo>
                  <a:cubicBezTo>
                    <a:pt x="283" y="173"/>
                    <a:pt x="283" y="173"/>
                    <a:pt x="283" y="173"/>
                  </a:cubicBezTo>
                  <a:cubicBezTo>
                    <a:pt x="283" y="172"/>
                    <a:pt x="283" y="172"/>
                    <a:pt x="283" y="172"/>
                  </a:cubicBezTo>
                  <a:cubicBezTo>
                    <a:pt x="283" y="172"/>
                    <a:pt x="283" y="172"/>
                    <a:pt x="283" y="172"/>
                  </a:cubicBezTo>
                  <a:cubicBezTo>
                    <a:pt x="282" y="172"/>
                    <a:pt x="282" y="172"/>
                    <a:pt x="282" y="172"/>
                  </a:cubicBezTo>
                  <a:cubicBezTo>
                    <a:pt x="282" y="172"/>
                    <a:pt x="282" y="172"/>
                    <a:pt x="282" y="172"/>
                  </a:cubicBezTo>
                  <a:cubicBezTo>
                    <a:pt x="282" y="172"/>
                    <a:pt x="282" y="172"/>
                    <a:pt x="282" y="172"/>
                  </a:cubicBezTo>
                  <a:cubicBezTo>
                    <a:pt x="282" y="172"/>
                    <a:pt x="282" y="172"/>
                    <a:pt x="282" y="172"/>
                  </a:cubicBezTo>
                  <a:cubicBezTo>
                    <a:pt x="281" y="172"/>
                    <a:pt x="281" y="172"/>
                    <a:pt x="281" y="172"/>
                  </a:cubicBezTo>
                  <a:cubicBezTo>
                    <a:pt x="281" y="173"/>
                    <a:pt x="281" y="173"/>
                    <a:pt x="281" y="173"/>
                  </a:cubicBezTo>
                  <a:cubicBezTo>
                    <a:pt x="281" y="172"/>
                    <a:pt x="281" y="172"/>
                    <a:pt x="281" y="172"/>
                  </a:cubicBezTo>
                  <a:cubicBezTo>
                    <a:pt x="281" y="173"/>
                    <a:pt x="281" y="173"/>
                    <a:pt x="281" y="173"/>
                  </a:cubicBezTo>
                  <a:cubicBezTo>
                    <a:pt x="281" y="173"/>
                    <a:pt x="281" y="173"/>
                    <a:pt x="281" y="173"/>
                  </a:cubicBezTo>
                  <a:cubicBezTo>
                    <a:pt x="281" y="173"/>
                    <a:pt x="281" y="173"/>
                    <a:pt x="281" y="173"/>
                  </a:cubicBezTo>
                  <a:cubicBezTo>
                    <a:pt x="280" y="173"/>
                    <a:pt x="280" y="173"/>
                    <a:pt x="280" y="173"/>
                  </a:cubicBezTo>
                  <a:cubicBezTo>
                    <a:pt x="280" y="173"/>
                    <a:pt x="280" y="173"/>
                    <a:pt x="280" y="173"/>
                  </a:cubicBezTo>
                  <a:cubicBezTo>
                    <a:pt x="279" y="173"/>
                    <a:pt x="279" y="173"/>
                    <a:pt x="279" y="173"/>
                  </a:cubicBezTo>
                  <a:cubicBezTo>
                    <a:pt x="279" y="173"/>
                    <a:pt x="279" y="173"/>
                    <a:pt x="279" y="173"/>
                  </a:cubicBezTo>
                  <a:cubicBezTo>
                    <a:pt x="279" y="173"/>
                    <a:pt x="279" y="173"/>
                    <a:pt x="279" y="173"/>
                  </a:cubicBezTo>
                  <a:cubicBezTo>
                    <a:pt x="279" y="174"/>
                    <a:pt x="279" y="174"/>
                    <a:pt x="279" y="174"/>
                  </a:cubicBezTo>
                  <a:cubicBezTo>
                    <a:pt x="279" y="173"/>
                    <a:pt x="279" y="173"/>
                    <a:pt x="279" y="173"/>
                  </a:cubicBezTo>
                  <a:cubicBezTo>
                    <a:pt x="278" y="174"/>
                    <a:pt x="278" y="174"/>
                    <a:pt x="278" y="174"/>
                  </a:cubicBezTo>
                  <a:cubicBezTo>
                    <a:pt x="278" y="173"/>
                    <a:pt x="278" y="173"/>
                    <a:pt x="278" y="173"/>
                  </a:cubicBezTo>
                  <a:cubicBezTo>
                    <a:pt x="278" y="174"/>
                    <a:pt x="278" y="174"/>
                    <a:pt x="277" y="174"/>
                  </a:cubicBezTo>
                  <a:cubicBezTo>
                    <a:pt x="277" y="174"/>
                    <a:pt x="277" y="174"/>
                    <a:pt x="277" y="174"/>
                  </a:cubicBezTo>
                  <a:cubicBezTo>
                    <a:pt x="277" y="174"/>
                    <a:pt x="277" y="174"/>
                    <a:pt x="277" y="174"/>
                  </a:cubicBezTo>
                  <a:cubicBezTo>
                    <a:pt x="277" y="174"/>
                    <a:pt x="277" y="174"/>
                    <a:pt x="277" y="174"/>
                  </a:cubicBezTo>
                  <a:cubicBezTo>
                    <a:pt x="277" y="174"/>
                    <a:pt x="277" y="174"/>
                    <a:pt x="277" y="174"/>
                  </a:cubicBezTo>
                  <a:cubicBezTo>
                    <a:pt x="277" y="174"/>
                    <a:pt x="277" y="174"/>
                    <a:pt x="277" y="174"/>
                  </a:cubicBezTo>
                  <a:cubicBezTo>
                    <a:pt x="276" y="175"/>
                    <a:pt x="276" y="175"/>
                    <a:pt x="276" y="175"/>
                  </a:cubicBezTo>
                  <a:cubicBezTo>
                    <a:pt x="276" y="174"/>
                    <a:pt x="276" y="174"/>
                    <a:pt x="276" y="174"/>
                  </a:cubicBezTo>
                  <a:cubicBezTo>
                    <a:pt x="276" y="175"/>
                    <a:pt x="276" y="175"/>
                    <a:pt x="276" y="175"/>
                  </a:cubicBezTo>
                  <a:cubicBezTo>
                    <a:pt x="276" y="175"/>
                    <a:pt x="276" y="175"/>
                    <a:pt x="276" y="175"/>
                  </a:cubicBezTo>
                  <a:cubicBezTo>
                    <a:pt x="275" y="175"/>
                    <a:pt x="275" y="175"/>
                    <a:pt x="275" y="175"/>
                  </a:cubicBezTo>
                  <a:cubicBezTo>
                    <a:pt x="275" y="175"/>
                    <a:pt x="275" y="175"/>
                    <a:pt x="275" y="175"/>
                  </a:cubicBezTo>
                  <a:cubicBezTo>
                    <a:pt x="275" y="175"/>
                    <a:pt x="275" y="175"/>
                    <a:pt x="275" y="175"/>
                  </a:cubicBezTo>
                  <a:cubicBezTo>
                    <a:pt x="275" y="175"/>
                    <a:pt x="275" y="175"/>
                    <a:pt x="275" y="175"/>
                  </a:cubicBezTo>
                  <a:cubicBezTo>
                    <a:pt x="274" y="175"/>
                    <a:pt x="274" y="175"/>
                    <a:pt x="274" y="175"/>
                  </a:cubicBezTo>
                  <a:cubicBezTo>
                    <a:pt x="274" y="175"/>
                    <a:pt x="274" y="175"/>
                    <a:pt x="274" y="175"/>
                  </a:cubicBezTo>
                  <a:cubicBezTo>
                    <a:pt x="273" y="176"/>
                    <a:pt x="273" y="176"/>
                    <a:pt x="273" y="176"/>
                  </a:cubicBezTo>
                  <a:cubicBezTo>
                    <a:pt x="273" y="176"/>
                    <a:pt x="273" y="176"/>
                    <a:pt x="273" y="176"/>
                  </a:cubicBezTo>
                  <a:cubicBezTo>
                    <a:pt x="273" y="176"/>
                    <a:pt x="273" y="176"/>
                    <a:pt x="273" y="176"/>
                  </a:cubicBezTo>
                  <a:cubicBezTo>
                    <a:pt x="273" y="176"/>
                    <a:pt x="273" y="176"/>
                    <a:pt x="273" y="176"/>
                  </a:cubicBezTo>
                  <a:cubicBezTo>
                    <a:pt x="272" y="176"/>
                    <a:pt x="272" y="176"/>
                    <a:pt x="272" y="176"/>
                  </a:cubicBezTo>
                  <a:cubicBezTo>
                    <a:pt x="272" y="176"/>
                    <a:pt x="272" y="176"/>
                    <a:pt x="272" y="176"/>
                  </a:cubicBezTo>
                  <a:cubicBezTo>
                    <a:pt x="272" y="176"/>
                    <a:pt x="272" y="176"/>
                    <a:pt x="272" y="176"/>
                  </a:cubicBezTo>
                  <a:cubicBezTo>
                    <a:pt x="271" y="176"/>
                    <a:pt x="271" y="176"/>
                    <a:pt x="271" y="176"/>
                  </a:cubicBezTo>
                  <a:cubicBezTo>
                    <a:pt x="271" y="177"/>
                    <a:pt x="271" y="177"/>
                    <a:pt x="271" y="177"/>
                  </a:cubicBezTo>
                  <a:cubicBezTo>
                    <a:pt x="271" y="177"/>
                    <a:pt x="271" y="177"/>
                    <a:pt x="271" y="177"/>
                  </a:cubicBezTo>
                  <a:cubicBezTo>
                    <a:pt x="270" y="177"/>
                    <a:pt x="270" y="177"/>
                    <a:pt x="270" y="177"/>
                  </a:cubicBezTo>
                  <a:cubicBezTo>
                    <a:pt x="270" y="177"/>
                    <a:pt x="270" y="177"/>
                    <a:pt x="270" y="177"/>
                  </a:cubicBezTo>
                  <a:cubicBezTo>
                    <a:pt x="270" y="177"/>
                    <a:pt x="270" y="177"/>
                    <a:pt x="270" y="177"/>
                  </a:cubicBezTo>
                  <a:cubicBezTo>
                    <a:pt x="270" y="177"/>
                    <a:pt x="270" y="177"/>
                    <a:pt x="270" y="177"/>
                  </a:cubicBezTo>
                  <a:cubicBezTo>
                    <a:pt x="270" y="177"/>
                    <a:pt x="270" y="177"/>
                    <a:pt x="270" y="177"/>
                  </a:cubicBezTo>
                  <a:cubicBezTo>
                    <a:pt x="269" y="178"/>
                    <a:pt x="269" y="178"/>
                    <a:pt x="269" y="178"/>
                  </a:cubicBezTo>
                  <a:cubicBezTo>
                    <a:pt x="269" y="177"/>
                    <a:pt x="269" y="177"/>
                    <a:pt x="269" y="177"/>
                  </a:cubicBezTo>
                  <a:cubicBezTo>
                    <a:pt x="268" y="178"/>
                    <a:pt x="268" y="178"/>
                    <a:pt x="268" y="178"/>
                  </a:cubicBezTo>
                  <a:cubicBezTo>
                    <a:pt x="268" y="178"/>
                    <a:pt x="268" y="178"/>
                    <a:pt x="268" y="178"/>
                  </a:cubicBezTo>
                  <a:cubicBezTo>
                    <a:pt x="268" y="178"/>
                    <a:pt x="268" y="178"/>
                    <a:pt x="268" y="178"/>
                  </a:cubicBezTo>
                  <a:cubicBezTo>
                    <a:pt x="268" y="178"/>
                    <a:pt x="268" y="178"/>
                    <a:pt x="268" y="178"/>
                  </a:cubicBezTo>
                  <a:cubicBezTo>
                    <a:pt x="267" y="178"/>
                    <a:pt x="267" y="178"/>
                    <a:pt x="267" y="178"/>
                  </a:cubicBezTo>
                  <a:cubicBezTo>
                    <a:pt x="267" y="179"/>
                    <a:pt x="267" y="179"/>
                    <a:pt x="267" y="179"/>
                  </a:cubicBezTo>
                  <a:cubicBezTo>
                    <a:pt x="267" y="179"/>
                    <a:pt x="267" y="179"/>
                    <a:pt x="267" y="179"/>
                  </a:cubicBezTo>
                  <a:cubicBezTo>
                    <a:pt x="267" y="179"/>
                    <a:pt x="267" y="179"/>
                    <a:pt x="267" y="179"/>
                  </a:cubicBezTo>
                  <a:cubicBezTo>
                    <a:pt x="266" y="180"/>
                    <a:pt x="266" y="180"/>
                    <a:pt x="266" y="180"/>
                  </a:cubicBezTo>
                  <a:cubicBezTo>
                    <a:pt x="266" y="179"/>
                    <a:pt x="266" y="179"/>
                    <a:pt x="266" y="179"/>
                  </a:cubicBezTo>
                  <a:cubicBezTo>
                    <a:pt x="266" y="179"/>
                    <a:pt x="266" y="179"/>
                    <a:pt x="266" y="179"/>
                  </a:cubicBezTo>
                  <a:cubicBezTo>
                    <a:pt x="266" y="179"/>
                    <a:pt x="266" y="179"/>
                    <a:pt x="266" y="179"/>
                  </a:cubicBezTo>
                  <a:cubicBezTo>
                    <a:pt x="267" y="178"/>
                    <a:pt x="267" y="178"/>
                    <a:pt x="267" y="178"/>
                  </a:cubicBezTo>
                  <a:cubicBezTo>
                    <a:pt x="266" y="178"/>
                    <a:pt x="266" y="178"/>
                    <a:pt x="266" y="178"/>
                  </a:cubicBezTo>
                  <a:cubicBezTo>
                    <a:pt x="266" y="178"/>
                    <a:pt x="265" y="179"/>
                    <a:pt x="264" y="179"/>
                  </a:cubicBezTo>
                  <a:cubicBezTo>
                    <a:pt x="265" y="179"/>
                    <a:pt x="265" y="179"/>
                    <a:pt x="265" y="179"/>
                  </a:cubicBezTo>
                  <a:cubicBezTo>
                    <a:pt x="264" y="180"/>
                    <a:pt x="264" y="180"/>
                    <a:pt x="264" y="180"/>
                  </a:cubicBezTo>
                  <a:cubicBezTo>
                    <a:pt x="264" y="180"/>
                    <a:pt x="264" y="180"/>
                    <a:pt x="264" y="180"/>
                  </a:cubicBezTo>
                  <a:cubicBezTo>
                    <a:pt x="264" y="180"/>
                    <a:pt x="264" y="180"/>
                    <a:pt x="264" y="180"/>
                  </a:cubicBezTo>
                  <a:cubicBezTo>
                    <a:pt x="264" y="180"/>
                    <a:pt x="264" y="180"/>
                    <a:pt x="264" y="180"/>
                  </a:cubicBezTo>
                  <a:cubicBezTo>
                    <a:pt x="264" y="181"/>
                    <a:pt x="264" y="181"/>
                    <a:pt x="264" y="181"/>
                  </a:cubicBezTo>
                  <a:cubicBezTo>
                    <a:pt x="264" y="181"/>
                    <a:pt x="264" y="181"/>
                    <a:pt x="264" y="181"/>
                  </a:cubicBezTo>
                  <a:cubicBezTo>
                    <a:pt x="263" y="181"/>
                    <a:pt x="263" y="181"/>
                    <a:pt x="263" y="181"/>
                  </a:cubicBezTo>
                  <a:cubicBezTo>
                    <a:pt x="263" y="181"/>
                    <a:pt x="263" y="181"/>
                    <a:pt x="263" y="181"/>
                  </a:cubicBezTo>
                  <a:cubicBezTo>
                    <a:pt x="262" y="182"/>
                    <a:pt x="262" y="182"/>
                    <a:pt x="262" y="182"/>
                  </a:cubicBezTo>
                  <a:cubicBezTo>
                    <a:pt x="263" y="182"/>
                    <a:pt x="263" y="182"/>
                    <a:pt x="263" y="182"/>
                  </a:cubicBezTo>
                  <a:cubicBezTo>
                    <a:pt x="263" y="183"/>
                    <a:pt x="263" y="183"/>
                    <a:pt x="263" y="183"/>
                  </a:cubicBezTo>
                  <a:cubicBezTo>
                    <a:pt x="263" y="183"/>
                    <a:pt x="263" y="183"/>
                    <a:pt x="263" y="183"/>
                  </a:cubicBezTo>
                  <a:cubicBezTo>
                    <a:pt x="263" y="183"/>
                    <a:pt x="263" y="183"/>
                    <a:pt x="263" y="183"/>
                  </a:cubicBezTo>
                  <a:cubicBezTo>
                    <a:pt x="262" y="183"/>
                    <a:pt x="262" y="183"/>
                    <a:pt x="262" y="183"/>
                  </a:cubicBezTo>
                  <a:cubicBezTo>
                    <a:pt x="262" y="184"/>
                    <a:pt x="262" y="184"/>
                    <a:pt x="262" y="184"/>
                  </a:cubicBezTo>
                  <a:cubicBezTo>
                    <a:pt x="262" y="184"/>
                    <a:pt x="262" y="184"/>
                    <a:pt x="262" y="184"/>
                  </a:cubicBezTo>
                  <a:lnTo>
                    <a:pt x="263" y="184"/>
                  </a:lnTo>
                  <a:close/>
                  <a:moveTo>
                    <a:pt x="269" y="167"/>
                  </a:moveTo>
                  <a:cubicBezTo>
                    <a:pt x="269" y="167"/>
                    <a:pt x="269" y="167"/>
                    <a:pt x="269" y="167"/>
                  </a:cubicBezTo>
                  <a:cubicBezTo>
                    <a:pt x="269" y="166"/>
                    <a:pt x="269" y="166"/>
                    <a:pt x="269" y="166"/>
                  </a:cubicBezTo>
                  <a:cubicBezTo>
                    <a:pt x="269" y="166"/>
                    <a:pt x="269" y="166"/>
                    <a:pt x="269" y="166"/>
                  </a:cubicBezTo>
                  <a:cubicBezTo>
                    <a:pt x="269" y="166"/>
                    <a:pt x="269" y="166"/>
                    <a:pt x="268" y="166"/>
                  </a:cubicBezTo>
                  <a:cubicBezTo>
                    <a:pt x="269" y="167"/>
                    <a:pt x="269" y="167"/>
                    <a:pt x="269" y="167"/>
                  </a:cubicBezTo>
                  <a:close/>
                  <a:moveTo>
                    <a:pt x="329" y="345"/>
                  </a:moveTo>
                  <a:cubicBezTo>
                    <a:pt x="329" y="344"/>
                    <a:pt x="329" y="344"/>
                    <a:pt x="329" y="344"/>
                  </a:cubicBezTo>
                  <a:cubicBezTo>
                    <a:pt x="329" y="344"/>
                    <a:pt x="329" y="344"/>
                    <a:pt x="329" y="344"/>
                  </a:cubicBezTo>
                  <a:cubicBezTo>
                    <a:pt x="329" y="344"/>
                    <a:pt x="329" y="344"/>
                    <a:pt x="329" y="344"/>
                  </a:cubicBezTo>
                  <a:cubicBezTo>
                    <a:pt x="329" y="345"/>
                    <a:pt x="329" y="345"/>
                    <a:pt x="329" y="345"/>
                  </a:cubicBezTo>
                  <a:close/>
                  <a:moveTo>
                    <a:pt x="332" y="365"/>
                  </a:moveTo>
                  <a:cubicBezTo>
                    <a:pt x="332" y="365"/>
                    <a:pt x="332" y="365"/>
                    <a:pt x="332" y="365"/>
                  </a:cubicBezTo>
                  <a:cubicBezTo>
                    <a:pt x="332" y="365"/>
                    <a:pt x="332" y="365"/>
                    <a:pt x="332" y="365"/>
                  </a:cubicBezTo>
                  <a:close/>
                  <a:moveTo>
                    <a:pt x="330" y="343"/>
                  </a:moveTo>
                  <a:cubicBezTo>
                    <a:pt x="329" y="343"/>
                    <a:pt x="329" y="343"/>
                    <a:pt x="329" y="343"/>
                  </a:cubicBezTo>
                  <a:cubicBezTo>
                    <a:pt x="329" y="343"/>
                    <a:pt x="329" y="343"/>
                    <a:pt x="329" y="343"/>
                  </a:cubicBezTo>
                  <a:cubicBezTo>
                    <a:pt x="330" y="343"/>
                    <a:pt x="330" y="343"/>
                    <a:pt x="330" y="343"/>
                  </a:cubicBezTo>
                  <a:close/>
                  <a:moveTo>
                    <a:pt x="328" y="353"/>
                  </a:moveTo>
                  <a:cubicBezTo>
                    <a:pt x="328" y="353"/>
                    <a:pt x="328" y="353"/>
                    <a:pt x="328" y="353"/>
                  </a:cubicBezTo>
                  <a:cubicBezTo>
                    <a:pt x="329" y="354"/>
                    <a:pt x="329" y="354"/>
                    <a:pt x="329" y="354"/>
                  </a:cubicBezTo>
                  <a:cubicBezTo>
                    <a:pt x="329" y="354"/>
                    <a:pt x="329" y="354"/>
                    <a:pt x="329" y="354"/>
                  </a:cubicBezTo>
                  <a:cubicBezTo>
                    <a:pt x="329" y="355"/>
                    <a:pt x="329" y="355"/>
                    <a:pt x="329" y="355"/>
                  </a:cubicBezTo>
                  <a:cubicBezTo>
                    <a:pt x="330" y="354"/>
                    <a:pt x="330" y="354"/>
                    <a:pt x="330" y="354"/>
                  </a:cubicBezTo>
                  <a:cubicBezTo>
                    <a:pt x="329" y="353"/>
                    <a:pt x="329" y="353"/>
                    <a:pt x="329" y="353"/>
                  </a:cubicBezTo>
                  <a:cubicBezTo>
                    <a:pt x="329" y="353"/>
                    <a:pt x="329" y="353"/>
                    <a:pt x="329" y="353"/>
                  </a:cubicBezTo>
                  <a:cubicBezTo>
                    <a:pt x="329" y="353"/>
                    <a:pt x="329" y="353"/>
                    <a:pt x="328" y="353"/>
                  </a:cubicBezTo>
                  <a:cubicBezTo>
                    <a:pt x="328" y="353"/>
                    <a:pt x="328" y="353"/>
                    <a:pt x="328" y="353"/>
                  </a:cubicBezTo>
                  <a:close/>
                  <a:moveTo>
                    <a:pt x="328" y="346"/>
                  </a:moveTo>
                  <a:cubicBezTo>
                    <a:pt x="328" y="346"/>
                    <a:pt x="328" y="346"/>
                    <a:pt x="328" y="346"/>
                  </a:cubicBezTo>
                  <a:cubicBezTo>
                    <a:pt x="328" y="346"/>
                    <a:pt x="328" y="346"/>
                    <a:pt x="328" y="346"/>
                  </a:cubicBezTo>
                  <a:cubicBezTo>
                    <a:pt x="327" y="345"/>
                    <a:pt x="327" y="345"/>
                    <a:pt x="327" y="345"/>
                  </a:cubicBezTo>
                  <a:cubicBezTo>
                    <a:pt x="327" y="346"/>
                    <a:pt x="327" y="346"/>
                    <a:pt x="327" y="346"/>
                  </a:cubicBezTo>
                  <a:cubicBezTo>
                    <a:pt x="328" y="346"/>
                    <a:pt x="328" y="346"/>
                    <a:pt x="328" y="346"/>
                  </a:cubicBezTo>
                  <a:close/>
                  <a:moveTo>
                    <a:pt x="188" y="102"/>
                  </a:moveTo>
                  <a:cubicBezTo>
                    <a:pt x="188" y="103"/>
                    <a:pt x="188" y="103"/>
                    <a:pt x="188" y="103"/>
                  </a:cubicBezTo>
                  <a:cubicBezTo>
                    <a:pt x="188" y="103"/>
                    <a:pt x="188" y="103"/>
                    <a:pt x="188" y="103"/>
                  </a:cubicBezTo>
                  <a:cubicBezTo>
                    <a:pt x="188" y="103"/>
                    <a:pt x="188" y="103"/>
                    <a:pt x="188" y="103"/>
                  </a:cubicBezTo>
                  <a:cubicBezTo>
                    <a:pt x="189" y="104"/>
                    <a:pt x="189" y="104"/>
                    <a:pt x="189" y="104"/>
                  </a:cubicBezTo>
                  <a:cubicBezTo>
                    <a:pt x="189" y="104"/>
                    <a:pt x="189" y="104"/>
                    <a:pt x="189" y="104"/>
                  </a:cubicBezTo>
                  <a:cubicBezTo>
                    <a:pt x="189" y="105"/>
                    <a:pt x="189" y="105"/>
                    <a:pt x="189" y="105"/>
                  </a:cubicBezTo>
                  <a:cubicBezTo>
                    <a:pt x="189" y="105"/>
                    <a:pt x="189" y="105"/>
                    <a:pt x="189" y="105"/>
                  </a:cubicBezTo>
                  <a:cubicBezTo>
                    <a:pt x="190" y="105"/>
                    <a:pt x="190" y="105"/>
                    <a:pt x="190" y="105"/>
                  </a:cubicBezTo>
                  <a:cubicBezTo>
                    <a:pt x="190" y="105"/>
                    <a:pt x="190" y="105"/>
                    <a:pt x="190" y="105"/>
                  </a:cubicBezTo>
                  <a:cubicBezTo>
                    <a:pt x="190" y="104"/>
                    <a:pt x="190" y="104"/>
                    <a:pt x="190" y="104"/>
                  </a:cubicBezTo>
                  <a:cubicBezTo>
                    <a:pt x="190" y="104"/>
                    <a:pt x="190" y="104"/>
                    <a:pt x="190" y="104"/>
                  </a:cubicBezTo>
                  <a:cubicBezTo>
                    <a:pt x="189" y="103"/>
                    <a:pt x="189" y="103"/>
                    <a:pt x="189" y="103"/>
                  </a:cubicBezTo>
                  <a:cubicBezTo>
                    <a:pt x="189" y="102"/>
                    <a:pt x="189" y="102"/>
                    <a:pt x="189" y="102"/>
                  </a:cubicBezTo>
                  <a:cubicBezTo>
                    <a:pt x="189" y="102"/>
                    <a:pt x="189" y="102"/>
                    <a:pt x="189" y="102"/>
                  </a:cubicBezTo>
                  <a:cubicBezTo>
                    <a:pt x="188" y="102"/>
                    <a:pt x="188" y="102"/>
                    <a:pt x="188" y="102"/>
                  </a:cubicBezTo>
                  <a:cubicBezTo>
                    <a:pt x="188" y="102"/>
                    <a:pt x="188" y="102"/>
                    <a:pt x="188" y="102"/>
                  </a:cubicBezTo>
                  <a:cubicBezTo>
                    <a:pt x="188" y="102"/>
                    <a:pt x="188" y="102"/>
                    <a:pt x="188" y="102"/>
                  </a:cubicBezTo>
                  <a:cubicBezTo>
                    <a:pt x="188" y="101"/>
                    <a:pt x="188" y="101"/>
                    <a:pt x="188" y="101"/>
                  </a:cubicBezTo>
                  <a:cubicBezTo>
                    <a:pt x="188" y="101"/>
                    <a:pt x="188" y="101"/>
                    <a:pt x="188" y="101"/>
                  </a:cubicBezTo>
                  <a:cubicBezTo>
                    <a:pt x="187" y="101"/>
                    <a:pt x="187" y="101"/>
                    <a:pt x="187" y="101"/>
                  </a:cubicBezTo>
                  <a:cubicBezTo>
                    <a:pt x="187" y="101"/>
                    <a:pt x="187" y="101"/>
                    <a:pt x="187" y="101"/>
                  </a:cubicBezTo>
                  <a:cubicBezTo>
                    <a:pt x="187" y="102"/>
                    <a:pt x="187" y="102"/>
                    <a:pt x="187" y="102"/>
                  </a:cubicBezTo>
                  <a:lnTo>
                    <a:pt x="188" y="102"/>
                  </a:lnTo>
                  <a:close/>
                  <a:moveTo>
                    <a:pt x="184" y="88"/>
                  </a:moveTo>
                  <a:cubicBezTo>
                    <a:pt x="183" y="88"/>
                    <a:pt x="183" y="88"/>
                    <a:pt x="183" y="88"/>
                  </a:cubicBezTo>
                  <a:cubicBezTo>
                    <a:pt x="183" y="88"/>
                    <a:pt x="183" y="88"/>
                    <a:pt x="183" y="88"/>
                  </a:cubicBezTo>
                  <a:cubicBezTo>
                    <a:pt x="183" y="88"/>
                    <a:pt x="183" y="88"/>
                    <a:pt x="183" y="88"/>
                  </a:cubicBezTo>
                  <a:cubicBezTo>
                    <a:pt x="183" y="88"/>
                    <a:pt x="183" y="88"/>
                    <a:pt x="183" y="88"/>
                  </a:cubicBezTo>
                  <a:cubicBezTo>
                    <a:pt x="183" y="88"/>
                    <a:pt x="183" y="88"/>
                    <a:pt x="183" y="88"/>
                  </a:cubicBezTo>
                  <a:cubicBezTo>
                    <a:pt x="184" y="88"/>
                    <a:pt x="184" y="88"/>
                    <a:pt x="184" y="88"/>
                  </a:cubicBezTo>
                  <a:cubicBezTo>
                    <a:pt x="184" y="88"/>
                    <a:pt x="184" y="88"/>
                    <a:pt x="184" y="88"/>
                  </a:cubicBezTo>
                  <a:close/>
                  <a:moveTo>
                    <a:pt x="184" y="106"/>
                  </a:moveTo>
                  <a:cubicBezTo>
                    <a:pt x="184" y="106"/>
                    <a:pt x="184" y="106"/>
                    <a:pt x="184" y="106"/>
                  </a:cubicBezTo>
                  <a:cubicBezTo>
                    <a:pt x="184" y="106"/>
                    <a:pt x="184" y="106"/>
                    <a:pt x="184" y="106"/>
                  </a:cubicBezTo>
                  <a:close/>
                  <a:moveTo>
                    <a:pt x="186" y="100"/>
                  </a:moveTo>
                  <a:cubicBezTo>
                    <a:pt x="186" y="100"/>
                    <a:pt x="186" y="100"/>
                    <a:pt x="186" y="100"/>
                  </a:cubicBezTo>
                  <a:cubicBezTo>
                    <a:pt x="186" y="100"/>
                    <a:pt x="186" y="100"/>
                    <a:pt x="186" y="100"/>
                  </a:cubicBezTo>
                  <a:cubicBezTo>
                    <a:pt x="186" y="100"/>
                    <a:pt x="186" y="100"/>
                    <a:pt x="186" y="100"/>
                  </a:cubicBezTo>
                  <a:cubicBezTo>
                    <a:pt x="186" y="100"/>
                    <a:pt x="186" y="100"/>
                    <a:pt x="186" y="100"/>
                  </a:cubicBezTo>
                  <a:cubicBezTo>
                    <a:pt x="186" y="100"/>
                    <a:pt x="186" y="100"/>
                    <a:pt x="186" y="100"/>
                  </a:cubicBezTo>
                  <a:close/>
                  <a:moveTo>
                    <a:pt x="186" y="100"/>
                  </a:moveTo>
                  <a:cubicBezTo>
                    <a:pt x="185" y="99"/>
                    <a:pt x="185" y="99"/>
                    <a:pt x="185" y="99"/>
                  </a:cubicBezTo>
                  <a:cubicBezTo>
                    <a:pt x="185" y="99"/>
                    <a:pt x="185" y="99"/>
                    <a:pt x="185" y="99"/>
                  </a:cubicBezTo>
                  <a:cubicBezTo>
                    <a:pt x="185" y="100"/>
                    <a:pt x="185" y="100"/>
                    <a:pt x="185" y="100"/>
                  </a:cubicBezTo>
                  <a:lnTo>
                    <a:pt x="186" y="100"/>
                  </a:lnTo>
                  <a:close/>
                  <a:moveTo>
                    <a:pt x="187" y="100"/>
                  </a:moveTo>
                  <a:cubicBezTo>
                    <a:pt x="186" y="101"/>
                    <a:pt x="186" y="101"/>
                    <a:pt x="186" y="101"/>
                  </a:cubicBezTo>
                  <a:cubicBezTo>
                    <a:pt x="186" y="101"/>
                    <a:pt x="186" y="101"/>
                    <a:pt x="186" y="101"/>
                  </a:cubicBezTo>
                  <a:cubicBezTo>
                    <a:pt x="186" y="101"/>
                    <a:pt x="186" y="101"/>
                    <a:pt x="186" y="101"/>
                  </a:cubicBezTo>
                  <a:lnTo>
                    <a:pt x="187" y="100"/>
                  </a:lnTo>
                  <a:close/>
                  <a:moveTo>
                    <a:pt x="184" y="88"/>
                  </a:moveTo>
                  <a:cubicBezTo>
                    <a:pt x="184" y="88"/>
                    <a:pt x="184" y="88"/>
                    <a:pt x="184" y="88"/>
                  </a:cubicBezTo>
                  <a:cubicBezTo>
                    <a:pt x="184" y="88"/>
                    <a:pt x="184" y="88"/>
                    <a:pt x="184" y="88"/>
                  </a:cubicBezTo>
                  <a:cubicBezTo>
                    <a:pt x="184" y="89"/>
                    <a:pt x="184" y="89"/>
                    <a:pt x="184" y="89"/>
                  </a:cubicBezTo>
                  <a:lnTo>
                    <a:pt x="184" y="88"/>
                  </a:lnTo>
                  <a:close/>
                  <a:moveTo>
                    <a:pt x="157" y="121"/>
                  </a:moveTo>
                  <a:cubicBezTo>
                    <a:pt x="157" y="121"/>
                    <a:pt x="157" y="121"/>
                    <a:pt x="157" y="121"/>
                  </a:cubicBezTo>
                  <a:cubicBezTo>
                    <a:pt x="157" y="121"/>
                    <a:pt x="157" y="121"/>
                    <a:pt x="157" y="121"/>
                  </a:cubicBezTo>
                  <a:cubicBezTo>
                    <a:pt x="157" y="121"/>
                    <a:pt x="157" y="121"/>
                    <a:pt x="157" y="121"/>
                  </a:cubicBezTo>
                  <a:cubicBezTo>
                    <a:pt x="157" y="121"/>
                    <a:pt x="157" y="121"/>
                    <a:pt x="157" y="121"/>
                  </a:cubicBezTo>
                  <a:cubicBezTo>
                    <a:pt x="157" y="121"/>
                    <a:pt x="157" y="121"/>
                    <a:pt x="157" y="121"/>
                  </a:cubicBezTo>
                  <a:cubicBezTo>
                    <a:pt x="156" y="120"/>
                    <a:pt x="156" y="120"/>
                    <a:pt x="156" y="120"/>
                  </a:cubicBezTo>
                  <a:cubicBezTo>
                    <a:pt x="156" y="121"/>
                    <a:pt x="156" y="121"/>
                    <a:pt x="156" y="121"/>
                  </a:cubicBezTo>
                  <a:cubicBezTo>
                    <a:pt x="156" y="121"/>
                    <a:pt x="156" y="121"/>
                    <a:pt x="156" y="121"/>
                  </a:cubicBezTo>
                  <a:cubicBezTo>
                    <a:pt x="156" y="121"/>
                    <a:pt x="156" y="121"/>
                    <a:pt x="156" y="121"/>
                  </a:cubicBezTo>
                  <a:cubicBezTo>
                    <a:pt x="156" y="121"/>
                    <a:pt x="156" y="121"/>
                    <a:pt x="156" y="121"/>
                  </a:cubicBezTo>
                  <a:cubicBezTo>
                    <a:pt x="156" y="122"/>
                    <a:pt x="156" y="122"/>
                    <a:pt x="156" y="122"/>
                  </a:cubicBezTo>
                  <a:cubicBezTo>
                    <a:pt x="155" y="122"/>
                    <a:pt x="155" y="122"/>
                    <a:pt x="155" y="122"/>
                  </a:cubicBezTo>
                  <a:cubicBezTo>
                    <a:pt x="155" y="123"/>
                    <a:pt x="155" y="123"/>
                    <a:pt x="155" y="123"/>
                  </a:cubicBezTo>
                  <a:cubicBezTo>
                    <a:pt x="155" y="123"/>
                    <a:pt x="155" y="123"/>
                    <a:pt x="155" y="123"/>
                  </a:cubicBezTo>
                  <a:cubicBezTo>
                    <a:pt x="155" y="123"/>
                    <a:pt x="155" y="123"/>
                    <a:pt x="155" y="123"/>
                  </a:cubicBezTo>
                  <a:cubicBezTo>
                    <a:pt x="156" y="124"/>
                    <a:pt x="156" y="124"/>
                    <a:pt x="156" y="124"/>
                  </a:cubicBezTo>
                  <a:cubicBezTo>
                    <a:pt x="156" y="123"/>
                    <a:pt x="156" y="123"/>
                    <a:pt x="156" y="123"/>
                  </a:cubicBezTo>
                  <a:cubicBezTo>
                    <a:pt x="156" y="123"/>
                    <a:pt x="156" y="123"/>
                    <a:pt x="156" y="123"/>
                  </a:cubicBezTo>
                  <a:cubicBezTo>
                    <a:pt x="156" y="123"/>
                    <a:pt x="156" y="123"/>
                    <a:pt x="156" y="123"/>
                  </a:cubicBezTo>
                  <a:cubicBezTo>
                    <a:pt x="156" y="123"/>
                    <a:pt x="156" y="123"/>
                    <a:pt x="156" y="123"/>
                  </a:cubicBezTo>
                  <a:cubicBezTo>
                    <a:pt x="156" y="123"/>
                    <a:pt x="156" y="123"/>
                    <a:pt x="156" y="123"/>
                  </a:cubicBezTo>
                  <a:cubicBezTo>
                    <a:pt x="156" y="122"/>
                    <a:pt x="156" y="122"/>
                    <a:pt x="156" y="122"/>
                  </a:cubicBezTo>
                  <a:cubicBezTo>
                    <a:pt x="156" y="122"/>
                    <a:pt x="156" y="122"/>
                    <a:pt x="156" y="122"/>
                  </a:cubicBezTo>
                  <a:cubicBezTo>
                    <a:pt x="156" y="122"/>
                    <a:pt x="156" y="122"/>
                    <a:pt x="156" y="122"/>
                  </a:cubicBezTo>
                  <a:cubicBezTo>
                    <a:pt x="157" y="122"/>
                    <a:pt x="157" y="122"/>
                    <a:pt x="157" y="122"/>
                  </a:cubicBezTo>
                  <a:lnTo>
                    <a:pt x="157" y="121"/>
                  </a:lnTo>
                  <a:close/>
                  <a:moveTo>
                    <a:pt x="387" y="279"/>
                  </a:moveTo>
                  <a:cubicBezTo>
                    <a:pt x="386" y="279"/>
                    <a:pt x="386" y="279"/>
                    <a:pt x="386" y="279"/>
                  </a:cubicBezTo>
                  <a:lnTo>
                    <a:pt x="387" y="279"/>
                  </a:lnTo>
                  <a:close/>
                  <a:moveTo>
                    <a:pt x="179" y="92"/>
                  </a:moveTo>
                  <a:cubicBezTo>
                    <a:pt x="178" y="93"/>
                    <a:pt x="178" y="93"/>
                    <a:pt x="178" y="93"/>
                  </a:cubicBezTo>
                  <a:cubicBezTo>
                    <a:pt x="178" y="92"/>
                    <a:pt x="178" y="92"/>
                    <a:pt x="178" y="92"/>
                  </a:cubicBezTo>
                  <a:cubicBezTo>
                    <a:pt x="177" y="93"/>
                    <a:pt x="177" y="93"/>
                    <a:pt x="177" y="93"/>
                  </a:cubicBezTo>
                  <a:cubicBezTo>
                    <a:pt x="178" y="93"/>
                    <a:pt x="178" y="93"/>
                    <a:pt x="178" y="93"/>
                  </a:cubicBezTo>
                  <a:cubicBezTo>
                    <a:pt x="179" y="93"/>
                    <a:pt x="179" y="93"/>
                    <a:pt x="179" y="93"/>
                  </a:cubicBezTo>
                  <a:cubicBezTo>
                    <a:pt x="179" y="93"/>
                    <a:pt x="179" y="93"/>
                    <a:pt x="179" y="93"/>
                  </a:cubicBezTo>
                  <a:cubicBezTo>
                    <a:pt x="179" y="93"/>
                    <a:pt x="179" y="93"/>
                    <a:pt x="179" y="93"/>
                  </a:cubicBezTo>
                  <a:cubicBezTo>
                    <a:pt x="179" y="93"/>
                    <a:pt x="179" y="93"/>
                    <a:pt x="179" y="93"/>
                  </a:cubicBezTo>
                  <a:lnTo>
                    <a:pt x="179" y="92"/>
                  </a:lnTo>
                  <a:close/>
                  <a:moveTo>
                    <a:pt x="177" y="109"/>
                  </a:moveTo>
                  <a:cubicBezTo>
                    <a:pt x="177" y="109"/>
                    <a:pt x="177" y="109"/>
                    <a:pt x="177" y="109"/>
                  </a:cubicBezTo>
                  <a:cubicBezTo>
                    <a:pt x="177" y="109"/>
                    <a:pt x="177" y="109"/>
                    <a:pt x="177" y="109"/>
                  </a:cubicBezTo>
                  <a:cubicBezTo>
                    <a:pt x="177" y="109"/>
                    <a:pt x="177" y="109"/>
                    <a:pt x="177" y="109"/>
                  </a:cubicBezTo>
                  <a:cubicBezTo>
                    <a:pt x="177" y="110"/>
                    <a:pt x="177" y="110"/>
                    <a:pt x="177" y="110"/>
                  </a:cubicBezTo>
                  <a:cubicBezTo>
                    <a:pt x="177" y="110"/>
                    <a:pt x="177" y="110"/>
                    <a:pt x="177" y="110"/>
                  </a:cubicBezTo>
                  <a:cubicBezTo>
                    <a:pt x="178" y="109"/>
                    <a:pt x="178" y="109"/>
                    <a:pt x="178" y="109"/>
                  </a:cubicBezTo>
                  <a:cubicBezTo>
                    <a:pt x="177" y="109"/>
                    <a:pt x="177" y="109"/>
                    <a:pt x="177" y="109"/>
                  </a:cubicBezTo>
                  <a:cubicBezTo>
                    <a:pt x="177" y="109"/>
                    <a:pt x="177" y="109"/>
                    <a:pt x="177" y="109"/>
                  </a:cubicBezTo>
                  <a:close/>
                  <a:moveTo>
                    <a:pt x="176" y="104"/>
                  </a:moveTo>
                  <a:cubicBezTo>
                    <a:pt x="177" y="104"/>
                    <a:pt x="177" y="104"/>
                    <a:pt x="177" y="104"/>
                  </a:cubicBezTo>
                  <a:cubicBezTo>
                    <a:pt x="177" y="104"/>
                    <a:pt x="177" y="104"/>
                    <a:pt x="176" y="103"/>
                  </a:cubicBezTo>
                  <a:cubicBezTo>
                    <a:pt x="177" y="103"/>
                    <a:pt x="177" y="103"/>
                    <a:pt x="177" y="103"/>
                  </a:cubicBezTo>
                  <a:cubicBezTo>
                    <a:pt x="176" y="103"/>
                    <a:pt x="176" y="103"/>
                    <a:pt x="176" y="103"/>
                  </a:cubicBezTo>
                  <a:cubicBezTo>
                    <a:pt x="176" y="103"/>
                    <a:pt x="176" y="103"/>
                    <a:pt x="176" y="103"/>
                  </a:cubicBezTo>
                  <a:cubicBezTo>
                    <a:pt x="176" y="102"/>
                    <a:pt x="176" y="102"/>
                    <a:pt x="175" y="102"/>
                  </a:cubicBezTo>
                  <a:cubicBezTo>
                    <a:pt x="175" y="103"/>
                    <a:pt x="175" y="103"/>
                    <a:pt x="175" y="103"/>
                  </a:cubicBezTo>
                  <a:cubicBezTo>
                    <a:pt x="175" y="103"/>
                    <a:pt x="175" y="103"/>
                    <a:pt x="175" y="103"/>
                  </a:cubicBezTo>
                  <a:cubicBezTo>
                    <a:pt x="176" y="103"/>
                    <a:pt x="176" y="104"/>
                    <a:pt x="176" y="104"/>
                  </a:cubicBezTo>
                  <a:close/>
                  <a:moveTo>
                    <a:pt x="181" y="106"/>
                  </a:moveTo>
                  <a:cubicBezTo>
                    <a:pt x="182" y="105"/>
                    <a:pt x="182" y="105"/>
                    <a:pt x="182" y="105"/>
                  </a:cubicBezTo>
                  <a:cubicBezTo>
                    <a:pt x="182" y="105"/>
                    <a:pt x="182" y="105"/>
                    <a:pt x="182" y="105"/>
                  </a:cubicBezTo>
                  <a:cubicBezTo>
                    <a:pt x="182" y="105"/>
                    <a:pt x="182" y="105"/>
                    <a:pt x="182" y="105"/>
                  </a:cubicBezTo>
                  <a:cubicBezTo>
                    <a:pt x="182" y="106"/>
                    <a:pt x="182" y="106"/>
                    <a:pt x="182" y="106"/>
                  </a:cubicBezTo>
                  <a:cubicBezTo>
                    <a:pt x="182" y="106"/>
                    <a:pt x="182" y="106"/>
                    <a:pt x="182" y="106"/>
                  </a:cubicBezTo>
                  <a:cubicBezTo>
                    <a:pt x="182" y="106"/>
                    <a:pt x="182" y="106"/>
                    <a:pt x="182" y="106"/>
                  </a:cubicBezTo>
                  <a:cubicBezTo>
                    <a:pt x="182" y="106"/>
                    <a:pt x="182" y="106"/>
                    <a:pt x="182" y="106"/>
                  </a:cubicBezTo>
                  <a:cubicBezTo>
                    <a:pt x="182" y="106"/>
                    <a:pt x="182" y="106"/>
                    <a:pt x="182" y="106"/>
                  </a:cubicBezTo>
                  <a:cubicBezTo>
                    <a:pt x="183" y="105"/>
                    <a:pt x="183" y="106"/>
                    <a:pt x="182" y="105"/>
                  </a:cubicBezTo>
                  <a:cubicBezTo>
                    <a:pt x="183" y="105"/>
                    <a:pt x="183" y="105"/>
                    <a:pt x="183" y="105"/>
                  </a:cubicBezTo>
                  <a:cubicBezTo>
                    <a:pt x="182" y="104"/>
                    <a:pt x="182" y="104"/>
                    <a:pt x="182" y="105"/>
                  </a:cubicBezTo>
                  <a:cubicBezTo>
                    <a:pt x="182" y="105"/>
                    <a:pt x="182" y="105"/>
                    <a:pt x="182" y="105"/>
                  </a:cubicBezTo>
                  <a:cubicBezTo>
                    <a:pt x="182" y="105"/>
                    <a:pt x="182" y="105"/>
                    <a:pt x="182" y="105"/>
                  </a:cubicBezTo>
                  <a:cubicBezTo>
                    <a:pt x="181" y="105"/>
                    <a:pt x="181" y="105"/>
                    <a:pt x="181" y="105"/>
                  </a:cubicBezTo>
                  <a:cubicBezTo>
                    <a:pt x="181" y="105"/>
                    <a:pt x="181" y="105"/>
                    <a:pt x="181" y="105"/>
                  </a:cubicBezTo>
                  <a:cubicBezTo>
                    <a:pt x="181" y="105"/>
                    <a:pt x="181" y="105"/>
                    <a:pt x="181" y="105"/>
                  </a:cubicBezTo>
                  <a:cubicBezTo>
                    <a:pt x="181" y="106"/>
                    <a:pt x="181" y="106"/>
                    <a:pt x="181" y="106"/>
                  </a:cubicBezTo>
                  <a:close/>
                  <a:moveTo>
                    <a:pt x="176" y="106"/>
                  </a:moveTo>
                  <a:cubicBezTo>
                    <a:pt x="175" y="107"/>
                    <a:pt x="175" y="107"/>
                    <a:pt x="175" y="107"/>
                  </a:cubicBezTo>
                  <a:cubicBezTo>
                    <a:pt x="176" y="108"/>
                    <a:pt x="176" y="108"/>
                    <a:pt x="176" y="108"/>
                  </a:cubicBezTo>
                  <a:cubicBezTo>
                    <a:pt x="176" y="108"/>
                    <a:pt x="176" y="108"/>
                    <a:pt x="176" y="108"/>
                  </a:cubicBezTo>
                  <a:cubicBezTo>
                    <a:pt x="176" y="107"/>
                    <a:pt x="176" y="107"/>
                    <a:pt x="176" y="107"/>
                  </a:cubicBezTo>
                  <a:lnTo>
                    <a:pt x="176" y="106"/>
                  </a:lnTo>
                  <a:close/>
                  <a:moveTo>
                    <a:pt x="182" y="96"/>
                  </a:moveTo>
                  <a:cubicBezTo>
                    <a:pt x="182" y="95"/>
                    <a:pt x="182" y="95"/>
                    <a:pt x="182" y="95"/>
                  </a:cubicBezTo>
                  <a:cubicBezTo>
                    <a:pt x="182" y="96"/>
                    <a:pt x="182" y="96"/>
                    <a:pt x="182" y="96"/>
                  </a:cubicBezTo>
                  <a:cubicBezTo>
                    <a:pt x="182" y="96"/>
                    <a:pt x="182" y="96"/>
                    <a:pt x="182" y="96"/>
                  </a:cubicBezTo>
                  <a:close/>
                  <a:moveTo>
                    <a:pt x="162" y="68"/>
                  </a:moveTo>
                  <a:cubicBezTo>
                    <a:pt x="162" y="68"/>
                    <a:pt x="162" y="68"/>
                    <a:pt x="162" y="68"/>
                  </a:cubicBezTo>
                  <a:cubicBezTo>
                    <a:pt x="162" y="68"/>
                    <a:pt x="162" y="68"/>
                    <a:pt x="162" y="68"/>
                  </a:cubicBezTo>
                  <a:cubicBezTo>
                    <a:pt x="162" y="68"/>
                    <a:pt x="162" y="68"/>
                    <a:pt x="162" y="68"/>
                  </a:cubicBezTo>
                  <a:close/>
                  <a:moveTo>
                    <a:pt x="170" y="85"/>
                  </a:moveTo>
                  <a:cubicBezTo>
                    <a:pt x="170" y="85"/>
                    <a:pt x="170" y="85"/>
                    <a:pt x="170" y="85"/>
                  </a:cubicBezTo>
                  <a:cubicBezTo>
                    <a:pt x="170" y="85"/>
                    <a:pt x="170" y="85"/>
                    <a:pt x="170" y="85"/>
                  </a:cubicBezTo>
                  <a:cubicBezTo>
                    <a:pt x="171" y="85"/>
                    <a:pt x="171" y="85"/>
                    <a:pt x="171" y="85"/>
                  </a:cubicBezTo>
                  <a:cubicBezTo>
                    <a:pt x="171" y="85"/>
                    <a:pt x="171" y="85"/>
                    <a:pt x="171" y="85"/>
                  </a:cubicBezTo>
                  <a:lnTo>
                    <a:pt x="170" y="85"/>
                  </a:lnTo>
                  <a:close/>
                  <a:moveTo>
                    <a:pt x="160" y="76"/>
                  </a:moveTo>
                  <a:cubicBezTo>
                    <a:pt x="161" y="77"/>
                    <a:pt x="160" y="77"/>
                    <a:pt x="160" y="77"/>
                  </a:cubicBezTo>
                  <a:cubicBezTo>
                    <a:pt x="160" y="77"/>
                    <a:pt x="160" y="77"/>
                    <a:pt x="160" y="77"/>
                  </a:cubicBezTo>
                  <a:cubicBezTo>
                    <a:pt x="160" y="78"/>
                    <a:pt x="161" y="78"/>
                    <a:pt x="161" y="78"/>
                  </a:cubicBezTo>
                  <a:cubicBezTo>
                    <a:pt x="161" y="79"/>
                    <a:pt x="161" y="79"/>
                    <a:pt x="161" y="79"/>
                  </a:cubicBezTo>
                  <a:cubicBezTo>
                    <a:pt x="160" y="79"/>
                    <a:pt x="160" y="79"/>
                    <a:pt x="160" y="79"/>
                  </a:cubicBezTo>
                  <a:cubicBezTo>
                    <a:pt x="160" y="79"/>
                    <a:pt x="160" y="79"/>
                    <a:pt x="160" y="79"/>
                  </a:cubicBezTo>
                  <a:cubicBezTo>
                    <a:pt x="160" y="80"/>
                    <a:pt x="160" y="80"/>
                    <a:pt x="160" y="80"/>
                  </a:cubicBezTo>
                  <a:cubicBezTo>
                    <a:pt x="160" y="80"/>
                    <a:pt x="160" y="80"/>
                    <a:pt x="160" y="80"/>
                  </a:cubicBezTo>
                  <a:cubicBezTo>
                    <a:pt x="160" y="80"/>
                    <a:pt x="160" y="80"/>
                    <a:pt x="160" y="80"/>
                  </a:cubicBezTo>
                  <a:cubicBezTo>
                    <a:pt x="160" y="80"/>
                    <a:pt x="160" y="80"/>
                    <a:pt x="160" y="80"/>
                  </a:cubicBezTo>
                  <a:cubicBezTo>
                    <a:pt x="160" y="80"/>
                    <a:pt x="160" y="80"/>
                    <a:pt x="160" y="80"/>
                  </a:cubicBezTo>
                  <a:cubicBezTo>
                    <a:pt x="160" y="81"/>
                    <a:pt x="160" y="81"/>
                    <a:pt x="160" y="81"/>
                  </a:cubicBezTo>
                  <a:cubicBezTo>
                    <a:pt x="160" y="82"/>
                    <a:pt x="160" y="82"/>
                    <a:pt x="160" y="82"/>
                  </a:cubicBezTo>
                  <a:cubicBezTo>
                    <a:pt x="160" y="82"/>
                    <a:pt x="160" y="82"/>
                    <a:pt x="160" y="82"/>
                  </a:cubicBezTo>
                  <a:cubicBezTo>
                    <a:pt x="160" y="82"/>
                    <a:pt x="160" y="82"/>
                    <a:pt x="160" y="82"/>
                  </a:cubicBezTo>
                  <a:cubicBezTo>
                    <a:pt x="161" y="83"/>
                    <a:pt x="161" y="83"/>
                    <a:pt x="161" y="83"/>
                  </a:cubicBezTo>
                  <a:cubicBezTo>
                    <a:pt x="160" y="83"/>
                    <a:pt x="160" y="83"/>
                    <a:pt x="160" y="83"/>
                  </a:cubicBezTo>
                  <a:cubicBezTo>
                    <a:pt x="161" y="83"/>
                    <a:pt x="161" y="83"/>
                    <a:pt x="161" y="83"/>
                  </a:cubicBezTo>
                  <a:cubicBezTo>
                    <a:pt x="161" y="83"/>
                    <a:pt x="161" y="83"/>
                    <a:pt x="161" y="83"/>
                  </a:cubicBezTo>
                  <a:cubicBezTo>
                    <a:pt x="161" y="84"/>
                    <a:pt x="161" y="84"/>
                    <a:pt x="161" y="84"/>
                  </a:cubicBezTo>
                  <a:cubicBezTo>
                    <a:pt x="161" y="84"/>
                    <a:pt x="161" y="84"/>
                    <a:pt x="161" y="84"/>
                  </a:cubicBezTo>
                  <a:cubicBezTo>
                    <a:pt x="161" y="84"/>
                    <a:pt x="161" y="84"/>
                    <a:pt x="161" y="84"/>
                  </a:cubicBezTo>
                  <a:cubicBezTo>
                    <a:pt x="161" y="84"/>
                    <a:pt x="161" y="84"/>
                    <a:pt x="161" y="84"/>
                  </a:cubicBezTo>
                  <a:cubicBezTo>
                    <a:pt x="161" y="85"/>
                    <a:pt x="161" y="85"/>
                    <a:pt x="161" y="85"/>
                  </a:cubicBezTo>
                  <a:cubicBezTo>
                    <a:pt x="161" y="85"/>
                    <a:pt x="161" y="85"/>
                    <a:pt x="161" y="85"/>
                  </a:cubicBezTo>
                  <a:cubicBezTo>
                    <a:pt x="161" y="85"/>
                    <a:pt x="161" y="85"/>
                    <a:pt x="161" y="85"/>
                  </a:cubicBezTo>
                  <a:cubicBezTo>
                    <a:pt x="161" y="85"/>
                    <a:pt x="161" y="85"/>
                    <a:pt x="161" y="85"/>
                  </a:cubicBezTo>
                  <a:cubicBezTo>
                    <a:pt x="162" y="86"/>
                    <a:pt x="162" y="86"/>
                    <a:pt x="162" y="86"/>
                  </a:cubicBezTo>
                  <a:cubicBezTo>
                    <a:pt x="161" y="86"/>
                    <a:pt x="161" y="86"/>
                    <a:pt x="161" y="86"/>
                  </a:cubicBezTo>
                  <a:cubicBezTo>
                    <a:pt x="162" y="87"/>
                    <a:pt x="162" y="87"/>
                    <a:pt x="162" y="87"/>
                  </a:cubicBezTo>
                  <a:cubicBezTo>
                    <a:pt x="162" y="87"/>
                    <a:pt x="162" y="87"/>
                    <a:pt x="162" y="87"/>
                  </a:cubicBezTo>
                  <a:cubicBezTo>
                    <a:pt x="162" y="87"/>
                    <a:pt x="162" y="87"/>
                    <a:pt x="162" y="87"/>
                  </a:cubicBezTo>
                  <a:cubicBezTo>
                    <a:pt x="162" y="87"/>
                    <a:pt x="162" y="87"/>
                    <a:pt x="162" y="87"/>
                  </a:cubicBezTo>
                  <a:cubicBezTo>
                    <a:pt x="162" y="87"/>
                    <a:pt x="162" y="87"/>
                    <a:pt x="162" y="87"/>
                  </a:cubicBezTo>
                  <a:cubicBezTo>
                    <a:pt x="162" y="88"/>
                    <a:pt x="162" y="88"/>
                    <a:pt x="162" y="88"/>
                  </a:cubicBezTo>
                  <a:cubicBezTo>
                    <a:pt x="162" y="88"/>
                    <a:pt x="162" y="88"/>
                    <a:pt x="162" y="88"/>
                  </a:cubicBezTo>
                  <a:cubicBezTo>
                    <a:pt x="162" y="89"/>
                    <a:pt x="162" y="89"/>
                    <a:pt x="162" y="89"/>
                  </a:cubicBezTo>
                  <a:cubicBezTo>
                    <a:pt x="162" y="89"/>
                    <a:pt x="162" y="89"/>
                    <a:pt x="162" y="89"/>
                  </a:cubicBezTo>
                  <a:cubicBezTo>
                    <a:pt x="163" y="89"/>
                    <a:pt x="163" y="89"/>
                    <a:pt x="163" y="89"/>
                  </a:cubicBezTo>
                  <a:cubicBezTo>
                    <a:pt x="163" y="89"/>
                    <a:pt x="163" y="89"/>
                    <a:pt x="163" y="89"/>
                  </a:cubicBezTo>
                  <a:cubicBezTo>
                    <a:pt x="163" y="90"/>
                    <a:pt x="163" y="90"/>
                    <a:pt x="163" y="90"/>
                  </a:cubicBezTo>
                  <a:cubicBezTo>
                    <a:pt x="163" y="90"/>
                    <a:pt x="163" y="90"/>
                    <a:pt x="163" y="90"/>
                  </a:cubicBezTo>
                  <a:cubicBezTo>
                    <a:pt x="163" y="90"/>
                    <a:pt x="163" y="90"/>
                    <a:pt x="163" y="90"/>
                  </a:cubicBezTo>
                  <a:cubicBezTo>
                    <a:pt x="163" y="91"/>
                    <a:pt x="163" y="91"/>
                    <a:pt x="163" y="91"/>
                  </a:cubicBezTo>
                  <a:cubicBezTo>
                    <a:pt x="163" y="91"/>
                    <a:pt x="163" y="91"/>
                    <a:pt x="163" y="91"/>
                  </a:cubicBezTo>
                  <a:cubicBezTo>
                    <a:pt x="163" y="91"/>
                    <a:pt x="163" y="91"/>
                    <a:pt x="163" y="91"/>
                  </a:cubicBezTo>
                  <a:cubicBezTo>
                    <a:pt x="163" y="92"/>
                    <a:pt x="163" y="92"/>
                    <a:pt x="163" y="92"/>
                  </a:cubicBezTo>
                  <a:cubicBezTo>
                    <a:pt x="163" y="92"/>
                    <a:pt x="163" y="92"/>
                    <a:pt x="163" y="92"/>
                  </a:cubicBezTo>
                  <a:cubicBezTo>
                    <a:pt x="163" y="92"/>
                    <a:pt x="163" y="92"/>
                    <a:pt x="163" y="92"/>
                  </a:cubicBezTo>
                  <a:cubicBezTo>
                    <a:pt x="164" y="92"/>
                    <a:pt x="164" y="92"/>
                    <a:pt x="164" y="92"/>
                  </a:cubicBezTo>
                  <a:cubicBezTo>
                    <a:pt x="164" y="92"/>
                    <a:pt x="164" y="92"/>
                    <a:pt x="165" y="92"/>
                  </a:cubicBezTo>
                  <a:cubicBezTo>
                    <a:pt x="165" y="92"/>
                    <a:pt x="165" y="92"/>
                    <a:pt x="165" y="92"/>
                  </a:cubicBezTo>
                  <a:cubicBezTo>
                    <a:pt x="165" y="93"/>
                    <a:pt x="165" y="93"/>
                    <a:pt x="165" y="93"/>
                  </a:cubicBezTo>
                  <a:cubicBezTo>
                    <a:pt x="165" y="93"/>
                    <a:pt x="165" y="93"/>
                    <a:pt x="165" y="93"/>
                  </a:cubicBezTo>
                  <a:cubicBezTo>
                    <a:pt x="166" y="93"/>
                    <a:pt x="166" y="93"/>
                    <a:pt x="166" y="93"/>
                  </a:cubicBezTo>
                  <a:cubicBezTo>
                    <a:pt x="166" y="93"/>
                    <a:pt x="166" y="93"/>
                    <a:pt x="166" y="93"/>
                  </a:cubicBezTo>
                  <a:cubicBezTo>
                    <a:pt x="166" y="93"/>
                    <a:pt x="166" y="93"/>
                    <a:pt x="166" y="93"/>
                  </a:cubicBezTo>
                  <a:cubicBezTo>
                    <a:pt x="167" y="93"/>
                    <a:pt x="167" y="93"/>
                    <a:pt x="167" y="93"/>
                  </a:cubicBezTo>
                  <a:cubicBezTo>
                    <a:pt x="167" y="93"/>
                    <a:pt x="167" y="93"/>
                    <a:pt x="167" y="93"/>
                  </a:cubicBezTo>
                  <a:cubicBezTo>
                    <a:pt x="167" y="93"/>
                    <a:pt x="167" y="93"/>
                    <a:pt x="167" y="93"/>
                  </a:cubicBezTo>
                  <a:cubicBezTo>
                    <a:pt x="167" y="93"/>
                    <a:pt x="167" y="93"/>
                    <a:pt x="167" y="93"/>
                  </a:cubicBezTo>
                  <a:cubicBezTo>
                    <a:pt x="168" y="93"/>
                    <a:pt x="168" y="93"/>
                    <a:pt x="168" y="93"/>
                  </a:cubicBezTo>
                  <a:cubicBezTo>
                    <a:pt x="168" y="93"/>
                    <a:pt x="168" y="93"/>
                    <a:pt x="168" y="93"/>
                  </a:cubicBezTo>
                  <a:cubicBezTo>
                    <a:pt x="168" y="93"/>
                    <a:pt x="168" y="93"/>
                    <a:pt x="168" y="93"/>
                  </a:cubicBezTo>
                  <a:cubicBezTo>
                    <a:pt x="168" y="94"/>
                    <a:pt x="168" y="94"/>
                    <a:pt x="168" y="94"/>
                  </a:cubicBezTo>
                  <a:cubicBezTo>
                    <a:pt x="168" y="94"/>
                    <a:pt x="168" y="94"/>
                    <a:pt x="168" y="94"/>
                  </a:cubicBezTo>
                  <a:cubicBezTo>
                    <a:pt x="168" y="94"/>
                    <a:pt x="168" y="94"/>
                    <a:pt x="168" y="94"/>
                  </a:cubicBezTo>
                  <a:cubicBezTo>
                    <a:pt x="168" y="94"/>
                    <a:pt x="168" y="94"/>
                    <a:pt x="168" y="94"/>
                  </a:cubicBezTo>
                  <a:cubicBezTo>
                    <a:pt x="168" y="94"/>
                    <a:pt x="168" y="94"/>
                    <a:pt x="168" y="94"/>
                  </a:cubicBezTo>
                  <a:cubicBezTo>
                    <a:pt x="167" y="94"/>
                    <a:pt x="167" y="94"/>
                    <a:pt x="167" y="94"/>
                  </a:cubicBezTo>
                  <a:cubicBezTo>
                    <a:pt x="168" y="95"/>
                    <a:pt x="168" y="95"/>
                    <a:pt x="168" y="95"/>
                  </a:cubicBezTo>
                  <a:cubicBezTo>
                    <a:pt x="168" y="95"/>
                    <a:pt x="168" y="95"/>
                    <a:pt x="168" y="95"/>
                  </a:cubicBezTo>
                  <a:cubicBezTo>
                    <a:pt x="168" y="95"/>
                    <a:pt x="168" y="95"/>
                    <a:pt x="168" y="95"/>
                  </a:cubicBezTo>
                  <a:cubicBezTo>
                    <a:pt x="168" y="95"/>
                    <a:pt x="168" y="95"/>
                    <a:pt x="168" y="95"/>
                  </a:cubicBezTo>
                  <a:cubicBezTo>
                    <a:pt x="167" y="95"/>
                    <a:pt x="167" y="95"/>
                    <a:pt x="167" y="96"/>
                  </a:cubicBezTo>
                  <a:cubicBezTo>
                    <a:pt x="166" y="96"/>
                    <a:pt x="166" y="96"/>
                    <a:pt x="166" y="96"/>
                  </a:cubicBezTo>
                  <a:cubicBezTo>
                    <a:pt x="166" y="96"/>
                    <a:pt x="166" y="96"/>
                    <a:pt x="166" y="96"/>
                  </a:cubicBezTo>
                  <a:cubicBezTo>
                    <a:pt x="166" y="96"/>
                    <a:pt x="166" y="96"/>
                    <a:pt x="166" y="96"/>
                  </a:cubicBezTo>
                  <a:cubicBezTo>
                    <a:pt x="166" y="96"/>
                    <a:pt x="166" y="96"/>
                    <a:pt x="166" y="96"/>
                  </a:cubicBezTo>
                  <a:cubicBezTo>
                    <a:pt x="166" y="97"/>
                    <a:pt x="166" y="97"/>
                    <a:pt x="166" y="97"/>
                  </a:cubicBezTo>
                  <a:cubicBezTo>
                    <a:pt x="166" y="97"/>
                    <a:pt x="166" y="97"/>
                    <a:pt x="166" y="97"/>
                  </a:cubicBezTo>
                  <a:cubicBezTo>
                    <a:pt x="166" y="97"/>
                    <a:pt x="166" y="97"/>
                    <a:pt x="166" y="97"/>
                  </a:cubicBezTo>
                  <a:cubicBezTo>
                    <a:pt x="166" y="98"/>
                    <a:pt x="166" y="98"/>
                    <a:pt x="166" y="98"/>
                  </a:cubicBezTo>
                  <a:cubicBezTo>
                    <a:pt x="166" y="98"/>
                    <a:pt x="166" y="98"/>
                    <a:pt x="166" y="98"/>
                  </a:cubicBezTo>
                  <a:cubicBezTo>
                    <a:pt x="166" y="98"/>
                    <a:pt x="166" y="98"/>
                    <a:pt x="166" y="98"/>
                  </a:cubicBezTo>
                  <a:cubicBezTo>
                    <a:pt x="166" y="98"/>
                    <a:pt x="166" y="98"/>
                    <a:pt x="166" y="98"/>
                  </a:cubicBezTo>
                  <a:cubicBezTo>
                    <a:pt x="167" y="99"/>
                    <a:pt x="167" y="99"/>
                    <a:pt x="167" y="99"/>
                  </a:cubicBezTo>
                  <a:cubicBezTo>
                    <a:pt x="167" y="99"/>
                    <a:pt x="167" y="99"/>
                    <a:pt x="167" y="99"/>
                  </a:cubicBezTo>
                  <a:cubicBezTo>
                    <a:pt x="167" y="100"/>
                    <a:pt x="167" y="100"/>
                    <a:pt x="167" y="100"/>
                  </a:cubicBezTo>
                  <a:cubicBezTo>
                    <a:pt x="168" y="100"/>
                    <a:pt x="168" y="100"/>
                    <a:pt x="168" y="100"/>
                  </a:cubicBezTo>
                  <a:cubicBezTo>
                    <a:pt x="168" y="100"/>
                    <a:pt x="168" y="100"/>
                    <a:pt x="168" y="100"/>
                  </a:cubicBezTo>
                  <a:cubicBezTo>
                    <a:pt x="169" y="100"/>
                    <a:pt x="169" y="100"/>
                    <a:pt x="169" y="100"/>
                  </a:cubicBezTo>
                  <a:cubicBezTo>
                    <a:pt x="169" y="100"/>
                    <a:pt x="169" y="100"/>
                    <a:pt x="169" y="100"/>
                  </a:cubicBezTo>
                  <a:cubicBezTo>
                    <a:pt x="169" y="100"/>
                    <a:pt x="169" y="100"/>
                    <a:pt x="169" y="100"/>
                  </a:cubicBezTo>
                  <a:cubicBezTo>
                    <a:pt x="169" y="100"/>
                    <a:pt x="169" y="100"/>
                    <a:pt x="169" y="100"/>
                  </a:cubicBezTo>
                  <a:cubicBezTo>
                    <a:pt x="169" y="99"/>
                    <a:pt x="169" y="99"/>
                    <a:pt x="169" y="99"/>
                  </a:cubicBezTo>
                  <a:cubicBezTo>
                    <a:pt x="169" y="99"/>
                    <a:pt x="169" y="99"/>
                    <a:pt x="169" y="99"/>
                  </a:cubicBezTo>
                  <a:cubicBezTo>
                    <a:pt x="169" y="98"/>
                    <a:pt x="169" y="98"/>
                    <a:pt x="169" y="98"/>
                  </a:cubicBezTo>
                  <a:cubicBezTo>
                    <a:pt x="169" y="98"/>
                    <a:pt x="169" y="98"/>
                    <a:pt x="169" y="98"/>
                  </a:cubicBezTo>
                  <a:cubicBezTo>
                    <a:pt x="169" y="98"/>
                    <a:pt x="169" y="98"/>
                    <a:pt x="169" y="98"/>
                  </a:cubicBezTo>
                  <a:cubicBezTo>
                    <a:pt x="169" y="98"/>
                    <a:pt x="169" y="98"/>
                    <a:pt x="169" y="98"/>
                  </a:cubicBezTo>
                  <a:cubicBezTo>
                    <a:pt x="169" y="98"/>
                    <a:pt x="169" y="98"/>
                    <a:pt x="169" y="98"/>
                  </a:cubicBezTo>
                  <a:cubicBezTo>
                    <a:pt x="169" y="98"/>
                    <a:pt x="169" y="98"/>
                    <a:pt x="169" y="97"/>
                  </a:cubicBezTo>
                  <a:cubicBezTo>
                    <a:pt x="169" y="97"/>
                    <a:pt x="169" y="97"/>
                    <a:pt x="169" y="97"/>
                  </a:cubicBezTo>
                  <a:cubicBezTo>
                    <a:pt x="168" y="97"/>
                    <a:pt x="168" y="97"/>
                    <a:pt x="168" y="97"/>
                  </a:cubicBezTo>
                  <a:cubicBezTo>
                    <a:pt x="168" y="96"/>
                    <a:pt x="168" y="96"/>
                    <a:pt x="168" y="96"/>
                  </a:cubicBezTo>
                  <a:cubicBezTo>
                    <a:pt x="168" y="96"/>
                    <a:pt x="168" y="96"/>
                    <a:pt x="168" y="96"/>
                  </a:cubicBezTo>
                  <a:cubicBezTo>
                    <a:pt x="168" y="96"/>
                    <a:pt x="168" y="96"/>
                    <a:pt x="168" y="96"/>
                  </a:cubicBezTo>
                  <a:cubicBezTo>
                    <a:pt x="169" y="96"/>
                    <a:pt x="169" y="96"/>
                    <a:pt x="169" y="96"/>
                  </a:cubicBezTo>
                  <a:cubicBezTo>
                    <a:pt x="169" y="97"/>
                    <a:pt x="169" y="97"/>
                    <a:pt x="169" y="97"/>
                  </a:cubicBezTo>
                  <a:cubicBezTo>
                    <a:pt x="169" y="96"/>
                    <a:pt x="169" y="96"/>
                    <a:pt x="169" y="96"/>
                  </a:cubicBezTo>
                  <a:cubicBezTo>
                    <a:pt x="169" y="97"/>
                    <a:pt x="169" y="97"/>
                    <a:pt x="169" y="97"/>
                  </a:cubicBezTo>
                  <a:cubicBezTo>
                    <a:pt x="169" y="97"/>
                    <a:pt x="169" y="97"/>
                    <a:pt x="169" y="97"/>
                  </a:cubicBezTo>
                  <a:cubicBezTo>
                    <a:pt x="169" y="97"/>
                    <a:pt x="169" y="97"/>
                    <a:pt x="169" y="97"/>
                  </a:cubicBezTo>
                  <a:cubicBezTo>
                    <a:pt x="170" y="97"/>
                    <a:pt x="170" y="97"/>
                    <a:pt x="170" y="98"/>
                  </a:cubicBezTo>
                  <a:cubicBezTo>
                    <a:pt x="170" y="98"/>
                    <a:pt x="170" y="98"/>
                    <a:pt x="170" y="98"/>
                  </a:cubicBezTo>
                  <a:cubicBezTo>
                    <a:pt x="170" y="98"/>
                    <a:pt x="170" y="98"/>
                    <a:pt x="170" y="98"/>
                  </a:cubicBezTo>
                  <a:cubicBezTo>
                    <a:pt x="170" y="97"/>
                    <a:pt x="170" y="97"/>
                    <a:pt x="170" y="97"/>
                  </a:cubicBezTo>
                  <a:cubicBezTo>
                    <a:pt x="170" y="97"/>
                    <a:pt x="170" y="97"/>
                    <a:pt x="170" y="97"/>
                  </a:cubicBezTo>
                  <a:cubicBezTo>
                    <a:pt x="170" y="96"/>
                    <a:pt x="170" y="96"/>
                    <a:pt x="170" y="96"/>
                  </a:cubicBezTo>
                  <a:cubicBezTo>
                    <a:pt x="170" y="96"/>
                    <a:pt x="170" y="96"/>
                    <a:pt x="170" y="96"/>
                  </a:cubicBezTo>
                  <a:cubicBezTo>
                    <a:pt x="170" y="96"/>
                    <a:pt x="170" y="96"/>
                    <a:pt x="170" y="96"/>
                  </a:cubicBezTo>
                  <a:cubicBezTo>
                    <a:pt x="170" y="96"/>
                    <a:pt x="170" y="96"/>
                    <a:pt x="170" y="96"/>
                  </a:cubicBezTo>
                  <a:cubicBezTo>
                    <a:pt x="171" y="96"/>
                    <a:pt x="171" y="96"/>
                    <a:pt x="171" y="96"/>
                  </a:cubicBezTo>
                  <a:cubicBezTo>
                    <a:pt x="171" y="96"/>
                    <a:pt x="171" y="96"/>
                    <a:pt x="171" y="96"/>
                  </a:cubicBezTo>
                  <a:cubicBezTo>
                    <a:pt x="171" y="95"/>
                    <a:pt x="171" y="95"/>
                    <a:pt x="171" y="95"/>
                  </a:cubicBezTo>
                  <a:cubicBezTo>
                    <a:pt x="170" y="95"/>
                    <a:pt x="170" y="95"/>
                    <a:pt x="170" y="95"/>
                  </a:cubicBezTo>
                  <a:cubicBezTo>
                    <a:pt x="169" y="95"/>
                    <a:pt x="169" y="95"/>
                    <a:pt x="169" y="95"/>
                  </a:cubicBezTo>
                  <a:cubicBezTo>
                    <a:pt x="169" y="95"/>
                    <a:pt x="169" y="95"/>
                    <a:pt x="169" y="95"/>
                  </a:cubicBezTo>
                  <a:cubicBezTo>
                    <a:pt x="170" y="95"/>
                    <a:pt x="170" y="95"/>
                    <a:pt x="170" y="95"/>
                  </a:cubicBezTo>
                  <a:cubicBezTo>
                    <a:pt x="170" y="95"/>
                    <a:pt x="170" y="95"/>
                    <a:pt x="170" y="95"/>
                  </a:cubicBezTo>
                  <a:cubicBezTo>
                    <a:pt x="170" y="95"/>
                    <a:pt x="170" y="95"/>
                    <a:pt x="170" y="95"/>
                  </a:cubicBezTo>
                  <a:cubicBezTo>
                    <a:pt x="169" y="94"/>
                    <a:pt x="169" y="94"/>
                    <a:pt x="169" y="94"/>
                  </a:cubicBezTo>
                  <a:cubicBezTo>
                    <a:pt x="170" y="94"/>
                    <a:pt x="170" y="94"/>
                    <a:pt x="170" y="94"/>
                  </a:cubicBezTo>
                  <a:cubicBezTo>
                    <a:pt x="169" y="94"/>
                    <a:pt x="169" y="94"/>
                    <a:pt x="169" y="94"/>
                  </a:cubicBezTo>
                  <a:cubicBezTo>
                    <a:pt x="169" y="94"/>
                    <a:pt x="169" y="94"/>
                    <a:pt x="169" y="94"/>
                  </a:cubicBezTo>
                  <a:cubicBezTo>
                    <a:pt x="169" y="93"/>
                    <a:pt x="169" y="93"/>
                    <a:pt x="169" y="93"/>
                  </a:cubicBezTo>
                  <a:cubicBezTo>
                    <a:pt x="170" y="93"/>
                    <a:pt x="170" y="93"/>
                    <a:pt x="170" y="93"/>
                  </a:cubicBezTo>
                  <a:cubicBezTo>
                    <a:pt x="170" y="93"/>
                    <a:pt x="170" y="93"/>
                    <a:pt x="170" y="93"/>
                  </a:cubicBezTo>
                  <a:cubicBezTo>
                    <a:pt x="170" y="93"/>
                    <a:pt x="170" y="93"/>
                    <a:pt x="170" y="93"/>
                  </a:cubicBezTo>
                  <a:cubicBezTo>
                    <a:pt x="170" y="92"/>
                    <a:pt x="170" y="92"/>
                    <a:pt x="170" y="92"/>
                  </a:cubicBezTo>
                  <a:cubicBezTo>
                    <a:pt x="170" y="92"/>
                    <a:pt x="170" y="92"/>
                    <a:pt x="170" y="92"/>
                  </a:cubicBezTo>
                  <a:cubicBezTo>
                    <a:pt x="169" y="92"/>
                    <a:pt x="169" y="92"/>
                    <a:pt x="169" y="92"/>
                  </a:cubicBezTo>
                  <a:cubicBezTo>
                    <a:pt x="169" y="92"/>
                    <a:pt x="169" y="92"/>
                    <a:pt x="169" y="92"/>
                  </a:cubicBezTo>
                  <a:cubicBezTo>
                    <a:pt x="169" y="92"/>
                    <a:pt x="169" y="92"/>
                    <a:pt x="169" y="92"/>
                  </a:cubicBezTo>
                  <a:cubicBezTo>
                    <a:pt x="169" y="92"/>
                    <a:pt x="169" y="92"/>
                    <a:pt x="169" y="92"/>
                  </a:cubicBezTo>
                  <a:cubicBezTo>
                    <a:pt x="169" y="91"/>
                    <a:pt x="169" y="91"/>
                    <a:pt x="169" y="91"/>
                  </a:cubicBezTo>
                  <a:cubicBezTo>
                    <a:pt x="169" y="91"/>
                    <a:pt x="169" y="91"/>
                    <a:pt x="169" y="91"/>
                  </a:cubicBezTo>
                  <a:cubicBezTo>
                    <a:pt x="169" y="90"/>
                    <a:pt x="169" y="90"/>
                    <a:pt x="169" y="90"/>
                  </a:cubicBezTo>
                  <a:cubicBezTo>
                    <a:pt x="169" y="89"/>
                    <a:pt x="169" y="89"/>
                    <a:pt x="169" y="89"/>
                  </a:cubicBezTo>
                  <a:cubicBezTo>
                    <a:pt x="168" y="89"/>
                    <a:pt x="168" y="89"/>
                    <a:pt x="168" y="89"/>
                  </a:cubicBezTo>
                  <a:cubicBezTo>
                    <a:pt x="168" y="88"/>
                    <a:pt x="168" y="88"/>
                    <a:pt x="168" y="88"/>
                  </a:cubicBezTo>
                  <a:cubicBezTo>
                    <a:pt x="168" y="88"/>
                    <a:pt x="168" y="88"/>
                    <a:pt x="168" y="88"/>
                  </a:cubicBezTo>
                  <a:cubicBezTo>
                    <a:pt x="168" y="87"/>
                    <a:pt x="168" y="87"/>
                    <a:pt x="168" y="87"/>
                  </a:cubicBezTo>
                  <a:cubicBezTo>
                    <a:pt x="168" y="87"/>
                    <a:pt x="168" y="87"/>
                    <a:pt x="168" y="87"/>
                  </a:cubicBezTo>
                  <a:cubicBezTo>
                    <a:pt x="168" y="87"/>
                    <a:pt x="168" y="87"/>
                    <a:pt x="168" y="87"/>
                  </a:cubicBezTo>
                  <a:cubicBezTo>
                    <a:pt x="168" y="87"/>
                    <a:pt x="168" y="87"/>
                    <a:pt x="168" y="87"/>
                  </a:cubicBezTo>
                  <a:cubicBezTo>
                    <a:pt x="169" y="86"/>
                    <a:pt x="169" y="86"/>
                    <a:pt x="169" y="86"/>
                  </a:cubicBezTo>
                  <a:cubicBezTo>
                    <a:pt x="169" y="86"/>
                    <a:pt x="169" y="86"/>
                    <a:pt x="169" y="86"/>
                  </a:cubicBezTo>
                  <a:cubicBezTo>
                    <a:pt x="169" y="86"/>
                    <a:pt x="169" y="86"/>
                    <a:pt x="169" y="86"/>
                  </a:cubicBezTo>
                  <a:cubicBezTo>
                    <a:pt x="169" y="86"/>
                    <a:pt x="169" y="86"/>
                    <a:pt x="169" y="86"/>
                  </a:cubicBezTo>
                  <a:cubicBezTo>
                    <a:pt x="169" y="86"/>
                    <a:pt x="169" y="86"/>
                    <a:pt x="169" y="86"/>
                  </a:cubicBezTo>
                  <a:cubicBezTo>
                    <a:pt x="170" y="85"/>
                    <a:pt x="170" y="85"/>
                    <a:pt x="170" y="85"/>
                  </a:cubicBezTo>
                  <a:cubicBezTo>
                    <a:pt x="170" y="85"/>
                    <a:pt x="170" y="85"/>
                    <a:pt x="170" y="85"/>
                  </a:cubicBezTo>
                  <a:cubicBezTo>
                    <a:pt x="170" y="85"/>
                    <a:pt x="170" y="85"/>
                    <a:pt x="170" y="85"/>
                  </a:cubicBezTo>
                  <a:cubicBezTo>
                    <a:pt x="170" y="85"/>
                    <a:pt x="170" y="85"/>
                    <a:pt x="170" y="85"/>
                  </a:cubicBezTo>
                  <a:cubicBezTo>
                    <a:pt x="170" y="85"/>
                    <a:pt x="170" y="85"/>
                    <a:pt x="170" y="85"/>
                  </a:cubicBezTo>
                  <a:cubicBezTo>
                    <a:pt x="170" y="85"/>
                    <a:pt x="170" y="85"/>
                    <a:pt x="170" y="85"/>
                  </a:cubicBezTo>
                  <a:cubicBezTo>
                    <a:pt x="170" y="84"/>
                    <a:pt x="171" y="84"/>
                    <a:pt x="171" y="84"/>
                  </a:cubicBezTo>
                  <a:cubicBezTo>
                    <a:pt x="171" y="84"/>
                    <a:pt x="171" y="84"/>
                    <a:pt x="171" y="84"/>
                  </a:cubicBezTo>
                  <a:cubicBezTo>
                    <a:pt x="171" y="84"/>
                    <a:pt x="171" y="84"/>
                    <a:pt x="171" y="84"/>
                  </a:cubicBezTo>
                  <a:cubicBezTo>
                    <a:pt x="171" y="84"/>
                    <a:pt x="171" y="84"/>
                    <a:pt x="171" y="85"/>
                  </a:cubicBezTo>
                  <a:cubicBezTo>
                    <a:pt x="172" y="85"/>
                    <a:pt x="172" y="85"/>
                    <a:pt x="172" y="85"/>
                  </a:cubicBezTo>
                  <a:cubicBezTo>
                    <a:pt x="172" y="85"/>
                    <a:pt x="172" y="85"/>
                    <a:pt x="172" y="85"/>
                  </a:cubicBezTo>
                  <a:cubicBezTo>
                    <a:pt x="173" y="85"/>
                    <a:pt x="173" y="85"/>
                    <a:pt x="173" y="85"/>
                  </a:cubicBezTo>
                  <a:cubicBezTo>
                    <a:pt x="172" y="84"/>
                    <a:pt x="172" y="84"/>
                    <a:pt x="172" y="84"/>
                  </a:cubicBezTo>
                  <a:cubicBezTo>
                    <a:pt x="171" y="84"/>
                    <a:pt x="171" y="84"/>
                    <a:pt x="171" y="84"/>
                  </a:cubicBezTo>
                  <a:cubicBezTo>
                    <a:pt x="171" y="83"/>
                    <a:pt x="171" y="83"/>
                    <a:pt x="171" y="83"/>
                  </a:cubicBezTo>
                  <a:cubicBezTo>
                    <a:pt x="171" y="83"/>
                    <a:pt x="170" y="83"/>
                    <a:pt x="170" y="82"/>
                  </a:cubicBezTo>
                  <a:cubicBezTo>
                    <a:pt x="170" y="82"/>
                    <a:pt x="170" y="82"/>
                    <a:pt x="170" y="82"/>
                  </a:cubicBezTo>
                  <a:cubicBezTo>
                    <a:pt x="170" y="82"/>
                    <a:pt x="170" y="82"/>
                    <a:pt x="170" y="82"/>
                  </a:cubicBezTo>
                  <a:cubicBezTo>
                    <a:pt x="170" y="82"/>
                    <a:pt x="170" y="82"/>
                    <a:pt x="170" y="82"/>
                  </a:cubicBezTo>
                  <a:cubicBezTo>
                    <a:pt x="171" y="81"/>
                    <a:pt x="171" y="81"/>
                    <a:pt x="171" y="81"/>
                  </a:cubicBezTo>
                  <a:cubicBezTo>
                    <a:pt x="171" y="80"/>
                    <a:pt x="171" y="80"/>
                    <a:pt x="171" y="80"/>
                  </a:cubicBezTo>
                  <a:cubicBezTo>
                    <a:pt x="171" y="80"/>
                    <a:pt x="171" y="80"/>
                    <a:pt x="171" y="80"/>
                  </a:cubicBezTo>
                  <a:cubicBezTo>
                    <a:pt x="171" y="80"/>
                    <a:pt x="171" y="80"/>
                    <a:pt x="171" y="80"/>
                  </a:cubicBezTo>
                  <a:cubicBezTo>
                    <a:pt x="171" y="80"/>
                    <a:pt x="171" y="80"/>
                    <a:pt x="171" y="80"/>
                  </a:cubicBezTo>
                  <a:cubicBezTo>
                    <a:pt x="170" y="79"/>
                    <a:pt x="170" y="79"/>
                    <a:pt x="170" y="79"/>
                  </a:cubicBezTo>
                  <a:cubicBezTo>
                    <a:pt x="170" y="79"/>
                    <a:pt x="170" y="79"/>
                    <a:pt x="170" y="79"/>
                  </a:cubicBezTo>
                  <a:cubicBezTo>
                    <a:pt x="169" y="79"/>
                    <a:pt x="169" y="79"/>
                    <a:pt x="169" y="79"/>
                  </a:cubicBezTo>
                  <a:cubicBezTo>
                    <a:pt x="169" y="79"/>
                    <a:pt x="169" y="79"/>
                    <a:pt x="169" y="79"/>
                  </a:cubicBezTo>
                  <a:cubicBezTo>
                    <a:pt x="169" y="78"/>
                    <a:pt x="169" y="78"/>
                    <a:pt x="169" y="78"/>
                  </a:cubicBezTo>
                  <a:cubicBezTo>
                    <a:pt x="169" y="78"/>
                    <a:pt x="169" y="78"/>
                    <a:pt x="169" y="78"/>
                  </a:cubicBezTo>
                  <a:cubicBezTo>
                    <a:pt x="169" y="78"/>
                    <a:pt x="169" y="78"/>
                    <a:pt x="169" y="78"/>
                  </a:cubicBezTo>
                  <a:cubicBezTo>
                    <a:pt x="168" y="78"/>
                    <a:pt x="168" y="78"/>
                    <a:pt x="168" y="78"/>
                  </a:cubicBezTo>
                  <a:cubicBezTo>
                    <a:pt x="168" y="78"/>
                    <a:pt x="168" y="78"/>
                    <a:pt x="168" y="78"/>
                  </a:cubicBezTo>
                  <a:cubicBezTo>
                    <a:pt x="168" y="77"/>
                    <a:pt x="168" y="77"/>
                    <a:pt x="168" y="77"/>
                  </a:cubicBezTo>
                  <a:cubicBezTo>
                    <a:pt x="168" y="78"/>
                    <a:pt x="168" y="78"/>
                    <a:pt x="168" y="78"/>
                  </a:cubicBezTo>
                  <a:cubicBezTo>
                    <a:pt x="167" y="77"/>
                    <a:pt x="167" y="77"/>
                    <a:pt x="167" y="77"/>
                  </a:cubicBezTo>
                  <a:cubicBezTo>
                    <a:pt x="167" y="78"/>
                    <a:pt x="167" y="78"/>
                    <a:pt x="167" y="78"/>
                  </a:cubicBezTo>
                  <a:cubicBezTo>
                    <a:pt x="166" y="78"/>
                    <a:pt x="166" y="78"/>
                    <a:pt x="166" y="78"/>
                  </a:cubicBezTo>
                  <a:cubicBezTo>
                    <a:pt x="166" y="78"/>
                    <a:pt x="166" y="78"/>
                    <a:pt x="166" y="78"/>
                  </a:cubicBezTo>
                  <a:cubicBezTo>
                    <a:pt x="166" y="77"/>
                    <a:pt x="166" y="77"/>
                    <a:pt x="166" y="77"/>
                  </a:cubicBezTo>
                  <a:cubicBezTo>
                    <a:pt x="166" y="78"/>
                    <a:pt x="166" y="78"/>
                    <a:pt x="166" y="78"/>
                  </a:cubicBezTo>
                  <a:cubicBezTo>
                    <a:pt x="166" y="77"/>
                    <a:pt x="166" y="77"/>
                    <a:pt x="166" y="77"/>
                  </a:cubicBezTo>
                  <a:cubicBezTo>
                    <a:pt x="165" y="76"/>
                    <a:pt x="165" y="76"/>
                    <a:pt x="165" y="76"/>
                  </a:cubicBezTo>
                  <a:cubicBezTo>
                    <a:pt x="165" y="76"/>
                    <a:pt x="165" y="76"/>
                    <a:pt x="165" y="76"/>
                  </a:cubicBezTo>
                  <a:cubicBezTo>
                    <a:pt x="165" y="76"/>
                    <a:pt x="165" y="76"/>
                    <a:pt x="165" y="76"/>
                  </a:cubicBezTo>
                  <a:cubicBezTo>
                    <a:pt x="165" y="76"/>
                    <a:pt x="165" y="76"/>
                    <a:pt x="165" y="76"/>
                  </a:cubicBezTo>
                  <a:cubicBezTo>
                    <a:pt x="165" y="76"/>
                    <a:pt x="165" y="76"/>
                    <a:pt x="165" y="76"/>
                  </a:cubicBezTo>
                  <a:cubicBezTo>
                    <a:pt x="165" y="76"/>
                    <a:pt x="165" y="76"/>
                    <a:pt x="165" y="76"/>
                  </a:cubicBezTo>
                  <a:cubicBezTo>
                    <a:pt x="165" y="75"/>
                    <a:pt x="165" y="75"/>
                    <a:pt x="165" y="75"/>
                  </a:cubicBezTo>
                  <a:cubicBezTo>
                    <a:pt x="165" y="75"/>
                    <a:pt x="165" y="75"/>
                    <a:pt x="165" y="75"/>
                  </a:cubicBezTo>
                  <a:cubicBezTo>
                    <a:pt x="165" y="75"/>
                    <a:pt x="165" y="75"/>
                    <a:pt x="165" y="75"/>
                  </a:cubicBezTo>
                  <a:cubicBezTo>
                    <a:pt x="165" y="74"/>
                    <a:pt x="165" y="74"/>
                    <a:pt x="165" y="73"/>
                  </a:cubicBezTo>
                  <a:cubicBezTo>
                    <a:pt x="165" y="73"/>
                    <a:pt x="165" y="73"/>
                    <a:pt x="165" y="73"/>
                  </a:cubicBezTo>
                  <a:cubicBezTo>
                    <a:pt x="165" y="73"/>
                    <a:pt x="165" y="73"/>
                    <a:pt x="165" y="73"/>
                  </a:cubicBezTo>
                  <a:cubicBezTo>
                    <a:pt x="165" y="72"/>
                    <a:pt x="165" y="72"/>
                    <a:pt x="165" y="72"/>
                  </a:cubicBezTo>
                  <a:cubicBezTo>
                    <a:pt x="165" y="72"/>
                    <a:pt x="165" y="72"/>
                    <a:pt x="165" y="72"/>
                  </a:cubicBezTo>
                  <a:cubicBezTo>
                    <a:pt x="165" y="71"/>
                    <a:pt x="165" y="71"/>
                    <a:pt x="165" y="71"/>
                  </a:cubicBezTo>
                  <a:cubicBezTo>
                    <a:pt x="166" y="71"/>
                    <a:pt x="166" y="71"/>
                    <a:pt x="166" y="71"/>
                  </a:cubicBezTo>
                  <a:cubicBezTo>
                    <a:pt x="165" y="70"/>
                    <a:pt x="165" y="70"/>
                    <a:pt x="165" y="70"/>
                  </a:cubicBezTo>
                  <a:cubicBezTo>
                    <a:pt x="165" y="70"/>
                    <a:pt x="165" y="70"/>
                    <a:pt x="165" y="70"/>
                  </a:cubicBezTo>
                  <a:cubicBezTo>
                    <a:pt x="165" y="70"/>
                    <a:pt x="165" y="70"/>
                    <a:pt x="165" y="70"/>
                  </a:cubicBezTo>
                  <a:cubicBezTo>
                    <a:pt x="165" y="70"/>
                    <a:pt x="165" y="70"/>
                    <a:pt x="165" y="70"/>
                  </a:cubicBezTo>
                  <a:cubicBezTo>
                    <a:pt x="165" y="70"/>
                    <a:pt x="165" y="70"/>
                    <a:pt x="165" y="70"/>
                  </a:cubicBezTo>
                  <a:cubicBezTo>
                    <a:pt x="165" y="70"/>
                    <a:pt x="165" y="70"/>
                    <a:pt x="165" y="70"/>
                  </a:cubicBezTo>
                  <a:cubicBezTo>
                    <a:pt x="165" y="69"/>
                    <a:pt x="165" y="69"/>
                    <a:pt x="165" y="69"/>
                  </a:cubicBezTo>
                  <a:cubicBezTo>
                    <a:pt x="165" y="69"/>
                    <a:pt x="165" y="69"/>
                    <a:pt x="165" y="69"/>
                  </a:cubicBezTo>
                  <a:cubicBezTo>
                    <a:pt x="164" y="68"/>
                    <a:pt x="164" y="68"/>
                    <a:pt x="164" y="68"/>
                  </a:cubicBezTo>
                  <a:cubicBezTo>
                    <a:pt x="164" y="68"/>
                    <a:pt x="164" y="68"/>
                    <a:pt x="164" y="68"/>
                  </a:cubicBezTo>
                  <a:cubicBezTo>
                    <a:pt x="164" y="68"/>
                    <a:pt x="164" y="68"/>
                    <a:pt x="164" y="68"/>
                  </a:cubicBezTo>
                  <a:cubicBezTo>
                    <a:pt x="164" y="68"/>
                    <a:pt x="164" y="68"/>
                    <a:pt x="164" y="68"/>
                  </a:cubicBezTo>
                  <a:cubicBezTo>
                    <a:pt x="164" y="67"/>
                    <a:pt x="164" y="67"/>
                    <a:pt x="164" y="67"/>
                  </a:cubicBezTo>
                  <a:cubicBezTo>
                    <a:pt x="164" y="67"/>
                    <a:pt x="164" y="67"/>
                    <a:pt x="164" y="67"/>
                  </a:cubicBezTo>
                  <a:cubicBezTo>
                    <a:pt x="164" y="67"/>
                    <a:pt x="164" y="67"/>
                    <a:pt x="164" y="67"/>
                  </a:cubicBezTo>
                  <a:cubicBezTo>
                    <a:pt x="163" y="68"/>
                    <a:pt x="163" y="68"/>
                    <a:pt x="163" y="68"/>
                  </a:cubicBezTo>
                  <a:cubicBezTo>
                    <a:pt x="164" y="68"/>
                    <a:pt x="164" y="68"/>
                    <a:pt x="164" y="68"/>
                  </a:cubicBezTo>
                  <a:cubicBezTo>
                    <a:pt x="164" y="68"/>
                    <a:pt x="164" y="68"/>
                    <a:pt x="164" y="68"/>
                  </a:cubicBezTo>
                  <a:cubicBezTo>
                    <a:pt x="164" y="69"/>
                    <a:pt x="164" y="69"/>
                    <a:pt x="164" y="69"/>
                  </a:cubicBezTo>
                  <a:cubicBezTo>
                    <a:pt x="163" y="69"/>
                    <a:pt x="163" y="69"/>
                    <a:pt x="163" y="69"/>
                  </a:cubicBezTo>
                  <a:cubicBezTo>
                    <a:pt x="164" y="69"/>
                    <a:pt x="164" y="69"/>
                    <a:pt x="164" y="69"/>
                  </a:cubicBezTo>
                  <a:cubicBezTo>
                    <a:pt x="163" y="70"/>
                    <a:pt x="164" y="70"/>
                    <a:pt x="163" y="70"/>
                  </a:cubicBezTo>
                  <a:cubicBezTo>
                    <a:pt x="164" y="71"/>
                    <a:pt x="164" y="71"/>
                    <a:pt x="164" y="71"/>
                  </a:cubicBezTo>
                  <a:cubicBezTo>
                    <a:pt x="163" y="72"/>
                    <a:pt x="163" y="72"/>
                    <a:pt x="163" y="72"/>
                  </a:cubicBezTo>
                  <a:cubicBezTo>
                    <a:pt x="163" y="72"/>
                    <a:pt x="163" y="72"/>
                    <a:pt x="163" y="72"/>
                  </a:cubicBezTo>
                  <a:cubicBezTo>
                    <a:pt x="163" y="72"/>
                    <a:pt x="163" y="72"/>
                    <a:pt x="163" y="72"/>
                  </a:cubicBezTo>
                  <a:cubicBezTo>
                    <a:pt x="163" y="72"/>
                    <a:pt x="163" y="72"/>
                    <a:pt x="163" y="72"/>
                  </a:cubicBezTo>
                  <a:cubicBezTo>
                    <a:pt x="163" y="73"/>
                    <a:pt x="163" y="73"/>
                    <a:pt x="163" y="73"/>
                  </a:cubicBezTo>
                  <a:cubicBezTo>
                    <a:pt x="163" y="73"/>
                    <a:pt x="163" y="73"/>
                    <a:pt x="163" y="73"/>
                  </a:cubicBezTo>
                  <a:cubicBezTo>
                    <a:pt x="163" y="73"/>
                    <a:pt x="163" y="73"/>
                    <a:pt x="163" y="73"/>
                  </a:cubicBezTo>
                  <a:cubicBezTo>
                    <a:pt x="163" y="73"/>
                    <a:pt x="163" y="73"/>
                    <a:pt x="163" y="73"/>
                  </a:cubicBezTo>
                  <a:cubicBezTo>
                    <a:pt x="163" y="74"/>
                    <a:pt x="163" y="74"/>
                    <a:pt x="163" y="74"/>
                  </a:cubicBezTo>
                  <a:cubicBezTo>
                    <a:pt x="162" y="74"/>
                    <a:pt x="162" y="74"/>
                    <a:pt x="162" y="74"/>
                  </a:cubicBezTo>
                  <a:cubicBezTo>
                    <a:pt x="163" y="74"/>
                    <a:pt x="163" y="74"/>
                    <a:pt x="163" y="74"/>
                  </a:cubicBezTo>
                  <a:cubicBezTo>
                    <a:pt x="162" y="75"/>
                    <a:pt x="162" y="75"/>
                    <a:pt x="162" y="75"/>
                  </a:cubicBezTo>
                  <a:cubicBezTo>
                    <a:pt x="162" y="75"/>
                    <a:pt x="162" y="75"/>
                    <a:pt x="162" y="75"/>
                  </a:cubicBezTo>
                  <a:cubicBezTo>
                    <a:pt x="162" y="75"/>
                    <a:pt x="162" y="75"/>
                    <a:pt x="162" y="75"/>
                  </a:cubicBezTo>
                  <a:cubicBezTo>
                    <a:pt x="162" y="75"/>
                    <a:pt x="162" y="75"/>
                    <a:pt x="162" y="75"/>
                  </a:cubicBezTo>
                  <a:cubicBezTo>
                    <a:pt x="162" y="75"/>
                    <a:pt x="162" y="75"/>
                    <a:pt x="162" y="75"/>
                  </a:cubicBezTo>
                  <a:cubicBezTo>
                    <a:pt x="161" y="75"/>
                    <a:pt x="161" y="75"/>
                    <a:pt x="161" y="75"/>
                  </a:cubicBezTo>
                  <a:cubicBezTo>
                    <a:pt x="161" y="75"/>
                    <a:pt x="161" y="75"/>
                    <a:pt x="161" y="75"/>
                  </a:cubicBezTo>
                  <a:cubicBezTo>
                    <a:pt x="161" y="74"/>
                    <a:pt x="161" y="74"/>
                    <a:pt x="161" y="74"/>
                  </a:cubicBezTo>
                  <a:cubicBezTo>
                    <a:pt x="160" y="75"/>
                    <a:pt x="160" y="75"/>
                    <a:pt x="160" y="75"/>
                  </a:cubicBezTo>
                  <a:cubicBezTo>
                    <a:pt x="160" y="75"/>
                    <a:pt x="160" y="75"/>
                    <a:pt x="160" y="75"/>
                  </a:cubicBezTo>
                  <a:cubicBezTo>
                    <a:pt x="160" y="76"/>
                    <a:pt x="160" y="76"/>
                    <a:pt x="160" y="76"/>
                  </a:cubicBezTo>
                  <a:cubicBezTo>
                    <a:pt x="160" y="76"/>
                    <a:pt x="160" y="76"/>
                    <a:pt x="160" y="76"/>
                  </a:cubicBezTo>
                  <a:close/>
                  <a:moveTo>
                    <a:pt x="172" y="104"/>
                  </a:moveTo>
                  <a:cubicBezTo>
                    <a:pt x="172" y="104"/>
                    <a:pt x="172" y="104"/>
                    <a:pt x="172" y="104"/>
                  </a:cubicBezTo>
                  <a:cubicBezTo>
                    <a:pt x="172" y="104"/>
                    <a:pt x="172" y="104"/>
                    <a:pt x="172" y="104"/>
                  </a:cubicBezTo>
                  <a:cubicBezTo>
                    <a:pt x="172" y="104"/>
                    <a:pt x="172" y="104"/>
                    <a:pt x="172" y="104"/>
                  </a:cubicBezTo>
                  <a:cubicBezTo>
                    <a:pt x="172" y="104"/>
                    <a:pt x="172" y="104"/>
                    <a:pt x="172" y="104"/>
                  </a:cubicBezTo>
                  <a:close/>
                  <a:moveTo>
                    <a:pt x="185" y="89"/>
                  </a:moveTo>
                  <a:cubicBezTo>
                    <a:pt x="185" y="89"/>
                    <a:pt x="185" y="89"/>
                    <a:pt x="185" y="89"/>
                  </a:cubicBezTo>
                  <a:cubicBezTo>
                    <a:pt x="185" y="89"/>
                    <a:pt x="185" y="89"/>
                    <a:pt x="185" y="89"/>
                  </a:cubicBezTo>
                  <a:cubicBezTo>
                    <a:pt x="184" y="89"/>
                    <a:pt x="184" y="89"/>
                    <a:pt x="184" y="89"/>
                  </a:cubicBezTo>
                  <a:cubicBezTo>
                    <a:pt x="184" y="89"/>
                    <a:pt x="184" y="89"/>
                    <a:pt x="184" y="89"/>
                  </a:cubicBezTo>
                  <a:cubicBezTo>
                    <a:pt x="184" y="89"/>
                    <a:pt x="184" y="89"/>
                    <a:pt x="184" y="89"/>
                  </a:cubicBezTo>
                  <a:cubicBezTo>
                    <a:pt x="185" y="89"/>
                    <a:pt x="184" y="89"/>
                    <a:pt x="185" y="89"/>
                  </a:cubicBezTo>
                  <a:close/>
                  <a:moveTo>
                    <a:pt x="156" y="71"/>
                  </a:moveTo>
                  <a:cubicBezTo>
                    <a:pt x="155" y="71"/>
                    <a:pt x="155" y="71"/>
                    <a:pt x="155" y="71"/>
                  </a:cubicBezTo>
                  <a:cubicBezTo>
                    <a:pt x="155" y="71"/>
                    <a:pt x="155" y="71"/>
                    <a:pt x="155" y="71"/>
                  </a:cubicBezTo>
                  <a:cubicBezTo>
                    <a:pt x="155" y="71"/>
                    <a:pt x="155" y="71"/>
                    <a:pt x="155" y="71"/>
                  </a:cubicBezTo>
                  <a:cubicBezTo>
                    <a:pt x="155" y="71"/>
                    <a:pt x="155" y="71"/>
                    <a:pt x="155" y="71"/>
                  </a:cubicBezTo>
                  <a:cubicBezTo>
                    <a:pt x="154" y="71"/>
                    <a:pt x="154" y="71"/>
                    <a:pt x="154" y="71"/>
                  </a:cubicBezTo>
                  <a:cubicBezTo>
                    <a:pt x="154" y="71"/>
                    <a:pt x="154" y="71"/>
                    <a:pt x="154" y="71"/>
                  </a:cubicBezTo>
                  <a:cubicBezTo>
                    <a:pt x="154" y="71"/>
                    <a:pt x="154" y="71"/>
                    <a:pt x="154" y="71"/>
                  </a:cubicBezTo>
                  <a:cubicBezTo>
                    <a:pt x="154" y="71"/>
                    <a:pt x="154" y="71"/>
                    <a:pt x="154" y="71"/>
                  </a:cubicBezTo>
                  <a:cubicBezTo>
                    <a:pt x="154" y="71"/>
                    <a:pt x="154" y="71"/>
                    <a:pt x="154" y="71"/>
                  </a:cubicBezTo>
                  <a:cubicBezTo>
                    <a:pt x="154" y="71"/>
                    <a:pt x="154" y="71"/>
                    <a:pt x="154" y="71"/>
                  </a:cubicBezTo>
                  <a:cubicBezTo>
                    <a:pt x="153" y="72"/>
                    <a:pt x="153" y="72"/>
                    <a:pt x="153" y="72"/>
                  </a:cubicBezTo>
                  <a:cubicBezTo>
                    <a:pt x="154" y="72"/>
                    <a:pt x="154" y="72"/>
                    <a:pt x="154" y="72"/>
                  </a:cubicBezTo>
                  <a:cubicBezTo>
                    <a:pt x="153" y="72"/>
                    <a:pt x="153" y="72"/>
                    <a:pt x="153" y="72"/>
                  </a:cubicBezTo>
                  <a:cubicBezTo>
                    <a:pt x="154" y="72"/>
                    <a:pt x="154" y="72"/>
                    <a:pt x="154" y="73"/>
                  </a:cubicBezTo>
                  <a:cubicBezTo>
                    <a:pt x="154" y="72"/>
                    <a:pt x="154" y="72"/>
                    <a:pt x="154" y="72"/>
                  </a:cubicBezTo>
                  <a:cubicBezTo>
                    <a:pt x="154" y="72"/>
                    <a:pt x="154" y="72"/>
                    <a:pt x="154" y="72"/>
                  </a:cubicBezTo>
                  <a:cubicBezTo>
                    <a:pt x="155" y="72"/>
                    <a:pt x="155" y="72"/>
                    <a:pt x="155" y="72"/>
                  </a:cubicBezTo>
                  <a:cubicBezTo>
                    <a:pt x="155" y="72"/>
                    <a:pt x="155" y="72"/>
                    <a:pt x="155" y="72"/>
                  </a:cubicBezTo>
                  <a:cubicBezTo>
                    <a:pt x="155" y="72"/>
                    <a:pt x="155" y="72"/>
                    <a:pt x="155" y="72"/>
                  </a:cubicBezTo>
                  <a:cubicBezTo>
                    <a:pt x="155" y="72"/>
                    <a:pt x="155" y="72"/>
                    <a:pt x="155" y="72"/>
                  </a:cubicBezTo>
                  <a:cubicBezTo>
                    <a:pt x="155" y="72"/>
                    <a:pt x="155" y="72"/>
                    <a:pt x="155" y="72"/>
                  </a:cubicBezTo>
                  <a:cubicBezTo>
                    <a:pt x="155" y="72"/>
                    <a:pt x="155" y="72"/>
                    <a:pt x="155" y="72"/>
                  </a:cubicBezTo>
                  <a:cubicBezTo>
                    <a:pt x="156" y="72"/>
                    <a:pt x="156" y="72"/>
                    <a:pt x="156" y="72"/>
                  </a:cubicBezTo>
                  <a:cubicBezTo>
                    <a:pt x="156" y="72"/>
                    <a:pt x="156" y="72"/>
                    <a:pt x="156" y="72"/>
                  </a:cubicBezTo>
                  <a:cubicBezTo>
                    <a:pt x="156" y="72"/>
                    <a:pt x="156" y="72"/>
                    <a:pt x="156" y="72"/>
                  </a:cubicBezTo>
                  <a:cubicBezTo>
                    <a:pt x="156" y="72"/>
                    <a:pt x="156" y="72"/>
                    <a:pt x="156" y="72"/>
                  </a:cubicBezTo>
                  <a:cubicBezTo>
                    <a:pt x="157" y="73"/>
                    <a:pt x="157" y="73"/>
                    <a:pt x="157" y="73"/>
                  </a:cubicBezTo>
                  <a:cubicBezTo>
                    <a:pt x="156" y="73"/>
                    <a:pt x="156" y="73"/>
                    <a:pt x="156" y="73"/>
                  </a:cubicBezTo>
                  <a:cubicBezTo>
                    <a:pt x="156" y="73"/>
                    <a:pt x="156" y="73"/>
                    <a:pt x="156" y="73"/>
                  </a:cubicBezTo>
                  <a:cubicBezTo>
                    <a:pt x="156" y="73"/>
                    <a:pt x="156" y="73"/>
                    <a:pt x="156" y="73"/>
                  </a:cubicBezTo>
                  <a:cubicBezTo>
                    <a:pt x="157" y="73"/>
                    <a:pt x="157" y="73"/>
                    <a:pt x="157" y="73"/>
                  </a:cubicBezTo>
                  <a:cubicBezTo>
                    <a:pt x="158" y="74"/>
                    <a:pt x="158" y="74"/>
                    <a:pt x="158" y="74"/>
                  </a:cubicBezTo>
                  <a:cubicBezTo>
                    <a:pt x="158" y="74"/>
                    <a:pt x="158" y="74"/>
                    <a:pt x="158" y="74"/>
                  </a:cubicBezTo>
                  <a:cubicBezTo>
                    <a:pt x="158" y="74"/>
                    <a:pt x="158" y="74"/>
                    <a:pt x="158" y="74"/>
                  </a:cubicBezTo>
                  <a:cubicBezTo>
                    <a:pt x="159" y="75"/>
                    <a:pt x="159" y="75"/>
                    <a:pt x="159" y="75"/>
                  </a:cubicBezTo>
                  <a:cubicBezTo>
                    <a:pt x="159" y="74"/>
                    <a:pt x="159" y="74"/>
                    <a:pt x="159" y="74"/>
                  </a:cubicBezTo>
                  <a:cubicBezTo>
                    <a:pt x="159" y="74"/>
                    <a:pt x="159" y="74"/>
                    <a:pt x="159" y="74"/>
                  </a:cubicBezTo>
                  <a:cubicBezTo>
                    <a:pt x="159" y="73"/>
                    <a:pt x="158" y="73"/>
                    <a:pt x="158" y="72"/>
                  </a:cubicBezTo>
                  <a:cubicBezTo>
                    <a:pt x="158" y="72"/>
                    <a:pt x="158" y="72"/>
                    <a:pt x="158" y="72"/>
                  </a:cubicBezTo>
                  <a:cubicBezTo>
                    <a:pt x="157" y="72"/>
                    <a:pt x="157" y="72"/>
                    <a:pt x="157" y="72"/>
                  </a:cubicBezTo>
                  <a:cubicBezTo>
                    <a:pt x="157" y="72"/>
                    <a:pt x="157" y="72"/>
                    <a:pt x="157" y="72"/>
                  </a:cubicBezTo>
                  <a:cubicBezTo>
                    <a:pt x="157" y="71"/>
                    <a:pt x="157" y="71"/>
                    <a:pt x="157" y="71"/>
                  </a:cubicBezTo>
                  <a:cubicBezTo>
                    <a:pt x="156" y="71"/>
                    <a:pt x="156" y="71"/>
                    <a:pt x="156" y="71"/>
                  </a:cubicBezTo>
                  <a:close/>
                  <a:moveTo>
                    <a:pt x="159" y="119"/>
                  </a:moveTo>
                  <a:cubicBezTo>
                    <a:pt x="160" y="119"/>
                    <a:pt x="160" y="119"/>
                    <a:pt x="160" y="119"/>
                  </a:cubicBezTo>
                  <a:cubicBezTo>
                    <a:pt x="160" y="118"/>
                    <a:pt x="160" y="118"/>
                    <a:pt x="160" y="118"/>
                  </a:cubicBezTo>
                  <a:cubicBezTo>
                    <a:pt x="160" y="118"/>
                    <a:pt x="160" y="118"/>
                    <a:pt x="160" y="118"/>
                  </a:cubicBezTo>
                  <a:cubicBezTo>
                    <a:pt x="160" y="118"/>
                    <a:pt x="160" y="118"/>
                    <a:pt x="160" y="118"/>
                  </a:cubicBezTo>
                  <a:cubicBezTo>
                    <a:pt x="160" y="118"/>
                    <a:pt x="160" y="118"/>
                    <a:pt x="160" y="118"/>
                  </a:cubicBezTo>
                  <a:cubicBezTo>
                    <a:pt x="161" y="119"/>
                    <a:pt x="161" y="119"/>
                    <a:pt x="161" y="119"/>
                  </a:cubicBezTo>
                  <a:cubicBezTo>
                    <a:pt x="160" y="119"/>
                    <a:pt x="160" y="119"/>
                    <a:pt x="160" y="119"/>
                  </a:cubicBezTo>
                  <a:cubicBezTo>
                    <a:pt x="160" y="119"/>
                    <a:pt x="160" y="119"/>
                    <a:pt x="160" y="119"/>
                  </a:cubicBezTo>
                  <a:cubicBezTo>
                    <a:pt x="161" y="119"/>
                    <a:pt x="161" y="119"/>
                    <a:pt x="161" y="119"/>
                  </a:cubicBezTo>
                  <a:cubicBezTo>
                    <a:pt x="161" y="119"/>
                    <a:pt x="161" y="119"/>
                    <a:pt x="161" y="119"/>
                  </a:cubicBezTo>
                  <a:cubicBezTo>
                    <a:pt x="162" y="119"/>
                    <a:pt x="162" y="119"/>
                    <a:pt x="162" y="119"/>
                  </a:cubicBezTo>
                  <a:cubicBezTo>
                    <a:pt x="162" y="119"/>
                    <a:pt x="162" y="119"/>
                    <a:pt x="162" y="119"/>
                  </a:cubicBezTo>
                  <a:cubicBezTo>
                    <a:pt x="162" y="119"/>
                    <a:pt x="162" y="119"/>
                    <a:pt x="162" y="119"/>
                  </a:cubicBezTo>
                  <a:cubicBezTo>
                    <a:pt x="162" y="119"/>
                    <a:pt x="162" y="119"/>
                    <a:pt x="162" y="119"/>
                  </a:cubicBezTo>
                  <a:cubicBezTo>
                    <a:pt x="162" y="120"/>
                    <a:pt x="163" y="119"/>
                    <a:pt x="163" y="120"/>
                  </a:cubicBezTo>
                  <a:cubicBezTo>
                    <a:pt x="162" y="120"/>
                    <a:pt x="162" y="120"/>
                    <a:pt x="162" y="120"/>
                  </a:cubicBezTo>
                  <a:cubicBezTo>
                    <a:pt x="162" y="120"/>
                    <a:pt x="162" y="120"/>
                    <a:pt x="162" y="120"/>
                  </a:cubicBezTo>
                  <a:cubicBezTo>
                    <a:pt x="162" y="120"/>
                    <a:pt x="162" y="120"/>
                    <a:pt x="162" y="120"/>
                  </a:cubicBezTo>
                  <a:cubicBezTo>
                    <a:pt x="163" y="121"/>
                    <a:pt x="163" y="121"/>
                    <a:pt x="163" y="121"/>
                  </a:cubicBezTo>
                  <a:cubicBezTo>
                    <a:pt x="163" y="121"/>
                    <a:pt x="163" y="121"/>
                    <a:pt x="163" y="121"/>
                  </a:cubicBezTo>
                  <a:cubicBezTo>
                    <a:pt x="163" y="121"/>
                    <a:pt x="163" y="121"/>
                    <a:pt x="163" y="121"/>
                  </a:cubicBezTo>
                  <a:cubicBezTo>
                    <a:pt x="164" y="121"/>
                    <a:pt x="164" y="121"/>
                    <a:pt x="164" y="121"/>
                  </a:cubicBezTo>
                  <a:cubicBezTo>
                    <a:pt x="164" y="121"/>
                    <a:pt x="164" y="121"/>
                    <a:pt x="164" y="121"/>
                  </a:cubicBezTo>
                  <a:cubicBezTo>
                    <a:pt x="165" y="121"/>
                    <a:pt x="165" y="121"/>
                    <a:pt x="165" y="121"/>
                  </a:cubicBezTo>
                  <a:cubicBezTo>
                    <a:pt x="165" y="121"/>
                    <a:pt x="165" y="121"/>
                    <a:pt x="165" y="121"/>
                  </a:cubicBezTo>
                  <a:cubicBezTo>
                    <a:pt x="166" y="121"/>
                    <a:pt x="166" y="121"/>
                    <a:pt x="166" y="121"/>
                  </a:cubicBezTo>
                  <a:cubicBezTo>
                    <a:pt x="166" y="121"/>
                    <a:pt x="166" y="121"/>
                    <a:pt x="166" y="121"/>
                  </a:cubicBezTo>
                  <a:cubicBezTo>
                    <a:pt x="166" y="120"/>
                    <a:pt x="166" y="120"/>
                    <a:pt x="166" y="120"/>
                  </a:cubicBezTo>
                  <a:cubicBezTo>
                    <a:pt x="166" y="120"/>
                    <a:pt x="166" y="120"/>
                    <a:pt x="166" y="120"/>
                  </a:cubicBezTo>
                  <a:cubicBezTo>
                    <a:pt x="165" y="120"/>
                    <a:pt x="165" y="120"/>
                    <a:pt x="165" y="120"/>
                  </a:cubicBezTo>
                  <a:cubicBezTo>
                    <a:pt x="165" y="120"/>
                    <a:pt x="165" y="120"/>
                    <a:pt x="165" y="120"/>
                  </a:cubicBezTo>
                  <a:cubicBezTo>
                    <a:pt x="165" y="120"/>
                    <a:pt x="165" y="120"/>
                    <a:pt x="165" y="120"/>
                  </a:cubicBezTo>
                  <a:cubicBezTo>
                    <a:pt x="164" y="119"/>
                    <a:pt x="164" y="119"/>
                    <a:pt x="164" y="119"/>
                  </a:cubicBezTo>
                  <a:cubicBezTo>
                    <a:pt x="164" y="119"/>
                    <a:pt x="164" y="119"/>
                    <a:pt x="164" y="119"/>
                  </a:cubicBezTo>
                  <a:cubicBezTo>
                    <a:pt x="164" y="119"/>
                    <a:pt x="164" y="119"/>
                    <a:pt x="164" y="119"/>
                  </a:cubicBezTo>
                  <a:cubicBezTo>
                    <a:pt x="164" y="119"/>
                    <a:pt x="164" y="119"/>
                    <a:pt x="164" y="119"/>
                  </a:cubicBezTo>
                  <a:cubicBezTo>
                    <a:pt x="164" y="119"/>
                    <a:pt x="164" y="119"/>
                    <a:pt x="164" y="119"/>
                  </a:cubicBezTo>
                  <a:cubicBezTo>
                    <a:pt x="164" y="118"/>
                    <a:pt x="164" y="118"/>
                    <a:pt x="164" y="118"/>
                  </a:cubicBezTo>
                  <a:cubicBezTo>
                    <a:pt x="164" y="118"/>
                    <a:pt x="164" y="118"/>
                    <a:pt x="164" y="118"/>
                  </a:cubicBezTo>
                  <a:cubicBezTo>
                    <a:pt x="164" y="118"/>
                    <a:pt x="164" y="118"/>
                    <a:pt x="164" y="118"/>
                  </a:cubicBezTo>
                  <a:cubicBezTo>
                    <a:pt x="164" y="118"/>
                    <a:pt x="164" y="118"/>
                    <a:pt x="164" y="118"/>
                  </a:cubicBezTo>
                  <a:cubicBezTo>
                    <a:pt x="164" y="118"/>
                    <a:pt x="164" y="118"/>
                    <a:pt x="164" y="118"/>
                  </a:cubicBezTo>
                  <a:cubicBezTo>
                    <a:pt x="164" y="118"/>
                    <a:pt x="164" y="118"/>
                    <a:pt x="164" y="118"/>
                  </a:cubicBezTo>
                  <a:cubicBezTo>
                    <a:pt x="164" y="118"/>
                    <a:pt x="164" y="118"/>
                    <a:pt x="164" y="118"/>
                  </a:cubicBezTo>
                  <a:cubicBezTo>
                    <a:pt x="164" y="118"/>
                    <a:pt x="164" y="118"/>
                    <a:pt x="164" y="118"/>
                  </a:cubicBezTo>
                  <a:cubicBezTo>
                    <a:pt x="165" y="118"/>
                    <a:pt x="165" y="117"/>
                    <a:pt x="165" y="117"/>
                  </a:cubicBezTo>
                  <a:cubicBezTo>
                    <a:pt x="165" y="116"/>
                    <a:pt x="165" y="116"/>
                    <a:pt x="165" y="116"/>
                  </a:cubicBezTo>
                  <a:cubicBezTo>
                    <a:pt x="165" y="116"/>
                    <a:pt x="165" y="116"/>
                    <a:pt x="165" y="116"/>
                  </a:cubicBezTo>
                  <a:cubicBezTo>
                    <a:pt x="164" y="115"/>
                    <a:pt x="164" y="115"/>
                    <a:pt x="164" y="115"/>
                  </a:cubicBezTo>
                  <a:cubicBezTo>
                    <a:pt x="165" y="115"/>
                    <a:pt x="165" y="115"/>
                    <a:pt x="165" y="115"/>
                  </a:cubicBezTo>
                  <a:cubicBezTo>
                    <a:pt x="165" y="115"/>
                    <a:pt x="165" y="115"/>
                    <a:pt x="165" y="115"/>
                  </a:cubicBezTo>
                  <a:cubicBezTo>
                    <a:pt x="165" y="115"/>
                    <a:pt x="165" y="115"/>
                    <a:pt x="165" y="115"/>
                  </a:cubicBezTo>
                  <a:cubicBezTo>
                    <a:pt x="165" y="115"/>
                    <a:pt x="165" y="115"/>
                    <a:pt x="165" y="115"/>
                  </a:cubicBezTo>
                  <a:cubicBezTo>
                    <a:pt x="164" y="115"/>
                    <a:pt x="164" y="115"/>
                    <a:pt x="164" y="115"/>
                  </a:cubicBezTo>
                  <a:cubicBezTo>
                    <a:pt x="164" y="115"/>
                    <a:pt x="164" y="115"/>
                    <a:pt x="164" y="115"/>
                  </a:cubicBezTo>
                  <a:cubicBezTo>
                    <a:pt x="164" y="115"/>
                    <a:pt x="164" y="115"/>
                    <a:pt x="164" y="115"/>
                  </a:cubicBezTo>
                  <a:cubicBezTo>
                    <a:pt x="164" y="115"/>
                    <a:pt x="164" y="115"/>
                    <a:pt x="164" y="115"/>
                  </a:cubicBezTo>
                  <a:cubicBezTo>
                    <a:pt x="164" y="115"/>
                    <a:pt x="164" y="115"/>
                    <a:pt x="164" y="115"/>
                  </a:cubicBezTo>
                  <a:cubicBezTo>
                    <a:pt x="163" y="116"/>
                    <a:pt x="163" y="116"/>
                    <a:pt x="163" y="116"/>
                  </a:cubicBezTo>
                  <a:cubicBezTo>
                    <a:pt x="163" y="115"/>
                    <a:pt x="163" y="115"/>
                    <a:pt x="163" y="115"/>
                  </a:cubicBezTo>
                  <a:cubicBezTo>
                    <a:pt x="163" y="115"/>
                    <a:pt x="163" y="115"/>
                    <a:pt x="163" y="115"/>
                  </a:cubicBezTo>
                  <a:cubicBezTo>
                    <a:pt x="163" y="115"/>
                    <a:pt x="163" y="115"/>
                    <a:pt x="163" y="115"/>
                  </a:cubicBezTo>
                  <a:cubicBezTo>
                    <a:pt x="163" y="115"/>
                    <a:pt x="163" y="115"/>
                    <a:pt x="163" y="115"/>
                  </a:cubicBezTo>
                  <a:cubicBezTo>
                    <a:pt x="163" y="115"/>
                    <a:pt x="163" y="115"/>
                    <a:pt x="163" y="115"/>
                  </a:cubicBezTo>
                  <a:cubicBezTo>
                    <a:pt x="163" y="115"/>
                    <a:pt x="163" y="115"/>
                    <a:pt x="163" y="115"/>
                  </a:cubicBezTo>
                  <a:cubicBezTo>
                    <a:pt x="163" y="115"/>
                    <a:pt x="163" y="115"/>
                    <a:pt x="163" y="115"/>
                  </a:cubicBezTo>
                  <a:cubicBezTo>
                    <a:pt x="163" y="115"/>
                    <a:pt x="163" y="115"/>
                    <a:pt x="163" y="116"/>
                  </a:cubicBezTo>
                  <a:cubicBezTo>
                    <a:pt x="162" y="116"/>
                    <a:pt x="162" y="116"/>
                    <a:pt x="162" y="116"/>
                  </a:cubicBezTo>
                  <a:cubicBezTo>
                    <a:pt x="162" y="116"/>
                    <a:pt x="162" y="116"/>
                    <a:pt x="162" y="116"/>
                  </a:cubicBezTo>
                  <a:cubicBezTo>
                    <a:pt x="161" y="116"/>
                    <a:pt x="161" y="116"/>
                    <a:pt x="161" y="116"/>
                  </a:cubicBezTo>
                  <a:cubicBezTo>
                    <a:pt x="161" y="116"/>
                    <a:pt x="161" y="116"/>
                    <a:pt x="161" y="116"/>
                  </a:cubicBezTo>
                  <a:cubicBezTo>
                    <a:pt x="161" y="116"/>
                    <a:pt x="161" y="116"/>
                    <a:pt x="161" y="116"/>
                  </a:cubicBezTo>
                  <a:cubicBezTo>
                    <a:pt x="161" y="116"/>
                    <a:pt x="161" y="116"/>
                    <a:pt x="161" y="116"/>
                  </a:cubicBezTo>
                  <a:cubicBezTo>
                    <a:pt x="161" y="116"/>
                    <a:pt x="161" y="116"/>
                    <a:pt x="161" y="116"/>
                  </a:cubicBezTo>
                  <a:cubicBezTo>
                    <a:pt x="160" y="116"/>
                    <a:pt x="160" y="117"/>
                    <a:pt x="159" y="118"/>
                  </a:cubicBezTo>
                  <a:cubicBezTo>
                    <a:pt x="159" y="118"/>
                    <a:pt x="159" y="118"/>
                    <a:pt x="159" y="119"/>
                  </a:cubicBezTo>
                  <a:close/>
                  <a:moveTo>
                    <a:pt x="159" y="76"/>
                  </a:moveTo>
                  <a:cubicBezTo>
                    <a:pt x="159" y="76"/>
                    <a:pt x="159" y="76"/>
                    <a:pt x="159" y="76"/>
                  </a:cubicBezTo>
                  <a:cubicBezTo>
                    <a:pt x="159" y="76"/>
                    <a:pt x="159" y="76"/>
                    <a:pt x="159" y="76"/>
                  </a:cubicBezTo>
                  <a:cubicBezTo>
                    <a:pt x="159" y="76"/>
                    <a:pt x="159" y="76"/>
                    <a:pt x="159" y="76"/>
                  </a:cubicBezTo>
                  <a:close/>
                  <a:moveTo>
                    <a:pt x="160" y="77"/>
                  </a:moveTo>
                  <a:cubicBezTo>
                    <a:pt x="160" y="77"/>
                    <a:pt x="160" y="77"/>
                    <a:pt x="160" y="77"/>
                  </a:cubicBezTo>
                  <a:cubicBezTo>
                    <a:pt x="160" y="77"/>
                    <a:pt x="160" y="77"/>
                    <a:pt x="160" y="77"/>
                  </a:cubicBezTo>
                  <a:cubicBezTo>
                    <a:pt x="160" y="77"/>
                    <a:pt x="160" y="77"/>
                    <a:pt x="160" y="77"/>
                  </a:cubicBezTo>
                  <a:cubicBezTo>
                    <a:pt x="159" y="77"/>
                    <a:pt x="159" y="77"/>
                    <a:pt x="159" y="77"/>
                  </a:cubicBezTo>
                  <a:lnTo>
                    <a:pt x="160" y="77"/>
                  </a:lnTo>
                  <a:close/>
                  <a:moveTo>
                    <a:pt x="163" y="67"/>
                  </a:moveTo>
                  <a:cubicBezTo>
                    <a:pt x="162" y="67"/>
                    <a:pt x="162" y="67"/>
                    <a:pt x="162" y="67"/>
                  </a:cubicBezTo>
                  <a:cubicBezTo>
                    <a:pt x="162" y="67"/>
                    <a:pt x="162" y="67"/>
                    <a:pt x="162" y="67"/>
                  </a:cubicBezTo>
                  <a:cubicBezTo>
                    <a:pt x="162" y="67"/>
                    <a:pt x="162" y="67"/>
                    <a:pt x="162" y="67"/>
                  </a:cubicBezTo>
                  <a:cubicBezTo>
                    <a:pt x="163" y="67"/>
                    <a:pt x="163" y="67"/>
                    <a:pt x="163" y="67"/>
                  </a:cubicBezTo>
                  <a:cubicBezTo>
                    <a:pt x="163" y="67"/>
                    <a:pt x="163" y="67"/>
                    <a:pt x="163" y="67"/>
                  </a:cubicBezTo>
                  <a:cubicBezTo>
                    <a:pt x="163" y="67"/>
                    <a:pt x="163" y="67"/>
                    <a:pt x="163" y="67"/>
                  </a:cubicBezTo>
                  <a:cubicBezTo>
                    <a:pt x="163" y="67"/>
                    <a:pt x="163" y="67"/>
                    <a:pt x="163" y="67"/>
                  </a:cubicBezTo>
                  <a:close/>
                  <a:moveTo>
                    <a:pt x="182" y="78"/>
                  </a:moveTo>
                  <a:cubicBezTo>
                    <a:pt x="182" y="79"/>
                    <a:pt x="182" y="79"/>
                    <a:pt x="181" y="79"/>
                  </a:cubicBezTo>
                  <a:cubicBezTo>
                    <a:pt x="181" y="79"/>
                    <a:pt x="181" y="79"/>
                    <a:pt x="182" y="80"/>
                  </a:cubicBezTo>
                  <a:cubicBezTo>
                    <a:pt x="182" y="79"/>
                    <a:pt x="182" y="79"/>
                    <a:pt x="182" y="79"/>
                  </a:cubicBezTo>
                  <a:cubicBezTo>
                    <a:pt x="182" y="79"/>
                    <a:pt x="182" y="79"/>
                    <a:pt x="182" y="79"/>
                  </a:cubicBezTo>
                  <a:cubicBezTo>
                    <a:pt x="182" y="79"/>
                    <a:pt x="182" y="79"/>
                    <a:pt x="182" y="79"/>
                  </a:cubicBezTo>
                  <a:lnTo>
                    <a:pt x="182" y="78"/>
                  </a:lnTo>
                  <a:close/>
                  <a:moveTo>
                    <a:pt x="164" y="40"/>
                  </a:moveTo>
                  <a:cubicBezTo>
                    <a:pt x="165" y="39"/>
                    <a:pt x="165" y="39"/>
                    <a:pt x="165" y="39"/>
                  </a:cubicBezTo>
                  <a:cubicBezTo>
                    <a:pt x="164" y="39"/>
                    <a:pt x="164" y="39"/>
                    <a:pt x="164" y="39"/>
                  </a:cubicBezTo>
                  <a:cubicBezTo>
                    <a:pt x="165" y="39"/>
                    <a:pt x="165" y="39"/>
                    <a:pt x="165" y="39"/>
                  </a:cubicBezTo>
                  <a:cubicBezTo>
                    <a:pt x="165" y="38"/>
                    <a:pt x="165" y="38"/>
                    <a:pt x="165" y="38"/>
                  </a:cubicBezTo>
                  <a:cubicBezTo>
                    <a:pt x="165" y="38"/>
                    <a:pt x="165" y="38"/>
                    <a:pt x="165" y="38"/>
                  </a:cubicBezTo>
                  <a:cubicBezTo>
                    <a:pt x="165" y="38"/>
                    <a:pt x="165" y="38"/>
                    <a:pt x="165" y="38"/>
                  </a:cubicBezTo>
                  <a:cubicBezTo>
                    <a:pt x="165" y="38"/>
                    <a:pt x="165" y="38"/>
                    <a:pt x="165" y="38"/>
                  </a:cubicBezTo>
                  <a:cubicBezTo>
                    <a:pt x="165" y="38"/>
                    <a:pt x="165" y="38"/>
                    <a:pt x="165" y="38"/>
                  </a:cubicBezTo>
                  <a:cubicBezTo>
                    <a:pt x="165" y="37"/>
                    <a:pt x="165" y="37"/>
                    <a:pt x="165" y="37"/>
                  </a:cubicBezTo>
                  <a:cubicBezTo>
                    <a:pt x="165" y="37"/>
                    <a:pt x="165" y="37"/>
                    <a:pt x="165" y="37"/>
                  </a:cubicBezTo>
                  <a:cubicBezTo>
                    <a:pt x="165" y="37"/>
                    <a:pt x="165" y="37"/>
                    <a:pt x="165" y="37"/>
                  </a:cubicBezTo>
                  <a:cubicBezTo>
                    <a:pt x="165" y="37"/>
                    <a:pt x="165" y="37"/>
                    <a:pt x="165" y="37"/>
                  </a:cubicBezTo>
                  <a:cubicBezTo>
                    <a:pt x="165" y="36"/>
                    <a:pt x="165" y="36"/>
                    <a:pt x="165" y="36"/>
                  </a:cubicBezTo>
                  <a:cubicBezTo>
                    <a:pt x="165" y="35"/>
                    <a:pt x="165" y="35"/>
                    <a:pt x="165" y="35"/>
                  </a:cubicBezTo>
                  <a:cubicBezTo>
                    <a:pt x="165" y="35"/>
                    <a:pt x="165" y="35"/>
                    <a:pt x="165" y="35"/>
                  </a:cubicBezTo>
                  <a:cubicBezTo>
                    <a:pt x="165" y="35"/>
                    <a:pt x="165" y="35"/>
                    <a:pt x="165" y="35"/>
                  </a:cubicBezTo>
                  <a:cubicBezTo>
                    <a:pt x="165" y="35"/>
                    <a:pt x="165" y="35"/>
                    <a:pt x="165" y="35"/>
                  </a:cubicBezTo>
                  <a:cubicBezTo>
                    <a:pt x="165" y="34"/>
                    <a:pt x="165" y="34"/>
                    <a:pt x="165" y="34"/>
                  </a:cubicBezTo>
                  <a:cubicBezTo>
                    <a:pt x="165" y="34"/>
                    <a:pt x="165" y="34"/>
                    <a:pt x="165" y="34"/>
                  </a:cubicBezTo>
                  <a:cubicBezTo>
                    <a:pt x="165" y="34"/>
                    <a:pt x="165" y="34"/>
                    <a:pt x="165" y="34"/>
                  </a:cubicBezTo>
                  <a:cubicBezTo>
                    <a:pt x="164" y="34"/>
                    <a:pt x="164" y="34"/>
                    <a:pt x="164" y="34"/>
                  </a:cubicBezTo>
                  <a:cubicBezTo>
                    <a:pt x="164" y="33"/>
                    <a:pt x="164" y="33"/>
                    <a:pt x="164" y="33"/>
                  </a:cubicBezTo>
                  <a:cubicBezTo>
                    <a:pt x="164" y="34"/>
                    <a:pt x="164" y="34"/>
                    <a:pt x="164" y="34"/>
                  </a:cubicBezTo>
                  <a:cubicBezTo>
                    <a:pt x="164" y="34"/>
                    <a:pt x="164" y="34"/>
                    <a:pt x="164" y="34"/>
                  </a:cubicBezTo>
                  <a:cubicBezTo>
                    <a:pt x="164" y="35"/>
                    <a:pt x="164" y="35"/>
                    <a:pt x="164" y="35"/>
                  </a:cubicBezTo>
                  <a:cubicBezTo>
                    <a:pt x="164" y="35"/>
                    <a:pt x="164" y="35"/>
                    <a:pt x="164" y="35"/>
                  </a:cubicBezTo>
                  <a:cubicBezTo>
                    <a:pt x="164" y="35"/>
                    <a:pt x="164" y="35"/>
                    <a:pt x="164" y="35"/>
                  </a:cubicBezTo>
                  <a:cubicBezTo>
                    <a:pt x="164" y="36"/>
                    <a:pt x="164" y="36"/>
                    <a:pt x="164" y="36"/>
                  </a:cubicBezTo>
                  <a:cubicBezTo>
                    <a:pt x="164" y="36"/>
                    <a:pt x="164" y="36"/>
                    <a:pt x="164" y="36"/>
                  </a:cubicBezTo>
                  <a:cubicBezTo>
                    <a:pt x="164" y="37"/>
                    <a:pt x="164" y="37"/>
                    <a:pt x="164" y="37"/>
                  </a:cubicBezTo>
                  <a:cubicBezTo>
                    <a:pt x="164" y="37"/>
                    <a:pt x="164" y="37"/>
                    <a:pt x="164" y="37"/>
                  </a:cubicBezTo>
                  <a:cubicBezTo>
                    <a:pt x="164" y="37"/>
                    <a:pt x="164" y="37"/>
                    <a:pt x="164" y="37"/>
                  </a:cubicBezTo>
                  <a:cubicBezTo>
                    <a:pt x="164" y="38"/>
                    <a:pt x="164" y="38"/>
                    <a:pt x="164" y="38"/>
                  </a:cubicBezTo>
                  <a:cubicBezTo>
                    <a:pt x="164" y="38"/>
                    <a:pt x="164" y="38"/>
                    <a:pt x="164" y="38"/>
                  </a:cubicBezTo>
                  <a:cubicBezTo>
                    <a:pt x="164" y="39"/>
                    <a:pt x="164" y="39"/>
                    <a:pt x="164" y="39"/>
                  </a:cubicBezTo>
                  <a:lnTo>
                    <a:pt x="164" y="40"/>
                  </a:lnTo>
                  <a:close/>
                  <a:moveTo>
                    <a:pt x="183" y="73"/>
                  </a:moveTo>
                  <a:cubicBezTo>
                    <a:pt x="182" y="73"/>
                    <a:pt x="182" y="73"/>
                    <a:pt x="182" y="73"/>
                  </a:cubicBezTo>
                  <a:cubicBezTo>
                    <a:pt x="182" y="73"/>
                    <a:pt x="182" y="73"/>
                    <a:pt x="182" y="73"/>
                  </a:cubicBezTo>
                  <a:cubicBezTo>
                    <a:pt x="183" y="73"/>
                    <a:pt x="183" y="73"/>
                    <a:pt x="183" y="73"/>
                  </a:cubicBezTo>
                  <a:cubicBezTo>
                    <a:pt x="183" y="73"/>
                    <a:pt x="183" y="73"/>
                    <a:pt x="183" y="73"/>
                  </a:cubicBezTo>
                  <a:cubicBezTo>
                    <a:pt x="183" y="73"/>
                    <a:pt x="183" y="73"/>
                    <a:pt x="183" y="73"/>
                  </a:cubicBezTo>
                  <a:cubicBezTo>
                    <a:pt x="183" y="73"/>
                    <a:pt x="183" y="73"/>
                    <a:pt x="183" y="73"/>
                  </a:cubicBezTo>
                  <a:cubicBezTo>
                    <a:pt x="183" y="73"/>
                    <a:pt x="183" y="73"/>
                    <a:pt x="183" y="73"/>
                  </a:cubicBezTo>
                  <a:close/>
                  <a:moveTo>
                    <a:pt x="162" y="36"/>
                  </a:moveTo>
                  <a:cubicBezTo>
                    <a:pt x="163" y="35"/>
                    <a:pt x="163" y="35"/>
                    <a:pt x="163" y="35"/>
                  </a:cubicBezTo>
                  <a:cubicBezTo>
                    <a:pt x="163" y="35"/>
                    <a:pt x="163" y="35"/>
                    <a:pt x="163" y="35"/>
                  </a:cubicBezTo>
                  <a:cubicBezTo>
                    <a:pt x="163" y="35"/>
                    <a:pt x="163" y="35"/>
                    <a:pt x="163" y="35"/>
                  </a:cubicBezTo>
                  <a:cubicBezTo>
                    <a:pt x="163" y="35"/>
                    <a:pt x="163" y="35"/>
                    <a:pt x="163" y="35"/>
                  </a:cubicBezTo>
                  <a:cubicBezTo>
                    <a:pt x="162" y="35"/>
                    <a:pt x="162" y="35"/>
                    <a:pt x="162" y="35"/>
                  </a:cubicBezTo>
                  <a:cubicBezTo>
                    <a:pt x="162" y="35"/>
                    <a:pt x="162" y="35"/>
                    <a:pt x="162" y="35"/>
                  </a:cubicBezTo>
                  <a:cubicBezTo>
                    <a:pt x="162" y="36"/>
                    <a:pt x="162" y="36"/>
                    <a:pt x="162" y="36"/>
                  </a:cubicBezTo>
                  <a:close/>
                  <a:moveTo>
                    <a:pt x="163" y="33"/>
                  </a:moveTo>
                  <a:cubicBezTo>
                    <a:pt x="162" y="33"/>
                    <a:pt x="162" y="33"/>
                    <a:pt x="162" y="33"/>
                  </a:cubicBezTo>
                  <a:cubicBezTo>
                    <a:pt x="163" y="34"/>
                    <a:pt x="163" y="34"/>
                    <a:pt x="163" y="34"/>
                  </a:cubicBezTo>
                  <a:lnTo>
                    <a:pt x="163" y="33"/>
                  </a:lnTo>
                  <a:close/>
                  <a:moveTo>
                    <a:pt x="160" y="124"/>
                  </a:moveTo>
                  <a:cubicBezTo>
                    <a:pt x="160" y="124"/>
                    <a:pt x="159" y="124"/>
                    <a:pt x="159" y="124"/>
                  </a:cubicBezTo>
                  <a:cubicBezTo>
                    <a:pt x="159" y="125"/>
                    <a:pt x="159" y="125"/>
                    <a:pt x="159" y="125"/>
                  </a:cubicBezTo>
                  <a:cubicBezTo>
                    <a:pt x="160" y="125"/>
                    <a:pt x="160" y="125"/>
                    <a:pt x="161" y="125"/>
                  </a:cubicBezTo>
                  <a:cubicBezTo>
                    <a:pt x="161" y="125"/>
                    <a:pt x="161" y="125"/>
                    <a:pt x="161" y="125"/>
                  </a:cubicBezTo>
                  <a:cubicBezTo>
                    <a:pt x="161" y="124"/>
                    <a:pt x="161" y="124"/>
                    <a:pt x="161" y="124"/>
                  </a:cubicBezTo>
                  <a:cubicBezTo>
                    <a:pt x="161" y="124"/>
                    <a:pt x="160" y="124"/>
                    <a:pt x="160" y="124"/>
                  </a:cubicBezTo>
                  <a:close/>
                  <a:moveTo>
                    <a:pt x="190" y="98"/>
                  </a:moveTo>
                  <a:cubicBezTo>
                    <a:pt x="190" y="99"/>
                    <a:pt x="190" y="99"/>
                    <a:pt x="190" y="99"/>
                  </a:cubicBezTo>
                  <a:cubicBezTo>
                    <a:pt x="190" y="99"/>
                    <a:pt x="190" y="99"/>
                    <a:pt x="190" y="99"/>
                  </a:cubicBezTo>
                  <a:cubicBezTo>
                    <a:pt x="189" y="98"/>
                    <a:pt x="189" y="98"/>
                    <a:pt x="189" y="98"/>
                  </a:cubicBezTo>
                  <a:cubicBezTo>
                    <a:pt x="189" y="98"/>
                    <a:pt x="189" y="98"/>
                    <a:pt x="189" y="98"/>
                  </a:cubicBezTo>
                  <a:cubicBezTo>
                    <a:pt x="188" y="98"/>
                    <a:pt x="188" y="98"/>
                    <a:pt x="188" y="98"/>
                  </a:cubicBezTo>
                  <a:cubicBezTo>
                    <a:pt x="188" y="98"/>
                    <a:pt x="188" y="98"/>
                    <a:pt x="188" y="98"/>
                  </a:cubicBezTo>
                  <a:cubicBezTo>
                    <a:pt x="188" y="98"/>
                    <a:pt x="188" y="98"/>
                    <a:pt x="188" y="98"/>
                  </a:cubicBezTo>
                  <a:cubicBezTo>
                    <a:pt x="187" y="98"/>
                    <a:pt x="187" y="98"/>
                    <a:pt x="187" y="98"/>
                  </a:cubicBezTo>
                  <a:cubicBezTo>
                    <a:pt x="187" y="97"/>
                    <a:pt x="187" y="97"/>
                    <a:pt x="187" y="97"/>
                  </a:cubicBezTo>
                  <a:cubicBezTo>
                    <a:pt x="187" y="98"/>
                    <a:pt x="187" y="98"/>
                    <a:pt x="187" y="98"/>
                  </a:cubicBezTo>
                  <a:cubicBezTo>
                    <a:pt x="186" y="97"/>
                    <a:pt x="186" y="97"/>
                    <a:pt x="186" y="97"/>
                  </a:cubicBezTo>
                  <a:cubicBezTo>
                    <a:pt x="186" y="97"/>
                    <a:pt x="186" y="97"/>
                    <a:pt x="186" y="97"/>
                  </a:cubicBezTo>
                  <a:cubicBezTo>
                    <a:pt x="185" y="97"/>
                    <a:pt x="185" y="97"/>
                    <a:pt x="185" y="97"/>
                  </a:cubicBezTo>
                  <a:cubicBezTo>
                    <a:pt x="185" y="97"/>
                    <a:pt x="185" y="97"/>
                    <a:pt x="185" y="97"/>
                  </a:cubicBezTo>
                  <a:cubicBezTo>
                    <a:pt x="185" y="97"/>
                    <a:pt x="185" y="97"/>
                    <a:pt x="185" y="97"/>
                  </a:cubicBezTo>
                  <a:cubicBezTo>
                    <a:pt x="184" y="97"/>
                    <a:pt x="184" y="97"/>
                    <a:pt x="184" y="97"/>
                  </a:cubicBezTo>
                  <a:cubicBezTo>
                    <a:pt x="184" y="97"/>
                    <a:pt x="184" y="97"/>
                    <a:pt x="184" y="97"/>
                  </a:cubicBezTo>
                  <a:cubicBezTo>
                    <a:pt x="184" y="97"/>
                    <a:pt x="184" y="97"/>
                    <a:pt x="184" y="97"/>
                  </a:cubicBezTo>
                  <a:cubicBezTo>
                    <a:pt x="183" y="96"/>
                    <a:pt x="183" y="96"/>
                    <a:pt x="183" y="96"/>
                  </a:cubicBezTo>
                  <a:cubicBezTo>
                    <a:pt x="183" y="97"/>
                    <a:pt x="183" y="97"/>
                    <a:pt x="183" y="97"/>
                  </a:cubicBezTo>
                  <a:cubicBezTo>
                    <a:pt x="184" y="97"/>
                    <a:pt x="184" y="97"/>
                    <a:pt x="184" y="97"/>
                  </a:cubicBezTo>
                  <a:cubicBezTo>
                    <a:pt x="184" y="97"/>
                    <a:pt x="184" y="97"/>
                    <a:pt x="184" y="97"/>
                  </a:cubicBezTo>
                  <a:cubicBezTo>
                    <a:pt x="184" y="98"/>
                    <a:pt x="184" y="98"/>
                    <a:pt x="184" y="98"/>
                  </a:cubicBezTo>
                  <a:cubicBezTo>
                    <a:pt x="185" y="98"/>
                    <a:pt x="185" y="98"/>
                    <a:pt x="185" y="98"/>
                  </a:cubicBezTo>
                  <a:cubicBezTo>
                    <a:pt x="185" y="98"/>
                    <a:pt x="185" y="98"/>
                    <a:pt x="185" y="98"/>
                  </a:cubicBezTo>
                  <a:cubicBezTo>
                    <a:pt x="185" y="98"/>
                    <a:pt x="185" y="98"/>
                    <a:pt x="185" y="98"/>
                  </a:cubicBezTo>
                  <a:cubicBezTo>
                    <a:pt x="186" y="99"/>
                    <a:pt x="186" y="99"/>
                    <a:pt x="186" y="99"/>
                  </a:cubicBezTo>
                  <a:cubicBezTo>
                    <a:pt x="186" y="99"/>
                    <a:pt x="186" y="99"/>
                    <a:pt x="186" y="99"/>
                  </a:cubicBezTo>
                  <a:cubicBezTo>
                    <a:pt x="187" y="99"/>
                    <a:pt x="187" y="99"/>
                    <a:pt x="187" y="99"/>
                  </a:cubicBezTo>
                  <a:cubicBezTo>
                    <a:pt x="187" y="99"/>
                    <a:pt x="187" y="99"/>
                    <a:pt x="187" y="99"/>
                  </a:cubicBezTo>
                  <a:cubicBezTo>
                    <a:pt x="188" y="99"/>
                    <a:pt x="188" y="99"/>
                    <a:pt x="188" y="99"/>
                  </a:cubicBezTo>
                  <a:cubicBezTo>
                    <a:pt x="188" y="99"/>
                    <a:pt x="188" y="99"/>
                    <a:pt x="188" y="99"/>
                  </a:cubicBezTo>
                  <a:cubicBezTo>
                    <a:pt x="188" y="99"/>
                    <a:pt x="188" y="99"/>
                    <a:pt x="188" y="99"/>
                  </a:cubicBezTo>
                  <a:cubicBezTo>
                    <a:pt x="189" y="99"/>
                    <a:pt x="189" y="99"/>
                    <a:pt x="189" y="99"/>
                  </a:cubicBezTo>
                  <a:cubicBezTo>
                    <a:pt x="189" y="99"/>
                    <a:pt x="189" y="99"/>
                    <a:pt x="189" y="99"/>
                  </a:cubicBezTo>
                  <a:cubicBezTo>
                    <a:pt x="189" y="99"/>
                    <a:pt x="189" y="99"/>
                    <a:pt x="189" y="99"/>
                  </a:cubicBezTo>
                  <a:cubicBezTo>
                    <a:pt x="189" y="99"/>
                    <a:pt x="189" y="99"/>
                    <a:pt x="189" y="99"/>
                  </a:cubicBezTo>
                  <a:cubicBezTo>
                    <a:pt x="190" y="99"/>
                    <a:pt x="190" y="99"/>
                    <a:pt x="190" y="99"/>
                  </a:cubicBezTo>
                  <a:cubicBezTo>
                    <a:pt x="190" y="100"/>
                    <a:pt x="190" y="100"/>
                    <a:pt x="190" y="100"/>
                  </a:cubicBezTo>
                  <a:cubicBezTo>
                    <a:pt x="190" y="100"/>
                    <a:pt x="190" y="100"/>
                    <a:pt x="190" y="100"/>
                  </a:cubicBezTo>
                  <a:cubicBezTo>
                    <a:pt x="190" y="100"/>
                    <a:pt x="190" y="100"/>
                    <a:pt x="190" y="100"/>
                  </a:cubicBezTo>
                  <a:cubicBezTo>
                    <a:pt x="191" y="99"/>
                    <a:pt x="191" y="99"/>
                    <a:pt x="191" y="99"/>
                  </a:cubicBezTo>
                  <a:cubicBezTo>
                    <a:pt x="191" y="100"/>
                    <a:pt x="191" y="100"/>
                    <a:pt x="191" y="100"/>
                  </a:cubicBezTo>
                  <a:cubicBezTo>
                    <a:pt x="191" y="99"/>
                    <a:pt x="191" y="99"/>
                    <a:pt x="191" y="99"/>
                  </a:cubicBezTo>
                  <a:cubicBezTo>
                    <a:pt x="191" y="99"/>
                    <a:pt x="191" y="99"/>
                    <a:pt x="191" y="99"/>
                  </a:cubicBezTo>
                  <a:cubicBezTo>
                    <a:pt x="190" y="99"/>
                    <a:pt x="190" y="99"/>
                    <a:pt x="190" y="98"/>
                  </a:cubicBezTo>
                  <a:close/>
                  <a:moveTo>
                    <a:pt x="160" y="122"/>
                  </a:moveTo>
                  <a:cubicBezTo>
                    <a:pt x="160" y="122"/>
                    <a:pt x="160" y="122"/>
                    <a:pt x="160" y="122"/>
                  </a:cubicBezTo>
                  <a:cubicBezTo>
                    <a:pt x="160" y="122"/>
                    <a:pt x="160" y="122"/>
                    <a:pt x="160" y="122"/>
                  </a:cubicBezTo>
                  <a:cubicBezTo>
                    <a:pt x="159" y="122"/>
                    <a:pt x="159" y="122"/>
                    <a:pt x="159" y="122"/>
                  </a:cubicBezTo>
                  <a:cubicBezTo>
                    <a:pt x="159" y="123"/>
                    <a:pt x="159" y="123"/>
                    <a:pt x="159" y="123"/>
                  </a:cubicBezTo>
                  <a:cubicBezTo>
                    <a:pt x="159" y="123"/>
                    <a:pt x="159" y="123"/>
                    <a:pt x="159" y="123"/>
                  </a:cubicBezTo>
                  <a:cubicBezTo>
                    <a:pt x="159" y="123"/>
                    <a:pt x="159" y="123"/>
                    <a:pt x="159" y="123"/>
                  </a:cubicBezTo>
                  <a:cubicBezTo>
                    <a:pt x="160" y="123"/>
                    <a:pt x="160" y="123"/>
                    <a:pt x="160" y="123"/>
                  </a:cubicBezTo>
                  <a:cubicBezTo>
                    <a:pt x="160" y="123"/>
                    <a:pt x="160" y="123"/>
                    <a:pt x="160" y="123"/>
                  </a:cubicBezTo>
                  <a:cubicBezTo>
                    <a:pt x="161" y="123"/>
                    <a:pt x="161" y="123"/>
                    <a:pt x="161" y="123"/>
                  </a:cubicBezTo>
                  <a:cubicBezTo>
                    <a:pt x="161" y="123"/>
                    <a:pt x="161" y="123"/>
                    <a:pt x="161" y="123"/>
                  </a:cubicBezTo>
                  <a:cubicBezTo>
                    <a:pt x="162" y="123"/>
                    <a:pt x="162" y="123"/>
                    <a:pt x="162" y="123"/>
                  </a:cubicBezTo>
                  <a:cubicBezTo>
                    <a:pt x="162" y="123"/>
                    <a:pt x="162" y="123"/>
                    <a:pt x="162" y="123"/>
                  </a:cubicBezTo>
                  <a:cubicBezTo>
                    <a:pt x="162" y="122"/>
                    <a:pt x="162" y="122"/>
                    <a:pt x="162" y="122"/>
                  </a:cubicBezTo>
                  <a:cubicBezTo>
                    <a:pt x="162" y="122"/>
                    <a:pt x="162" y="122"/>
                    <a:pt x="162" y="122"/>
                  </a:cubicBezTo>
                  <a:cubicBezTo>
                    <a:pt x="162" y="122"/>
                    <a:pt x="162" y="122"/>
                    <a:pt x="162" y="122"/>
                  </a:cubicBezTo>
                  <a:cubicBezTo>
                    <a:pt x="162" y="122"/>
                    <a:pt x="162" y="122"/>
                    <a:pt x="162" y="122"/>
                  </a:cubicBezTo>
                  <a:cubicBezTo>
                    <a:pt x="162" y="122"/>
                    <a:pt x="162" y="122"/>
                    <a:pt x="162" y="122"/>
                  </a:cubicBezTo>
                  <a:cubicBezTo>
                    <a:pt x="162" y="121"/>
                    <a:pt x="162" y="121"/>
                    <a:pt x="162" y="121"/>
                  </a:cubicBezTo>
                  <a:cubicBezTo>
                    <a:pt x="161" y="122"/>
                    <a:pt x="161" y="122"/>
                    <a:pt x="161" y="122"/>
                  </a:cubicBezTo>
                  <a:cubicBezTo>
                    <a:pt x="161" y="122"/>
                    <a:pt x="161" y="122"/>
                    <a:pt x="161" y="122"/>
                  </a:cubicBezTo>
                  <a:cubicBezTo>
                    <a:pt x="160" y="122"/>
                    <a:pt x="160" y="122"/>
                    <a:pt x="160" y="122"/>
                  </a:cubicBezTo>
                  <a:close/>
                  <a:moveTo>
                    <a:pt x="160" y="121"/>
                  </a:moveTo>
                  <a:cubicBezTo>
                    <a:pt x="160" y="120"/>
                    <a:pt x="160" y="120"/>
                    <a:pt x="160" y="120"/>
                  </a:cubicBezTo>
                  <a:cubicBezTo>
                    <a:pt x="159" y="120"/>
                    <a:pt x="159" y="120"/>
                    <a:pt x="159" y="120"/>
                  </a:cubicBezTo>
                  <a:cubicBezTo>
                    <a:pt x="159" y="120"/>
                    <a:pt x="159" y="120"/>
                    <a:pt x="159" y="120"/>
                  </a:cubicBezTo>
                  <a:cubicBezTo>
                    <a:pt x="159" y="121"/>
                    <a:pt x="159" y="121"/>
                    <a:pt x="159" y="121"/>
                  </a:cubicBezTo>
                  <a:cubicBezTo>
                    <a:pt x="160" y="121"/>
                    <a:pt x="160" y="121"/>
                    <a:pt x="160" y="121"/>
                  </a:cubicBezTo>
                  <a:close/>
                  <a:moveTo>
                    <a:pt x="161" y="123"/>
                  </a:moveTo>
                  <a:cubicBezTo>
                    <a:pt x="160" y="123"/>
                    <a:pt x="160" y="123"/>
                    <a:pt x="160" y="123"/>
                  </a:cubicBezTo>
                  <a:cubicBezTo>
                    <a:pt x="160" y="124"/>
                    <a:pt x="160" y="124"/>
                    <a:pt x="160" y="124"/>
                  </a:cubicBezTo>
                  <a:cubicBezTo>
                    <a:pt x="160" y="123"/>
                    <a:pt x="160" y="123"/>
                    <a:pt x="160" y="123"/>
                  </a:cubicBezTo>
                  <a:lnTo>
                    <a:pt x="161" y="123"/>
                  </a:lnTo>
                  <a:close/>
                  <a:moveTo>
                    <a:pt x="158" y="127"/>
                  </a:moveTo>
                  <a:cubicBezTo>
                    <a:pt x="158" y="126"/>
                    <a:pt x="158" y="126"/>
                    <a:pt x="158" y="126"/>
                  </a:cubicBezTo>
                  <a:cubicBezTo>
                    <a:pt x="158" y="126"/>
                    <a:pt x="158" y="126"/>
                    <a:pt x="158" y="126"/>
                  </a:cubicBezTo>
                  <a:lnTo>
                    <a:pt x="158" y="127"/>
                  </a:lnTo>
                  <a:close/>
                  <a:moveTo>
                    <a:pt x="161" y="128"/>
                  </a:moveTo>
                  <a:cubicBezTo>
                    <a:pt x="161" y="129"/>
                    <a:pt x="161" y="129"/>
                    <a:pt x="161" y="129"/>
                  </a:cubicBezTo>
                  <a:cubicBezTo>
                    <a:pt x="161" y="129"/>
                    <a:pt x="161" y="129"/>
                    <a:pt x="161" y="129"/>
                  </a:cubicBezTo>
                  <a:cubicBezTo>
                    <a:pt x="161" y="129"/>
                    <a:pt x="161" y="129"/>
                    <a:pt x="161" y="129"/>
                  </a:cubicBezTo>
                  <a:cubicBezTo>
                    <a:pt x="161" y="128"/>
                    <a:pt x="161" y="128"/>
                    <a:pt x="161" y="128"/>
                  </a:cubicBezTo>
                  <a:cubicBezTo>
                    <a:pt x="161" y="128"/>
                    <a:pt x="161" y="128"/>
                    <a:pt x="161" y="128"/>
                  </a:cubicBezTo>
                  <a:close/>
                  <a:moveTo>
                    <a:pt x="158" y="122"/>
                  </a:moveTo>
                  <a:cubicBezTo>
                    <a:pt x="158" y="122"/>
                    <a:pt x="158" y="122"/>
                    <a:pt x="158" y="122"/>
                  </a:cubicBezTo>
                  <a:cubicBezTo>
                    <a:pt x="158" y="123"/>
                    <a:pt x="158" y="123"/>
                    <a:pt x="158" y="123"/>
                  </a:cubicBezTo>
                  <a:cubicBezTo>
                    <a:pt x="159" y="122"/>
                    <a:pt x="159" y="122"/>
                    <a:pt x="159" y="122"/>
                  </a:cubicBezTo>
                  <a:cubicBezTo>
                    <a:pt x="159" y="122"/>
                    <a:pt x="159" y="122"/>
                    <a:pt x="159" y="122"/>
                  </a:cubicBezTo>
                  <a:cubicBezTo>
                    <a:pt x="160" y="122"/>
                    <a:pt x="160" y="122"/>
                    <a:pt x="160" y="122"/>
                  </a:cubicBezTo>
                  <a:cubicBezTo>
                    <a:pt x="160" y="122"/>
                    <a:pt x="160" y="122"/>
                    <a:pt x="160" y="122"/>
                  </a:cubicBezTo>
                  <a:cubicBezTo>
                    <a:pt x="161" y="122"/>
                    <a:pt x="161" y="122"/>
                    <a:pt x="161" y="122"/>
                  </a:cubicBezTo>
                  <a:cubicBezTo>
                    <a:pt x="161" y="121"/>
                    <a:pt x="161" y="121"/>
                    <a:pt x="161" y="121"/>
                  </a:cubicBezTo>
                  <a:cubicBezTo>
                    <a:pt x="160" y="122"/>
                    <a:pt x="160" y="122"/>
                    <a:pt x="160" y="122"/>
                  </a:cubicBezTo>
                  <a:cubicBezTo>
                    <a:pt x="159" y="121"/>
                    <a:pt x="159" y="121"/>
                    <a:pt x="159" y="121"/>
                  </a:cubicBezTo>
                  <a:cubicBezTo>
                    <a:pt x="159" y="122"/>
                    <a:pt x="159" y="122"/>
                    <a:pt x="159" y="122"/>
                  </a:cubicBezTo>
                  <a:cubicBezTo>
                    <a:pt x="158" y="122"/>
                    <a:pt x="158" y="122"/>
                    <a:pt x="158" y="122"/>
                  </a:cubicBezTo>
                  <a:close/>
                  <a:moveTo>
                    <a:pt x="158" y="124"/>
                  </a:moveTo>
                  <a:cubicBezTo>
                    <a:pt x="158" y="124"/>
                    <a:pt x="158" y="123"/>
                    <a:pt x="157" y="123"/>
                  </a:cubicBezTo>
                  <a:cubicBezTo>
                    <a:pt x="157" y="123"/>
                    <a:pt x="157" y="123"/>
                    <a:pt x="157" y="123"/>
                  </a:cubicBezTo>
                  <a:cubicBezTo>
                    <a:pt x="157" y="124"/>
                    <a:pt x="157" y="124"/>
                    <a:pt x="157" y="125"/>
                  </a:cubicBezTo>
                  <a:lnTo>
                    <a:pt x="158" y="124"/>
                  </a:lnTo>
                  <a:close/>
                  <a:moveTo>
                    <a:pt x="191" y="122"/>
                  </a:moveTo>
                  <a:cubicBezTo>
                    <a:pt x="190" y="123"/>
                    <a:pt x="190" y="123"/>
                    <a:pt x="190" y="123"/>
                  </a:cubicBezTo>
                  <a:cubicBezTo>
                    <a:pt x="190" y="123"/>
                    <a:pt x="190" y="123"/>
                    <a:pt x="190" y="123"/>
                  </a:cubicBezTo>
                  <a:cubicBezTo>
                    <a:pt x="189" y="124"/>
                    <a:pt x="189" y="124"/>
                    <a:pt x="189" y="124"/>
                  </a:cubicBezTo>
                  <a:cubicBezTo>
                    <a:pt x="189" y="124"/>
                    <a:pt x="189" y="124"/>
                    <a:pt x="189" y="124"/>
                  </a:cubicBezTo>
                  <a:cubicBezTo>
                    <a:pt x="189" y="125"/>
                    <a:pt x="189" y="125"/>
                    <a:pt x="189" y="125"/>
                  </a:cubicBezTo>
                  <a:cubicBezTo>
                    <a:pt x="190" y="125"/>
                    <a:pt x="190" y="125"/>
                    <a:pt x="190" y="125"/>
                  </a:cubicBezTo>
                  <a:cubicBezTo>
                    <a:pt x="189" y="126"/>
                    <a:pt x="189" y="125"/>
                    <a:pt x="189" y="126"/>
                  </a:cubicBezTo>
                  <a:cubicBezTo>
                    <a:pt x="189" y="126"/>
                    <a:pt x="189" y="126"/>
                    <a:pt x="189" y="126"/>
                  </a:cubicBezTo>
                  <a:cubicBezTo>
                    <a:pt x="188" y="126"/>
                    <a:pt x="189" y="126"/>
                    <a:pt x="188" y="127"/>
                  </a:cubicBezTo>
                  <a:cubicBezTo>
                    <a:pt x="188" y="127"/>
                    <a:pt x="188" y="127"/>
                    <a:pt x="188" y="127"/>
                  </a:cubicBezTo>
                  <a:cubicBezTo>
                    <a:pt x="188" y="127"/>
                    <a:pt x="188" y="127"/>
                    <a:pt x="188" y="127"/>
                  </a:cubicBezTo>
                  <a:cubicBezTo>
                    <a:pt x="188" y="127"/>
                    <a:pt x="188" y="127"/>
                    <a:pt x="188" y="127"/>
                  </a:cubicBezTo>
                  <a:cubicBezTo>
                    <a:pt x="188" y="128"/>
                    <a:pt x="188" y="128"/>
                    <a:pt x="188" y="128"/>
                  </a:cubicBezTo>
                  <a:cubicBezTo>
                    <a:pt x="187" y="128"/>
                    <a:pt x="187" y="128"/>
                    <a:pt x="187" y="128"/>
                  </a:cubicBezTo>
                  <a:cubicBezTo>
                    <a:pt x="187" y="128"/>
                    <a:pt x="187" y="128"/>
                    <a:pt x="187" y="128"/>
                  </a:cubicBezTo>
                  <a:cubicBezTo>
                    <a:pt x="187" y="128"/>
                    <a:pt x="187" y="128"/>
                    <a:pt x="187" y="128"/>
                  </a:cubicBezTo>
                  <a:cubicBezTo>
                    <a:pt x="187" y="128"/>
                    <a:pt x="187" y="128"/>
                    <a:pt x="187" y="128"/>
                  </a:cubicBezTo>
                  <a:cubicBezTo>
                    <a:pt x="187" y="129"/>
                    <a:pt x="187" y="129"/>
                    <a:pt x="187" y="129"/>
                  </a:cubicBezTo>
                  <a:cubicBezTo>
                    <a:pt x="186" y="129"/>
                    <a:pt x="186" y="129"/>
                    <a:pt x="186" y="129"/>
                  </a:cubicBezTo>
                  <a:cubicBezTo>
                    <a:pt x="186" y="129"/>
                    <a:pt x="186" y="129"/>
                    <a:pt x="185" y="129"/>
                  </a:cubicBezTo>
                  <a:cubicBezTo>
                    <a:pt x="185" y="129"/>
                    <a:pt x="185" y="129"/>
                    <a:pt x="185" y="129"/>
                  </a:cubicBezTo>
                  <a:cubicBezTo>
                    <a:pt x="184" y="129"/>
                    <a:pt x="184" y="129"/>
                    <a:pt x="184" y="129"/>
                  </a:cubicBezTo>
                  <a:cubicBezTo>
                    <a:pt x="184" y="129"/>
                    <a:pt x="184" y="129"/>
                    <a:pt x="184" y="128"/>
                  </a:cubicBezTo>
                  <a:cubicBezTo>
                    <a:pt x="184" y="128"/>
                    <a:pt x="184" y="128"/>
                    <a:pt x="184" y="128"/>
                  </a:cubicBezTo>
                  <a:cubicBezTo>
                    <a:pt x="184" y="128"/>
                    <a:pt x="184" y="128"/>
                    <a:pt x="184" y="128"/>
                  </a:cubicBezTo>
                  <a:cubicBezTo>
                    <a:pt x="184" y="128"/>
                    <a:pt x="184" y="128"/>
                    <a:pt x="184" y="128"/>
                  </a:cubicBezTo>
                  <a:cubicBezTo>
                    <a:pt x="184" y="127"/>
                    <a:pt x="184" y="127"/>
                    <a:pt x="184" y="127"/>
                  </a:cubicBezTo>
                  <a:cubicBezTo>
                    <a:pt x="184" y="127"/>
                    <a:pt x="184" y="127"/>
                    <a:pt x="184" y="127"/>
                  </a:cubicBezTo>
                  <a:cubicBezTo>
                    <a:pt x="184" y="127"/>
                    <a:pt x="184" y="127"/>
                    <a:pt x="184" y="127"/>
                  </a:cubicBezTo>
                  <a:cubicBezTo>
                    <a:pt x="184" y="127"/>
                    <a:pt x="184" y="127"/>
                    <a:pt x="184" y="127"/>
                  </a:cubicBezTo>
                  <a:cubicBezTo>
                    <a:pt x="183" y="127"/>
                    <a:pt x="183" y="127"/>
                    <a:pt x="183" y="127"/>
                  </a:cubicBezTo>
                  <a:cubicBezTo>
                    <a:pt x="183" y="127"/>
                    <a:pt x="183" y="127"/>
                    <a:pt x="183" y="127"/>
                  </a:cubicBezTo>
                  <a:cubicBezTo>
                    <a:pt x="183" y="127"/>
                    <a:pt x="183" y="127"/>
                    <a:pt x="183" y="127"/>
                  </a:cubicBezTo>
                  <a:cubicBezTo>
                    <a:pt x="182" y="127"/>
                    <a:pt x="182" y="127"/>
                    <a:pt x="182" y="127"/>
                  </a:cubicBezTo>
                  <a:cubicBezTo>
                    <a:pt x="182" y="127"/>
                    <a:pt x="182" y="127"/>
                    <a:pt x="182" y="127"/>
                  </a:cubicBezTo>
                  <a:cubicBezTo>
                    <a:pt x="182" y="127"/>
                    <a:pt x="182" y="127"/>
                    <a:pt x="182" y="127"/>
                  </a:cubicBezTo>
                  <a:cubicBezTo>
                    <a:pt x="182" y="127"/>
                    <a:pt x="182" y="127"/>
                    <a:pt x="182" y="127"/>
                  </a:cubicBezTo>
                  <a:cubicBezTo>
                    <a:pt x="181" y="127"/>
                    <a:pt x="181" y="127"/>
                    <a:pt x="181" y="127"/>
                  </a:cubicBezTo>
                  <a:cubicBezTo>
                    <a:pt x="181" y="127"/>
                    <a:pt x="181" y="127"/>
                    <a:pt x="181" y="127"/>
                  </a:cubicBezTo>
                  <a:cubicBezTo>
                    <a:pt x="181" y="127"/>
                    <a:pt x="181" y="127"/>
                    <a:pt x="181" y="127"/>
                  </a:cubicBezTo>
                  <a:cubicBezTo>
                    <a:pt x="180" y="126"/>
                    <a:pt x="180" y="126"/>
                    <a:pt x="180" y="126"/>
                  </a:cubicBezTo>
                  <a:cubicBezTo>
                    <a:pt x="180" y="126"/>
                    <a:pt x="180" y="126"/>
                    <a:pt x="180" y="126"/>
                  </a:cubicBezTo>
                  <a:cubicBezTo>
                    <a:pt x="180" y="126"/>
                    <a:pt x="180" y="126"/>
                    <a:pt x="180" y="126"/>
                  </a:cubicBezTo>
                  <a:cubicBezTo>
                    <a:pt x="179" y="126"/>
                    <a:pt x="179" y="126"/>
                    <a:pt x="179" y="126"/>
                  </a:cubicBezTo>
                  <a:cubicBezTo>
                    <a:pt x="179" y="126"/>
                    <a:pt x="179" y="126"/>
                    <a:pt x="179" y="126"/>
                  </a:cubicBezTo>
                  <a:cubicBezTo>
                    <a:pt x="179" y="126"/>
                    <a:pt x="179" y="126"/>
                    <a:pt x="179" y="126"/>
                  </a:cubicBezTo>
                  <a:cubicBezTo>
                    <a:pt x="179" y="126"/>
                    <a:pt x="179" y="126"/>
                    <a:pt x="179" y="126"/>
                  </a:cubicBezTo>
                  <a:cubicBezTo>
                    <a:pt x="179" y="126"/>
                    <a:pt x="179" y="126"/>
                    <a:pt x="179" y="126"/>
                  </a:cubicBezTo>
                  <a:cubicBezTo>
                    <a:pt x="178" y="126"/>
                    <a:pt x="178" y="126"/>
                    <a:pt x="178" y="126"/>
                  </a:cubicBezTo>
                  <a:cubicBezTo>
                    <a:pt x="178" y="126"/>
                    <a:pt x="178" y="126"/>
                    <a:pt x="178" y="126"/>
                  </a:cubicBezTo>
                  <a:cubicBezTo>
                    <a:pt x="178" y="126"/>
                    <a:pt x="178" y="126"/>
                    <a:pt x="178" y="126"/>
                  </a:cubicBezTo>
                  <a:cubicBezTo>
                    <a:pt x="178" y="126"/>
                    <a:pt x="178" y="126"/>
                    <a:pt x="178" y="126"/>
                  </a:cubicBezTo>
                  <a:cubicBezTo>
                    <a:pt x="178" y="126"/>
                    <a:pt x="178" y="126"/>
                    <a:pt x="178" y="126"/>
                  </a:cubicBezTo>
                  <a:cubicBezTo>
                    <a:pt x="177" y="126"/>
                    <a:pt x="177" y="126"/>
                    <a:pt x="177" y="126"/>
                  </a:cubicBezTo>
                  <a:cubicBezTo>
                    <a:pt x="177" y="126"/>
                    <a:pt x="177" y="126"/>
                    <a:pt x="177" y="126"/>
                  </a:cubicBezTo>
                  <a:cubicBezTo>
                    <a:pt x="177" y="126"/>
                    <a:pt x="177" y="126"/>
                    <a:pt x="177" y="126"/>
                  </a:cubicBezTo>
                  <a:cubicBezTo>
                    <a:pt x="177" y="126"/>
                    <a:pt x="177" y="126"/>
                    <a:pt x="177" y="126"/>
                  </a:cubicBezTo>
                  <a:cubicBezTo>
                    <a:pt x="176" y="125"/>
                    <a:pt x="176" y="125"/>
                    <a:pt x="176" y="125"/>
                  </a:cubicBezTo>
                  <a:cubicBezTo>
                    <a:pt x="176" y="126"/>
                    <a:pt x="176" y="126"/>
                    <a:pt x="176" y="126"/>
                  </a:cubicBezTo>
                  <a:cubicBezTo>
                    <a:pt x="176" y="126"/>
                    <a:pt x="176" y="126"/>
                    <a:pt x="176" y="126"/>
                  </a:cubicBezTo>
                  <a:cubicBezTo>
                    <a:pt x="175" y="126"/>
                    <a:pt x="175" y="126"/>
                    <a:pt x="175" y="126"/>
                  </a:cubicBezTo>
                  <a:cubicBezTo>
                    <a:pt x="175" y="125"/>
                    <a:pt x="175" y="125"/>
                    <a:pt x="175" y="125"/>
                  </a:cubicBezTo>
                  <a:cubicBezTo>
                    <a:pt x="175" y="125"/>
                    <a:pt x="175" y="125"/>
                    <a:pt x="175" y="125"/>
                  </a:cubicBezTo>
                  <a:cubicBezTo>
                    <a:pt x="175" y="125"/>
                    <a:pt x="175" y="125"/>
                    <a:pt x="174" y="125"/>
                  </a:cubicBezTo>
                  <a:cubicBezTo>
                    <a:pt x="174" y="125"/>
                    <a:pt x="174" y="125"/>
                    <a:pt x="174" y="125"/>
                  </a:cubicBezTo>
                  <a:cubicBezTo>
                    <a:pt x="174" y="125"/>
                    <a:pt x="174" y="125"/>
                    <a:pt x="174" y="125"/>
                  </a:cubicBezTo>
                  <a:cubicBezTo>
                    <a:pt x="174" y="126"/>
                    <a:pt x="174" y="126"/>
                    <a:pt x="174" y="126"/>
                  </a:cubicBezTo>
                  <a:cubicBezTo>
                    <a:pt x="174" y="126"/>
                    <a:pt x="174" y="126"/>
                    <a:pt x="173" y="126"/>
                  </a:cubicBezTo>
                  <a:cubicBezTo>
                    <a:pt x="173" y="126"/>
                    <a:pt x="173" y="126"/>
                    <a:pt x="173" y="126"/>
                  </a:cubicBezTo>
                  <a:cubicBezTo>
                    <a:pt x="173" y="125"/>
                    <a:pt x="173" y="125"/>
                    <a:pt x="173" y="125"/>
                  </a:cubicBezTo>
                  <a:cubicBezTo>
                    <a:pt x="173" y="126"/>
                    <a:pt x="173" y="126"/>
                    <a:pt x="173" y="126"/>
                  </a:cubicBezTo>
                  <a:cubicBezTo>
                    <a:pt x="172" y="126"/>
                    <a:pt x="172" y="126"/>
                    <a:pt x="172" y="126"/>
                  </a:cubicBezTo>
                  <a:cubicBezTo>
                    <a:pt x="172" y="126"/>
                    <a:pt x="172" y="126"/>
                    <a:pt x="172" y="126"/>
                  </a:cubicBezTo>
                  <a:cubicBezTo>
                    <a:pt x="172" y="126"/>
                    <a:pt x="172" y="126"/>
                    <a:pt x="172" y="126"/>
                  </a:cubicBezTo>
                  <a:cubicBezTo>
                    <a:pt x="172" y="126"/>
                    <a:pt x="172" y="126"/>
                    <a:pt x="172" y="126"/>
                  </a:cubicBezTo>
                  <a:cubicBezTo>
                    <a:pt x="172" y="126"/>
                    <a:pt x="172" y="126"/>
                    <a:pt x="172" y="126"/>
                  </a:cubicBezTo>
                  <a:cubicBezTo>
                    <a:pt x="171" y="126"/>
                    <a:pt x="171" y="126"/>
                    <a:pt x="171" y="126"/>
                  </a:cubicBezTo>
                  <a:cubicBezTo>
                    <a:pt x="171" y="126"/>
                    <a:pt x="171" y="126"/>
                    <a:pt x="171" y="126"/>
                  </a:cubicBezTo>
                  <a:cubicBezTo>
                    <a:pt x="171" y="126"/>
                    <a:pt x="171" y="126"/>
                    <a:pt x="171" y="126"/>
                  </a:cubicBezTo>
                  <a:cubicBezTo>
                    <a:pt x="171" y="126"/>
                    <a:pt x="171" y="126"/>
                    <a:pt x="171" y="126"/>
                  </a:cubicBezTo>
                  <a:cubicBezTo>
                    <a:pt x="171" y="126"/>
                    <a:pt x="171" y="126"/>
                    <a:pt x="171" y="126"/>
                  </a:cubicBezTo>
                  <a:cubicBezTo>
                    <a:pt x="171" y="126"/>
                    <a:pt x="171" y="126"/>
                    <a:pt x="171" y="126"/>
                  </a:cubicBezTo>
                  <a:cubicBezTo>
                    <a:pt x="171" y="125"/>
                    <a:pt x="171" y="125"/>
                    <a:pt x="171" y="125"/>
                  </a:cubicBezTo>
                  <a:cubicBezTo>
                    <a:pt x="171" y="125"/>
                    <a:pt x="171" y="125"/>
                    <a:pt x="171" y="125"/>
                  </a:cubicBezTo>
                  <a:cubicBezTo>
                    <a:pt x="170" y="125"/>
                    <a:pt x="170" y="125"/>
                    <a:pt x="170" y="125"/>
                  </a:cubicBezTo>
                  <a:cubicBezTo>
                    <a:pt x="170" y="125"/>
                    <a:pt x="170" y="125"/>
                    <a:pt x="170" y="125"/>
                  </a:cubicBezTo>
                  <a:cubicBezTo>
                    <a:pt x="171" y="125"/>
                    <a:pt x="171" y="125"/>
                    <a:pt x="171" y="125"/>
                  </a:cubicBezTo>
                  <a:cubicBezTo>
                    <a:pt x="170" y="124"/>
                    <a:pt x="170" y="124"/>
                    <a:pt x="170" y="124"/>
                  </a:cubicBezTo>
                  <a:cubicBezTo>
                    <a:pt x="170" y="124"/>
                    <a:pt x="170" y="124"/>
                    <a:pt x="170" y="124"/>
                  </a:cubicBezTo>
                  <a:cubicBezTo>
                    <a:pt x="170" y="124"/>
                    <a:pt x="171" y="124"/>
                    <a:pt x="171" y="124"/>
                  </a:cubicBezTo>
                  <a:cubicBezTo>
                    <a:pt x="171" y="123"/>
                    <a:pt x="171" y="123"/>
                    <a:pt x="171" y="123"/>
                  </a:cubicBezTo>
                  <a:cubicBezTo>
                    <a:pt x="171" y="123"/>
                    <a:pt x="171" y="123"/>
                    <a:pt x="171" y="123"/>
                  </a:cubicBezTo>
                  <a:cubicBezTo>
                    <a:pt x="171" y="123"/>
                    <a:pt x="171" y="123"/>
                    <a:pt x="171" y="123"/>
                  </a:cubicBezTo>
                  <a:cubicBezTo>
                    <a:pt x="171" y="123"/>
                    <a:pt x="171" y="123"/>
                    <a:pt x="171" y="123"/>
                  </a:cubicBezTo>
                  <a:cubicBezTo>
                    <a:pt x="171" y="122"/>
                    <a:pt x="171" y="122"/>
                    <a:pt x="171" y="122"/>
                  </a:cubicBezTo>
                  <a:cubicBezTo>
                    <a:pt x="171" y="122"/>
                    <a:pt x="171" y="122"/>
                    <a:pt x="171" y="122"/>
                  </a:cubicBezTo>
                  <a:cubicBezTo>
                    <a:pt x="171" y="122"/>
                    <a:pt x="171" y="122"/>
                    <a:pt x="171" y="122"/>
                  </a:cubicBezTo>
                  <a:cubicBezTo>
                    <a:pt x="171" y="122"/>
                    <a:pt x="171" y="122"/>
                    <a:pt x="171" y="122"/>
                  </a:cubicBezTo>
                  <a:cubicBezTo>
                    <a:pt x="171" y="122"/>
                    <a:pt x="171" y="122"/>
                    <a:pt x="171" y="122"/>
                  </a:cubicBezTo>
                  <a:cubicBezTo>
                    <a:pt x="171" y="121"/>
                    <a:pt x="171" y="121"/>
                    <a:pt x="171" y="121"/>
                  </a:cubicBezTo>
                  <a:cubicBezTo>
                    <a:pt x="171" y="121"/>
                    <a:pt x="171" y="121"/>
                    <a:pt x="171" y="121"/>
                  </a:cubicBezTo>
                  <a:cubicBezTo>
                    <a:pt x="172" y="121"/>
                    <a:pt x="172" y="121"/>
                    <a:pt x="172" y="121"/>
                  </a:cubicBezTo>
                  <a:cubicBezTo>
                    <a:pt x="172" y="121"/>
                    <a:pt x="172" y="121"/>
                    <a:pt x="172" y="121"/>
                  </a:cubicBezTo>
                  <a:cubicBezTo>
                    <a:pt x="172" y="122"/>
                    <a:pt x="172" y="122"/>
                    <a:pt x="172" y="122"/>
                  </a:cubicBezTo>
                  <a:cubicBezTo>
                    <a:pt x="172" y="122"/>
                    <a:pt x="172" y="122"/>
                    <a:pt x="172" y="122"/>
                  </a:cubicBezTo>
                  <a:cubicBezTo>
                    <a:pt x="172" y="122"/>
                    <a:pt x="172" y="122"/>
                    <a:pt x="172" y="122"/>
                  </a:cubicBezTo>
                  <a:cubicBezTo>
                    <a:pt x="172" y="122"/>
                    <a:pt x="172" y="122"/>
                    <a:pt x="172" y="122"/>
                  </a:cubicBezTo>
                  <a:cubicBezTo>
                    <a:pt x="172" y="122"/>
                    <a:pt x="172" y="122"/>
                    <a:pt x="172" y="122"/>
                  </a:cubicBezTo>
                  <a:cubicBezTo>
                    <a:pt x="172" y="122"/>
                    <a:pt x="172" y="122"/>
                    <a:pt x="172" y="122"/>
                  </a:cubicBezTo>
                  <a:cubicBezTo>
                    <a:pt x="173" y="122"/>
                    <a:pt x="173" y="122"/>
                    <a:pt x="173" y="122"/>
                  </a:cubicBezTo>
                  <a:cubicBezTo>
                    <a:pt x="173" y="121"/>
                    <a:pt x="173" y="121"/>
                    <a:pt x="173" y="121"/>
                  </a:cubicBezTo>
                  <a:cubicBezTo>
                    <a:pt x="173" y="121"/>
                    <a:pt x="173" y="121"/>
                    <a:pt x="173" y="121"/>
                  </a:cubicBezTo>
                  <a:cubicBezTo>
                    <a:pt x="173" y="121"/>
                    <a:pt x="173" y="121"/>
                    <a:pt x="173" y="121"/>
                  </a:cubicBezTo>
                  <a:cubicBezTo>
                    <a:pt x="174" y="122"/>
                    <a:pt x="174" y="122"/>
                    <a:pt x="174" y="122"/>
                  </a:cubicBezTo>
                  <a:cubicBezTo>
                    <a:pt x="174" y="122"/>
                    <a:pt x="174" y="122"/>
                    <a:pt x="174" y="122"/>
                  </a:cubicBezTo>
                  <a:cubicBezTo>
                    <a:pt x="174" y="122"/>
                    <a:pt x="174" y="122"/>
                    <a:pt x="174" y="122"/>
                  </a:cubicBezTo>
                  <a:cubicBezTo>
                    <a:pt x="174" y="122"/>
                    <a:pt x="174" y="122"/>
                    <a:pt x="174" y="122"/>
                  </a:cubicBezTo>
                  <a:cubicBezTo>
                    <a:pt x="175" y="122"/>
                    <a:pt x="175" y="122"/>
                    <a:pt x="175" y="122"/>
                  </a:cubicBezTo>
                  <a:cubicBezTo>
                    <a:pt x="174" y="121"/>
                    <a:pt x="174" y="121"/>
                    <a:pt x="174" y="121"/>
                  </a:cubicBezTo>
                  <a:cubicBezTo>
                    <a:pt x="175" y="121"/>
                    <a:pt x="175" y="121"/>
                    <a:pt x="175" y="121"/>
                  </a:cubicBezTo>
                  <a:cubicBezTo>
                    <a:pt x="175" y="121"/>
                    <a:pt x="175" y="121"/>
                    <a:pt x="175" y="121"/>
                  </a:cubicBezTo>
                  <a:cubicBezTo>
                    <a:pt x="176" y="121"/>
                    <a:pt x="176" y="121"/>
                    <a:pt x="176" y="121"/>
                  </a:cubicBezTo>
                  <a:cubicBezTo>
                    <a:pt x="176" y="120"/>
                    <a:pt x="176" y="120"/>
                    <a:pt x="176" y="120"/>
                  </a:cubicBezTo>
                  <a:cubicBezTo>
                    <a:pt x="176" y="120"/>
                    <a:pt x="176" y="120"/>
                    <a:pt x="176" y="120"/>
                  </a:cubicBezTo>
                  <a:cubicBezTo>
                    <a:pt x="176" y="120"/>
                    <a:pt x="176" y="120"/>
                    <a:pt x="176" y="120"/>
                  </a:cubicBezTo>
                  <a:cubicBezTo>
                    <a:pt x="176" y="120"/>
                    <a:pt x="176" y="120"/>
                    <a:pt x="176" y="120"/>
                  </a:cubicBezTo>
                  <a:cubicBezTo>
                    <a:pt x="176" y="120"/>
                    <a:pt x="176" y="120"/>
                    <a:pt x="176" y="120"/>
                  </a:cubicBezTo>
                  <a:cubicBezTo>
                    <a:pt x="176" y="119"/>
                    <a:pt x="176" y="119"/>
                    <a:pt x="176" y="119"/>
                  </a:cubicBezTo>
                  <a:cubicBezTo>
                    <a:pt x="176" y="119"/>
                    <a:pt x="176" y="119"/>
                    <a:pt x="176" y="119"/>
                  </a:cubicBezTo>
                  <a:cubicBezTo>
                    <a:pt x="177" y="119"/>
                    <a:pt x="177" y="119"/>
                    <a:pt x="177" y="119"/>
                  </a:cubicBezTo>
                  <a:cubicBezTo>
                    <a:pt x="177" y="119"/>
                    <a:pt x="177" y="119"/>
                    <a:pt x="177" y="119"/>
                  </a:cubicBezTo>
                  <a:cubicBezTo>
                    <a:pt x="177" y="119"/>
                    <a:pt x="177" y="119"/>
                    <a:pt x="177" y="119"/>
                  </a:cubicBezTo>
                  <a:cubicBezTo>
                    <a:pt x="177" y="119"/>
                    <a:pt x="177" y="119"/>
                    <a:pt x="177" y="119"/>
                  </a:cubicBezTo>
                  <a:cubicBezTo>
                    <a:pt x="177" y="118"/>
                    <a:pt x="177" y="118"/>
                    <a:pt x="177" y="118"/>
                  </a:cubicBezTo>
                  <a:cubicBezTo>
                    <a:pt x="177" y="117"/>
                    <a:pt x="177" y="117"/>
                    <a:pt x="177" y="117"/>
                  </a:cubicBezTo>
                  <a:cubicBezTo>
                    <a:pt x="177" y="117"/>
                    <a:pt x="177" y="117"/>
                    <a:pt x="177" y="117"/>
                  </a:cubicBezTo>
                  <a:cubicBezTo>
                    <a:pt x="178" y="117"/>
                    <a:pt x="179" y="118"/>
                    <a:pt x="179" y="118"/>
                  </a:cubicBezTo>
                  <a:cubicBezTo>
                    <a:pt x="179" y="118"/>
                    <a:pt x="179" y="118"/>
                    <a:pt x="179" y="118"/>
                  </a:cubicBezTo>
                  <a:cubicBezTo>
                    <a:pt x="179" y="117"/>
                    <a:pt x="179" y="117"/>
                    <a:pt x="179" y="117"/>
                  </a:cubicBezTo>
                  <a:cubicBezTo>
                    <a:pt x="180" y="117"/>
                    <a:pt x="180" y="117"/>
                    <a:pt x="180" y="117"/>
                  </a:cubicBezTo>
                  <a:cubicBezTo>
                    <a:pt x="180" y="117"/>
                    <a:pt x="180" y="117"/>
                    <a:pt x="180" y="117"/>
                  </a:cubicBezTo>
                  <a:cubicBezTo>
                    <a:pt x="180" y="117"/>
                    <a:pt x="180" y="117"/>
                    <a:pt x="180" y="117"/>
                  </a:cubicBezTo>
                  <a:cubicBezTo>
                    <a:pt x="180" y="117"/>
                    <a:pt x="180" y="117"/>
                    <a:pt x="180" y="117"/>
                  </a:cubicBezTo>
                  <a:cubicBezTo>
                    <a:pt x="180" y="117"/>
                    <a:pt x="180" y="117"/>
                    <a:pt x="180" y="117"/>
                  </a:cubicBezTo>
                  <a:cubicBezTo>
                    <a:pt x="180" y="117"/>
                    <a:pt x="180" y="117"/>
                    <a:pt x="180" y="117"/>
                  </a:cubicBezTo>
                  <a:cubicBezTo>
                    <a:pt x="180" y="117"/>
                    <a:pt x="180" y="117"/>
                    <a:pt x="180" y="117"/>
                  </a:cubicBezTo>
                  <a:cubicBezTo>
                    <a:pt x="181" y="117"/>
                    <a:pt x="181" y="117"/>
                    <a:pt x="181" y="117"/>
                  </a:cubicBezTo>
                  <a:cubicBezTo>
                    <a:pt x="181" y="117"/>
                    <a:pt x="181" y="117"/>
                    <a:pt x="181" y="117"/>
                  </a:cubicBezTo>
                  <a:cubicBezTo>
                    <a:pt x="181" y="117"/>
                    <a:pt x="181" y="117"/>
                    <a:pt x="181" y="117"/>
                  </a:cubicBezTo>
                  <a:cubicBezTo>
                    <a:pt x="181" y="116"/>
                    <a:pt x="181" y="116"/>
                    <a:pt x="181" y="116"/>
                  </a:cubicBezTo>
                  <a:cubicBezTo>
                    <a:pt x="182" y="116"/>
                    <a:pt x="182" y="116"/>
                    <a:pt x="183" y="116"/>
                  </a:cubicBezTo>
                  <a:cubicBezTo>
                    <a:pt x="183" y="115"/>
                    <a:pt x="183" y="115"/>
                    <a:pt x="183" y="115"/>
                  </a:cubicBezTo>
                  <a:cubicBezTo>
                    <a:pt x="183" y="115"/>
                    <a:pt x="183" y="115"/>
                    <a:pt x="183" y="115"/>
                  </a:cubicBezTo>
                  <a:cubicBezTo>
                    <a:pt x="184" y="115"/>
                    <a:pt x="183" y="115"/>
                    <a:pt x="184" y="116"/>
                  </a:cubicBezTo>
                  <a:cubicBezTo>
                    <a:pt x="184" y="115"/>
                    <a:pt x="184" y="115"/>
                    <a:pt x="184" y="115"/>
                  </a:cubicBezTo>
                  <a:cubicBezTo>
                    <a:pt x="184" y="116"/>
                    <a:pt x="184" y="116"/>
                    <a:pt x="184" y="116"/>
                  </a:cubicBezTo>
                  <a:cubicBezTo>
                    <a:pt x="184" y="115"/>
                    <a:pt x="184" y="115"/>
                    <a:pt x="184" y="115"/>
                  </a:cubicBezTo>
                  <a:cubicBezTo>
                    <a:pt x="185" y="116"/>
                    <a:pt x="185" y="116"/>
                    <a:pt x="185" y="116"/>
                  </a:cubicBezTo>
                  <a:cubicBezTo>
                    <a:pt x="185" y="115"/>
                    <a:pt x="185" y="115"/>
                    <a:pt x="185" y="115"/>
                  </a:cubicBezTo>
                  <a:cubicBezTo>
                    <a:pt x="185" y="116"/>
                    <a:pt x="185" y="116"/>
                    <a:pt x="185" y="116"/>
                  </a:cubicBezTo>
                  <a:cubicBezTo>
                    <a:pt x="185" y="115"/>
                    <a:pt x="185" y="115"/>
                    <a:pt x="185" y="115"/>
                  </a:cubicBezTo>
                  <a:cubicBezTo>
                    <a:pt x="186" y="115"/>
                    <a:pt x="186" y="115"/>
                    <a:pt x="186" y="115"/>
                  </a:cubicBezTo>
                  <a:cubicBezTo>
                    <a:pt x="186" y="115"/>
                    <a:pt x="186" y="115"/>
                    <a:pt x="186" y="115"/>
                  </a:cubicBezTo>
                  <a:cubicBezTo>
                    <a:pt x="186" y="116"/>
                    <a:pt x="186" y="116"/>
                    <a:pt x="186" y="116"/>
                  </a:cubicBezTo>
                  <a:cubicBezTo>
                    <a:pt x="186" y="116"/>
                    <a:pt x="186" y="116"/>
                    <a:pt x="186" y="116"/>
                  </a:cubicBezTo>
                  <a:cubicBezTo>
                    <a:pt x="186" y="116"/>
                    <a:pt x="186" y="116"/>
                    <a:pt x="186" y="116"/>
                  </a:cubicBezTo>
                  <a:cubicBezTo>
                    <a:pt x="187" y="116"/>
                    <a:pt x="187" y="116"/>
                    <a:pt x="187" y="116"/>
                  </a:cubicBezTo>
                  <a:cubicBezTo>
                    <a:pt x="187" y="116"/>
                    <a:pt x="187" y="116"/>
                    <a:pt x="187" y="116"/>
                  </a:cubicBezTo>
                  <a:cubicBezTo>
                    <a:pt x="187" y="116"/>
                    <a:pt x="187" y="116"/>
                    <a:pt x="187" y="116"/>
                  </a:cubicBezTo>
                  <a:cubicBezTo>
                    <a:pt x="187" y="116"/>
                    <a:pt x="187" y="116"/>
                    <a:pt x="187" y="116"/>
                  </a:cubicBezTo>
                  <a:cubicBezTo>
                    <a:pt x="187" y="116"/>
                    <a:pt x="187" y="116"/>
                    <a:pt x="187" y="116"/>
                  </a:cubicBezTo>
                  <a:cubicBezTo>
                    <a:pt x="187" y="116"/>
                    <a:pt x="187" y="116"/>
                    <a:pt x="187" y="116"/>
                  </a:cubicBezTo>
                  <a:cubicBezTo>
                    <a:pt x="187" y="117"/>
                    <a:pt x="187" y="117"/>
                    <a:pt x="187" y="117"/>
                  </a:cubicBezTo>
                  <a:cubicBezTo>
                    <a:pt x="187" y="117"/>
                    <a:pt x="187" y="117"/>
                    <a:pt x="187" y="117"/>
                  </a:cubicBezTo>
                  <a:cubicBezTo>
                    <a:pt x="187" y="117"/>
                    <a:pt x="187" y="117"/>
                    <a:pt x="187" y="117"/>
                  </a:cubicBezTo>
                  <a:cubicBezTo>
                    <a:pt x="187" y="118"/>
                    <a:pt x="187" y="118"/>
                    <a:pt x="187" y="118"/>
                  </a:cubicBezTo>
                  <a:cubicBezTo>
                    <a:pt x="188" y="118"/>
                    <a:pt x="188" y="118"/>
                    <a:pt x="188" y="118"/>
                  </a:cubicBezTo>
                  <a:cubicBezTo>
                    <a:pt x="188" y="118"/>
                    <a:pt x="188" y="118"/>
                    <a:pt x="188" y="118"/>
                  </a:cubicBezTo>
                  <a:cubicBezTo>
                    <a:pt x="188" y="118"/>
                    <a:pt x="188" y="118"/>
                    <a:pt x="188" y="119"/>
                  </a:cubicBezTo>
                  <a:cubicBezTo>
                    <a:pt x="189" y="119"/>
                    <a:pt x="189" y="119"/>
                    <a:pt x="189" y="119"/>
                  </a:cubicBezTo>
                  <a:cubicBezTo>
                    <a:pt x="189" y="119"/>
                    <a:pt x="189" y="119"/>
                    <a:pt x="189" y="119"/>
                  </a:cubicBezTo>
                  <a:cubicBezTo>
                    <a:pt x="189" y="119"/>
                    <a:pt x="189" y="119"/>
                    <a:pt x="189" y="119"/>
                  </a:cubicBezTo>
                  <a:cubicBezTo>
                    <a:pt x="190" y="120"/>
                    <a:pt x="190" y="120"/>
                    <a:pt x="190" y="120"/>
                  </a:cubicBezTo>
                  <a:cubicBezTo>
                    <a:pt x="189" y="120"/>
                    <a:pt x="189" y="120"/>
                    <a:pt x="189" y="120"/>
                  </a:cubicBezTo>
                  <a:cubicBezTo>
                    <a:pt x="189" y="121"/>
                    <a:pt x="189" y="121"/>
                    <a:pt x="189" y="121"/>
                  </a:cubicBezTo>
                  <a:cubicBezTo>
                    <a:pt x="189" y="121"/>
                    <a:pt x="189" y="121"/>
                    <a:pt x="189" y="121"/>
                  </a:cubicBezTo>
                  <a:cubicBezTo>
                    <a:pt x="190" y="121"/>
                    <a:pt x="190" y="121"/>
                    <a:pt x="190" y="121"/>
                  </a:cubicBezTo>
                  <a:lnTo>
                    <a:pt x="191" y="122"/>
                  </a:lnTo>
                  <a:close/>
                  <a:moveTo>
                    <a:pt x="184" y="126"/>
                  </a:moveTo>
                  <a:cubicBezTo>
                    <a:pt x="184" y="126"/>
                    <a:pt x="184" y="126"/>
                    <a:pt x="184" y="126"/>
                  </a:cubicBezTo>
                  <a:close/>
                  <a:moveTo>
                    <a:pt x="440" y="282"/>
                  </a:moveTo>
                  <a:cubicBezTo>
                    <a:pt x="440" y="281"/>
                    <a:pt x="440" y="281"/>
                    <a:pt x="440" y="281"/>
                  </a:cubicBezTo>
                  <a:cubicBezTo>
                    <a:pt x="439" y="282"/>
                    <a:pt x="439" y="282"/>
                    <a:pt x="439" y="282"/>
                  </a:cubicBezTo>
                  <a:cubicBezTo>
                    <a:pt x="439" y="282"/>
                    <a:pt x="439" y="282"/>
                    <a:pt x="439" y="282"/>
                  </a:cubicBezTo>
                  <a:cubicBezTo>
                    <a:pt x="439" y="282"/>
                    <a:pt x="439" y="282"/>
                    <a:pt x="439" y="282"/>
                  </a:cubicBezTo>
                  <a:cubicBezTo>
                    <a:pt x="439" y="282"/>
                    <a:pt x="439" y="282"/>
                    <a:pt x="439" y="282"/>
                  </a:cubicBezTo>
                  <a:cubicBezTo>
                    <a:pt x="439" y="281"/>
                    <a:pt x="439" y="281"/>
                    <a:pt x="439" y="281"/>
                  </a:cubicBezTo>
                  <a:cubicBezTo>
                    <a:pt x="439" y="281"/>
                    <a:pt x="439" y="281"/>
                    <a:pt x="439" y="281"/>
                  </a:cubicBezTo>
                  <a:cubicBezTo>
                    <a:pt x="439" y="281"/>
                    <a:pt x="439" y="281"/>
                    <a:pt x="439" y="281"/>
                  </a:cubicBezTo>
                  <a:cubicBezTo>
                    <a:pt x="439" y="281"/>
                    <a:pt x="439" y="281"/>
                    <a:pt x="439" y="281"/>
                  </a:cubicBezTo>
                  <a:cubicBezTo>
                    <a:pt x="439" y="281"/>
                    <a:pt x="439" y="281"/>
                    <a:pt x="439" y="281"/>
                  </a:cubicBezTo>
                  <a:cubicBezTo>
                    <a:pt x="439" y="281"/>
                    <a:pt x="439" y="281"/>
                    <a:pt x="439" y="281"/>
                  </a:cubicBezTo>
                  <a:cubicBezTo>
                    <a:pt x="439" y="282"/>
                    <a:pt x="439" y="282"/>
                    <a:pt x="439" y="282"/>
                  </a:cubicBezTo>
                  <a:cubicBezTo>
                    <a:pt x="439" y="282"/>
                    <a:pt x="439" y="282"/>
                    <a:pt x="439" y="282"/>
                  </a:cubicBezTo>
                  <a:cubicBezTo>
                    <a:pt x="439" y="283"/>
                    <a:pt x="439" y="283"/>
                    <a:pt x="439" y="283"/>
                  </a:cubicBezTo>
                  <a:cubicBezTo>
                    <a:pt x="439" y="283"/>
                    <a:pt x="439" y="283"/>
                    <a:pt x="439" y="283"/>
                  </a:cubicBezTo>
                  <a:cubicBezTo>
                    <a:pt x="439" y="283"/>
                    <a:pt x="439" y="283"/>
                    <a:pt x="439" y="283"/>
                  </a:cubicBezTo>
                  <a:cubicBezTo>
                    <a:pt x="439" y="283"/>
                    <a:pt x="439" y="283"/>
                    <a:pt x="439" y="283"/>
                  </a:cubicBezTo>
                  <a:cubicBezTo>
                    <a:pt x="439" y="283"/>
                    <a:pt x="439" y="283"/>
                    <a:pt x="439" y="283"/>
                  </a:cubicBezTo>
                  <a:cubicBezTo>
                    <a:pt x="439" y="283"/>
                    <a:pt x="439" y="283"/>
                    <a:pt x="439" y="283"/>
                  </a:cubicBezTo>
                  <a:cubicBezTo>
                    <a:pt x="440" y="283"/>
                    <a:pt x="440" y="282"/>
                    <a:pt x="440" y="282"/>
                  </a:cubicBezTo>
                  <a:cubicBezTo>
                    <a:pt x="440" y="281"/>
                    <a:pt x="440" y="281"/>
                    <a:pt x="440" y="281"/>
                  </a:cubicBezTo>
                  <a:lnTo>
                    <a:pt x="440" y="282"/>
                  </a:lnTo>
                  <a:close/>
                  <a:moveTo>
                    <a:pt x="174" y="106"/>
                  </a:moveTo>
                  <a:cubicBezTo>
                    <a:pt x="175" y="106"/>
                    <a:pt x="175" y="106"/>
                    <a:pt x="175" y="106"/>
                  </a:cubicBezTo>
                  <a:cubicBezTo>
                    <a:pt x="175" y="106"/>
                    <a:pt x="175" y="106"/>
                    <a:pt x="175" y="106"/>
                  </a:cubicBezTo>
                  <a:cubicBezTo>
                    <a:pt x="175" y="106"/>
                    <a:pt x="175" y="106"/>
                    <a:pt x="175" y="106"/>
                  </a:cubicBezTo>
                  <a:cubicBezTo>
                    <a:pt x="174" y="105"/>
                    <a:pt x="174" y="105"/>
                    <a:pt x="174" y="105"/>
                  </a:cubicBezTo>
                  <a:lnTo>
                    <a:pt x="174" y="106"/>
                  </a:lnTo>
                  <a:close/>
                  <a:moveTo>
                    <a:pt x="170" y="107"/>
                  </a:moveTo>
                  <a:cubicBezTo>
                    <a:pt x="170" y="106"/>
                    <a:pt x="170" y="106"/>
                    <a:pt x="170" y="106"/>
                  </a:cubicBezTo>
                  <a:cubicBezTo>
                    <a:pt x="170" y="106"/>
                    <a:pt x="170" y="106"/>
                    <a:pt x="170" y="106"/>
                  </a:cubicBezTo>
                  <a:cubicBezTo>
                    <a:pt x="170" y="106"/>
                    <a:pt x="170" y="106"/>
                    <a:pt x="170" y="106"/>
                  </a:cubicBezTo>
                  <a:cubicBezTo>
                    <a:pt x="171" y="106"/>
                    <a:pt x="171" y="106"/>
                    <a:pt x="171" y="106"/>
                  </a:cubicBezTo>
                  <a:cubicBezTo>
                    <a:pt x="171" y="106"/>
                    <a:pt x="171" y="106"/>
                    <a:pt x="171" y="106"/>
                  </a:cubicBezTo>
                  <a:cubicBezTo>
                    <a:pt x="171" y="105"/>
                    <a:pt x="171" y="105"/>
                    <a:pt x="171" y="105"/>
                  </a:cubicBezTo>
                  <a:cubicBezTo>
                    <a:pt x="171" y="105"/>
                    <a:pt x="171" y="105"/>
                    <a:pt x="171" y="105"/>
                  </a:cubicBezTo>
                  <a:cubicBezTo>
                    <a:pt x="171" y="105"/>
                    <a:pt x="171" y="105"/>
                    <a:pt x="171" y="105"/>
                  </a:cubicBezTo>
                  <a:cubicBezTo>
                    <a:pt x="171" y="104"/>
                    <a:pt x="171" y="104"/>
                    <a:pt x="171" y="104"/>
                  </a:cubicBezTo>
                  <a:cubicBezTo>
                    <a:pt x="170" y="105"/>
                    <a:pt x="170" y="105"/>
                    <a:pt x="170" y="105"/>
                  </a:cubicBezTo>
                  <a:cubicBezTo>
                    <a:pt x="171" y="105"/>
                    <a:pt x="171" y="105"/>
                    <a:pt x="171" y="105"/>
                  </a:cubicBezTo>
                  <a:cubicBezTo>
                    <a:pt x="170" y="105"/>
                    <a:pt x="170" y="106"/>
                    <a:pt x="170" y="106"/>
                  </a:cubicBezTo>
                  <a:cubicBezTo>
                    <a:pt x="169" y="106"/>
                    <a:pt x="169" y="106"/>
                    <a:pt x="169" y="106"/>
                  </a:cubicBezTo>
                  <a:cubicBezTo>
                    <a:pt x="169" y="105"/>
                    <a:pt x="169" y="105"/>
                    <a:pt x="169" y="105"/>
                  </a:cubicBezTo>
                  <a:cubicBezTo>
                    <a:pt x="169" y="105"/>
                    <a:pt x="169" y="105"/>
                    <a:pt x="169" y="105"/>
                  </a:cubicBezTo>
                  <a:cubicBezTo>
                    <a:pt x="169" y="105"/>
                    <a:pt x="169" y="105"/>
                    <a:pt x="169" y="105"/>
                  </a:cubicBezTo>
                  <a:cubicBezTo>
                    <a:pt x="168" y="105"/>
                    <a:pt x="168" y="105"/>
                    <a:pt x="168" y="105"/>
                  </a:cubicBezTo>
                  <a:cubicBezTo>
                    <a:pt x="169" y="106"/>
                    <a:pt x="169" y="106"/>
                    <a:pt x="169" y="106"/>
                  </a:cubicBezTo>
                  <a:cubicBezTo>
                    <a:pt x="168" y="106"/>
                    <a:pt x="168" y="106"/>
                    <a:pt x="168" y="106"/>
                  </a:cubicBezTo>
                  <a:cubicBezTo>
                    <a:pt x="167" y="106"/>
                    <a:pt x="167" y="106"/>
                    <a:pt x="167" y="106"/>
                  </a:cubicBezTo>
                  <a:cubicBezTo>
                    <a:pt x="168" y="106"/>
                    <a:pt x="168" y="106"/>
                    <a:pt x="168" y="106"/>
                  </a:cubicBezTo>
                  <a:cubicBezTo>
                    <a:pt x="168" y="107"/>
                    <a:pt x="168" y="107"/>
                    <a:pt x="168" y="107"/>
                  </a:cubicBezTo>
                  <a:cubicBezTo>
                    <a:pt x="168" y="106"/>
                    <a:pt x="168" y="106"/>
                    <a:pt x="168" y="106"/>
                  </a:cubicBezTo>
                  <a:cubicBezTo>
                    <a:pt x="169" y="106"/>
                    <a:pt x="169" y="106"/>
                    <a:pt x="169" y="106"/>
                  </a:cubicBezTo>
                  <a:cubicBezTo>
                    <a:pt x="168" y="107"/>
                    <a:pt x="168" y="107"/>
                    <a:pt x="168" y="107"/>
                  </a:cubicBezTo>
                  <a:cubicBezTo>
                    <a:pt x="168" y="107"/>
                    <a:pt x="168" y="107"/>
                    <a:pt x="168" y="107"/>
                  </a:cubicBezTo>
                  <a:cubicBezTo>
                    <a:pt x="167" y="107"/>
                    <a:pt x="167" y="107"/>
                    <a:pt x="167" y="107"/>
                  </a:cubicBezTo>
                  <a:cubicBezTo>
                    <a:pt x="168" y="107"/>
                    <a:pt x="168" y="107"/>
                    <a:pt x="168" y="107"/>
                  </a:cubicBezTo>
                  <a:cubicBezTo>
                    <a:pt x="167" y="107"/>
                    <a:pt x="167" y="107"/>
                    <a:pt x="167" y="107"/>
                  </a:cubicBezTo>
                  <a:cubicBezTo>
                    <a:pt x="167" y="108"/>
                    <a:pt x="167" y="108"/>
                    <a:pt x="167" y="108"/>
                  </a:cubicBezTo>
                  <a:cubicBezTo>
                    <a:pt x="167" y="108"/>
                    <a:pt x="167" y="108"/>
                    <a:pt x="167" y="108"/>
                  </a:cubicBezTo>
                  <a:cubicBezTo>
                    <a:pt x="167" y="108"/>
                    <a:pt x="167" y="108"/>
                    <a:pt x="167" y="108"/>
                  </a:cubicBezTo>
                  <a:cubicBezTo>
                    <a:pt x="167" y="108"/>
                    <a:pt x="167" y="108"/>
                    <a:pt x="167" y="108"/>
                  </a:cubicBezTo>
                  <a:cubicBezTo>
                    <a:pt x="168" y="108"/>
                    <a:pt x="168" y="108"/>
                    <a:pt x="168" y="108"/>
                  </a:cubicBezTo>
                  <a:cubicBezTo>
                    <a:pt x="168" y="108"/>
                    <a:pt x="168" y="108"/>
                    <a:pt x="168" y="108"/>
                  </a:cubicBezTo>
                  <a:cubicBezTo>
                    <a:pt x="168" y="108"/>
                    <a:pt x="168" y="108"/>
                    <a:pt x="168" y="108"/>
                  </a:cubicBezTo>
                  <a:cubicBezTo>
                    <a:pt x="168" y="108"/>
                    <a:pt x="168" y="108"/>
                    <a:pt x="168" y="108"/>
                  </a:cubicBezTo>
                  <a:cubicBezTo>
                    <a:pt x="169" y="108"/>
                    <a:pt x="169" y="108"/>
                    <a:pt x="169" y="108"/>
                  </a:cubicBezTo>
                  <a:cubicBezTo>
                    <a:pt x="169" y="108"/>
                    <a:pt x="169" y="108"/>
                    <a:pt x="169" y="108"/>
                  </a:cubicBezTo>
                  <a:cubicBezTo>
                    <a:pt x="169" y="107"/>
                    <a:pt x="169" y="107"/>
                    <a:pt x="169" y="107"/>
                  </a:cubicBezTo>
                  <a:cubicBezTo>
                    <a:pt x="169" y="107"/>
                    <a:pt x="169" y="107"/>
                    <a:pt x="169" y="107"/>
                  </a:cubicBezTo>
                  <a:lnTo>
                    <a:pt x="170" y="107"/>
                  </a:lnTo>
                  <a:close/>
                  <a:moveTo>
                    <a:pt x="183" y="133"/>
                  </a:moveTo>
                  <a:cubicBezTo>
                    <a:pt x="184" y="133"/>
                    <a:pt x="184" y="133"/>
                    <a:pt x="184" y="133"/>
                  </a:cubicBezTo>
                  <a:cubicBezTo>
                    <a:pt x="183" y="133"/>
                    <a:pt x="183" y="133"/>
                    <a:pt x="183" y="133"/>
                  </a:cubicBezTo>
                  <a:cubicBezTo>
                    <a:pt x="183" y="133"/>
                    <a:pt x="183" y="133"/>
                    <a:pt x="183" y="133"/>
                  </a:cubicBezTo>
                  <a:cubicBezTo>
                    <a:pt x="183" y="133"/>
                    <a:pt x="183" y="133"/>
                    <a:pt x="183" y="133"/>
                  </a:cubicBezTo>
                  <a:cubicBezTo>
                    <a:pt x="183" y="133"/>
                    <a:pt x="183" y="133"/>
                    <a:pt x="183" y="133"/>
                  </a:cubicBezTo>
                  <a:close/>
                  <a:moveTo>
                    <a:pt x="157" y="121"/>
                  </a:moveTo>
                  <a:cubicBezTo>
                    <a:pt x="157" y="121"/>
                    <a:pt x="157" y="121"/>
                    <a:pt x="157" y="121"/>
                  </a:cubicBezTo>
                  <a:cubicBezTo>
                    <a:pt x="157" y="122"/>
                    <a:pt x="157" y="122"/>
                    <a:pt x="157" y="122"/>
                  </a:cubicBezTo>
                  <a:cubicBezTo>
                    <a:pt x="158" y="122"/>
                    <a:pt x="158" y="122"/>
                    <a:pt x="158" y="122"/>
                  </a:cubicBezTo>
                  <a:cubicBezTo>
                    <a:pt x="157" y="121"/>
                    <a:pt x="157" y="121"/>
                    <a:pt x="157" y="121"/>
                  </a:cubicBezTo>
                  <a:cubicBezTo>
                    <a:pt x="158" y="121"/>
                    <a:pt x="158" y="121"/>
                    <a:pt x="158" y="121"/>
                  </a:cubicBezTo>
                  <a:cubicBezTo>
                    <a:pt x="158" y="121"/>
                    <a:pt x="158" y="121"/>
                    <a:pt x="158" y="121"/>
                  </a:cubicBezTo>
                  <a:cubicBezTo>
                    <a:pt x="158" y="120"/>
                    <a:pt x="158" y="120"/>
                    <a:pt x="158" y="120"/>
                  </a:cubicBezTo>
                  <a:cubicBezTo>
                    <a:pt x="158" y="120"/>
                    <a:pt x="158" y="120"/>
                    <a:pt x="158" y="120"/>
                  </a:cubicBezTo>
                  <a:cubicBezTo>
                    <a:pt x="158" y="120"/>
                    <a:pt x="158" y="120"/>
                    <a:pt x="158" y="120"/>
                  </a:cubicBezTo>
                  <a:cubicBezTo>
                    <a:pt x="158" y="120"/>
                    <a:pt x="158" y="120"/>
                    <a:pt x="158" y="120"/>
                  </a:cubicBezTo>
                  <a:cubicBezTo>
                    <a:pt x="158" y="120"/>
                    <a:pt x="158" y="120"/>
                    <a:pt x="158" y="120"/>
                  </a:cubicBezTo>
                  <a:cubicBezTo>
                    <a:pt x="158" y="120"/>
                    <a:pt x="158" y="120"/>
                    <a:pt x="158" y="120"/>
                  </a:cubicBezTo>
                  <a:cubicBezTo>
                    <a:pt x="158" y="120"/>
                    <a:pt x="158" y="120"/>
                    <a:pt x="158" y="120"/>
                  </a:cubicBezTo>
                  <a:cubicBezTo>
                    <a:pt x="158" y="120"/>
                    <a:pt x="158" y="120"/>
                    <a:pt x="158" y="120"/>
                  </a:cubicBezTo>
                  <a:cubicBezTo>
                    <a:pt x="158" y="120"/>
                    <a:pt x="158" y="120"/>
                    <a:pt x="158" y="120"/>
                  </a:cubicBezTo>
                  <a:cubicBezTo>
                    <a:pt x="157" y="120"/>
                    <a:pt x="157" y="120"/>
                    <a:pt x="157" y="120"/>
                  </a:cubicBezTo>
                  <a:cubicBezTo>
                    <a:pt x="158" y="120"/>
                    <a:pt x="158" y="120"/>
                    <a:pt x="158" y="120"/>
                  </a:cubicBezTo>
                  <a:cubicBezTo>
                    <a:pt x="157" y="121"/>
                    <a:pt x="157" y="121"/>
                    <a:pt x="157" y="121"/>
                  </a:cubicBezTo>
                  <a:close/>
                  <a:moveTo>
                    <a:pt x="190" y="134"/>
                  </a:moveTo>
                  <a:cubicBezTo>
                    <a:pt x="191" y="134"/>
                    <a:pt x="191" y="134"/>
                    <a:pt x="191" y="134"/>
                  </a:cubicBezTo>
                  <a:cubicBezTo>
                    <a:pt x="190" y="134"/>
                    <a:pt x="190" y="134"/>
                    <a:pt x="190" y="134"/>
                  </a:cubicBezTo>
                  <a:cubicBezTo>
                    <a:pt x="190" y="134"/>
                    <a:pt x="190" y="134"/>
                    <a:pt x="190" y="134"/>
                  </a:cubicBezTo>
                  <a:close/>
                  <a:moveTo>
                    <a:pt x="171" y="105"/>
                  </a:moveTo>
                  <a:cubicBezTo>
                    <a:pt x="172" y="105"/>
                    <a:pt x="172" y="105"/>
                    <a:pt x="172" y="105"/>
                  </a:cubicBezTo>
                  <a:cubicBezTo>
                    <a:pt x="171" y="105"/>
                    <a:pt x="171" y="105"/>
                    <a:pt x="171" y="105"/>
                  </a:cubicBezTo>
                  <a:cubicBezTo>
                    <a:pt x="171" y="105"/>
                    <a:pt x="171" y="105"/>
                    <a:pt x="171" y="105"/>
                  </a:cubicBezTo>
                  <a:cubicBezTo>
                    <a:pt x="171" y="105"/>
                    <a:pt x="171" y="105"/>
                    <a:pt x="171" y="105"/>
                  </a:cubicBezTo>
                  <a:close/>
                  <a:moveTo>
                    <a:pt x="171" y="101"/>
                  </a:moveTo>
                  <a:cubicBezTo>
                    <a:pt x="171" y="100"/>
                    <a:pt x="171" y="100"/>
                    <a:pt x="171" y="100"/>
                  </a:cubicBezTo>
                  <a:cubicBezTo>
                    <a:pt x="170" y="101"/>
                    <a:pt x="170" y="101"/>
                    <a:pt x="170" y="101"/>
                  </a:cubicBezTo>
                  <a:cubicBezTo>
                    <a:pt x="170" y="101"/>
                    <a:pt x="170" y="101"/>
                    <a:pt x="170" y="101"/>
                  </a:cubicBezTo>
                  <a:cubicBezTo>
                    <a:pt x="170" y="101"/>
                    <a:pt x="170" y="101"/>
                    <a:pt x="170" y="101"/>
                  </a:cubicBezTo>
                  <a:lnTo>
                    <a:pt x="171" y="101"/>
                  </a:lnTo>
                  <a:close/>
                  <a:moveTo>
                    <a:pt x="169" y="101"/>
                  </a:moveTo>
                  <a:cubicBezTo>
                    <a:pt x="169" y="101"/>
                    <a:pt x="169" y="101"/>
                    <a:pt x="169" y="101"/>
                  </a:cubicBezTo>
                  <a:cubicBezTo>
                    <a:pt x="169" y="101"/>
                    <a:pt x="169" y="101"/>
                    <a:pt x="169" y="101"/>
                  </a:cubicBezTo>
                  <a:cubicBezTo>
                    <a:pt x="169" y="101"/>
                    <a:pt x="169" y="101"/>
                    <a:pt x="169" y="101"/>
                  </a:cubicBezTo>
                  <a:close/>
                  <a:moveTo>
                    <a:pt x="171" y="111"/>
                  </a:moveTo>
                  <a:cubicBezTo>
                    <a:pt x="171" y="111"/>
                    <a:pt x="171" y="111"/>
                    <a:pt x="171" y="111"/>
                  </a:cubicBezTo>
                  <a:cubicBezTo>
                    <a:pt x="171" y="111"/>
                    <a:pt x="171" y="111"/>
                    <a:pt x="171" y="111"/>
                  </a:cubicBezTo>
                  <a:cubicBezTo>
                    <a:pt x="172" y="111"/>
                    <a:pt x="172" y="111"/>
                    <a:pt x="172" y="111"/>
                  </a:cubicBezTo>
                  <a:cubicBezTo>
                    <a:pt x="172" y="111"/>
                    <a:pt x="172" y="111"/>
                    <a:pt x="172" y="111"/>
                  </a:cubicBezTo>
                  <a:cubicBezTo>
                    <a:pt x="172" y="111"/>
                    <a:pt x="172" y="111"/>
                    <a:pt x="172" y="111"/>
                  </a:cubicBezTo>
                  <a:cubicBezTo>
                    <a:pt x="172" y="111"/>
                    <a:pt x="172" y="111"/>
                    <a:pt x="172" y="111"/>
                  </a:cubicBezTo>
                  <a:cubicBezTo>
                    <a:pt x="172" y="111"/>
                    <a:pt x="172" y="111"/>
                    <a:pt x="172" y="111"/>
                  </a:cubicBezTo>
                  <a:cubicBezTo>
                    <a:pt x="173" y="111"/>
                    <a:pt x="173" y="111"/>
                    <a:pt x="173" y="111"/>
                  </a:cubicBezTo>
                  <a:cubicBezTo>
                    <a:pt x="173" y="111"/>
                    <a:pt x="173" y="111"/>
                    <a:pt x="173" y="111"/>
                  </a:cubicBezTo>
                  <a:cubicBezTo>
                    <a:pt x="173" y="111"/>
                    <a:pt x="173" y="111"/>
                    <a:pt x="173" y="111"/>
                  </a:cubicBezTo>
                  <a:cubicBezTo>
                    <a:pt x="174" y="112"/>
                    <a:pt x="174" y="112"/>
                    <a:pt x="174" y="112"/>
                  </a:cubicBezTo>
                  <a:cubicBezTo>
                    <a:pt x="174" y="113"/>
                    <a:pt x="174" y="113"/>
                    <a:pt x="174" y="113"/>
                  </a:cubicBezTo>
                  <a:cubicBezTo>
                    <a:pt x="174" y="113"/>
                    <a:pt x="174" y="113"/>
                    <a:pt x="174" y="113"/>
                  </a:cubicBezTo>
                  <a:cubicBezTo>
                    <a:pt x="175" y="114"/>
                    <a:pt x="175" y="114"/>
                    <a:pt x="175" y="114"/>
                  </a:cubicBezTo>
                  <a:cubicBezTo>
                    <a:pt x="175" y="114"/>
                    <a:pt x="175" y="114"/>
                    <a:pt x="175" y="114"/>
                  </a:cubicBezTo>
                  <a:cubicBezTo>
                    <a:pt x="175" y="114"/>
                    <a:pt x="175" y="114"/>
                    <a:pt x="175" y="114"/>
                  </a:cubicBezTo>
                  <a:cubicBezTo>
                    <a:pt x="175" y="114"/>
                    <a:pt x="175" y="114"/>
                    <a:pt x="175" y="114"/>
                  </a:cubicBezTo>
                  <a:cubicBezTo>
                    <a:pt x="175" y="115"/>
                    <a:pt x="175" y="115"/>
                    <a:pt x="176" y="115"/>
                  </a:cubicBezTo>
                  <a:cubicBezTo>
                    <a:pt x="176" y="115"/>
                    <a:pt x="176" y="115"/>
                    <a:pt x="176" y="115"/>
                  </a:cubicBezTo>
                  <a:cubicBezTo>
                    <a:pt x="176" y="116"/>
                    <a:pt x="176" y="116"/>
                    <a:pt x="176" y="116"/>
                  </a:cubicBezTo>
                  <a:cubicBezTo>
                    <a:pt x="177" y="115"/>
                    <a:pt x="177" y="115"/>
                    <a:pt x="177" y="115"/>
                  </a:cubicBezTo>
                  <a:cubicBezTo>
                    <a:pt x="177" y="116"/>
                    <a:pt x="177" y="116"/>
                    <a:pt x="177" y="116"/>
                  </a:cubicBezTo>
                  <a:cubicBezTo>
                    <a:pt x="178" y="115"/>
                    <a:pt x="178" y="115"/>
                    <a:pt x="178" y="115"/>
                  </a:cubicBezTo>
                  <a:cubicBezTo>
                    <a:pt x="178" y="115"/>
                    <a:pt x="178" y="115"/>
                    <a:pt x="178" y="115"/>
                  </a:cubicBezTo>
                  <a:cubicBezTo>
                    <a:pt x="178" y="115"/>
                    <a:pt x="178" y="115"/>
                    <a:pt x="178" y="115"/>
                  </a:cubicBezTo>
                  <a:cubicBezTo>
                    <a:pt x="178" y="115"/>
                    <a:pt x="178" y="114"/>
                    <a:pt x="179" y="114"/>
                  </a:cubicBezTo>
                  <a:cubicBezTo>
                    <a:pt x="179" y="114"/>
                    <a:pt x="179" y="114"/>
                    <a:pt x="179" y="114"/>
                  </a:cubicBezTo>
                  <a:cubicBezTo>
                    <a:pt x="180" y="114"/>
                    <a:pt x="180" y="114"/>
                    <a:pt x="180" y="114"/>
                  </a:cubicBezTo>
                  <a:cubicBezTo>
                    <a:pt x="180" y="114"/>
                    <a:pt x="180" y="114"/>
                    <a:pt x="180" y="114"/>
                  </a:cubicBezTo>
                  <a:cubicBezTo>
                    <a:pt x="181" y="113"/>
                    <a:pt x="181" y="113"/>
                    <a:pt x="181" y="113"/>
                  </a:cubicBezTo>
                  <a:cubicBezTo>
                    <a:pt x="181" y="113"/>
                    <a:pt x="181" y="113"/>
                    <a:pt x="181" y="113"/>
                  </a:cubicBezTo>
                  <a:cubicBezTo>
                    <a:pt x="182" y="113"/>
                    <a:pt x="182" y="113"/>
                    <a:pt x="182" y="113"/>
                  </a:cubicBezTo>
                  <a:cubicBezTo>
                    <a:pt x="182" y="113"/>
                    <a:pt x="182" y="113"/>
                    <a:pt x="182" y="113"/>
                  </a:cubicBezTo>
                  <a:cubicBezTo>
                    <a:pt x="182" y="113"/>
                    <a:pt x="182" y="113"/>
                    <a:pt x="182" y="113"/>
                  </a:cubicBezTo>
                  <a:cubicBezTo>
                    <a:pt x="182" y="113"/>
                    <a:pt x="182" y="113"/>
                    <a:pt x="182" y="113"/>
                  </a:cubicBezTo>
                  <a:cubicBezTo>
                    <a:pt x="183" y="112"/>
                    <a:pt x="183" y="112"/>
                    <a:pt x="183" y="112"/>
                  </a:cubicBezTo>
                  <a:cubicBezTo>
                    <a:pt x="183" y="113"/>
                    <a:pt x="183" y="113"/>
                    <a:pt x="183" y="113"/>
                  </a:cubicBezTo>
                  <a:cubicBezTo>
                    <a:pt x="184" y="112"/>
                    <a:pt x="184" y="112"/>
                    <a:pt x="184" y="112"/>
                  </a:cubicBezTo>
                  <a:cubicBezTo>
                    <a:pt x="183" y="111"/>
                    <a:pt x="183" y="111"/>
                    <a:pt x="183" y="111"/>
                  </a:cubicBezTo>
                  <a:cubicBezTo>
                    <a:pt x="184" y="111"/>
                    <a:pt x="184" y="111"/>
                    <a:pt x="184" y="111"/>
                  </a:cubicBezTo>
                  <a:cubicBezTo>
                    <a:pt x="184" y="111"/>
                    <a:pt x="184" y="111"/>
                    <a:pt x="184" y="111"/>
                  </a:cubicBezTo>
                  <a:cubicBezTo>
                    <a:pt x="184" y="110"/>
                    <a:pt x="184" y="110"/>
                    <a:pt x="184" y="110"/>
                  </a:cubicBezTo>
                  <a:cubicBezTo>
                    <a:pt x="184" y="110"/>
                    <a:pt x="184" y="110"/>
                    <a:pt x="184" y="110"/>
                  </a:cubicBezTo>
                  <a:cubicBezTo>
                    <a:pt x="184" y="110"/>
                    <a:pt x="184" y="110"/>
                    <a:pt x="184" y="110"/>
                  </a:cubicBezTo>
                  <a:cubicBezTo>
                    <a:pt x="184" y="110"/>
                    <a:pt x="184" y="110"/>
                    <a:pt x="184" y="110"/>
                  </a:cubicBezTo>
                  <a:cubicBezTo>
                    <a:pt x="185" y="110"/>
                    <a:pt x="185" y="110"/>
                    <a:pt x="185" y="110"/>
                  </a:cubicBezTo>
                  <a:cubicBezTo>
                    <a:pt x="185" y="110"/>
                    <a:pt x="186" y="110"/>
                    <a:pt x="186" y="109"/>
                  </a:cubicBezTo>
                  <a:cubicBezTo>
                    <a:pt x="186" y="109"/>
                    <a:pt x="186" y="109"/>
                    <a:pt x="186" y="109"/>
                  </a:cubicBezTo>
                  <a:cubicBezTo>
                    <a:pt x="185" y="109"/>
                    <a:pt x="185" y="109"/>
                    <a:pt x="185" y="109"/>
                  </a:cubicBezTo>
                  <a:cubicBezTo>
                    <a:pt x="185" y="108"/>
                    <a:pt x="185" y="108"/>
                    <a:pt x="185" y="108"/>
                  </a:cubicBezTo>
                  <a:cubicBezTo>
                    <a:pt x="184" y="108"/>
                    <a:pt x="184" y="108"/>
                    <a:pt x="184" y="108"/>
                  </a:cubicBezTo>
                  <a:cubicBezTo>
                    <a:pt x="184" y="109"/>
                    <a:pt x="184" y="109"/>
                    <a:pt x="184" y="109"/>
                  </a:cubicBezTo>
                  <a:cubicBezTo>
                    <a:pt x="184" y="109"/>
                    <a:pt x="184" y="109"/>
                    <a:pt x="184" y="109"/>
                  </a:cubicBezTo>
                  <a:cubicBezTo>
                    <a:pt x="184" y="109"/>
                    <a:pt x="184" y="109"/>
                    <a:pt x="184" y="109"/>
                  </a:cubicBezTo>
                  <a:cubicBezTo>
                    <a:pt x="183" y="110"/>
                    <a:pt x="183" y="110"/>
                    <a:pt x="183" y="110"/>
                  </a:cubicBezTo>
                  <a:cubicBezTo>
                    <a:pt x="183" y="109"/>
                    <a:pt x="183" y="109"/>
                    <a:pt x="183" y="109"/>
                  </a:cubicBezTo>
                  <a:cubicBezTo>
                    <a:pt x="182" y="110"/>
                    <a:pt x="182" y="110"/>
                    <a:pt x="182" y="110"/>
                  </a:cubicBezTo>
                  <a:cubicBezTo>
                    <a:pt x="181" y="110"/>
                    <a:pt x="181" y="110"/>
                    <a:pt x="181" y="110"/>
                  </a:cubicBezTo>
                  <a:cubicBezTo>
                    <a:pt x="181" y="110"/>
                    <a:pt x="181" y="110"/>
                    <a:pt x="181" y="110"/>
                  </a:cubicBezTo>
                  <a:cubicBezTo>
                    <a:pt x="181" y="110"/>
                    <a:pt x="181" y="110"/>
                    <a:pt x="181" y="110"/>
                  </a:cubicBezTo>
                  <a:cubicBezTo>
                    <a:pt x="181" y="109"/>
                    <a:pt x="182" y="109"/>
                    <a:pt x="182" y="109"/>
                  </a:cubicBezTo>
                  <a:cubicBezTo>
                    <a:pt x="182" y="109"/>
                    <a:pt x="182" y="109"/>
                    <a:pt x="182" y="109"/>
                  </a:cubicBezTo>
                  <a:cubicBezTo>
                    <a:pt x="182" y="108"/>
                    <a:pt x="182" y="108"/>
                    <a:pt x="182" y="108"/>
                  </a:cubicBezTo>
                  <a:cubicBezTo>
                    <a:pt x="182" y="108"/>
                    <a:pt x="182" y="108"/>
                    <a:pt x="182" y="108"/>
                  </a:cubicBezTo>
                  <a:cubicBezTo>
                    <a:pt x="182" y="108"/>
                    <a:pt x="182" y="108"/>
                    <a:pt x="182" y="108"/>
                  </a:cubicBezTo>
                  <a:cubicBezTo>
                    <a:pt x="182" y="108"/>
                    <a:pt x="182" y="108"/>
                    <a:pt x="182" y="108"/>
                  </a:cubicBezTo>
                  <a:cubicBezTo>
                    <a:pt x="183" y="107"/>
                    <a:pt x="183" y="107"/>
                    <a:pt x="183" y="107"/>
                  </a:cubicBezTo>
                  <a:cubicBezTo>
                    <a:pt x="183" y="107"/>
                    <a:pt x="183" y="107"/>
                    <a:pt x="183" y="107"/>
                  </a:cubicBezTo>
                  <a:cubicBezTo>
                    <a:pt x="183" y="107"/>
                    <a:pt x="183" y="107"/>
                    <a:pt x="183" y="107"/>
                  </a:cubicBezTo>
                  <a:cubicBezTo>
                    <a:pt x="183" y="107"/>
                    <a:pt x="183" y="107"/>
                    <a:pt x="183" y="107"/>
                  </a:cubicBezTo>
                  <a:cubicBezTo>
                    <a:pt x="183" y="106"/>
                    <a:pt x="183" y="106"/>
                    <a:pt x="182" y="106"/>
                  </a:cubicBezTo>
                  <a:cubicBezTo>
                    <a:pt x="182" y="107"/>
                    <a:pt x="182" y="107"/>
                    <a:pt x="182" y="107"/>
                  </a:cubicBezTo>
                  <a:cubicBezTo>
                    <a:pt x="181" y="106"/>
                    <a:pt x="181" y="106"/>
                    <a:pt x="181" y="106"/>
                  </a:cubicBezTo>
                  <a:cubicBezTo>
                    <a:pt x="181" y="106"/>
                    <a:pt x="181" y="106"/>
                    <a:pt x="181" y="106"/>
                  </a:cubicBezTo>
                  <a:cubicBezTo>
                    <a:pt x="181" y="106"/>
                    <a:pt x="181" y="106"/>
                    <a:pt x="181" y="106"/>
                  </a:cubicBezTo>
                  <a:cubicBezTo>
                    <a:pt x="181" y="106"/>
                    <a:pt x="181" y="106"/>
                    <a:pt x="181" y="106"/>
                  </a:cubicBezTo>
                  <a:cubicBezTo>
                    <a:pt x="181" y="107"/>
                    <a:pt x="181" y="107"/>
                    <a:pt x="181" y="107"/>
                  </a:cubicBezTo>
                  <a:cubicBezTo>
                    <a:pt x="181" y="107"/>
                    <a:pt x="181" y="107"/>
                    <a:pt x="181" y="107"/>
                  </a:cubicBezTo>
                  <a:cubicBezTo>
                    <a:pt x="181" y="107"/>
                    <a:pt x="181" y="107"/>
                    <a:pt x="181" y="107"/>
                  </a:cubicBezTo>
                  <a:cubicBezTo>
                    <a:pt x="181" y="107"/>
                    <a:pt x="181" y="107"/>
                    <a:pt x="181" y="107"/>
                  </a:cubicBezTo>
                  <a:cubicBezTo>
                    <a:pt x="180" y="108"/>
                    <a:pt x="180" y="108"/>
                    <a:pt x="180" y="108"/>
                  </a:cubicBezTo>
                  <a:cubicBezTo>
                    <a:pt x="180" y="108"/>
                    <a:pt x="180" y="108"/>
                    <a:pt x="180" y="108"/>
                  </a:cubicBezTo>
                  <a:cubicBezTo>
                    <a:pt x="180" y="108"/>
                    <a:pt x="180" y="108"/>
                    <a:pt x="180" y="108"/>
                  </a:cubicBezTo>
                  <a:cubicBezTo>
                    <a:pt x="180" y="108"/>
                    <a:pt x="180" y="108"/>
                    <a:pt x="180" y="108"/>
                  </a:cubicBezTo>
                  <a:cubicBezTo>
                    <a:pt x="180" y="108"/>
                    <a:pt x="180" y="108"/>
                    <a:pt x="180" y="108"/>
                  </a:cubicBezTo>
                  <a:cubicBezTo>
                    <a:pt x="180" y="109"/>
                    <a:pt x="180" y="109"/>
                    <a:pt x="180" y="109"/>
                  </a:cubicBezTo>
                  <a:cubicBezTo>
                    <a:pt x="180" y="109"/>
                    <a:pt x="180" y="109"/>
                    <a:pt x="180" y="109"/>
                  </a:cubicBezTo>
                  <a:cubicBezTo>
                    <a:pt x="179" y="110"/>
                    <a:pt x="179" y="110"/>
                    <a:pt x="179" y="110"/>
                  </a:cubicBezTo>
                  <a:cubicBezTo>
                    <a:pt x="180" y="110"/>
                    <a:pt x="179" y="110"/>
                    <a:pt x="180" y="111"/>
                  </a:cubicBezTo>
                  <a:cubicBezTo>
                    <a:pt x="180" y="111"/>
                    <a:pt x="180" y="111"/>
                    <a:pt x="180" y="111"/>
                  </a:cubicBezTo>
                  <a:cubicBezTo>
                    <a:pt x="179" y="111"/>
                    <a:pt x="179" y="111"/>
                    <a:pt x="179" y="111"/>
                  </a:cubicBezTo>
                  <a:cubicBezTo>
                    <a:pt x="179" y="110"/>
                    <a:pt x="179" y="110"/>
                    <a:pt x="179" y="110"/>
                  </a:cubicBezTo>
                  <a:cubicBezTo>
                    <a:pt x="179" y="110"/>
                    <a:pt x="179" y="110"/>
                    <a:pt x="179" y="110"/>
                  </a:cubicBezTo>
                  <a:cubicBezTo>
                    <a:pt x="179" y="110"/>
                    <a:pt x="179" y="110"/>
                    <a:pt x="179" y="110"/>
                  </a:cubicBezTo>
                  <a:cubicBezTo>
                    <a:pt x="179" y="110"/>
                    <a:pt x="179" y="110"/>
                    <a:pt x="179" y="110"/>
                  </a:cubicBezTo>
                  <a:cubicBezTo>
                    <a:pt x="178" y="110"/>
                    <a:pt x="178" y="110"/>
                    <a:pt x="178" y="110"/>
                  </a:cubicBezTo>
                  <a:cubicBezTo>
                    <a:pt x="178" y="110"/>
                    <a:pt x="178" y="110"/>
                    <a:pt x="178" y="110"/>
                  </a:cubicBezTo>
                  <a:cubicBezTo>
                    <a:pt x="178" y="110"/>
                    <a:pt x="178" y="110"/>
                    <a:pt x="178" y="110"/>
                  </a:cubicBezTo>
                  <a:cubicBezTo>
                    <a:pt x="178" y="110"/>
                    <a:pt x="178" y="110"/>
                    <a:pt x="178" y="110"/>
                  </a:cubicBezTo>
                  <a:cubicBezTo>
                    <a:pt x="177" y="110"/>
                    <a:pt x="177" y="110"/>
                    <a:pt x="177" y="110"/>
                  </a:cubicBezTo>
                  <a:cubicBezTo>
                    <a:pt x="177" y="110"/>
                    <a:pt x="177" y="110"/>
                    <a:pt x="177" y="110"/>
                  </a:cubicBezTo>
                  <a:cubicBezTo>
                    <a:pt x="177" y="110"/>
                    <a:pt x="177" y="110"/>
                    <a:pt x="177" y="110"/>
                  </a:cubicBezTo>
                  <a:cubicBezTo>
                    <a:pt x="177" y="110"/>
                    <a:pt x="177" y="110"/>
                    <a:pt x="176" y="109"/>
                  </a:cubicBezTo>
                  <a:cubicBezTo>
                    <a:pt x="176" y="110"/>
                    <a:pt x="176" y="110"/>
                    <a:pt x="176" y="110"/>
                  </a:cubicBezTo>
                  <a:cubicBezTo>
                    <a:pt x="176" y="110"/>
                    <a:pt x="177" y="111"/>
                    <a:pt x="177" y="111"/>
                  </a:cubicBezTo>
                  <a:cubicBezTo>
                    <a:pt x="177" y="112"/>
                    <a:pt x="177" y="112"/>
                    <a:pt x="177" y="112"/>
                  </a:cubicBezTo>
                  <a:cubicBezTo>
                    <a:pt x="178" y="112"/>
                    <a:pt x="178" y="112"/>
                    <a:pt x="178" y="112"/>
                  </a:cubicBezTo>
                  <a:cubicBezTo>
                    <a:pt x="178" y="112"/>
                    <a:pt x="178" y="112"/>
                    <a:pt x="178" y="112"/>
                  </a:cubicBezTo>
                  <a:cubicBezTo>
                    <a:pt x="178" y="113"/>
                    <a:pt x="178" y="113"/>
                    <a:pt x="178" y="113"/>
                  </a:cubicBezTo>
                  <a:cubicBezTo>
                    <a:pt x="178" y="113"/>
                    <a:pt x="178" y="113"/>
                    <a:pt x="178" y="113"/>
                  </a:cubicBezTo>
                  <a:cubicBezTo>
                    <a:pt x="178" y="113"/>
                    <a:pt x="178" y="113"/>
                    <a:pt x="178" y="113"/>
                  </a:cubicBezTo>
                  <a:cubicBezTo>
                    <a:pt x="178" y="113"/>
                    <a:pt x="178" y="113"/>
                    <a:pt x="178" y="113"/>
                  </a:cubicBezTo>
                  <a:cubicBezTo>
                    <a:pt x="178" y="114"/>
                    <a:pt x="177" y="114"/>
                    <a:pt x="177" y="114"/>
                  </a:cubicBezTo>
                  <a:cubicBezTo>
                    <a:pt x="176" y="114"/>
                    <a:pt x="176" y="114"/>
                    <a:pt x="176" y="114"/>
                  </a:cubicBezTo>
                  <a:cubicBezTo>
                    <a:pt x="176" y="114"/>
                    <a:pt x="176" y="114"/>
                    <a:pt x="176" y="114"/>
                  </a:cubicBezTo>
                  <a:cubicBezTo>
                    <a:pt x="176" y="114"/>
                    <a:pt x="176" y="114"/>
                    <a:pt x="176" y="114"/>
                  </a:cubicBezTo>
                  <a:cubicBezTo>
                    <a:pt x="176" y="113"/>
                    <a:pt x="176" y="113"/>
                    <a:pt x="176" y="113"/>
                  </a:cubicBezTo>
                  <a:cubicBezTo>
                    <a:pt x="176" y="113"/>
                    <a:pt x="176" y="113"/>
                    <a:pt x="176" y="113"/>
                  </a:cubicBezTo>
                  <a:cubicBezTo>
                    <a:pt x="175" y="113"/>
                    <a:pt x="175" y="113"/>
                    <a:pt x="175" y="113"/>
                  </a:cubicBezTo>
                  <a:cubicBezTo>
                    <a:pt x="175" y="113"/>
                    <a:pt x="175" y="113"/>
                    <a:pt x="175" y="113"/>
                  </a:cubicBezTo>
                  <a:cubicBezTo>
                    <a:pt x="174" y="112"/>
                    <a:pt x="174" y="112"/>
                    <a:pt x="174" y="112"/>
                  </a:cubicBezTo>
                  <a:cubicBezTo>
                    <a:pt x="174" y="112"/>
                    <a:pt x="174" y="112"/>
                    <a:pt x="174" y="112"/>
                  </a:cubicBezTo>
                  <a:cubicBezTo>
                    <a:pt x="174" y="111"/>
                    <a:pt x="174" y="111"/>
                    <a:pt x="174" y="111"/>
                  </a:cubicBezTo>
                  <a:cubicBezTo>
                    <a:pt x="174" y="111"/>
                    <a:pt x="174" y="111"/>
                    <a:pt x="174" y="111"/>
                  </a:cubicBezTo>
                  <a:cubicBezTo>
                    <a:pt x="174" y="111"/>
                    <a:pt x="174" y="111"/>
                    <a:pt x="174" y="111"/>
                  </a:cubicBezTo>
                  <a:cubicBezTo>
                    <a:pt x="174" y="111"/>
                    <a:pt x="174" y="111"/>
                    <a:pt x="174" y="111"/>
                  </a:cubicBezTo>
                  <a:cubicBezTo>
                    <a:pt x="174" y="111"/>
                    <a:pt x="174" y="111"/>
                    <a:pt x="174" y="111"/>
                  </a:cubicBezTo>
                  <a:cubicBezTo>
                    <a:pt x="173" y="110"/>
                    <a:pt x="173" y="110"/>
                    <a:pt x="173" y="110"/>
                  </a:cubicBezTo>
                  <a:cubicBezTo>
                    <a:pt x="173" y="110"/>
                    <a:pt x="173" y="110"/>
                    <a:pt x="173" y="110"/>
                  </a:cubicBezTo>
                  <a:cubicBezTo>
                    <a:pt x="173" y="110"/>
                    <a:pt x="173" y="110"/>
                    <a:pt x="173" y="110"/>
                  </a:cubicBezTo>
                  <a:cubicBezTo>
                    <a:pt x="172" y="110"/>
                    <a:pt x="172" y="110"/>
                    <a:pt x="171" y="110"/>
                  </a:cubicBezTo>
                  <a:cubicBezTo>
                    <a:pt x="171" y="110"/>
                    <a:pt x="171" y="110"/>
                    <a:pt x="171" y="110"/>
                  </a:cubicBezTo>
                  <a:lnTo>
                    <a:pt x="171" y="111"/>
                  </a:lnTo>
                  <a:close/>
                  <a:moveTo>
                    <a:pt x="169" y="101"/>
                  </a:moveTo>
                  <a:cubicBezTo>
                    <a:pt x="169" y="101"/>
                    <a:pt x="169" y="101"/>
                    <a:pt x="169" y="101"/>
                  </a:cubicBezTo>
                  <a:cubicBezTo>
                    <a:pt x="169" y="101"/>
                    <a:pt x="169" y="101"/>
                    <a:pt x="169" y="101"/>
                  </a:cubicBezTo>
                  <a:cubicBezTo>
                    <a:pt x="169" y="101"/>
                    <a:pt x="169" y="101"/>
                    <a:pt x="169" y="101"/>
                  </a:cubicBezTo>
                  <a:cubicBezTo>
                    <a:pt x="169" y="101"/>
                    <a:pt x="169" y="101"/>
                    <a:pt x="169" y="101"/>
                  </a:cubicBezTo>
                  <a:close/>
                  <a:moveTo>
                    <a:pt x="174" y="101"/>
                  </a:moveTo>
                  <a:cubicBezTo>
                    <a:pt x="174" y="101"/>
                    <a:pt x="174" y="101"/>
                    <a:pt x="174" y="101"/>
                  </a:cubicBezTo>
                  <a:cubicBezTo>
                    <a:pt x="174" y="100"/>
                    <a:pt x="174" y="100"/>
                    <a:pt x="174" y="100"/>
                  </a:cubicBezTo>
                  <a:cubicBezTo>
                    <a:pt x="174" y="100"/>
                    <a:pt x="174" y="100"/>
                    <a:pt x="174" y="100"/>
                  </a:cubicBezTo>
                  <a:cubicBezTo>
                    <a:pt x="174" y="100"/>
                    <a:pt x="174" y="100"/>
                    <a:pt x="174" y="100"/>
                  </a:cubicBezTo>
                  <a:cubicBezTo>
                    <a:pt x="174" y="100"/>
                    <a:pt x="174" y="100"/>
                    <a:pt x="174" y="100"/>
                  </a:cubicBezTo>
                  <a:cubicBezTo>
                    <a:pt x="173" y="100"/>
                    <a:pt x="173" y="100"/>
                    <a:pt x="173" y="100"/>
                  </a:cubicBezTo>
                  <a:cubicBezTo>
                    <a:pt x="173" y="100"/>
                    <a:pt x="173" y="100"/>
                    <a:pt x="173" y="100"/>
                  </a:cubicBezTo>
                  <a:cubicBezTo>
                    <a:pt x="173" y="100"/>
                    <a:pt x="173" y="100"/>
                    <a:pt x="173" y="100"/>
                  </a:cubicBezTo>
                  <a:cubicBezTo>
                    <a:pt x="173" y="99"/>
                    <a:pt x="173" y="99"/>
                    <a:pt x="173" y="99"/>
                  </a:cubicBezTo>
                  <a:cubicBezTo>
                    <a:pt x="173" y="99"/>
                    <a:pt x="173" y="99"/>
                    <a:pt x="173" y="99"/>
                  </a:cubicBezTo>
                  <a:cubicBezTo>
                    <a:pt x="172" y="98"/>
                    <a:pt x="172" y="98"/>
                    <a:pt x="172" y="98"/>
                  </a:cubicBezTo>
                  <a:cubicBezTo>
                    <a:pt x="172" y="99"/>
                    <a:pt x="172" y="99"/>
                    <a:pt x="172" y="99"/>
                  </a:cubicBezTo>
                  <a:cubicBezTo>
                    <a:pt x="172" y="100"/>
                    <a:pt x="172" y="100"/>
                    <a:pt x="172" y="100"/>
                  </a:cubicBezTo>
                  <a:cubicBezTo>
                    <a:pt x="173" y="100"/>
                    <a:pt x="173" y="100"/>
                    <a:pt x="173" y="100"/>
                  </a:cubicBezTo>
                  <a:cubicBezTo>
                    <a:pt x="173" y="100"/>
                    <a:pt x="173" y="100"/>
                    <a:pt x="173" y="100"/>
                  </a:cubicBezTo>
                  <a:cubicBezTo>
                    <a:pt x="173" y="101"/>
                    <a:pt x="173" y="101"/>
                    <a:pt x="173" y="101"/>
                  </a:cubicBezTo>
                  <a:cubicBezTo>
                    <a:pt x="173" y="101"/>
                    <a:pt x="173" y="101"/>
                    <a:pt x="173" y="101"/>
                  </a:cubicBezTo>
                  <a:cubicBezTo>
                    <a:pt x="174" y="102"/>
                    <a:pt x="174" y="102"/>
                    <a:pt x="174" y="102"/>
                  </a:cubicBezTo>
                  <a:cubicBezTo>
                    <a:pt x="174" y="101"/>
                    <a:pt x="174" y="101"/>
                    <a:pt x="174" y="101"/>
                  </a:cubicBezTo>
                  <a:cubicBezTo>
                    <a:pt x="174" y="102"/>
                    <a:pt x="174" y="102"/>
                    <a:pt x="174" y="102"/>
                  </a:cubicBezTo>
                  <a:cubicBezTo>
                    <a:pt x="175" y="102"/>
                    <a:pt x="175" y="102"/>
                    <a:pt x="175" y="102"/>
                  </a:cubicBezTo>
                  <a:cubicBezTo>
                    <a:pt x="174" y="101"/>
                    <a:pt x="174" y="101"/>
                    <a:pt x="174" y="101"/>
                  </a:cubicBezTo>
                  <a:cubicBezTo>
                    <a:pt x="174" y="101"/>
                    <a:pt x="174" y="101"/>
                    <a:pt x="174" y="101"/>
                  </a:cubicBezTo>
                  <a:close/>
                  <a:moveTo>
                    <a:pt x="172" y="91"/>
                  </a:moveTo>
                  <a:cubicBezTo>
                    <a:pt x="172" y="92"/>
                    <a:pt x="172" y="92"/>
                    <a:pt x="172" y="92"/>
                  </a:cubicBezTo>
                  <a:cubicBezTo>
                    <a:pt x="172" y="91"/>
                    <a:pt x="172" y="91"/>
                    <a:pt x="172" y="91"/>
                  </a:cubicBezTo>
                  <a:cubicBezTo>
                    <a:pt x="172" y="91"/>
                    <a:pt x="172" y="91"/>
                    <a:pt x="172" y="91"/>
                  </a:cubicBezTo>
                  <a:cubicBezTo>
                    <a:pt x="173" y="91"/>
                    <a:pt x="173" y="91"/>
                    <a:pt x="173" y="91"/>
                  </a:cubicBezTo>
                  <a:cubicBezTo>
                    <a:pt x="173" y="91"/>
                    <a:pt x="173" y="91"/>
                    <a:pt x="173" y="91"/>
                  </a:cubicBezTo>
                  <a:cubicBezTo>
                    <a:pt x="173" y="91"/>
                    <a:pt x="173" y="91"/>
                    <a:pt x="173" y="91"/>
                  </a:cubicBezTo>
                  <a:cubicBezTo>
                    <a:pt x="173" y="90"/>
                    <a:pt x="173" y="90"/>
                    <a:pt x="173" y="90"/>
                  </a:cubicBezTo>
                  <a:cubicBezTo>
                    <a:pt x="174" y="91"/>
                    <a:pt x="174" y="91"/>
                    <a:pt x="174" y="91"/>
                  </a:cubicBezTo>
                  <a:cubicBezTo>
                    <a:pt x="174" y="90"/>
                    <a:pt x="174" y="90"/>
                    <a:pt x="174" y="90"/>
                  </a:cubicBezTo>
                  <a:cubicBezTo>
                    <a:pt x="174" y="90"/>
                    <a:pt x="174" y="90"/>
                    <a:pt x="174" y="90"/>
                  </a:cubicBezTo>
                  <a:cubicBezTo>
                    <a:pt x="174" y="90"/>
                    <a:pt x="174" y="90"/>
                    <a:pt x="174" y="90"/>
                  </a:cubicBezTo>
                  <a:cubicBezTo>
                    <a:pt x="174" y="90"/>
                    <a:pt x="174" y="90"/>
                    <a:pt x="174" y="90"/>
                  </a:cubicBezTo>
                  <a:cubicBezTo>
                    <a:pt x="174" y="90"/>
                    <a:pt x="174" y="90"/>
                    <a:pt x="174" y="90"/>
                  </a:cubicBezTo>
                  <a:cubicBezTo>
                    <a:pt x="174" y="90"/>
                    <a:pt x="174" y="90"/>
                    <a:pt x="174" y="90"/>
                  </a:cubicBezTo>
                  <a:cubicBezTo>
                    <a:pt x="174" y="90"/>
                    <a:pt x="174" y="90"/>
                    <a:pt x="174" y="90"/>
                  </a:cubicBezTo>
                  <a:cubicBezTo>
                    <a:pt x="173" y="90"/>
                    <a:pt x="173" y="90"/>
                    <a:pt x="173" y="90"/>
                  </a:cubicBezTo>
                  <a:cubicBezTo>
                    <a:pt x="173" y="90"/>
                    <a:pt x="173" y="90"/>
                    <a:pt x="173" y="90"/>
                  </a:cubicBezTo>
                  <a:cubicBezTo>
                    <a:pt x="173" y="90"/>
                    <a:pt x="173" y="90"/>
                    <a:pt x="173" y="90"/>
                  </a:cubicBezTo>
                  <a:cubicBezTo>
                    <a:pt x="173" y="90"/>
                    <a:pt x="173" y="90"/>
                    <a:pt x="173" y="90"/>
                  </a:cubicBezTo>
                  <a:cubicBezTo>
                    <a:pt x="173" y="90"/>
                    <a:pt x="173" y="90"/>
                    <a:pt x="173" y="90"/>
                  </a:cubicBezTo>
                  <a:cubicBezTo>
                    <a:pt x="173" y="90"/>
                    <a:pt x="173" y="90"/>
                    <a:pt x="173" y="90"/>
                  </a:cubicBezTo>
                  <a:cubicBezTo>
                    <a:pt x="172" y="90"/>
                    <a:pt x="172" y="90"/>
                    <a:pt x="172" y="90"/>
                  </a:cubicBezTo>
                  <a:cubicBezTo>
                    <a:pt x="172" y="90"/>
                    <a:pt x="172" y="90"/>
                    <a:pt x="172" y="90"/>
                  </a:cubicBezTo>
                  <a:cubicBezTo>
                    <a:pt x="172" y="91"/>
                    <a:pt x="172" y="91"/>
                    <a:pt x="172" y="91"/>
                  </a:cubicBezTo>
                  <a:close/>
                  <a:moveTo>
                    <a:pt x="167" y="120"/>
                  </a:moveTo>
                  <a:cubicBezTo>
                    <a:pt x="166" y="120"/>
                    <a:pt x="166" y="120"/>
                    <a:pt x="166" y="120"/>
                  </a:cubicBezTo>
                  <a:cubicBezTo>
                    <a:pt x="167" y="120"/>
                    <a:pt x="167" y="120"/>
                    <a:pt x="167" y="120"/>
                  </a:cubicBezTo>
                  <a:close/>
                  <a:moveTo>
                    <a:pt x="163" y="128"/>
                  </a:moveTo>
                  <a:cubicBezTo>
                    <a:pt x="164" y="128"/>
                    <a:pt x="164" y="128"/>
                    <a:pt x="164" y="128"/>
                  </a:cubicBezTo>
                  <a:cubicBezTo>
                    <a:pt x="164" y="128"/>
                    <a:pt x="164" y="128"/>
                    <a:pt x="164" y="128"/>
                  </a:cubicBezTo>
                  <a:cubicBezTo>
                    <a:pt x="164" y="127"/>
                    <a:pt x="164" y="127"/>
                    <a:pt x="164" y="127"/>
                  </a:cubicBezTo>
                  <a:cubicBezTo>
                    <a:pt x="164" y="128"/>
                    <a:pt x="164" y="128"/>
                    <a:pt x="164" y="128"/>
                  </a:cubicBezTo>
                  <a:cubicBezTo>
                    <a:pt x="165" y="128"/>
                    <a:pt x="165" y="128"/>
                    <a:pt x="165" y="128"/>
                  </a:cubicBezTo>
                  <a:cubicBezTo>
                    <a:pt x="166" y="127"/>
                    <a:pt x="166" y="127"/>
                    <a:pt x="166" y="127"/>
                  </a:cubicBezTo>
                  <a:cubicBezTo>
                    <a:pt x="166" y="127"/>
                    <a:pt x="166" y="128"/>
                    <a:pt x="167" y="127"/>
                  </a:cubicBezTo>
                  <a:cubicBezTo>
                    <a:pt x="167" y="128"/>
                    <a:pt x="167" y="128"/>
                    <a:pt x="167" y="128"/>
                  </a:cubicBezTo>
                  <a:cubicBezTo>
                    <a:pt x="167" y="128"/>
                    <a:pt x="167" y="128"/>
                    <a:pt x="168" y="128"/>
                  </a:cubicBezTo>
                  <a:cubicBezTo>
                    <a:pt x="168" y="128"/>
                    <a:pt x="168" y="128"/>
                    <a:pt x="168" y="128"/>
                  </a:cubicBezTo>
                  <a:cubicBezTo>
                    <a:pt x="168" y="128"/>
                    <a:pt x="168" y="128"/>
                    <a:pt x="168" y="128"/>
                  </a:cubicBezTo>
                  <a:cubicBezTo>
                    <a:pt x="168" y="128"/>
                    <a:pt x="168" y="128"/>
                    <a:pt x="168" y="128"/>
                  </a:cubicBezTo>
                  <a:cubicBezTo>
                    <a:pt x="168" y="128"/>
                    <a:pt x="168" y="128"/>
                    <a:pt x="168" y="128"/>
                  </a:cubicBezTo>
                  <a:cubicBezTo>
                    <a:pt x="169" y="128"/>
                    <a:pt x="169" y="128"/>
                    <a:pt x="169" y="128"/>
                  </a:cubicBezTo>
                  <a:cubicBezTo>
                    <a:pt x="169" y="127"/>
                    <a:pt x="169" y="127"/>
                    <a:pt x="169" y="127"/>
                  </a:cubicBezTo>
                  <a:cubicBezTo>
                    <a:pt x="168" y="128"/>
                    <a:pt x="168" y="127"/>
                    <a:pt x="168" y="127"/>
                  </a:cubicBezTo>
                  <a:cubicBezTo>
                    <a:pt x="167" y="127"/>
                    <a:pt x="167" y="127"/>
                    <a:pt x="167" y="127"/>
                  </a:cubicBezTo>
                  <a:cubicBezTo>
                    <a:pt x="167" y="127"/>
                    <a:pt x="167" y="127"/>
                    <a:pt x="167" y="127"/>
                  </a:cubicBezTo>
                  <a:cubicBezTo>
                    <a:pt x="167" y="127"/>
                    <a:pt x="167" y="127"/>
                    <a:pt x="167" y="127"/>
                  </a:cubicBezTo>
                  <a:cubicBezTo>
                    <a:pt x="167" y="127"/>
                    <a:pt x="167" y="127"/>
                    <a:pt x="167" y="127"/>
                  </a:cubicBezTo>
                  <a:cubicBezTo>
                    <a:pt x="167" y="127"/>
                    <a:pt x="167" y="127"/>
                    <a:pt x="167" y="127"/>
                  </a:cubicBezTo>
                  <a:cubicBezTo>
                    <a:pt x="167" y="127"/>
                    <a:pt x="167" y="127"/>
                    <a:pt x="167" y="127"/>
                  </a:cubicBezTo>
                  <a:cubicBezTo>
                    <a:pt x="165" y="127"/>
                    <a:pt x="165" y="127"/>
                    <a:pt x="165" y="127"/>
                  </a:cubicBezTo>
                  <a:cubicBezTo>
                    <a:pt x="164" y="127"/>
                    <a:pt x="164" y="127"/>
                    <a:pt x="164" y="127"/>
                  </a:cubicBezTo>
                  <a:cubicBezTo>
                    <a:pt x="164" y="127"/>
                    <a:pt x="164" y="127"/>
                    <a:pt x="164" y="127"/>
                  </a:cubicBezTo>
                  <a:cubicBezTo>
                    <a:pt x="163" y="127"/>
                    <a:pt x="163" y="127"/>
                    <a:pt x="163" y="127"/>
                  </a:cubicBezTo>
                  <a:cubicBezTo>
                    <a:pt x="163" y="127"/>
                    <a:pt x="163" y="127"/>
                    <a:pt x="163" y="127"/>
                  </a:cubicBezTo>
                  <a:cubicBezTo>
                    <a:pt x="163" y="127"/>
                    <a:pt x="163" y="127"/>
                    <a:pt x="163" y="127"/>
                  </a:cubicBezTo>
                  <a:cubicBezTo>
                    <a:pt x="163" y="127"/>
                    <a:pt x="163" y="127"/>
                    <a:pt x="163" y="127"/>
                  </a:cubicBezTo>
                  <a:cubicBezTo>
                    <a:pt x="163" y="127"/>
                    <a:pt x="163" y="127"/>
                    <a:pt x="163" y="127"/>
                  </a:cubicBezTo>
                  <a:cubicBezTo>
                    <a:pt x="162" y="128"/>
                    <a:pt x="162" y="128"/>
                    <a:pt x="162" y="128"/>
                  </a:cubicBezTo>
                  <a:cubicBezTo>
                    <a:pt x="163" y="128"/>
                    <a:pt x="163" y="128"/>
                    <a:pt x="163" y="128"/>
                  </a:cubicBezTo>
                  <a:cubicBezTo>
                    <a:pt x="163" y="128"/>
                    <a:pt x="163" y="128"/>
                    <a:pt x="163" y="128"/>
                  </a:cubicBezTo>
                  <a:close/>
                  <a:moveTo>
                    <a:pt x="169" y="101"/>
                  </a:moveTo>
                  <a:cubicBezTo>
                    <a:pt x="170" y="101"/>
                    <a:pt x="170" y="101"/>
                    <a:pt x="170" y="101"/>
                  </a:cubicBezTo>
                  <a:cubicBezTo>
                    <a:pt x="170" y="100"/>
                    <a:pt x="170" y="100"/>
                    <a:pt x="170" y="100"/>
                  </a:cubicBezTo>
                  <a:cubicBezTo>
                    <a:pt x="169" y="100"/>
                    <a:pt x="169" y="100"/>
                    <a:pt x="169" y="100"/>
                  </a:cubicBezTo>
                  <a:cubicBezTo>
                    <a:pt x="169" y="100"/>
                    <a:pt x="169" y="100"/>
                    <a:pt x="169" y="100"/>
                  </a:cubicBezTo>
                  <a:cubicBezTo>
                    <a:pt x="169" y="100"/>
                    <a:pt x="169" y="100"/>
                    <a:pt x="169" y="100"/>
                  </a:cubicBezTo>
                  <a:cubicBezTo>
                    <a:pt x="169" y="101"/>
                    <a:pt x="169" y="101"/>
                    <a:pt x="169" y="101"/>
                  </a:cubicBezTo>
                  <a:close/>
                  <a:moveTo>
                    <a:pt x="159" y="148"/>
                  </a:moveTo>
                  <a:cubicBezTo>
                    <a:pt x="159" y="148"/>
                    <a:pt x="159" y="148"/>
                    <a:pt x="159" y="148"/>
                  </a:cubicBezTo>
                  <a:cubicBezTo>
                    <a:pt x="160" y="148"/>
                    <a:pt x="160" y="148"/>
                    <a:pt x="160" y="148"/>
                  </a:cubicBezTo>
                  <a:cubicBezTo>
                    <a:pt x="160" y="149"/>
                    <a:pt x="160" y="149"/>
                    <a:pt x="160" y="149"/>
                  </a:cubicBezTo>
                  <a:cubicBezTo>
                    <a:pt x="161" y="149"/>
                    <a:pt x="161" y="149"/>
                    <a:pt x="161" y="149"/>
                  </a:cubicBezTo>
                  <a:cubicBezTo>
                    <a:pt x="161" y="149"/>
                    <a:pt x="161" y="149"/>
                    <a:pt x="161" y="149"/>
                  </a:cubicBezTo>
                  <a:cubicBezTo>
                    <a:pt x="161" y="149"/>
                    <a:pt x="161" y="149"/>
                    <a:pt x="161" y="149"/>
                  </a:cubicBezTo>
                  <a:cubicBezTo>
                    <a:pt x="162" y="149"/>
                    <a:pt x="162" y="149"/>
                    <a:pt x="162" y="149"/>
                  </a:cubicBezTo>
                  <a:cubicBezTo>
                    <a:pt x="162" y="149"/>
                    <a:pt x="162" y="149"/>
                    <a:pt x="162" y="149"/>
                  </a:cubicBezTo>
                  <a:cubicBezTo>
                    <a:pt x="162" y="148"/>
                    <a:pt x="162" y="148"/>
                    <a:pt x="162" y="148"/>
                  </a:cubicBezTo>
                  <a:cubicBezTo>
                    <a:pt x="163" y="148"/>
                    <a:pt x="163" y="148"/>
                    <a:pt x="162" y="147"/>
                  </a:cubicBezTo>
                  <a:cubicBezTo>
                    <a:pt x="163" y="147"/>
                    <a:pt x="163" y="147"/>
                    <a:pt x="163" y="147"/>
                  </a:cubicBezTo>
                  <a:cubicBezTo>
                    <a:pt x="162" y="147"/>
                    <a:pt x="162" y="147"/>
                    <a:pt x="162" y="147"/>
                  </a:cubicBezTo>
                  <a:cubicBezTo>
                    <a:pt x="162" y="147"/>
                    <a:pt x="162" y="147"/>
                    <a:pt x="162" y="147"/>
                  </a:cubicBezTo>
                  <a:cubicBezTo>
                    <a:pt x="162" y="147"/>
                    <a:pt x="162" y="147"/>
                    <a:pt x="162" y="147"/>
                  </a:cubicBezTo>
                  <a:cubicBezTo>
                    <a:pt x="162" y="147"/>
                    <a:pt x="162" y="147"/>
                    <a:pt x="162" y="147"/>
                  </a:cubicBezTo>
                  <a:cubicBezTo>
                    <a:pt x="162" y="146"/>
                    <a:pt x="162" y="146"/>
                    <a:pt x="162" y="146"/>
                  </a:cubicBezTo>
                  <a:cubicBezTo>
                    <a:pt x="162" y="146"/>
                    <a:pt x="162" y="146"/>
                    <a:pt x="162" y="146"/>
                  </a:cubicBezTo>
                  <a:cubicBezTo>
                    <a:pt x="161" y="146"/>
                    <a:pt x="161" y="146"/>
                    <a:pt x="161" y="146"/>
                  </a:cubicBezTo>
                  <a:cubicBezTo>
                    <a:pt x="161" y="146"/>
                    <a:pt x="161" y="146"/>
                    <a:pt x="161" y="146"/>
                  </a:cubicBezTo>
                  <a:cubicBezTo>
                    <a:pt x="161" y="146"/>
                    <a:pt x="161" y="146"/>
                    <a:pt x="161" y="146"/>
                  </a:cubicBezTo>
                  <a:cubicBezTo>
                    <a:pt x="160" y="146"/>
                    <a:pt x="160" y="146"/>
                    <a:pt x="160" y="146"/>
                  </a:cubicBezTo>
                  <a:cubicBezTo>
                    <a:pt x="160" y="146"/>
                    <a:pt x="160" y="146"/>
                    <a:pt x="160" y="146"/>
                  </a:cubicBezTo>
                  <a:cubicBezTo>
                    <a:pt x="160" y="146"/>
                    <a:pt x="160" y="146"/>
                    <a:pt x="160" y="146"/>
                  </a:cubicBezTo>
                  <a:cubicBezTo>
                    <a:pt x="160" y="146"/>
                    <a:pt x="160" y="146"/>
                    <a:pt x="160" y="146"/>
                  </a:cubicBezTo>
                  <a:cubicBezTo>
                    <a:pt x="160" y="146"/>
                    <a:pt x="160" y="146"/>
                    <a:pt x="160" y="146"/>
                  </a:cubicBezTo>
                  <a:cubicBezTo>
                    <a:pt x="159" y="146"/>
                    <a:pt x="159" y="146"/>
                    <a:pt x="159" y="146"/>
                  </a:cubicBezTo>
                  <a:cubicBezTo>
                    <a:pt x="159" y="147"/>
                    <a:pt x="159" y="147"/>
                    <a:pt x="159" y="147"/>
                  </a:cubicBezTo>
                  <a:cubicBezTo>
                    <a:pt x="159" y="146"/>
                    <a:pt x="159" y="146"/>
                    <a:pt x="159" y="146"/>
                  </a:cubicBezTo>
                  <a:cubicBezTo>
                    <a:pt x="158" y="146"/>
                    <a:pt x="158" y="146"/>
                    <a:pt x="158" y="146"/>
                  </a:cubicBezTo>
                  <a:cubicBezTo>
                    <a:pt x="158" y="147"/>
                    <a:pt x="158" y="147"/>
                    <a:pt x="158" y="147"/>
                  </a:cubicBezTo>
                  <a:cubicBezTo>
                    <a:pt x="158" y="147"/>
                    <a:pt x="158" y="147"/>
                    <a:pt x="158" y="147"/>
                  </a:cubicBezTo>
                  <a:cubicBezTo>
                    <a:pt x="159" y="148"/>
                    <a:pt x="159" y="148"/>
                    <a:pt x="159" y="148"/>
                  </a:cubicBezTo>
                  <a:close/>
                  <a:moveTo>
                    <a:pt x="166" y="108"/>
                  </a:moveTo>
                  <a:cubicBezTo>
                    <a:pt x="166" y="107"/>
                    <a:pt x="166" y="107"/>
                    <a:pt x="166" y="107"/>
                  </a:cubicBezTo>
                  <a:cubicBezTo>
                    <a:pt x="166" y="107"/>
                    <a:pt x="166" y="107"/>
                    <a:pt x="166" y="107"/>
                  </a:cubicBezTo>
                  <a:cubicBezTo>
                    <a:pt x="167" y="107"/>
                    <a:pt x="167" y="107"/>
                    <a:pt x="167" y="107"/>
                  </a:cubicBezTo>
                  <a:cubicBezTo>
                    <a:pt x="166" y="107"/>
                    <a:pt x="166" y="107"/>
                    <a:pt x="166" y="107"/>
                  </a:cubicBezTo>
                  <a:cubicBezTo>
                    <a:pt x="166" y="107"/>
                    <a:pt x="166" y="107"/>
                    <a:pt x="166" y="107"/>
                  </a:cubicBezTo>
                  <a:cubicBezTo>
                    <a:pt x="166" y="107"/>
                    <a:pt x="166" y="107"/>
                    <a:pt x="166" y="107"/>
                  </a:cubicBezTo>
                  <a:cubicBezTo>
                    <a:pt x="166" y="107"/>
                    <a:pt x="166" y="107"/>
                    <a:pt x="166" y="107"/>
                  </a:cubicBezTo>
                  <a:cubicBezTo>
                    <a:pt x="166" y="107"/>
                    <a:pt x="166" y="107"/>
                    <a:pt x="166" y="107"/>
                  </a:cubicBezTo>
                  <a:cubicBezTo>
                    <a:pt x="166" y="107"/>
                    <a:pt x="166" y="107"/>
                    <a:pt x="166" y="107"/>
                  </a:cubicBezTo>
                  <a:cubicBezTo>
                    <a:pt x="166" y="108"/>
                    <a:pt x="166" y="108"/>
                    <a:pt x="166" y="108"/>
                  </a:cubicBezTo>
                  <a:close/>
                  <a:moveTo>
                    <a:pt x="167" y="101"/>
                  </a:moveTo>
                  <a:cubicBezTo>
                    <a:pt x="167" y="101"/>
                    <a:pt x="167" y="101"/>
                    <a:pt x="167" y="101"/>
                  </a:cubicBezTo>
                  <a:cubicBezTo>
                    <a:pt x="167" y="101"/>
                    <a:pt x="167" y="101"/>
                    <a:pt x="167" y="101"/>
                  </a:cubicBezTo>
                  <a:cubicBezTo>
                    <a:pt x="168" y="102"/>
                    <a:pt x="168" y="102"/>
                    <a:pt x="168" y="102"/>
                  </a:cubicBezTo>
                  <a:cubicBezTo>
                    <a:pt x="168" y="102"/>
                    <a:pt x="168" y="102"/>
                    <a:pt x="168" y="102"/>
                  </a:cubicBezTo>
                  <a:cubicBezTo>
                    <a:pt x="168" y="102"/>
                    <a:pt x="168" y="102"/>
                    <a:pt x="168" y="102"/>
                  </a:cubicBezTo>
                  <a:cubicBezTo>
                    <a:pt x="168" y="102"/>
                    <a:pt x="168" y="102"/>
                    <a:pt x="168" y="102"/>
                  </a:cubicBezTo>
                  <a:cubicBezTo>
                    <a:pt x="168" y="103"/>
                    <a:pt x="168" y="103"/>
                    <a:pt x="168" y="103"/>
                  </a:cubicBezTo>
                  <a:cubicBezTo>
                    <a:pt x="168" y="103"/>
                    <a:pt x="168" y="103"/>
                    <a:pt x="168" y="103"/>
                  </a:cubicBezTo>
                  <a:cubicBezTo>
                    <a:pt x="168" y="103"/>
                    <a:pt x="168" y="103"/>
                    <a:pt x="168" y="103"/>
                  </a:cubicBezTo>
                  <a:cubicBezTo>
                    <a:pt x="169" y="102"/>
                    <a:pt x="168" y="102"/>
                    <a:pt x="168" y="102"/>
                  </a:cubicBezTo>
                  <a:cubicBezTo>
                    <a:pt x="168" y="102"/>
                    <a:pt x="168" y="102"/>
                    <a:pt x="168" y="102"/>
                  </a:cubicBezTo>
                  <a:lnTo>
                    <a:pt x="167" y="101"/>
                  </a:lnTo>
                  <a:close/>
                  <a:moveTo>
                    <a:pt x="159" y="129"/>
                  </a:moveTo>
                  <a:cubicBezTo>
                    <a:pt x="158" y="129"/>
                    <a:pt x="158" y="129"/>
                    <a:pt x="158" y="129"/>
                  </a:cubicBezTo>
                  <a:cubicBezTo>
                    <a:pt x="159" y="129"/>
                    <a:pt x="159" y="129"/>
                    <a:pt x="159" y="129"/>
                  </a:cubicBezTo>
                  <a:cubicBezTo>
                    <a:pt x="159" y="129"/>
                    <a:pt x="159" y="129"/>
                    <a:pt x="159" y="129"/>
                  </a:cubicBezTo>
                  <a:cubicBezTo>
                    <a:pt x="159" y="128"/>
                    <a:pt x="159" y="128"/>
                    <a:pt x="159" y="128"/>
                  </a:cubicBezTo>
                  <a:cubicBezTo>
                    <a:pt x="159" y="128"/>
                    <a:pt x="159" y="128"/>
                    <a:pt x="159" y="128"/>
                  </a:cubicBezTo>
                  <a:cubicBezTo>
                    <a:pt x="159" y="128"/>
                    <a:pt x="159" y="128"/>
                    <a:pt x="159" y="128"/>
                  </a:cubicBezTo>
                  <a:cubicBezTo>
                    <a:pt x="159" y="128"/>
                    <a:pt x="159" y="128"/>
                    <a:pt x="159" y="128"/>
                  </a:cubicBezTo>
                  <a:cubicBezTo>
                    <a:pt x="159" y="127"/>
                    <a:pt x="159" y="127"/>
                    <a:pt x="159" y="127"/>
                  </a:cubicBezTo>
                  <a:cubicBezTo>
                    <a:pt x="159" y="127"/>
                    <a:pt x="159" y="127"/>
                    <a:pt x="159" y="127"/>
                  </a:cubicBezTo>
                  <a:cubicBezTo>
                    <a:pt x="159" y="127"/>
                    <a:pt x="159" y="127"/>
                    <a:pt x="159" y="127"/>
                  </a:cubicBezTo>
                  <a:cubicBezTo>
                    <a:pt x="159" y="127"/>
                    <a:pt x="159" y="127"/>
                    <a:pt x="159" y="127"/>
                  </a:cubicBezTo>
                  <a:cubicBezTo>
                    <a:pt x="159" y="127"/>
                    <a:pt x="159" y="127"/>
                    <a:pt x="159" y="127"/>
                  </a:cubicBezTo>
                  <a:cubicBezTo>
                    <a:pt x="159" y="127"/>
                    <a:pt x="159" y="127"/>
                    <a:pt x="159" y="127"/>
                  </a:cubicBezTo>
                  <a:cubicBezTo>
                    <a:pt x="158" y="127"/>
                    <a:pt x="158" y="128"/>
                    <a:pt x="158" y="128"/>
                  </a:cubicBezTo>
                  <a:cubicBezTo>
                    <a:pt x="158" y="129"/>
                    <a:pt x="158" y="129"/>
                    <a:pt x="159" y="130"/>
                  </a:cubicBezTo>
                  <a:lnTo>
                    <a:pt x="159" y="129"/>
                  </a:lnTo>
                  <a:close/>
                  <a:moveTo>
                    <a:pt x="220" y="94"/>
                  </a:moveTo>
                  <a:cubicBezTo>
                    <a:pt x="219" y="94"/>
                    <a:pt x="219" y="94"/>
                    <a:pt x="219" y="94"/>
                  </a:cubicBezTo>
                  <a:cubicBezTo>
                    <a:pt x="219" y="94"/>
                    <a:pt x="219" y="94"/>
                    <a:pt x="219" y="94"/>
                  </a:cubicBezTo>
                  <a:lnTo>
                    <a:pt x="220" y="94"/>
                  </a:lnTo>
                  <a:close/>
                  <a:moveTo>
                    <a:pt x="253" y="433"/>
                  </a:moveTo>
                  <a:cubicBezTo>
                    <a:pt x="253" y="433"/>
                    <a:pt x="253" y="433"/>
                    <a:pt x="253" y="433"/>
                  </a:cubicBezTo>
                  <a:cubicBezTo>
                    <a:pt x="253" y="433"/>
                    <a:pt x="253" y="433"/>
                    <a:pt x="253" y="433"/>
                  </a:cubicBezTo>
                  <a:cubicBezTo>
                    <a:pt x="253" y="433"/>
                    <a:pt x="253" y="433"/>
                    <a:pt x="254" y="433"/>
                  </a:cubicBezTo>
                  <a:cubicBezTo>
                    <a:pt x="254" y="433"/>
                    <a:pt x="254" y="433"/>
                    <a:pt x="254" y="433"/>
                  </a:cubicBezTo>
                  <a:cubicBezTo>
                    <a:pt x="253" y="433"/>
                    <a:pt x="253" y="433"/>
                    <a:pt x="253" y="433"/>
                  </a:cubicBezTo>
                  <a:close/>
                  <a:moveTo>
                    <a:pt x="262" y="447"/>
                  </a:moveTo>
                  <a:cubicBezTo>
                    <a:pt x="262" y="447"/>
                    <a:pt x="262" y="447"/>
                    <a:pt x="262" y="447"/>
                  </a:cubicBezTo>
                  <a:cubicBezTo>
                    <a:pt x="261" y="446"/>
                    <a:pt x="261" y="446"/>
                    <a:pt x="261" y="446"/>
                  </a:cubicBezTo>
                  <a:cubicBezTo>
                    <a:pt x="261" y="446"/>
                    <a:pt x="261" y="446"/>
                    <a:pt x="261" y="446"/>
                  </a:cubicBezTo>
                  <a:cubicBezTo>
                    <a:pt x="261" y="447"/>
                    <a:pt x="261" y="447"/>
                    <a:pt x="261" y="447"/>
                  </a:cubicBezTo>
                  <a:lnTo>
                    <a:pt x="262" y="447"/>
                  </a:lnTo>
                  <a:close/>
                  <a:moveTo>
                    <a:pt x="253" y="429"/>
                  </a:moveTo>
                  <a:cubicBezTo>
                    <a:pt x="253" y="429"/>
                    <a:pt x="253" y="429"/>
                    <a:pt x="253" y="429"/>
                  </a:cubicBezTo>
                  <a:cubicBezTo>
                    <a:pt x="253" y="429"/>
                    <a:pt x="253" y="429"/>
                    <a:pt x="253" y="429"/>
                  </a:cubicBezTo>
                  <a:cubicBezTo>
                    <a:pt x="254" y="429"/>
                    <a:pt x="253" y="429"/>
                    <a:pt x="254" y="429"/>
                  </a:cubicBezTo>
                  <a:cubicBezTo>
                    <a:pt x="254" y="428"/>
                    <a:pt x="254" y="428"/>
                    <a:pt x="254" y="428"/>
                  </a:cubicBezTo>
                  <a:lnTo>
                    <a:pt x="253" y="429"/>
                  </a:lnTo>
                  <a:close/>
                  <a:moveTo>
                    <a:pt x="248" y="446"/>
                  </a:moveTo>
                  <a:cubicBezTo>
                    <a:pt x="248" y="446"/>
                    <a:pt x="248" y="446"/>
                    <a:pt x="248" y="446"/>
                  </a:cubicBezTo>
                  <a:cubicBezTo>
                    <a:pt x="248" y="446"/>
                    <a:pt x="248" y="446"/>
                    <a:pt x="248" y="446"/>
                  </a:cubicBezTo>
                  <a:cubicBezTo>
                    <a:pt x="248" y="446"/>
                    <a:pt x="248" y="446"/>
                    <a:pt x="248" y="446"/>
                  </a:cubicBezTo>
                  <a:cubicBezTo>
                    <a:pt x="248" y="446"/>
                    <a:pt x="248" y="446"/>
                    <a:pt x="248" y="446"/>
                  </a:cubicBezTo>
                  <a:cubicBezTo>
                    <a:pt x="248" y="446"/>
                    <a:pt x="248" y="446"/>
                    <a:pt x="248" y="446"/>
                  </a:cubicBezTo>
                  <a:cubicBezTo>
                    <a:pt x="249" y="446"/>
                    <a:pt x="249" y="446"/>
                    <a:pt x="249" y="446"/>
                  </a:cubicBezTo>
                  <a:cubicBezTo>
                    <a:pt x="249" y="446"/>
                    <a:pt x="249" y="446"/>
                    <a:pt x="249" y="446"/>
                  </a:cubicBezTo>
                  <a:cubicBezTo>
                    <a:pt x="250" y="446"/>
                    <a:pt x="250" y="446"/>
                    <a:pt x="250" y="446"/>
                  </a:cubicBezTo>
                  <a:cubicBezTo>
                    <a:pt x="250" y="446"/>
                    <a:pt x="250" y="446"/>
                    <a:pt x="250" y="446"/>
                  </a:cubicBezTo>
                  <a:cubicBezTo>
                    <a:pt x="250" y="446"/>
                    <a:pt x="250" y="446"/>
                    <a:pt x="250" y="446"/>
                  </a:cubicBezTo>
                  <a:cubicBezTo>
                    <a:pt x="251" y="446"/>
                    <a:pt x="251" y="446"/>
                    <a:pt x="251" y="446"/>
                  </a:cubicBezTo>
                  <a:cubicBezTo>
                    <a:pt x="251" y="445"/>
                    <a:pt x="251" y="444"/>
                    <a:pt x="251" y="444"/>
                  </a:cubicBezTo>
                  <a:cubicBezTo>
                    <a:pt x="250" y="444"/>
                    <a:pt x="250" y="444"/>
                    <a:pt x="250" y="443"/>
                  </a:cubicBezTo>
                  <a:cubicBezTo>
                    <a:pt x="250" y="443"/>
                    <a:pt x="250" y="443"/>
                    <a:pt x="250" y="443"/>
                  </a:cubicBezTo>
                  <a:cubicBezTo>
                    <a:pt x="250" y="443"/>
                    <a:pt x="249" y="442"/>
                    <a:pt x="249" y="442"/>
                  </a:cubicBezTo>
                  <a:cubicBezTo>
                    <a:pt x="249" y="442"/>
                    <a:pt x="249" y="442"/>
                    <a:pt x="249" y="442"/>
                  </a:cubicBezTo>
                  <a:cubicBezTo>
                    <a:pt x="249" y="442"/>
                    <a:pt x="249" y="442"/>
                    <a:pt x="249" y="442"/>
                  </a:cubicBezTo>
                  <a:cubicBezTo>
                    <a:pt x="249" y="442"/>
                    <a:pt x="249" y="442"/>
                    <a:pt x="249" y="442"/>
                  </a:cubicBezTo>
                  <a:cubicBezTo>
                    <a:pt x="249" y="442"/>
                    <a:pt x="249" y="442"/>
                    <a:pt x="249" y="442"/>
                  </a:cubicBezTo>
                  <a:cubicBezTo>
                    <a:pt x="248" y="442"/>
                    <a:pt x="248" y="442"/>
                    <a:pt x="248" y="442"/>
                  </a:cubicBezTo>
                  <a:cubicBezTo>
                    <a:pt x="247" y="441"/>
                    <a:pt x="247" y="441"/>
                    <a:pt x="247" y="441"/>
                  </a:cubicBezTo>
                  <a:cubicBezTo>
                    <a:pt x="247" y="441"/>
                    <a:pt x="247" y="441"/>
                    <a:pt x="247" y="441"/>
                  </a:cubicBezTo>
                  <a:cubicBezTo>
                    <a:pt x="246" y="441"/>
                    <a:pt x="246" y="441"/>
                    <a:pt x="246" y="441"/>
                  </a:cubicBezTo>
                  <a:cubicBezTo>
                    <a:pt x="246" y="441"/>
                    <a:pt x="246" y="441"/>
                    <a:pt x="246" y="441"/>
                  </a:cubicBezTo>
                  <a:cubicBezTo>
                    <a:pt x="246" y="441"/>
                    <a:pt x="246" y="441"/>
                    <a:pt x="246" y="441"/>
                  </a:cubicBezTo>
                  <a:cubicBezTo>
                    <a:pt x="246" y="441"/>
                    <a:pt x="246" y="441"/>
                    <a:pt x="246" y="441"/>
                  </a:cubicBezTo>
                  <a:cubicBezTo>
                    <a:pt x="246" y="441"/>
                    <a:pt x="246" y="441"/>
                    <a:pt x="246" y="441"/>
                  </a:cubicBezTo>
                  <a:cubicBezTo>
                    <a:pt x="246" y="441"/>
                    <a:pt x="246" y="441"/>
                    <a:pt x="246" y="441"/>
                  </a:cubicBezTo>
                  <a:cubicBezTo>
                    <a:pt x="246" y="442"/>
                    <a:pt x="246" y="442"/>
                    <a:pt x="246" y="442"/>
                  </a:cubicBezTo>
                  <a:cubicBezTo>
                    <a:pt x="246" y="442"/>
                    <a:pt x="246" y="442"/>
                    <a:pt x="246" y="442"/>
                  </a:cubicBezTo>
                  <a:cubicBezTo>
                    <a:pt x="245" y="442"/>
                    <a:pt x="245" y="442"/>
                    <a:pt x="245" y="442"/>
                  </a:cubicBezTo>
                  <a:cubicBezTo>
                    <a:pt x="245" y="442"/>
                    <a:pt x="245" y="442"/>
                    <a:pt x="245" y="442"/>
                  </a:cubicBezTo>
                  <a:cubicBezTo>
                    <a:pt x="245" y="443"/>
                    <a:pt x="245" y="443"/>
                    <a:pt x="245" y="443"/>
                  </a:cubicBezTo>
                  <a:cubicBezTo>
                    <a:pt x="245" y="443"/>
                    <a:pt x="245" y="443"/>
                    <a:pt x="245" y="443"/>
                  </a:cubicBezTo>
                  <a:cubicBezTo>
                    <a:pt x="245" y="443"/>
                    <a:pt x="245" y="443"/>
                    <a:pt x="245" y="443"/>
                  </a:cubicBezTo>
                  <a:cubicBezTo>
                    <a:pt x="245" y="443"/>
                    <a:pt x="245" y="443"/>
                    <a:pt x="245" y="443"/>
                  </a:cubicBezTo>
                  <a:cubicBezTo>
                    <a:pt x="245" y="444"/>
                    <a:pt x="245" y="444"/>
                    <a:pt x="245" y="444"/>
                  </a:cubicBezTo>
                  <a:cubicBezTo>
                    <a:pt x="245" y="443"/>
                    <a:pt x="245" y="443"/>
                    <a:pt x="245" y="443"/>
                  </a:cubicBezTo>
                  <a:cubicBezTo>
                    <a:pt x="246" y="444"/>
                    <a:pt x="246" y="444"/>
                    <a:pt x="246" y="444"/>
                  </a:cubicBezTo>
                  <a:cubicBezTo>
                    <a:pt x="246" y="444"/>
                    <a:pt x="246" y="444"/>
                    <a:pt x="246" y="444"/>
                  </a:cubicBezTo>
                  <a:cubicBezTo>
                    <a:pt x="246" y="444"/>
                    <a:pt x="246" y="444"/>
                    <a:pt x="246" y="444"/>
                  </a:cubicBezTo>
                  <a:cubicBezTo>
                    <a:pt x="246" y="444"/>
                    <a:pt x="246" y="444"/>
                    <a:pt x="246" y="444"/>
                  </a:cubicBezTo>
                  <a:cubicBezTo>
                    <a:pt x="246" y="444"/>
                    <a:pt x="246" y="444"/>
                    <a:pt x="246" y="444"/>
                  </a:cubicBezTo>
                  <a:cubicBezTo>
                    <a:pt x="247" y="444"/>
                    <a:pt x="247" y="444"/>
                    <a:pt x="247" y="445"/>
                  </a:cubicBezTo>
                  <a:cubicBezTo>
                    <a:pt x="247" y="445"/>
                    <a:pt x="247" y="445"/>
                    <a:pt x="247" y="445"/>
                  </a:cubicBezTo>
                  <a:cubicBezTo>
                    <a:pt x="247" y="445"/>
                    <a:pt x="247" y="445"/>
                    <a:pt x="247" y="445"/>
                  </a:cubicBezTo>
                  <a:cubicBezTo>
                    <a:pt x="247" y="445"/>
                    <a:pt x="247" y="445"/>
                    <a:pt x="247" y="445"/>
                  </a:cubicBezTo>
                  <a:cubicBezTo>
                    <a:pt x="247" y="445"/>
                    <a:pt x="247" y="445"/>
                    <a:pt x="247" y="445"/>
                  </a:cubicBezTo>
                  <a:cubicBezTo>
                    <a:pt x="247" y="445"/>
                    <a:pt x="247" y="445"/>
                    <a:pt x="247" y="445"/>
                  </a:cubicBezTo>
                  <a:cubicBezTo>
                    <a:pt x="247" y="445"/>
                    <a:pt x="247" y="445"/>
                    <a:pt x="247" y="445"/>
                  </a:cubicBezTo>
                  <a:cubicBezTo>
                    <a:pt x="247" y="445"/>
                    <a:pt x="247" y="445"/>
                    <a:pt x="247" y="445"/>
                  </a:cubicBezTo>
                  <a:lnTo>
                    <a:pt x="248" y="446"/>
                  </a:lnTo>
                  <a:close/>
                  <a:moveTo>
                    <a:pt x="256" y="436"/>
                  </a:moveTo>
                  <a:cubicBezTo>
                    <a:pt x="256" y="436"/>
                    <a:pt x="256" y="436"/>
                    <a:pt x="256" y="436"/>
                  </a:cubicBezTo>
                  <a:cubicBezTo>
                    <a:pt x="256" y="436"/>
                    <a:pt x="256" y="436"/>
                    <a:pt x="256" y="436"/>
                  </a:cubicBezTo>
                  <a:cubicBezTo>
                    <a:pt x="256" y="436"/>
                    <a:pt x="256" y="436"/>
                    <a:pt x="256" y="436"/>
                  </a:cubicBezTo>
                  <a:cubicBezTo>
                    <a:pt x="256" y="436"/>
                    <a:pt x="256" y="436"/>
                    <a:pt x="256" y="436"/>
                  </a:cubicBezTo>
                  <a:close/>
                  <a:moveTo>
                    <a:pt x="253" y="413"/>
                  </a:moveTo>
                  <a:cubicBezTo>
                    <a:pt x="252" y="413"/>
                    <a:pt x="252" y="413"/>
                    <a:pt x="252" y="413"/>
                  </a:cubicBezTo>
                  <a:cubicBezTo>
                    <a:pt x="252" y="413"/>
                    <a:pt x="252" y="413"/>
                    <a:pt x="252" y="413"/>
                  </a:cubicBezTo>
                  <a:cubicBezTo>
                    <a:pt x="253" y="413"/>
                    <a:pt x="253" y="413"/>
                    <a:pt x="253" y="413"/>
                  </a:cubicBezTo>
                  <a:close/>
                  <a:moveTo>
                    <a:pt x="246" y="432"/>
                  </a:moveTo>
                  <a:cubicBezTo>
                    <a:pt x="246" y="432"/>
                    <a:pt x="246" y="432"/>
                    <a:pt x="246" y="432"/>
                  </a:cubicBezTo>
                  <a:cubicBezTo>
                    <a:pt x="246" y="432"/>
                    <a:pt x="246" y="432"/>
                    <a:pt x="246" y="432"/>
                  </a:cubicBezTo>
                  <a:cubicBezTo>
                    <a:pt x="246" y="433"/>
                    <a:pt x="246" y="433"/>
                    <a:pt x="246" y="433"/>
                  </a:cubicBezTo>
                  <a:cubicBezTo>
                    <a:pt x="246" y="433"/>
                    <a:pt x="246" y="433"/>
                    <a:pt x="246" y="433"/>
                  </a:cubicBezTo>
                  <a:cubicBezTo>
                    <a:pt x="246" y="433"/>
                    <a:pt x="246" y="433"/>
                    <a:pt x="246" y="433"/>
                  </a:cubicBezTo>
                  <a:cubicBezTo>
                    <a:pt x="246" y="433"/>
                    <a:pt x="246" y="433"/>
                    <a:pt x="246" y="433"/>
                  </a:cubicBezTo>
                  <a:cubicBezTo>
                    <a:pt x="246" y="432"/>
                    <a:pt x="246" y="432"/>
                    <a:pt x="246" y="432"/>
                  </a:cubicBezTo>
                  <a:close/>
                  <a:moveTo>
                    <a:pt x="256" y="437"/>
                  </a:moveTo>
                  <a:cubicBezTo>
                    <a:pt x="256" y="438"/>
                    <a:pt x="256" y="438"/>
                    <a:pt x="256" y="438"/>
                  </a:cubicBezTo>
                  <a:cubicBezTo>
                    <a:pt x="256" y="438"/>
                    <a:pt x="256" y="438"/>
                    <a:pt x="256" y="438"/>
                  </a:cubicBezTo>
                  <a:cubicBezTo>
                    <a:pt x="257" y="438"/>
                    <a:pt x="257" y="438"/>
                    <a:pt x="257" y="438"/>
                  </a:cubicBezTo>
                  <a:cubicBezTo>
                    <a:pt x="257" y="438"/>
                    <a:pt x="257" y="438"/>
                    <a:pt x="257" y="438"/>
                  </a:cubicBezTo>
                  <a:cubicBezTo>
                    <a:pt x="257" y="438"/>
                    <a:pt x="257" y="438"/>
                    <a:pt x="257" y="438"/>
                  </a:cubicBezTo>
                  <a:cubicBezTo>
                    <a:pt x="257" y="437"/>
                    <a:pt x="257" y="437"/>
                    <a:pt x="257" y="437"/>
                  </a:cubicBezTo>
                  <a:cubicBezTo>
                    <a:pt x="256" y="437"/>
                    <a:pt x="256" y="437"/>
                    <a:pt x="256" y="437"/>
                  </a:cubicBezTo>
                  <a:cubicBezTo>
                    <a:pt x="255" y="437"/>
                    <a:pt x="255" y="437"/>
                    <a:pt x="255" y="437"/>
                  </a:cubicBezTo>
                  <a:cubicBezTo>
                    <a:pt x="255" y="437"/>
                    <a:pt x="255" y="437"/>
                    <a:pt x="255" y="437"/>
                  </a:cubicBezTo>
                  <a:lnTo>
                    <a:pt x="256" y="437"/>
                  </a:lnTo>
                  <a:close/>
                  <a:moveTo>
                    <a:pt x="257" y="430"/>
                  </a:moveTo>
                  <a:cubicBezTo>
                    <a:pt x="257" y="429"/>
                    <a:pt x="257" y="429"/>
                    <a:pt x="257" y="429"/>
                  </a:cubicBezTo>
                  <a:cubicBezTo>
                    <a:pt x="257" y="430"/>
                    <a:pt x="257" y="430"/>
                    <a:pt x="257" y="430"/>
                  </a:cubicBezTo>
                  <a:cubicBezTo>
                    <a:pt x="257" y="429"/>
                    <a:pt x="256" y="430"/>
                    <a:pt x="256" y="429"/>
                  </a:cubicBezTo>
                  <a:cubicBezTo>
                    <a:pt x="255" y="430"/>
                    <a:pt x="255" y="430"/>
                    <a:pt x="255" y="430"/>
                  </a:cubicBezTo>
                  <a:cubicBezTo>
                    <a:pt x="256" y="430"/>
                    <a:pt x="256" y="430"/>
                    <a:pt x="256" y="430"/>
                  </a:cubicBezTo>
                  <a:cubicBezTo>
                    <a:pt x="255" y="430"/>
                    <a:pt x="255" y="430"/>
                    <a:pt x="255" y="430"/>
                  </a:cubicBezTo>
                  <a:cubicBezTo>
                    <a:pt x="255" y="430"/>
                    <a:pt x="255" y="430"/>
                    <a:pt x="255" y="430"/>
                  </a:cubicBezTo>
                  <a:cubicBezTo>
                    <a:pt x="255" y="430"/>
                    <a:pt x="255" y="430"/>
                    <a:pt x="255" y="430"/>
                  </a:cubicBezTo>
                  <a:cubicBezTo>
                    <a:pt x="255" y="431"/>
                    <a:pt x="255" y="431"/>
                    <a:pt x="255" y="431"/>
                  </a:cubicBezTo>
                  <a:cubicBezTo>
                    <a:pt x="256" y="431"/>
                    <a:pt x="256" y="431"/>
                    <a:pt x="256" y="431"/>
                  </a:cubicBezTo>
                  <a:cubicBezTo>
                    <a:pt x="257" y="431"/>
                    <a:pt x="257" y="431"/>
                    <a:pt x="257" y="431"/>
                  </a:cubicBezTo>
                  <a:cubicBezTo>
                    <a:pt x="257" y="430"/>
                    <a:pt x="257" y="430"/>
                    <a:pt x="257" y="430"/>
                  </a:cubicBezTo>
                  <a:cubicBezTo>
                    <a:pt x="257" y="430"/>
                    <a:pt x="257" y="430"/>
                    <a:pt x="257" y="430"/>
                  </a:cubicBezTo>
                  <a:cubicBezTo>
                    <a:pt x="258" y="430"/>
                    <a:pt x="258" y="430"/>
                    <a:pt x="258" y="430"/>
                  </a:cubicBezTo>
                  <a:lnTo>
                    <a:pt x="257" y="430"/>
                  </a:lnTo>
                  <a:close/>
                  <a:moveTo>
                    <a:pt x="257" y="438"/>
                  </a:moveTo>
                  <a:cubicBezTo>
                    <a:pt x="257" y="438"/>
                    <a:pt x="257" y="438"/>
                    <a:pt x="257" y="438"/>
                  </a:cubicBezTo>
                  <a:cubicBezTo>
                    <a:pt x="257" y="439"/>
                    <a:pt x="257" y="439"/>
                    <a:pt x="257" y="439"/>
                  </a:cubicBezTo>
                  <a:lnTo>
                    <a:pt x="257" y="438"/>
                  </a:lnTo>
                  <a:close/>
                  <a:moveTo>
                    <a:pt x="258" y="435"/>
                  </a:moveTo>
                  <a:cubicBezTo>
                    <a:pt x="258" y="436"/>
                    <a:pt x="258" y="436"/>
                    <a:pt x="258" y="436"/>
                  </a:cubicBezTo>
                  <a:cubicBezTo>
                    <a:pt x="258" y="436"/>
                    <a:pt x="258" y="436"/>
                    <a:pt x="258" y="436"/>
                  </a:cubicBezTo>
                  <a:cubicBezTo>
                    <a:pt x="258" y="435"/>
                    <a:pt x="258" y="435"/>
                    <a:pt x="258" y="435"/>
                  </a:cubicBezTo>
                  <a:close/>
                  <a:moveTo>
                    <a:pt x="255" y="429"/>
                  </a:moveTo>
                  <a:cubicBezTo>
                    <a:pt x="255" y="428"/>
                    <a:pt x="255" y="428"/>
                    <a:pt x="255" y="428"/>
                  </a:cubicBezTo>
                  <a:cubicBezTo>
                    <a:pt x="255" y="428"/>
                    <a:pt x="255" y="428"/>
                    <a:pt x="255" y="428"/>
                  </a:cubicBezTo>
                  <a:cubicBezTo>
                    <a:pt x="254" y="428"/>
                    <a:pt x="254" y="428"/>
                    <a:pt x="254" y="428"/>
                  </a:cubicBezTo>
                  <a:cubicBezTo>
                    <a:pt x="254" y="428"/>
                    <a:pt x="254" y="428"/>
                    <a:pt x="254" y="428"/>
                  </a:cubicBezTo>
                  <a:cubicBezTo>
                    <a:pt x="254" y="428"/>
                    <a:pt x="254" y="428"/>
                    <a:pt x="254" y="428"/>
                  </a:cubicBezTo>
                  <a:cubicBezTo>
                    <a:pt x="255" y="429"/>
                    <a:pt x="254" y="429"/>
                    <a:pt x="255" y="429"/>
                  </a:cubicBezTo>
                  <a:close/>
                  <a:moveTo>
                    <a:pt x="255" y="436"/>
                  </a:moveTo>
                  <a:cubicBezTo>
                    <a:pt x="255" y="436"/>
                    <a:pt x="255" y="436"/>
                    <a:pt x="255" y="436"/>
                  </a:cubicBezTo>
                  <a:cubicBezTo>
                    <a:pt x="256" y="436"/>
                    <a:pt x="256" y="436"/>
                    <a:pt x="256" y="436"/>
                  </a:cubicBezTo>
                  <a:cubicBezTo>
                    <a:pt x="255" y="436"/>
                    <a:pt x="255" y="436"/>
                    <a:pt x="255" y="436"/>
                  </a:cubicBezTo>
                  <a:cubicBezTo>
                    <a:pt x="255" y="436"/>
                    <a:pt x="255" y="436"/>
                    <a:pt x="255" y="436"/>
                  </a:cubicBezTo>
                  <a:close/>
                  <a:moveTo>
                    <a:pt x="255" y="408"/>
                  </a:moveTo>
                  <a:cubicBezTo>
                    <a:pt x="255" y="408"/>
                    <a:pt x="255" y="408"/>
                    <a:pt x="255" y="408"/>
                  </a:cubicBezTo>
                  <a:cubicBezTo>
                    <a:pt x="254" y="409"/>
                    <a:pt x="254" y="409"/>
                    <a:pt x="254" y="409"/>
                  </a:cubicBezTo>
                  <a:cubicBezTo>
                    <a:pt x="255" y="409"/>
                    <a:pt x="255" y="409"/>
                    <a:pt x="255" y="409"/>
                  </a:cubicBezTo>
                  <a:cubicBezTo>
                    <a:pt x="255" y="409"/>
                    <a:pt x="255" y="409"/>
                    <a:pt x="255" y="409"/>
                  </a:cubicBezTo>
                  <a:cubicBezTo>
                    <a:pt x="255" y="409"/>
                    <a:pt x="255" y="409"/>
                    <a:pt x="255" y="409"/>
                  </a:cubicBezTo>
                  <a:cubicBezTo>
                    <a:pt x="255" y="409"/>
                    <a:pt x="255" y="409"/>
                    <a:pt x="255" y="409"/>
                  </a:cubicBezTo>
                  <a:cubicBezTo>
                    <a:pt x="256" y="409"/>
                    <a:pt x="256" y="409"/>
                    <a:pt x="256" y="409"/>
                  </a:cubicBezTo>
                  <a:lnTo>
                    <a:pt x="255" y="408"/>
                  </a:lnTo>
                  <a:close/>
                  <a:moveTo>
                    <a:pt x="214" y="266"/>
                  </a:moveTo>
                  <a:cubicBezTo>
                    <a:pt x="214" y="266"/>
                    <a:pt x="214" y="266"/>
                    <a:pt x="214" y="266"/>
                  </a:cubicBezTo>
                  <a:cubicBezTo>
                    <a:pt x="214" y="266"/>
                    <a:pt x="214" y="266"/>
                    <a:pt x="214" y="266"/>
                  </a:cubicBezTo>
                  <a:close/>
                  <a:moveTo>
                    <a:pt x="282" y="417"/>
                  </a:moveTo>
                  <a:cubicBezTo>
                    <a:pt x="283" y="417"/>
                    <a:pt x="283" y="417"/>
                    <a:pt x="283" y="417"/>
                  </a:cubicBezTo>
                  <a:lnTo>
                    <a:pt x="282" y="417"/>
                  </a:lnTo>
                  <a:close/>
                  <a:moveTo>
                    <a:pt x="215" y="263"/>
                  </a:moveTo>
                  <a:cubicBezTo>
                    <a:pt x="215" y="263"/>
                    <a:pt x="215" y="263"/>
                    <a:pt x="215" y="263"/>
                  </a:cubicBezTo>
                  <a:cubicBezTo>
                    <a:pt x="215" y="264"/>
                    <a:pt x="215" y="264"/>
                    <a:pt x="215" y="264"/>
                  </a:cubicBezTo>
                  <a:lnTo>
                    <a:pt x="215" y="263"/>
                  </a:lnTo>
                  <a:close/>
                  <a:moveTo>
                    <a:pt x="219" y="268"/>
                  </a:moveTo>
                  <a:cubicBezTo>
                    <a:pt x="219" y="268"/>
                    <a:pt x="219" y="268"/>
                    <a:pt x="219" y="268"/>
                  </a:cubicBezTo>
                  <a:cubicBezTo>
                    <a:pt x="219" y="268"/>
                    <a:pt x="219" y="268"/>
                    <a:pt x="219" y="268"/>
                  </a:cubicBezTo>
                  <a:cubicBezTo>
                    <a:pt x="219" y="267"/>
                    <a:pt x="218" y="266"/>
                    <a:pt x="218" y="266"/>
                  </a:cubicBezTo>
                  <a:cubicBezTo>
                    <a:pt x="218" y="265"/>
                    <a:pt x="218" y="265"/>
                    <a:pt x="218" y="265"/>
                  </a:cubicBezTo>
                  <a:cubicBezTo>
                    <a:pt x="218" y="265"/>
                    <a:pt x="218" y="265"/>
                    <a:pt x="218" y="265"/>
                  </a:cubicBezTo>
                  <a:cubicBezTo>
                    <a:pt x="218" y="265"/>
                    <a:pt x="218" y="265"/>
                    <a:pt x="218" y="265"/>
                  </a:cubicBezTo>
                  <a:cubicBezTo>
                    <a:pt x="218" y="265"/>
                    <a:pt x="218" y="265"/>
                    <a:pt x="218" y="265"/>
                  </a:cubicBezTo>
                  <a:cubicBezTo>
                    <a:pt x="217" y="265"/>
                    <a:pt x="217" y="265"/>
                    <a:pt x="217" y="265"/>
                  </a:cubicBezTo>
                  <a:cubicBezTo>
                    <a:pt x="217" y="265"/>
                    <a:pt x="217" y="265"/>
                    <a:pt x="217" y="265"/>
                  </a:cubicBezTo>
                  <a:cubicBezTo>
                    <a:pt x="217" y="264"/>
                    <a:pt x="217" y="264"/>
                    <a:pt x="217" y="264"/>
                  </a:cubicBezTo>
                  <a:cubicBezTo>
                    <a:pt x="216" y="264"/>
                    <a:pt x="216" y="264"/>
                    <a:pt x="216" y="264"/>
                  </a:cubicBezTo>
                  <a:cubicBezTo>
                    <a:pt x="216" y="264"/>
                    <a:pt x="216" y="264"/>
                    <a:pt x="216" y="264"/>
                  </a:cubicBezTo>
                  <a:cubicBezTo>
                    <a:pt x="217" y="264"/>
                    <a:pt x="217" y="264"/>
                    <a:pt x="217" y="264"/>
                  </a:cubicBezTo>
                  <a:cubicBezTo>
                    <a:pt x="216" y="265"/>
                    <a:pt x="216" y="265"/>
                    <a:pt x="216" y="265"/>
                  </a:cubicBezTo>
                  <a:cubicBezTo>
                    <a:pt x="217" y="266"/>
                    <a:pt x="217" y="266"/>
                    <a:pt x="217" y="266"/>
                  </a:cubicBezTo>
                  <a:cubicBezTo>
                    <a:pt x="217" y="266"/>
                    <a:pt x="217" y="266"/>
                    <a:pt x="217" y="266"/>
                  </a:cubicBezTo>
                  <a:cubicBezTo>
                    <a:pt x="218" y="267"/>
                    <a:pt x="218" y="267"/>
                    <a:pt x="218" y="267"/>
                  </a:cubicBezTo>
                  <a:cubicBezTo>
                    <a:pt x="218" y="267"/>
                    <a:pt x="218" y="267"/>
                    <a:pt x="218" y="267"/>
                  </a:cubicBezTo>
                  <a:cubicBezTo>
                    <a:pt x="218" y="267"/>
                    <a:pt x="218" y="267"/>
                    <a:pt x="218" y="267"/>
                  </a:cubicBezTo>
                  <a:cubicBezTo>
                    <a:pt x="218" y="268"/>
                    <a:pt x="218" y="268"/>
                    <a:pt x="218" y="268"/>
                  </a:cubicBezTo>
                  <a:lnTo>
                    <a:pt x="219" y="268"/>
                  </a:lnTo>
                  <a:close/>
                  <a:moveTo>
                    <a:pt x="213" y="266"/>
                  </a:moveTo>
                  <a:cubicBezTo>
                    <a:pt x="214" y="266"/>
                    <a:pt x="214" y="266"/>
                    <a:pt x="214" y="266"/>
                  </a:cubicBezTo>
                  <a:cubicBezTo>
                    <a:pt x="214" y="266"/>
                    <a:pt x="214" y="266"/>
                    <a:pt x="214" y="266"/>
                  </a:cubicBezTo>
                  <a:cubicBezTo>
                    <a:pt x="213" y="266"/>
                    <a:pt x="213" y="266"/>
                    <a:pt x="213" y="266"/>
                  </a:cubicBezTo>
                  <a:close/>
                  <a:moveTo>
                    <a:pt x="213" y="265"/>
                  </a:moveTo>
                  <a:cubicBezTo>
                    <a:pt x="213" y="265"/>
                    <a:pt x="213" y="265"/>
                    <a:pt x="213" y="265"/>
                  </a:cubicBezTo>
                  <a:close/>
                  <a:moveTo>
                    <a:pt x="218" y="271"/>
                  </a:moveTo>
                  <a:cubicBezTo>
                    <a:pt x="218" y="270"/>
                    <a:pt x="218" y="270"/>
                    <a:pt x="218" y="270"/>
                  </a:cubicBezTo>
                  <a:cubicBezTo>
                    <a:pt x="218" y="270"/>
                    <a:pt x="218" y="270"/>
                    <a:pt x="218" y="270"/>
                  </a:cubicBezTo>
                  <a:cubicBezTo>
                    <a:pt x="218" y="270"/>
                    <a:pt x="218" y="270"/>
                    <a:pt x="218" y="270"/>
                  </a:cubicBezTo>
                  <a:cubicBezTo>
                    <a:pt x="218" y="270"/>
                    <a:pt x="218" y="270"/>
                    <a:pt x="218" y="270"/>
                  </a:cubicBezTo>
                  <a:cubicBezTo>
                    <a:pt x="218" y="271"/>
                    <a:pt x="218" y="271"/>
                    <a:pt x="218" y="271"/>
                  </a:cubicBezTo>
                  <a:close/>
                  <a:moveTo>
                    <a:pt x="224" y="283"/>
                  </a:moveTo>
                  <a:cubicBezTo>
                    <a:pt x="224" y="283"/>
                    <a:pt x="224" y="283"/>
                    <a:pt x="224" y="283"/>
                  </a:cubicBezTo>
                  <a:cubicBezTo>
                    <a:pt x="224" y="283"/>
                    <a:pt x="224" y="283"/>
                    <a:pt x="224" y="283"/>
                  </a:cubicBezTo>
                  <a:cubicBezTo>
                    <a:pt x="225" y="284"/>
                    <a:pt x="225" y="284"/>
                    <a:pt x="225" y="284"/>
                  </a:cubicBezTo>
                  <a:cubicBezTo>
                    <a:pt x="225" y="284"/>
                    <a:pt x="225" y="284"/>
                    <a:pt x="225" y="284"/>
                  </a:cubicBezTo>
                  <a:cubicBezTo>
                    <a:pt x="225" y="284"/>
                    <a:pt x="225" y="284"/>
                    <a:pt x="225" y="284"/>
                  </a:cubicBezTo>
                  <a:cubicBezTo>
                    <a:pt x="226" y="284"/>
                    <a:pt x="226" y="284"/>
                    <a:pt x="226" y="284"/>
                  </a:cubicBezTo>
                  <a:cubicBezTo>
                    <a:pt x="226" y="283"/>
                    <a:pt x="226" y="283"/>
                    <a:pt x="226" y="283"/>
                  </a:cubicBezTo>
                  <a:cubicBezTo>
                    <a:pt x="226" y="283"/>
                    <a:pt x="226" y="283"/>
                    <a:pt x="226" y="283"/>
                  </a:cubicBezTo>
                  <a:cubicBezTo>
                    <a:pt x="225" y="283"/>
                    <a:pt x="225" y="283"/>
                    <a:pt x="225" y="283"/>
                  </a:cubicBezTo>
                  <a:cubicBezTo>
                    <a:pt x="225" y="282"/>
                    <a:pt x="225" y="282"/>
                    <a:pt x="225" y="282"/>
                  </a:cubicBezTo>
                  <a:cubicBezTo>
                    <a:pt x="226" y="282"/>
                    <a:pt x="226" y="282"/>
                    <a:pt x="226" y="282"/>
                  </a:cubicBezTo>
                  <a:cubicBezTo>
                    <a:pt x="225" y="281"/>
                    <a:pt x="225" y="281"/>
                    <a:pt x="225" y="281"/>
                  </a:cubicBezTo>
                  <a:cubicBezTo>
                    <a:pt x="225" y="281"/>
                    <a:pt x="225" y="281"/>
                    <a:pt x="225" y="281"/>
                  </a:cubicBezTo>
                  <a:cubicBezTo>
                    <a:pt x="225" y="281"/>
                    <a:pt x="225" y="281"/>
                    <a:pt x="225" y="281"/>
                  </a:cubicBezTo>
                  <a:cubicBezTo>
                    <a:pt x="225" y="281"/>
                    <a:pt x="225" y="281"/>
                    <a:pt x="225" y="281"/>
                  </a:cubicBezTo>
                  <a:cubicBezTo>
                    <a:pt x="225" y="280"/>
                    <a:pt x="225" y="280"/>
                    <a:pt x="225" y="280"/>
                  </a:cubicBezTo>
                  <a:cubicBezTo>
                    <a:pt x="225" y="280"/>
                    <a:pt x="225" y="280"/>
                    <a:pt x="225" y="280"/>
                  </a:cubicBezTo>
                  <a:cubicBezTo>
                    <a:pt x="225" y="280"/>
                    <a:pt x="225" y="280"/>
                    <a:pt x="225" y="280"/>
                  </a:cubicBezTo>
                  <a:cubicBezTo>
                    <a:pt x="224" y="280"/>
                    <a:pt x="224" y="280"/>
                    <a:pt x="224" y="280"/>
                  </a:cubicBezTo>
                  <a:cubicBezTo>
                    <a:pt x="224" y="280"/>
                    <a:pt x="224" y="280"/>
                    <a:pt x="224" y="280"/>
                  </a:cubicBezTo>
                  <a:cubicBezTo>
                    <a:pt x="224" y="280"/>
                    <a:pt x="224" y="280"/>
                    <a:pt x="224" y="280"/>
                  </a:cubicBezTo>
                  <a:cubicBezTo>
                    <a:pt x="224" y="280"/>
                    <a:pt x="224" y="280"/>
                    <a:pt x="224" y="280"/>
                  </a:cubicBezTo>
                  <a:cubicBezTo>
                    <a:pt x="224" y="280"/>
                    <a:pt x="224" y="280"/>
                    <a:pt x="224" y="280"/>
                  </a:cubicBezTo>
                  <a:cubicBezTo>
                    <a:pt x="223" y="280"/>
                    <a:pt x="223" y="281"/>
                    <a:pt x="223" y="281"/>
                  </a:cubicBezTo>
                  <a:cubicBezTo>
                    <a:pt x="223" y="281"/>
                    <a:pt x="223" y="281"/>
                    <a:pt x="223" y="281"/>
                  </a:cubicBezTo>
                  <a:cubicBezTo>
                    <a:pt x="222" y="281"/>
                    <a:pt x="222" y="281"/>
                    <a:pt x="222" y="281"/>
                  </a:cubicBezTo>
                  <a:cubicBezTo>
                    <a:pt x="223" y="281"/>
                    <a:pt x="223" y="281"/>
                    <a:pt x="223" y="281"/>
                  </a:cubicBezTo>
                  <a:cubicBezTo>
                    <a:pt x="223" y="281"/>
                    <a:pt x="223" y="281"/>
                    <a:pt x="223" y="281"/>
                  </a:cubicBezTo>
                  <a:cubicBezTo>
                    <a:pt x="224" y="282"/>
                    <a:pt x="224" y="282"/>
                    <a:pt x="224" y="283"/>
                  </a:cubicBezTo>
                  <a:close/>
                  <a:moveTo>
                    <a:pt x="229" y="295"/>
                  </a:moveTo>
                  <a:cubicBezTo>
                    <a:pt x="229" y="296"/>
                    <a:pt x="229" y="296"/>
                    <a:pt x="229" y="296"/>
                  </a:cubicBezTo>
                  <a:cubicBezTo>
                    <a:pt x="229" y="295"/>
                    <a:pt x="229" y="295"/>
                    <a:pt x="229" y="295"/>
                  </a:cubicBezTo>
                  <a:close/>
                  <a:moveTo>
                    <a:pt x="231" y="298"/>
                  </a:moveTo>
                  <a:cubicBezTo>
                    <a:pt x="231" y="298"/>
                    <a:pt x="231" y="298"/>
                    <a:pt x="231" y="298"/>
                  </a:cubicBezTo>
                  <a:cubicBezTo>
                    <a:pt x="231" y="298"/>
                    <a:pt x="231" y="298"/>
                    <a:pt x="231" y="298"/>
                  </a:cubicBezTo>
                  <a:cubicBezTo>
                    <a:pt x="231" y="297"/>
                    <a:pt x="231" y="297"/>
                    <a:pt x="231" y="297"/>
                  </a:cubicBezTo>
                  <a:cubicBezTo>
                    <a:pt x="232" y="297"/>
                    <a:pt x="232" y="297"/>
                    <a:pt x="232" y="297"/>
                  </a:cubicBezTo>
                  <a:cubicBezTo>
                    <a:pt x="232" y="297"/>
                    <a:pt x="232" y="297"/>
                    <a:pt x="232" y="297"/>
                  </a:cubicBezTo>
                  <a:cubicBezTo>
                    <a:pt x="232" y="296"/>
                    <a:pt x="232" y="296"/>
                    <a:pt x="232" y="296"/>
                  </a:cubicBezTo>
                  <a:cubicBezTo>
                    <a:pt x="231" y="297"/>
                    <a:pt x="231" y="297"/>
                    <a:pt x="231" y="296"/>
                  </a:cubicBezTo>
                  <a:cubicBezTo>
                    <a:pt x="231" y="297"/>
                    <a:pt x="231" y="297"/>
                    <a:pt x="231" y="297"/>
                  </a:cubicBezTo>
                  <a:cubicBezTo>
                    <a:pt x="231" y="297"/>
                    <a:pt x="231" y="297"/>
                    <a:pt x="231" y="297"/>
                  </a:cubicBezTo>
                  <a:cubicBezTo>
                    <a:pt x="230" y="297"/>
                    <a:pt x="230" y="297"/>
                    <a:pt x="230" y="297"/>
                  </a:cubicBezTo>
                  <a:cubicBezTo>
                    <a:pt x="231" y="297"/>
                    <a:pt x="231" y="297"/>
                    <a:pt x="231" y="297"/>
                  </a:cubicBezTo>
                  <a:cubicBezTo>
                    <a:pt x="230" y="297"/>
                    <a:pt x="230" y="297"/>
                    <a:pt x="230" y="297"/>
                  </a:cubicBezTo>
                  <a:lnTo>
                    <a:pt x="231" y="298"/>
                  </a:lnTo>
                  <a:close/>
                  <a:moveTo>
                    <a:pt x="233" y="299"/>
                  </a:moveTo>
                  <a:cubicBezTo>
                    <a:pt x="234" y="299"/>
                    <a:pt x="234" y="299"/>
                    <a:pt x="234" y="299"/>
                  </a:cubicBezTo>
                  <a:cubicBezTo>
                    <a:pt x="234" y="299"/>
                    <a:pt x="234" y="299"/>
                    <a:pt x="234" y="299"/>
                  </a:cubicBezTo>
                  <a:cubicBezTo>
                    <a:pt x="234" y="299"/>
                    <a:pt x="234" y="299"/>
                    <a:pt x="234" y="299"/>
                  </a:cubicBezTo>
                  <a:cubicBezTo>
                    <a:pt x="234" y="299"/>
                    <a:pt x="234" y="299"/>
                    <a:pt x="234" y="299"/>
                  </a:cubicBezTo>
                  <a:cubicBezTo>
                    <a:pt x="233" y="299"/>
                    <a:pt x="233" y="299"/>
                    <a:pt x="233" y="299"/>
                  </a:cubicBezTo>
                  <a:close/>
                  <a:moveTo>
                    <a:pt x="223" y="294"/>
                  </a:moveTo>
                  <a:cubicBezTo>
                    <a:pt x="223" y="293"/>
                    <a:pt x="223" y="293"/>
                    <a:pt x="223" y="292"/>
                  </a:cubicBezTo>
                  <a:cubicBezTo>
                    <a:pt x="223" y="292"/>
                    <a:pt x="223" y="292"/>
                    <a:pt x="223" y="292"/>
                  </a:cubicBezTo>
                  <a:cubicBezTo>
                    <a:pt x="222" y="292"/>
                    <a:pt x="222" y="292"/>
                    <a:pt x="222" y="292"/>
                  </a:cubicBezTo>
                  <a:cubicBezTo>
                    <a:pt x="221" y="293"/>
                    <a:pt x="221" y="293"/>
                    <a:pt x="221" y="293"/>
                  </a:cubicBezTo>
                  <a:cubicBezTo>
                    <a:pt x="221" y="293"/>
                    <a:pt x="221" y="293"/>
                    <a:pt x="221" y="293"/>
                  </a:cubicBezTo>
                  <a:cubicBezTo>
                    <a:pt x="221" y="293"/>
                    <a:pt x="221" y="293"/>
                    <a:pt x="221" y="293"/>
                  </a:cubicBezTo>
                  <a:cubicBezTo>
                    <a:pt x="221" y="293"/>
                    <a:pt x="221" y="293"/>
                    <a:pt x="221" y="293"/>
                  </a:cubicBezTo>
                  <a:cubicBezTo>
                    <a:pt x="220" y="294"/>
                    <a:pt x="220" y="294"/>
                    <a:pt x="220" y="294"/>
                  </a:cubicBezTo>
                  <a:cubicBezTo>
                    <a:pt x="220" y="294"/>
                    <a:pt x="220" y="294"/>
                    <a:pt x="220" y="294"/>
                  </a:cubicBezTo>
                  <a:cubicBezTo>
                    <a:pt x="221" y="294"/>
                    <a:pt x="221" y="294"/>
                    <a:pt x="222" y="295"/>
                  </a:cubicBezTo>
                  <a:cubicBezTo>
                    <a:pt x="222" y="294"/>
                    <a:pt x="222" y="294"/>
                    <a:pt x="222" y="294"/>
                  </a:cubicBezTo>
                  <a:cubicBezTo>
                    <a:pt x="222" y="294"/>
                    <a:pt x="222" y="294"/>
                    <a:pt x="222" y="294"/>
                  </a:cubicBezTo>
                  <a:cubicBezTo>
                    <a:pt x="222" y="294"/>
                    <a:pt x="222" y="294"/>
                    <a:pt x="222" y="294"/>
                  </a:cubicBezTo>
                  <a:lnTo>
                    <a:pt x="223" y="294"/>
                  </a:lnTo>
                  <a:close/>
                  <a:moveTo>
                    <a:pt x="227" y="289"/>
                  </a:moveTo>
                  <a:cubicBezTo>
                    <a:pt x="227" y="289"/>
                    <a:pt x="227" y="289"/>
                    <a:pt x="227" y="289"/>
                  </a:cubicBezTo>
                  <a:cubicBezTo>
                    <a:pt x="226" y="289"/>
                    <a:pt x="226" y="289"/>
                    <a:pt x="226" y="289"/>
                  </a:cubicBezTo>
                  <a:cubicBezTo>
                    <a:pt x="226" y="289"/>
                    <a:pt x="226" y="289"/>
                    <a:pt x="226" y="289"/>
                  </a:cubicBezTo>
                  <a:cubicBezTo>
                    <a:pt x="226" y="289"/>
                    <a:pt x="226" y="289"/>
                    <a:pt x="226" y="289"/>
                  </a:cubicBezTo>
                  <a:cubicBezTo>
                    <a:pt x="225" y="289"/>
                    <a:pt x="224" y="290"/>
                    <a:pt x="224" y="290"/>
                  </a:cubicBezTo>
                  <a:cubicBezTo>
                    <a:pt x="223" y="291"/>
                    <a:pt x="223" y="291"/>
                    <a:pt x="223" y="291"/>
                  </a:cubicBezTo>
                  <a:cubicBezTo>
                    <a:pt x="223" y="291"/>
                    <a:pt x="223" y="291"/>
                    <a:pt x="223" y="291"/>
                  </a:cubicBezTo>
                  <a:cubicBezTo>
                    <a:pt x="223" y="291"/>
                    <a:pt x="223" y="291"/>
                    <a:pt x="223" y="292"/>
                  </a:cubicBezTo>
                  <a:cubicBezTo>
                    <a:pt x="223" y="292"/>
                    <a:pt x="223" y="292"/>
                    <a:pt x="223" y="292"/>
                  </a:cubicBezTo>
                  <a:cubicBezTo>
                    <a:pt x="224" y="292"/>
                    <a:pt x="224" y="292"/>
                    <a:pt x="224" y="292"/>
                  </a:cubicBezTo>
                  <a:cubicBezTo>
                    <a:pt x="224" y="292"/>
                    <a:pt x="224" y="292"/>
                    <a:pt x="224" y="292"/>
                  </a:cubicBezTo>
                  <a:cubicBezTo>
                    <a:pt x="224" y="292"/>
                    <a:pt x="224" y="292"/>
                    <a:pt x="224" y="292"/>
                  </a:cubicBezTo>
                  <a:cubicBezTo>
                    <a:pt x="224" y="292"/>
                    <a:pt x="224" y="292"/>
                    <a:pt x="224" y="292"/>
                  </a:cubicBezTo>
                  <a:cubicBezTo>
                    <a:pt x="225" y="292"/>
                    <a:pt x="225" y="292"/>
                    <a:pt x="225" y="292"/>
                  </a:cubicBezTo>
                  <a:cubicBezTo>
                    <a:pt x="225" y="293"/>
                    <a:pt x="225" y="293"/>
                    <a:pt x="225" y="293"/>
                  </a:cubicBezTo>
                  <a:cubicBezTo>
                    <a:pt x="225" y="292"/>
                    <a:pt x="225" y="292"/>
                    <a:pt x="225" y="292"/>
                  </a:cubicBezTo>
                  <a:cubicBezTo>
                    <a:pt x="225" y="292"/>
                    <a:pt x="225" y="292"/>
                    <a:pt x="225" y="292"/>
                  </a:cubicBezTo>
                  <a:cubicBezTo>
                    <a:pt x="225" y="292"/>
                    <a:pt x="225" y="292"/>
                    <a:pt x="225" y="292"/>
                  </a:cubicBezTo>
                  <a:cubicBezTo>
                    <a:pt x="225" y="292"/>
                    <a:pt x="225" y="292"/>
                    <a:pt x="225" y="292"/>
                  </a:cubicBezTo>
                  <a:cubicBezTo>
                    <a:pt x="225" y="292"/>
                    <a:pt x="225" y="292"/>
                    <a:pt x="225" y="292"/>
                  </a:cubicBezTo>
                  <a:cubicBezTo>
                    <a:pt x="226" y="291"/>
                    <a:pt x="226" y="291"/>
                    <a:pt x="227" y="290"/>
                  </a:cubicBezTo>
                  <a:cubicBezTo>
                    <a:pt x="227" y="290"/>
                    <a:pt x="227" y="290"/>
                    <a:pt x="227" y="290"/>
                  </a:cubicBezTo>
                  <a:cubicBezTo>
                    <a:pt x="227" y="290"/>
                    <a:pt x="227" y="290"/>
                    <a:pt x="227" y="290"/>
                  </a:cubicBezTo>
                  <a:cubicBezTo>
                    <a:pt x="227" y="290"/>
                    <a:pt x="227" y="290"/>
                    <a:pt x="227" y="290"/>
                  </a:cubicBezTo>
                  <a:cubicBezTo>
                    <a:pt x="227" y="290"/>
                    <a:pt x="227" y="290"/>
                    <a:pt x="227" y="290"/>
                  </a:cubicBezTo>
                  <a:lnTo>
                    <a:pt x="227" y="289"/>
                  </a:lnTo>
                  <a:close/>
                  <a:moveTo>
                    <a:pt x="212" y="267"/>
                  </a:moveTo>
                  <a:cubicBezTo>
                    <a:pt x="213" y="267"/>
                    <a:pt x="213" y="267"/>
                    <a:pt x="213" y="267"/>
                  </a:cubicBezTo>
                  <a:cubicBezTo>
                    <a:pt x="213" y="267"/>
                    <a:pt x="213" y="267"/>
                    <a:pt x="213" y="267"/>
                  </a:cubicBezTo>
                  <a:cubicBezTo>
                    <a:pt x="212" y="267"/>
                    <a:pt x="212" y="267"/>
                    <a:pt x="212" y="267"/>
                  </a:cubicBezTo>
                  <a:close/>
                  <a:moveTo>
                    <a:pt x="259" y="408"/>
                  </a:moveTo>
                  <a:cubicBezTo>
                    <a:pt x="259" y="407"/>
                    <a:pt x="258" y="407"/>
                    <a:pt x="258" y="408"/>
                  </a:cubicBezTo>
                  <a:cubicBezTo>
                    <a:pt x="259" y="408"/>
                    <a:pt x="259" y="408"/>
                    <a:pt x="259" y="408"/>
                  </a:cubicBezTo>
                  <a:close/>
                  <a:moveTo>
                    <a:pt x="278" y="388"/>
                  </a:moveTo>
                  <a:cubicBezTo>
                    <a:pt x="278" y="389"/>
                    <a:pt x="278" y="389"/>
                    <a:pt x="278" y="389"/>
                  </a:cubicBezTo>
                  <a:cubicBezTo>
                    <a:pt x="278" y="389"/>
                    <a:pt x="278" y="390"/>
                    <a:pt x="279" y="390"/>
                  </a:cubicBezTo>
                  <a:cubicBezTo>
                    <a:pt x="279" y="390"/>
                    <a:pt x="279" y="390"/>
                    <a:pt x="279" y="390"/>
                  </a:cubicBezTo>
                  <a:cubicBezTo>
                    <a:pt x="279" y="390"/>
                    <a:pt x="279" y="390"/>
                    <a:pt x="279" y="390"/>
                  </a:cubicBezTo>
                  <a:cubicBezTo>
                    <a:pt x="279" y="389"/>
                    <a:pt x="279" y="389"/>
                    <a:pt x="279" y="389"/>
                  </a:cubicBezTo>
                  <a:cubicBezTo>
                    <a:pt x="279" y="389"/>
                    <a:pt x="279" y="389"/>
                    <a:pt x="279" y="389"/>
                  </a:cubicBezTo>
                  <a:cubicBezTo>
                    <a:pt x="279" y="389"/>
                    <a:pt x="279" y="389"/>
                    <a:pt x="279" y="389"/>
                  </a:cubicBezTo>
                  <a:cubicBezTo>
                    <a:pt x="279" y="388"/>
                    <a:pt x="279" y="388"/>
                    <a:pt x="279" y="387"/>
                  </a:cubicBezTo>
                  <a:cubicBezTo>
                    <a:pt x="279" y="387"/>
                    <a:pt x="279" y="387"/>
                    <a:pt x="279" y="387"/>
                  </a:cubicBezTo>
                  <a:cubicBezTo>
                    <a:pt x="278" y="387"/>
                    <a:pt x="278" y="387"/>
                    <a:pt x="278" y="387"/>
                  </a:cubicBezTo>
                  <a:cubicBezTo>
                    <a:pt x="278" y="386"/>
                    <a:pt x="278" y="386"/>
                    <a:pt x="278" y="386"/>
                  </a:cubicBezTo>
                  <a:cubicBezTo>
                    <a:pt x="278" y="386"/>
                    <a:pt x="278" y="386"/>
                    <a:pt x="278" y="386"/>
                  </a:cubicBezTo>
                  <a:cubicBezTo>
                    <a:pt x="278" y="386"/>
                    <a:pt x="278" y="386"/>
                    <a:pt x="278" y="386"/>
                  </a:cubicBezTo>
                  <a:cubicBezTo>
                    <a:pt x="278" y="386"/>
                    <a:pt x="278" y="386"/>
                    <a:pt x="278" y="386"/>
                  </a:cubicBezTo>
                  <a:cubicBezTo>
                    <a:pt x="278" y="386"/>
                    <a:pt x="278" y="386"/>
                    <a:pt x="278" y="387"/>
                  </a:cubicBezTo>
                  <a:cubicBezTo>
                    <a:pt x="278" y="387"/>
                    <a:pt x="278" y="387"/>
                    <a:pt x="278" y="387"/>
                  </a:cubicBezTo>
                  <a:cubicBezTo>
                    <a:pt x="278" y="387"/>
                    <a:pt x="278" y="387"/>
                    <a:pt x="278" y="387"/>
                  </a:cubicBezTo>
                  <a:cubicBezTo>
                    <a:pt x="278" y="387"/>
                    <a:pt x="278" y="387"/>
                    <a:pt x="278" y="388"/>
                  </a:cubicBezTo>
                  <a:cubicBezTo>
                    <a:pt x="278" y="388"/>
                    <a:pt x="278" y="388"/>
                    <a:pt x="278" y="388"/>
                  </a:cubicBezTo>
                  <a:close/>
                  <a:moveTo>
                    <a:pt x="281" y="379"/>
                  </a:moveTo>
                  <a:cubicBezTo>
                    <a:pt x="280" y="379"/>
                    <a:pt x="280" y="379"/>
                    <a:pt x="280" y="379"/>
                  </a:cubicBezTo>
                  <a:cubicBezTo>
                    <a:pt x="280" y="380"/>
                    <a:pt x="280" y="380"/>
                    <a:pt x="280" y="380"/>
                  </a:cubicBezTo>
                  <a:cubicBezTo>
                    <a:pt x="280" y="380"/>
                    <a:pt x="280" y="380"/>
                    <a:pt x="280" y="380"/>
                  </a:cubicBezTo>
                  <a:cubicBezTo>
                    <a:pt x="281" y="380"/>
                    <a:pt x="281" y="380"/>
                    <a:pt x="281" y="380"/>
                  </a:cubicBezTo>
                  <a:cubicBezTo>
                    <a:pt x="281" y="380"/>
                    <a:pt x="281" y="380"/>
                    <a:pt x="281" y="380"/>
                  </a:cubicBezTo>
                  <a:cubicBezTo>
                    <a:pt x="282" y="380"/>
                    <a:pt x="282" y="380"/>
                    <a:pt x="282" y="380"/>
                  </a:cubicBezTo>
                  <a:cubicBezTo>
                    <a:pt x="282" y="380"/>
                    <a:pt x="282" y="380"/>
                    <a:pt x="282" y="380"/>
                  </a:cubicBezTo>
                  <a:cubicBezTo>
                    <a:pt x="282" y="380"/>
                    <a:pt x="282" y="380"/>
                    <a:pt x="282" y="380"/>
                  </a:cubicBezTo>
                  <a:cubicBezTo>
                    <a:pt x="282" y="380"/>
                    <a:pt x="282" y="380"/>
                    <a:pt x="282" y="380"/>
                  </a:cubicBezTo>
                  <a:cubicBezTo>
                    <a:pt x="282" y="380"/>
                    <a:pt x="282" y="380"/>
                    <a:pt x="282" y="380"/>
                  </a:cubicBezTo>
                  <a:cubicBezTo>
                    <a:pt x="282" y="380"/>
                    <a:pt x="282" y="380"/>
                    <a:pt x="282" y="380"/>
                  </a:cubicBezTo>
                  <a:cubicBezTo>
                    <a:pt x="282" y="380"/>
                    <a:pt x="282" y="380"/>
                    <a:pt x="282" y="380"/>
                  </a:cubicBezTo>
                  <a:cubicBezTo>
                    <a:pt x="282" y="379"/>
                    <a:pt x="282" y="379"/>
                    <a:pt x="282" y="379"/>
                  </a:cubicBezTo>
                  <a:cubicBezTo>
                    <a:pt x="281" y="379"/>
                    <a:pt x="281" y="379"/>
                    <a:pt x="281" y="379"/>
                  </a:cubicBezTo>
                  <a:cubicBezTo>
                    <a:pt x="281" y="379"/>
                    <a:pt x="281" y="379"/>
                    <a:pt x="281" y="379"/>
                  </a:cubicBezTo>
                  <a:cubicBezTo>
                    <a:pt x="281" y="379"/>
                    <a:pt x="281" y="379"/>
                    <a:pt x="281" y="379"/>
                  </a:cubicBezTo>
                  <a:cubicBezTo>
                    <a:pt x="281" y="379"/>
                    <a:pt x="281" y="379"/>
                    <a:pt x="281" y="379"/>
                  </a:cubicBezTo>
                  <a:cubicBezTo>
                    <a:pt x="281" y="379"/>
                    <a:pt x="281" y="379"/>
                    <a:pt x="281" y="379"/>
                  </a:cubicBezTo>
                  <a:cubicBezTo>
                    <a:pt x="281" y="379"/>
                    <a:pt x="281" y="379"/>
                    <a:pt x="281" y="379"/>
                  </a:cubicBezTo>
                  <a:close/>
                  <a:moveTo>
                    <a:pt x="283" y="380"/>
                  </a:moveTo>
                  <a:cubicBezTo>
                    <a:pt x="283" y="380"/>
                    <a:pt x="283" y="380"/>
                    <a:pt x="283" y="380"/>
                  </a:cubicBezTo>
                  <a:cubicBezTo>
                    <a:pt x="283" y="380"/>
                    <a:pt x="283" y="380"/>
                    <a:pt x="283" y="380"/>
                  </a:cubicBezTo>
                  <a:cubicBezTo>
                    <a:pt x="283" y="380"/>
                    <a:pt x="283" y="380"/>
                    <a:pt x="283" y="380"/>
                  </a:cubicBezTo>
                  <a:cubicBezTo>
                    <a:pt x="283" y="380"/>
                    <a:pt x="283" y="380"/>
                    <a:pt x="283" y="380"/>
                  </a:cubicBezTo>
                  <a:cubicBezTo>
                    <a:pt x="283" y="380"/>
                    <a:pt x="283" y="380"/>
                    <a:pt x="283" y="380"/>
                  </a:cubicBezTo>
                  <a:cubicBezTo>
                    <a:pt x="282" y="381"/>
                    <a:pt x="282" y="380"/>
                    <a:pt x="281" y="381"/>
                  </a:cubicBezTo>
                  <a:cubicBezTo>
                    <a:pt x="281" y="381"/>
                    <a:pt x="281" y="381"/>
                    <a:pt x="281" y="381"/>
                  </a:cubicBezTo>
                  <a:cubicBezTo>
                    <a:pt x="281" y="381"/>
                    <a:pt x="281" y="381"/>
                    <a:pt x="281" y="381"/>
                  </a:cubicBezTo>
                  <a:cubicBezTo>
                    <a:pt x="280" y="381"/>
                    <a:pt x="280" y="381"/>
                    <a:pt x="280" y="381"/>
                  </a:cubicBezTo>
                  <a:cubicBezTo>
                    <a:pt x="280" y="381"/>
                    <a:pt x="280" y="381"/>
                    <a:pt x="280" y="381"/>
                  </a:cubicBezTo>
                  <a:cubicBezTo>
                    <a:pt x="280" y="381"/>
                    <a:pt x="280" y="381"/>
                    <a:pt x="280" y="381"/>
                  </a:cubicBezTo>
                  <a:cubicBezTo>
                    <a:pt x="279" y="381"/>
                    <a:pt x="279" y="381"/>
                    <a:pt x="279" y="381"/>
                  </a:cubicBezTo>
                  <a:cubicBezTo>
                    <a:pt x="279" y="381"/>
                    <a:pt x="279" y="381"/>
                    <a:pt x="279" y="381"/>
                  </a:cubicBezTo>
                  <a:cubicBezTo>
                    <a:pt x="279" y="381"/>
                    <a:pt x="279" y="381"/>
                    <a:pt x="279" y="381"/>
                  </a:cubicBezTo>
                  <a:cubicBezTo>
                    <a:pt x="279" y="381"/>
                    <a:pt x="280" y="381"/>
                    <a:pt x="280" y="382"/>
                  </a:cubicBezTo>
                  <a:cubicBezTo>
                    <a:pt x="280" y="382"/>
                    <a:pt x="280" y="382"/>
                    <a:pt x="280" y="382"/>
                  </a:cubicBezTo>
                  <a:cubicBezTo>
                    <a:pt x="280" y="382"/>
                    <a:pt x="280" y="382"/>
                    <a:pt x="280" y="382"/>
                  </a:cubicBezTo>
                  <a:cubicBezTo>
                    <a:pt x="281" y="382"/>
                    <a:pt x="281" y="382"/>
                    <a:pt x="281" y="382"/>
                  </a:cubicBezTo>
                  <a:cubicBezTo>
                    <a:pt x="281" y="382"/>
                    <a:pt x="281" y="382"/>
                    <a:pt x="281" y="382"/>
                  </a:cubicBezTo>
                  <a:cubicBezTo>
                    <a:pt x="281" y="382"/>
                    <a:pt x="281" y="382"/>
                    <a:pt x="281" y="382"/>
                  </a:cubicBezTo>
                  <a:cubicBezTo>
                    <a:pt x="281" y="382"/>
                    <a:pt x="281" y="382"/>
                    <a:pt x="281" y="382"/>
                  </a:cubicBezTo>
                  <a:cubicBezTo>
                    <a:pt x="281" y="382"/>
                    <a:pt x="281" y="382"/>
                    <a:pt x="281" y="382"/>
                  </a:cubicBezTo>
                  <a:cubicBezTo>
                    <a:pt x="281" y="382"/>
                    <a:pt x="281" y="382"/>
                    <a:pt x="281" y="382"/>
                  </a:cubicBezTo>
                  <a:cubicBezTo>
                    <a:pt x="282" y="382"/>
                    <a:pt x="282" y="382"/>
                    <a:pt x="282" y="382"/>
                  </a:cubicBezTo>
                  <a:cubicBezTo>
                    <a:pt x="282" y="382"/>
                    <a:pt x="282" y="382"/>
                    <a:pt x="282" y="382"/>
                  </a:cubicBezTo>
                  <a:cubicBezTo>
                    <a:pt x="282" y="381"/>
                    <a:pt x="282" y="381"/>
                    <a:pt x="282" y="381"/>
                  </a:cubicBezTo>
                  <a:cubicBezTo>
                    <a:pt x="282" y="382"/>
                    <a:pt x="282" y="382"/>
                    <a:pt x="282" y="382"/>
                  </a:cubicBezTo>
                  <a:cubicBezTo>
                    <a:pt x="283" y="381"/>
                    <a:pt x="283" y="381"/>
                    <a:pt x="283" y="381"/>
                  </a:cubicBezTo>
                  <a:lnTo>
                    <a:pt x="283" y="380"/>
                  </a:lnTo>
                  <a:close/>
                  <a:moveTo>
                    <a:pt x="279" y="384"/>
                  </a:moveTo>
                  <a:cubicBezTo>
                    <a:pt x="280" y="384"/>
                    <a:pt x="280" y="384"/>
                    <a:pt x="280" y="384"/>
                  </a:cubicBezTo>
                  <a:cubicBezTo>
                    <a:pt x="280" y="384"/>
                    <a:pt x="280" y="384"/>
                    <a:pt x="280" y="384"/>
                  </a:cubicBezTo>
                  <a:cubicBezTo>
                    <a:pt x="280" y="384"/>
                    <a:pt x="280" y="384"/>
                    <a:pt x="280" y="384"/>
                  </a:cubicBezTo>
                  <a:lnTo>
                    <a:pt x="279" y="384"/>
                  </a:lnTo>
                  <a:close/>
                  <a:moveTo>
                    <a:pt x="268" y="307"/>
                  </a:moveTo>
                  <a:cubicBezTo>
                    <a:pt x="268" y="306"/>
                    <a:pt x="268" y="306"/>
                    <a:pt x="268" y="306"/>
                  </a:cubicBezTo>
                  <a:cubicBezTo>
                    <a:pt x="268" y="306"/>
                    <a:pt x="268" y="306"/>
                    <a:pt x="268" y="306"/>
                  </a:cubicBezTo>
                  <a:cubicBezTo>
                    <a:pt x="268" y="306"/>
                    <a:pt x="268" y="306"/>
                    <a:pt x="268" y="306"/>
                  </a:cubicBezTo>
                  <a:cubicBezTo>
                    <a:pt x="268" y="306"/>
                    <a:pt x="268" y="306"/>
                    <a:pt x="268" y="306"/>
                  </a:cubicBezTo>
                  <a:cubicBezTo>
                    <a:pt x="268" y="306"/>
                    <a:pt x="268" y="306"/>
                    <a:pt x="268" y="306"/>
                  </a:cubicBezTo>
                  <a:cubicBezTo>
                    <a:pt x="267" y="306"/>
                    <a:pt x="267" y="306"/>
                    <a:pt x="267" y="306"/>
                  </a:cubicBezTo>
                  <a:cubicBezTo>
                    <a:pt x="267" y="306"/>
                    <a:pt x="267" y="306"/>
                    <a:pt x="267" y="306"/>
                  </a:cubicBezTo>
                  <a:cubicBezTo>
                    <a:pt x="267" y="306"/>
                    <a:pt x="267" y="306"/>
                    <a:pt x="267" y="306"/>
                  </a:cubicBezTo>
                  <a:cubicBezTo>
                    <a:pt x="268" y="307"/>
                    <a:pt x="268" y="307"/>
                    <a:pt x="268" y="307"/>
                  </a:cubicBezTo>
                  <a:close/>
                  <a:moveTo>
                    <a:pt x="267" y="305"/>
                  </a:moveTo>
                  <a:cubicBezTo>
                    <a:pt x="267" y="305"/>
                    <a:pt x="267" y="305"/>
                    <a:pt x="267" y="305"/>
                  </a:cubicBezTo>
                  <a:cubicBezTo>
                    <a:pt x="267" y="305"/>
                    <a:pt x="267" y="305"/>
                    <a:pt x="267" y="305"/>
                  </a:cubicBezTo>
                  <a:cubicBezTo>
                    <a:pt x="267" y="305"/>
                    <a:pt x="267" y="305"/>
                    <a:pt x="267" y="305"/>
                  </a:cubicBezTo>
                  <a:cubicBezTo>
                    <a:pt x="267" y="305"/>
                    <a:pt x="267" y="305"/>
                    <a:pt x="267" y="305"/>
                  </a:cubicBezTo>
                  <a:cubicBezTo>
                    <a:pt x="267" y="305"/>
                    <a:pt x="267" y="305"/>
                    <a:pt x="267" y="305"/>
                  </a:cubicBezTo>
                  <a:cubicBezTo>
                    <a:pt x="267" y="305"/>
                    <a:pt x="267" y="305"/>
                    <a:pt x="267" y="305"/>
                  </a:cubicBezTo>
                  <a:cubicBezTo>
                    <a:pt x="267" y="305"/>
                    <a:pt x="267" y="305"/>
                    <a:pt x="267" y="305"/>
                  </a:cubicBezTo>
                  <a:close/>
                  <a:moveTo>
                    <a:pt x="275" y="381"/>
                  </a:moveTo>
                  <a:cubicBezTo>
                    <a:pt x="275" y="381"/>
                    <a:pt x="275" y="381"/>
                    <a:pt x="275" y="381"/>
                  </a:cubicBezTo>
                  <a:cubicBezTo>
                    <a:pt x="276" y="381"/>
                    <a:pt x="276" y="381"/>
                    <a:pt x="276" y="381"/>
                  </a:cubicBezTo>
                  <a:cubicBezTo>
                    <a:pt x="276" y="382"/>
                    <a:pt x="276" y="382"/>
                    <a:pt x="276" y="382"/>
                  </a:cubicBezTo>
                  <a:cubicBezTo>
                    <a:pt x="277" y="381"/>
                    <a:pt x="277" y="381"/>
                    <a:pt x="277" y="381"/>
                  </a:cubicBezTo>
                  <a:cubicBezTo>
                    <a:pt x="277" y="381"/>
                    <a:pt x="277" y="381"/>
                    <a:pt x="277" y="381"/>
                  </a:cubicBezTo>
                  <a:cubicBezTo>
                    <a:pt x="277" y="381"/>
                    <a:pt x="277" y="381"/>
                    <a:pt x="277" y="381"/>
                  </a:cubicBezTo>
                  <a:cubicBezTo>
                    <a:pt x="276" y="380"/>
                    <a:pt x="276" y="380"/>
                    <a:pt x="276" y="380"/>
                  </a:cubicBezTo>
                  <a:cubicBezTo>
                    <a:pt x="276" y="380"/>
                    <a:pt x="276" y="380"/>
                    <a:pt x="276" y="380"/>
                  </a:cubicBezTo>
                  <a:cubicBezTo>
                    <a:pt x="276" y="380"/>
                    <a:pt x="276" y="380"/>
                    <a:pt x="276" y="380"/>
                  </a:cubicBezTo>
                  <a:cubicBezTo>
                    <a:pt x="276" y="380"/>
                    <a:pt x="276" y="380"/>
                    <a:pt x="276" y="380"/>
                  </a:cubicBezTo>
                  <a:cubicBezTo>
                    <a:pt x="275" y="379"/>
                    <a:pt x="275" y="379"/>
                    <a:pt x="275" y="379"/>
                  </a:cubicBezTo>
                  <a:cubicBezTo>
                    <a:pt x="275" y="379"/>
                    <a:pt x="275" y="379"/>
                    <a:pt x="275" y="379"/>
                  </a:cubicBezTo>
                  <a:cubicBezTo>
                    <a:pt x="275" y="379"/>
                    <a:pt x="275" y="379"/>
                    <a:pt x="275" y="379"/>
                  </a:cubicBezTo>
                  <a:cubicBezTo>
                    <a:pt x="275" y="379"/>
                    <a:pt x="275" y="379"/>
                    <a:pt x="275" y="379"/>
                  </a:cubicBezTo>
                  <a:cubicBezTo>
                    <a:pt x="275" y="379"/>
                    <a:pt x="275" y="379"/>
                    <a:pt x="275" y="379"/>
                  </a:cubicBezTo>
                  <a:cubicBezTo>
                    <a:pt x="275" y="379"/>
                    <a:pt x="275" y="379"/>
                    <a:pt x="275" y="379"/>
                  </a:cubicBezTo>
                  <a:cubicBezTo>
                    <a:pt x="275" y="379"/>
                    <a:pt x="275" y="379"/>
                    <a:pt x="275" y="379"/>
                  </a:cubicBezTo>
                  <a:cubicBezTo>
                    <a:pt x="275" y="379"/>
                    <a:pt x="275" y="379"/>
                    <a:pt x="275" y="379"/>
                  </a:cubicBezTo>
                  <a:cubicBezTo>
                    <a:pt x="275" y="379"/>
                    <a:pt x="275" y="379"/>
                    <a:pt x="275" y="379"/>
                  </a:cubicBezTo>
                  <a:cubicBezTo>
                    <a:pt x="274" y="378"/>
                    <a:pt x="274" y="378"/>
                    <a:pt x="274" y="378"/>
                  </a:cubicBezTo>
                  <a:cubicBezTo>
                    <a:pt x="275" y="378"/>
                    <a:pt x="275" y="378"/>
                    <a:pt x="275" y="378"/>
                  </a:cubicBezTo>
                  <a:cubicBezTo>
                    <a:pt x="274" y="378"/>
                    <a:pt x="274" y="378"/>
                    <a:pt x="274" y="378"/>
                  </a:cubicBezTo>
                  <a:cubicBezTo>
                    <a:pt x="274" y="378"/>
                    <a:pt x="274" y="378"/>
                    <a:pt x="274" y="378"/>
                  </a:cubicBezTo>
                  <a:cubicBezTo>
                    <a:pt x="274" y="378"/>
                    <a:pt x="274" y="378"/>
                    <a:pt x="274" y="378"/>
                  </a:cubicBezTo>
                  <a:cubicBezTo>
                    <a:pt x="274" y="378"/>
                    <a:pt x="274" y="378"/>
                    <a:pt x="274" y="378"/>
                  </a:cubicBezTo>
                  <a:cubicBezTo>
                    <a:pt x="274" y="378"/>
                    <a:pt x="274" y="378"/>
                    <a:pt x="274" y="378"/>
                  </a:cubicBezTo>
                  <a:cubicBezTo>
                    <a:pt x="273" y="377"/>
                    <a:pt x="273" y="377"/>
                    <a:pt x="273" y="377"/>
                  </a:cubicBezTo>
                  <a:cubicBezTo>
                    <a:pt x="273" y="377"/>
                    <a:pt x="273" y="377"/>
                    <a:pt x="273" y="377"/>
                  </a:cubicBezTo>
                  <a:cubicBezTo>
                    <a:pt x="273" y="377"/>
                    <a:pt x="273" y="377"/>
                    <a:pt x="273" y="377"/>
                  </a:cubicBezTo>
                  <a:cubicBezTo>
                    <a:pt x="273" y="377"/>
                    <a:pt x="273" y="377"/>
                    <a:pt x="273" y="377"/>
                  </a:cubicBezTo>
                  <a:cubicBezTo>
                    <a:pt x="273" y="377"/>
                    <a:pt x="273" y="377"/>
                    <a:pt x="273" y="377"/>
                  </a:cubicBezTo>
                  <a:cubicBezTo>
                    <a:pt x="273" y="377"/>
                    <a:pt x="273" y="377"/>
                    <a:pt x="273" y="377"/>
                  </a:cubicBezTo>
                  <a:cubicBezTo>
                    <a:pt x="272" y="376"/>
                    <a:pt x="272" y="376"/>
                    <a:pt x="272" y="376"/>
                  </a:cubicBezTo>
                  <a:cubicBezTo>
                    <a:pt x="273" y="376"/>
                    <a:pt x="273" y="376"/>
                    <a:pt x="273" y="376"/>
                  </a:cubicBezTo>
                  <a:cubicBezTo>
                    <a:pt x="273" y="376"/>
                    <a:pt x="273" y="376"/>
                    <a:pt x="273" y="376"/>
                  </a:cubicBezTo>
                  <a:cubicBezTo>
                    <a:pt x="272" y="375"/>
                    <a:pt x="272" y="376"/>
                    <a:pt x="272" y="375"/>
                  </a:cubicBezTo>
                  <a:cubicBezTo>
                    <a:pt x="272" y="375"/>
                    <a:pt x="272" y="375"/>
                    <a:pt x="272" y="375"/>
                  </a:cubicBezTo>
                  <a:cubicBezTo>
                    <a:pt x="272" y="375"/>
                    <a:pt x="272" y="375"/>
                    <a:pt x="272" y="375"/>
                  </a:cubicBezTo>
                  <a:cubicBezTo>
                    <a:pt x="272" y="375"/>
                    <a:pt x="272" y="375"/>
                    <a:pt x="273" y="375"/>
                  </a:cubicBezTo>
                  <a:cubicBezTo>
                    <a:pt x="273" y="375"/>
                    <a:pt x="273" y="375"/>
                    <a:pt x="273" y="375"/>
                  </a:cubicBezTo>
                  <a:cubicBezTo>
                    <a:pt x="273" y="375"/>
                    <a:pt x="273" y="375"/>
                    <a:pt x="273" y="375"/>
                  </a:cubicBezTo>
                  <a:cubicBezTo>
                    <a:pt x="274" y="375"/>
                    <a:pt x="274" y="375"/>
                    <a:pt x="274" y="375"/>
                  </a:cubicBezTo>
                  <a:cubicBezTo>
                    <a:pt x="274" y="375"/>
                    <a:pt x="273" y="375"/>
                    <a:pt x="273" y="375"/>
                  </a:cubicBezTo>
                  <a:cubicBezTo>
                    <a:pt x="273" y="375"/>
                    <a:pt x="273" y="375"/>
                    <a:pt x="273" y="375"/>
                  </a:cubicBezTo>
                  <a:cubicBezTo>
                    <a:pt x="272" y="375"/>
                    <a:pt x="272" y="375"/>
                    <a:pt x="272" y="375"/>
                  </a:cubicBezTo>
                  <a:cubicBezTo>
                    <a:pt x="272" y="374"/>
                    <a:pt x="272" y="374"/>
                    <a:pt x="272" y="374"/>
                  </a:cubicBezTo>
                  <a:cubicBezTo>
                    <a:pt x="271" y="375"/>
                    <a:pt x="271" y="375"/>
                    <a:pt x="271" y="375"/>
                  </a:cubicBezTo>
                  <a:cubicBezTo>
                    <a:pt x="271" y="374"/>
                    <a:pt x="271" y="374"/>
                    <a:pt x="271" y="374"/>
                  </a:cubicBezTo>
                  <a:cubicBezTo>
                    <a:pt x="271" y="374"/>
                    <a:pt x="271" y="374"/>
                    <a:pt x="271" y="374"/>
                  </a:cubicBezTo>
                  <a:cubicBezTo>
                    <a:pt x="271" y="373"/>
                    <a:pt x="271" y="373"/>
                    <a:pt x="271" y="373"/>
                  </a:cubicBezTo>
                  <a:cubicBezTo>
                    <a:pt x="272" y="373"/>
                    <a:pt x="272" y="373"/>
                    <a:pt x="272" y="373"/>
                  </a:cubicBezTo>
                  <a:cubicBezTo>
                    <a:pt x="272" y="374"/>
                    <a:pt x="272" y="374"/>
                    <a:pt x="272" y="374"/>
                  </a:cubicBezTo>
                  <a:cubicBezTo>
                    <a:pt x="272" y="373"/>
                    <a:pt x="272" y="373"/>
                    <a:pt x="272" y="373"/>
                  </a:cubicBezTo>
                  <a:cubicBezTo>
                    <a:pt x="272" y="373"/>
                    <a:pt x="272" y="373"/>
                    <a:pt x="272" y="373"/>
                  </a:cubicBezTo>
                  <a:cubicBezTo>
                    <a:pt x="272" y="373"/>
                    <a:pt x="272" y="373"/>
                    <a:pt x="272" y="373"/>
                  </a:cubicBezTo>
                  <a:cubicBezTo>
                    <a:pt x="272" y="373"/>
                    <a:pt x="272" y="373"/>
                    <a:pt x="272" y="373"/>
                  </a:cubicBezTo>
                  <a:cubicBezTo>
                    <a:pt x="272" y="373"/>
                    <a:pt x="272" y="373"/>
                    <a:pt x="272" y="373"/>
                  </a:cubicBezTo>
                  <a:cubicBezTo>
                    <a:pt x="272" y="373"/>
                    <a:pt x="272" y="373"/>
                    <a:pt x="272" y="373"/>
                  </a:cubicBezTo>
                  <a:cubicBezTo>
                    <a:pt x="271" y="373"/>
                    <a:pt x="271" y="373"/>
                    <a:pt x="271" y="373"/>
                  </a:cubicBezTo>
                  <a:cubicBezTo>
                    <a:pt x="271" y="373"/>
                    <a:pt x="271" y="373"/>
                    <a:pt x="271" y="373"/>
                  </a:cubicBezTo>
                  <a:cubicBezTo>
                    <a:pt x="272" y="372"/>
                    <a:pt x="272" y="372"/>
                    <a:pt x="272" y="372"/>
                  </a:cubicBezTo>
                  <a:cubicBezTo>
                    <a:pt x="272" y="372"/>
                    <a:pt x="272" y="372"/>
                    <a:pt x="272" y="372"/>
                  </a:cubicBezTo>
                  <a:cubicBezTo>
                    <a:pt x="271" y="372"/>
                    <a:pt x="271" y="372"/>
                    <a:pt x="271" y="372"/>
                  </a:cubicBezTo>
                  <a:cubicBezTo>
                    <a:pt x="271" y="372"/>
                    <a:pt x="271" y="372"/>
                    <a:pt x="271" y="372"/>
                  </a:cubicBezTo>
                  <a:cubicBezTo>
                    <a:pt x="271" y="372"/>
                    <a:pt x="271" y="372"/>
                    <a:pt x="271" y="372"/>
                  </a:cubicBezTo>
                  <a:cubicBezTo>
                    <a:pt x="270" y="372"/>
                    <a:pt x="270" y="372"/>
                    <a:pt x="270" y="372"/>
                  </a:cubicBezTo>
                  <a:cubicBezTo>
                    <a:pt x="270" y="372"/>
                    <a:pt x="270" y="372"/>
                    <a:pt x="270" y="372"/>
                  </a:cubicBezTo>
                  <a:cubicBezTo>
                    <a:pt x="270" y="372"/>
                    <a:pt x="270" y="372"/>
                    <a:pt x="270" y="372"/>
                  </a:cubicBezTo>
                  <a:cubicBezTo>
                    <a:pt x="270" y="372"/>
                    <a:pt x="270" y="372"/>
                    <a:pt x="270" y="372"/>
                  </a:cubicBezTo>
                  <a:cubicBezTo>
                    <a:pt x="270" y="372"/>
                    <a:pt x="270" y="372"/>
                    <a:pt x="270" y="372"/>
                  </a:cubicBezTo>
                  <a:cubicBezTo>
                    <a:pt x="270" y="373"/>
                    <a:pt x="270" y="372"/>
                    <a:pt x="270" y="372"/>
                  </a:cubicBezTo>
                  <a:cubicBezTo>
                    <a:pt x="270" y="372"/>
                    <a:pt x="270" y="372"/>
                    <a:pt x="270" y="372"/>
                  </a:cubicBezTo>
                  <a:cubicBezTo>
                    <a:pt x="270" y="372"/>
                    <a:pt x="270" y="372"/>
                    <a:pt x="270" y="372"/>
                  </a:cubicBezTo>
                  <a:cubicBezTo>
                    <a:pt x="271" y="373"/>
                    <a:pt x="271" y="373"/>
                    <a:pt x="271" y="373"/>
                  </a:cubicBezTo>
                  <a:cubicBezTo>
                    <a:pt x="270" y="373"/>
                    <a:pt x="270" y="373"/>
                    <a:pt x="270" y="373"/>
                  </a:cubicBezTo>
                  <a:cubicBezTo>
                    <a:pt x="270" y="373"/>
                    <a:pt x="270" y="373"/>
                    <a:pt x="270" y="373"/>
                  </a:cubicBezTo>
                  <a:cubicBezTo>
                    <a:pt x="269" y="373"/>
                    <a:pt x="269" y="373"/>
                    <a:pt x="269" y="373"/>
                  </a:cubicBezTo>
                  <a:cubicBezTo>
                    <a:pt x="269" y="374"/>
                    <a:pt x="269" y="373"/>
                    <a:pt x="270" y="373"/>
                  </a:cubicBezTo>
                  <a:cubicBezTo>
                    <a:pt x="270" y="373"/>
                    <a:pt x="270" y="373"/>
                    <a:pt x="270" y="373"/>
                  </a:cubicBezTo>
                  <a:cubicBezTo>
                    <a:pt x="271" y="373"/>
                    <a:pt x="271" y="373"/>
                    <a:pt x="271" y="373"/>
                  </a:cubicBezTo>
                  <a:cubicBezTo>
                    <a:pt x="271" y="373"/>
                    <a:pt x="271" y="373"/>
                    <a:pt x="271" y="373"/>
                  </a:cubicBezTo>
                  <a:cubicBezTo>
                    <a:pt x="271" y="374"/>
                    <a:pt x="271" y="374"/>
                    <a:pt x="271" y="374"/>
                  </a:cubicBezTo>
                  <a:cubicBezTo>
                    <a:pt x="271" y="374"/>
                    <a:pt x="271" y="374"/>
                    <a:pt x="271" y="374"/>
                  </a:cubicBezTo>
                  <a:cubicBezTo>
                    <a:pt x="271" y="374"/>
                    <a:pt x="271" y="374"/>
                    <a:pt x="271" y="374"/>
                  </a:cubicBezTo>
                  <a:cubicBezTo>
                    <a:pt x="271" y="374"/>
                    <a:pt x="271" y="374"/>
                    <a:pt x="271" y="374"/>
                  </a:cubicBezTo>
                  <a:cubicBezTo>
                    <a:pt x="270" y="374"/>
                    <a:pt x="270" y="374"/>
                    <a:pt x="270" y="374"/>
                  </a:cubicBezTo>
                  <a:cubicBezTo>
                    <a:pt x="270" y="374"/>
                    <a:pt x="270" y="374"/>
                    <a:pt x="270" y="374"/>
                  </a:cubicBezTo>
                  <a:cubicBezTo>
                    <a:pt x="270" y="374"/>
                    <a:pt x="270" y="374"/>
                    <a:pt x="270" y="374"/>
                  </a:cubicBezTo>
                  <a:cubicBezTo>
                    <a:pt x="269" y="374"/>
                    <a:pt x="269" y="374"/>
                    <a:pt x="269" y="374"/>
                  </a:cubicBezTo>
                  <a:cubicBezTo>
                    <a:pt x="269" y="374"/>
                    <a:pt x="269" y="374"/>
                    <a:pt x="269" y="374"/>
                  </a:cubicBezTo>
                  <a:cubicBezTo>
                    <a:pt x="269" y="375"/>
                    <a:pt x="269" y="375"/>
                    <a:pt x="269" y="375"/>
                  </a:cubicBezTo>
                  <a:cubicBezTo>
                    <a:pt x="269" y="375"/>
                    <a:pt x="269" y="375"/>
                    <a:pt x="269" y="375"/>
                  </a:cubicBezTo>
                  <a:cubicBezTo>
                    <a:pt x="269" y="375"/>
                    <a:pt x="269" y="375"/>
                    <a:pt x="269" y="375"/>
                  </a:cubicBezTo>
                  <a:cubicBezTo>
                    <a:pt x="270" y="375"/>
                    <a:pt x="270" y="375"/>
                    <a:pt x="270" y="375"/>
                  </a:cubicBezTo>
                  <a:cubicBezTo>
                    <a:pt x="270" y="375"/>
                    <a:pt x="270" y="375"/>
                    <a:pt x="270" y="375"/>
                  </a:cubicBezTo>
                  <a:cubicBezTo>
                    <a:pt x="270" y="375"/>
                    <a:pt x="270" y="375"/>
                    <a:pt x="270" y="375"/>
                  </a:cubicBezTo>
                  <a:cubicBezTo>
                    <a:pt x="270" y="375"/>
                    <a:pt x="270" y="375"/>
                    <a:pt x="270" y="375"/>
                  </a:cubicBezTo>
                  <a:cubicBezTo>
                    <a:pt x="270" y="375"/>
                    <a:pt x="270" y="375"/>
                    <a:pt x="270" y="375"/>
                  </a:cubicBezTo>
                  <a:cubicBezTo>
                    <a:pt x="270" y="375"/>
                    <a:pt x="270" y="375"/>
                    <a:pt x="270" y="375"/>
                  </a:cubicBezTo>
                  <a:cubicBezTo>
                    <a:pt x="270" y="375"/>
                    <a:pt x="270" y="375"/>
                    <a:pt x="270" y="375"/>
                  </a:cubicBezTo>
                  <a:cubicBezTo>
                    <a:pt x="270" y="376"/>
                    <a:pt x="270" y="376"/>
                    <a:pt x="270" y="376"/>
                  </a:cubicBezTo>
                  <a:cubicBezTo>
                    <a:pt x="270" y="376"/>
                    <a:pt x="270" y="376"/>
                    <a:pt x="270" y="376"/>
                  </a:cubicBezTo>
                  <a:cubicBezTo>
                    <a:pt x="270" y="376"/>
                    <a:pt x="270" y="376"/>
                    <a:pt x="270" y="376"/>
                  </a:cubicBezTo>
                  <a:cubicBezTo>
                    <a:pt x="270" y="376"/>
                    <a:pt x="270" y="376"/>
                    <a:pt x="270" y="376"/>
                  </a:cubicBezTo>
                  <a:cubicBezTo>
                    <a:pt x="270" y="376"/>
                    <a:pt x="270" y="376"/>
                    <a:pt x="270" y="376"/>
                  </a:cubicBezTo>
                  <a:cubicBezTo>
                    <a:pt x="270" y="376"/>
                    <a:pt x="270" y="376"/>
                    <a:pt x="270" y="376"/>
                  </a:cubicBezTo>
                  <a:cubicBezTo>
                    <a:pt x="270" y="376"/>
                    <a:pt x="270" y="376"/>
                    <a:pt x="270" y="376"/>
                  </a:cubicBezTo>
                  <a:cubicBezTo>
                    <a:pt x="270" y="377"/>
                    <a:pt x="270" y="377"/>
                    <a:pt x="270" y="377"/>
                  </a:cubicBezTo>
                  <a:cubicBezTo>
                    <a:pt x="270" y="376"/>
                    <a:pt x="270" y="376"/>
                    <a:pt x="270" y="376"/>
                  </a:cubicBezTo>
                  <a:cubicBezTo>
                    <a:pt x="269" y="377"/>
                    <a:pt x="269" y="377"/>
                    <a:pt x="269" y="377"/>
                  </a:cubicBezTo>
                  <a:cubicBezTo>
                    <a:pt x="269" y="377"/>
                    <a:pt x="269" y="377"/>
                    <a:pt x="269" y="377"/>
                  </a:cubicBezTo>
                  <a:cubicBezTo>
                    <a:pt x="269" y="377"/>
                    <a:pt x="269" y="377"/>
                    <a:pt x="269" y="377"/>
                  </a:cubicBezTo>
                  <a:cubicBezTo>
                    <a:pt x="269" y="377"/>
                    <a:pt x="269" y="377"/>
                    <a:pt x="269" y="377"/>
                  </a:cubicBezTo>
                  <a:cubicBezTo>
                    <a:pt x="270" y="378"/>
                    <a:pt x="270" y="378"/>
                    <a:pt x="270" y="378"/>
                  </a:cubicBezTo>
                  <a:cubicBezTo>
                    <a:pt x="269" y="378"/>
                    <a:pt x="269" y="378"/>
                    <a:pt x="269" y="378"/>
                  </a:cubicBezTo>
                  <a:cubicBezTo>
                    <a:pt x="269" y="378"/>
                    <a:pt x="269" y="378"/>
                    <a:pt x="269" y="378"/>
                  </a:cubicBezTo>
                  <a:cubicBezTo>
                    <a:pt x="270" y="378"/>
                    <a:pt x="270" y="378"/>
                    <a:pt x="270" y="378"/>
                  </a:cubicBezTo>
                  <a:cubicBezTo>
                    <a:pt x="270" y="379"/>
                    <a:pt x="270" y="379"/>
                    <a:pt x="270" y="379"/>
                  </a:cubicBezTo>
                  <a:cubicBezTo>
                    <a:pt x="270" y="378"/>
                    <a:pt x="270" y="378"/>
                    <a:pt x="270" y="378"/>
                  </a:cubicBezTo>
                  <a:cubicBezTo>
                    <a:pt x="270" y="378"/>
                    <a:pt x="270" y="378"/>
                    <a:pt x="270" y="378"/>
                  </a:cubicBezTo>
                  <a:cubicBezTo>
                    <a:pt x="271" y="378"/>
                    <a:pt x="271" y="378"/>
                    <a:pt x="271" y="378"/>
                  </a:cubicBezTo>
                  <a:cubicBezTo>
                    <a:pt x="270" y="379"/>
                    <a:pt x="270" y="379"/>
                    <a:pt x="270" y="379"/>
                  </a:cubicBezTo>
                  <a:cubicBezTo>
                    <a:pt x="271" y="379"/>
                    <a:pt x="271" y="379"/>
                    <a:pt x="271" y="379"/>
                  </a:cubicBezTo>
                  <a:cubicBezTo>
                    <a:pt x="271" y="379"/>
                    <a:pt x="271" y="379"/>
                    <a:pt x="271" y="379"/>
                  </a:cubicBezTo>
                  <a:cubicBezTo>
                    <a:pt x="271" y="379"/>
                    <a:pt x="271" y="379"/>
                    <a:pt x="271" y="379"/>
                  </a:cubicBezTo>
                  <a:cubicBezTo>
                    <a:pt x="271" y="379"/>
                    <a:pt x="271" y="379"/>
                    <a:pt x="271" y="379"/>
                  </a:cubicBezTo>
                  <a:cubicBezTo>
                    <a:pt x="271" y="380"/>
                    <a:pt x="271" y="380"/>
                    <a:pt x="271" y="380"/>
                  </a:cubicBezTo>
                  <a:cubicBezTo>
                    <a:pt x="271" y="380"/>
                    <a:pt x="271" y="380"/>
                    <a:pt x="271" y="380"/>
                  </a:cubicBezTo>
                  <a:cubicBezTo>
                    <a:pt x="271" y="380"/>
                    <a:pt x="271" y="380"/>
                    <a:pt x="271" y="380"/>
                  </a:cubicBezTo>
                  <a:cubicBezTo>
                    <a:pt x="270" y="380"/>
                    <a:pt x="270" y="380"/>
                    <a:pt x="270" y="380"/>
                  </a:cubicBezTo>
                  <a:cubicBezTo>
                    <a:pt x="270" y="380"/>
                    <a:pt x="270" y="380"/>
                    <a:pt x="270" y="380"/>
                  </a:cubicBezTo>
                  <a:cubicBezTo>
                    <a:pt x="270" y="380"/>
                    <a:pt x="270" y="380"/>
                    <a:pt x="270" y="380"/>
                  </a:cubicBezTo>
                  <a:cubicBezTo>
                    <a:pt x="270" y="380"/>
                    <a:pt x="270" y="380"/>
                    <a:pt x="270" y="380"/>
                  </a:cubicBezTo>
                  <a:cubicBezTo>
                    <a:pt x="270" y="381"/>
                    <a:pt x="270" y="381"/>
                    <a:pt x="270" y="381"/>
                  </a:cubicBezTo>
                  <a:cubicBezTo>
                    <a:pt x="270" y="381"/>
                    <a:pt x="270" y="381"/>
                    <a:pt x="270" y="381"/>
                  </a:cubicBezTo>
                  <a:cubicBezTo>
                    <a:pt x="271" y="381"/>
                    <a:pt x="271" y="381"/>
                    <a:pt x="271" y="381"/>
                  </a:cubicBezTo>
                  <a:cubicBezTo>
                    <a:pt x="271" y="381"/>
                    <a:pt x="271" y="381"/>
                    <a:pt x="271" y="381"/>
                  </a:cubicBezTo>
                  <a:cubicBezTo>
                    <a:pt x="271" y="381"/>
                    <a:pt x="271" y="381"/>
                    <a:pt x="271" y="381"/>
                  </a:cubicBezTo>
                  <a:cubicBezTo>
                    <a:pt x="271" y="381"/>
                    <a:pt x="271" y="381"/>
                    <a:pt x="271" y="381"/>
                  </a:cubicBezTo>
                  <a:cubicBezTo>
                    <a:pt x="271" y="381"/>
                    <a:pt x="271" y="381"/>
                    <a:pt x="271" y="381"/>
                  </a:cubicBezTo>
                  <a:cubicBezTo>
                    <a:pt x="271" y="381"/>
                    <a:pt x="271" y="381"/>
                    <a:pt x="271" y="381"/>
                  </a:cubicBezTo>
                  <a:cubicBezTo>
                    <a:pt x="272" y="381"/>
                    <a:pt x="272" y="381"/>
                    <a:pt x="272" y="381"/>
                  </a:cubicBezTo>
                  <a:cubicBezTo>
                    <a:pt x="272" y="381"/>
                    <a:pt x="272" y="381"/>
                    <a:pt x="272" y="381"/>
                  </a:cubicBezTo>
                  <a:cubicBezTo>
                    <a:pt x="272" y="381"/>
                    <a:pt x="272" y="381"/>
                    <a:pt x="272" y="381"/>
                  </a:cubicBezTo>
                  <a:cubicBezTo>
                    <a:pt x="272" y="381"/>
                    <a:pt x="272" y="381"/>
                    <a:pt x="272" y="381"/>
                  </a:cubicBezTo>
                  <a:cubicBezTo>
                    <a:pt x="271" y="381"/>
                    <a:pt x="271" y="381"/>
                    <a:pt x="271" y="381"/>
                  </a:cubicBezTo>
                  <a:cubicBezTo>
                    <a:pt x="271" y="381"/>
                    <a:pt x="271" y="381"/>
                    <a:pt x="271" y="381"/>
                  </a:cubicBezTo>
                  <a:cubicBezTo>
                    <a:pt x="271" y="381"/>
                    <a:pt x="271" y="381"/>
                    <a:pt x="271" y="381"/>
                  </a:cubicBezTo>
                  <a:cubicBezTo>
                    <a:pt x="271" y="381"/>
                    <a:pt x="271" y="381"/>
                    <a:pt x="271" y="381"/>
                  </a:cubicBezTo>
                  <a:cubicBezTo>
                    <a:pt x="271" y="382"/>
                    <a:pt x="271" y="382"/>
                    <a:pt x="271" y="382"/>
                  </a:cubicBezTo>
                  <a:cubicBezTo>
                    <a:pt x="271" y="381"/>
                    <a:pt x="271" y="381"/>
                    <a:pt x="271" y="381"/>
                  </a:cubicBezTo>
                  <a:cubicBezTo>
                    <a:pt x="271" y="382"/>
                    <a:pt x="271" y="382"/>
                    <a:pt x="271" y="382"/>
                  </a:cubicBezTo>
                  <a:cubicBezTo>
                    <a:pt x="270" y="382"/>
                    <a:pt x="270" y="382"/>
                    <a:pt x="270" y="382"/>
                  </a:cubicBezTo>
                  <a:cubicBezTo>
                    <a:pt x="269" y="382"/>
                    <a:pt x="269" y="382"/>
                    <a:pt x="269" y="382"/>
                  </a:cubicBezTo>
                  <a:cubicBezTo>
                    <a:pt x="269" y="382"/>
                    <a:pt x="269" y="382"/>
                    <a:pt x="269" y="382"/>
                  </a:cubicBezTo>
                  <a:cubicBezTo>
                    <a:pt x="269" y="382"/>
                    <a:pt x="269" y="382"/>
                    <a:pt x="269" y="382"/>
                  </a:cubicBezTo>
                  <a:cubicBezTo>
                    <a:pt x="268" y="382"/>
                    <a:pt x="268" y="382"/>
                    <a:pt x="268" y="382"/>
                  </a:cubicBezTo>
                  <a:cubicBezTo>
                    <a:pt x="268" y="382"/>
                    <a:pt x="268" y="382"/>
                    <a:pt x="268" y="382"/>
                  </a:cubicBezTo>
                  <a:cubicBezTo>
                    <a:pt x="268" y="382"/>
                    <a:pt x="268" y="382"/>
                    <a:pt x="268" y="382"/>
                  </a:cubicBezTo>
                  <a:cubicBezTo>
                    <a:pt x="268" y="382"/>
                    <a:pt x="268" y="382"/>
                    <a:pt x="268" y="382"/>
                  </a:cubicBezTo>
                  <a:cubicBezTo>
                    <a:pt x="268" y="382"/>
                    <a:pt x="268" y="382"/>
                    <a:pt x="268" y="382"/>
                  </a:cubicBezTo>
                  <a:cubicBezTo>
                    <a:pt x="267" y="382"/>
                    <a:pt x="267" y="382"/>
                    <a:pt x="267" y="382"/>
                  </a:cubicBezTo>
                  <a:cubicBezTo>
                    <a:pt x="268" y="383"/>
                    <a:pt x="268" y="382"/>
                    <a:pt x="268" y="383"/>
                  </a:cubicBezTo>
                  <a:cubicBezTo>
                    <a:pt x="268" y="383"/>
                    <a:pt x="268" y="383"/>
                    <a:pt x="268" y="383"/>
                  </a:cubicBezTo>
                  <a:cubicBezTo>
                    <a:pt x="269" y="383"/>
                    <a:pt x="269" y="383"/>
                    <a:pt x="269" y="383"/>
                  </a:cubicBezTo>
                  <a:cubicBezTo>
                    <a:pt x="269" y="383"/>
                    <a:pt x="269" y="383"/>
                    <a:pt x="269" y="383"/>
                  </a:cubicBezTo>
                  <a:cubicBezTo>
                    <a:pt x="269" y="383"/>
                    <a:pt x="269" y="383"/>
                    <a:pt x="269" y="383"/>
                  </a:cubicBezTo>
                  <a:cubicBezTo>
                    <a:pt x="270" y="383"/>
                    <a:pt x="270" y="383"/>
                    <a:pt x="270" y="383"/>
                  </a:cubicBezTo>
                  <a:cubicBezTo>
                    <a:pt x="270" y="383"/>
                    <a:pt x="270" y="383"/>
                    <a:pt x="270" y="383"/>
                  </a:cubicBezTo>
                  <a:cubicBezTo>
                    <a:pt x="271" y="383"/>
                    <a:pt x="271" y="383"/>
                    <a:pt x="271" y="383"/>
                  </a:cubicBezTo>
                  <a:cubicBezTo>
                    <a:pt x="271" y="383"/>
                    <a:pt x="271" y="383"/>
                    <a:pt x="271" y="383"/>
                  </a:cubicBezTo>
                  <a:cubicBezTo>
                    <a:pt x="271" y="383"/>
                    <a:pt x="271" y="383"/>
                    <a:pt x="271" y="383"/>
                  </a:cubicBezTo>
                  <a:cubicBezTo>
                    <a:pt x="271" y="383"/>
                    <a:pt x="271" y="383"/>
                    <a:pt x="271" y="383"/>
                  </a:cubicBezTo>
                  <a:cubicBezTo>
                    <a:pt x="271" y="383"/>
                    <a:pt x="271" y="383"/>
                    <a:pt x="271" y="383"/>
                  </a:cubicBezTo>
                  <a:cubicBezTo>
                    <a:pt x="271" y="383"/>
                    <a:pt x="271" y="383"/>
                    <a:pt x="271" y="383"/>
                  </a:cubicBezTo>
                  <a:cubicBezTo>
                    <a:pt x="271" y="383"/>
                    <a:pt x="271" y="383"/>
                    <a:pt x="271" y="383"/>
                  </a:cubicBezTo>
                  <a:cubicBezTo>
                    <a:pt x="272" y="383"/>
                    <a:pt x="272" y="383"/>
                    <a:pt x="272" y="383"/>
                  </a:cubicBezTo>
                  <a:cubicBezTo>
                    <a:pt x="272" y="382"/>
                    <a:pt x="272" y="382"/>
                    <a:pt x="272" y="382"/>
                  </a:cubicBezTo>
                  <a:cubicBezTo>
                    <a:pt x="272" y="382"/>
                    <a:pt x="272" y="382"/>
                    <a:pt x="272" y="382"/>
                  </a:cubicBezTo>
                  <a:cubicBezTo>
                    <a:pt x="273" y="382"/>
                    <a:pt x="273" y="382"/>
                    <a:pt x="273" y="382"/>
                  </a:cubicBezTo>
                  <a:cubicBezTo>
                    <a:pt x="273" y="382"/>
                    <a:pt x="273" y="382"/>
                    <a:pt x="273" y="382"/>
                  </a:cubicBezTo>
                  <a:cubicBezTo>
                    <a:pt x="273" y="382"/>
                    <a:pt x="273" y="382"/>
                    <a:pt x="273" y="382"/>
                  </a:cubicBezTo>
                  <a:cubicBezTo>
                    <a:pt x="273" y="381"/>
                    <a:pt x="273" y="381"/>
                    <a:pt x="273" y="381"/>
                  </a:cubicBezTo>
                  <a:cubicBezTo>
                    <a:pt x="273" y="381"/>
                    <a:pt x="273" y="381"/>
                    <a:pt x="273" y="381"/>
                  </a:cubicBezTo>
                  <a:cubicBezTo>
                    <a:pt x="273" y="381"/>
                    <a:pt x="273" y="381"/>
                    <a:pt x="273" y="381"/>
                  </a:cubicBezTo>
                  <a:cubicBezTo>
                    <a:pt x="273" y="381"/>
                    <a:pt x="273" y="382"/>
                    <a:pt x="274" y="382"/>
                  </a:cubicBezTo>
                  <a:cubicBezTo>
                    <a:pt x="274" y="382"/>
                    <a:pt x="274" y="382"/>
                    <a:pt x="274" y="382"/>
                  </a:cubicBezTo>
                  <a:cubicBezTo>
                    <a:pt x="274" y="382"/>
                    <a:pt x="274" y="382"/>
                    <a:pt x="274" y="382"/>
                  </a:cubicBezTo>
                  <a:cubicBezTo>
                    <a:pt x="274" y="381"/>
                    <a:pt x="274" y="381"/>
                    <a:pt x="274" y="381"/>
                  </a:cubicBezTo>
                  <a:cubicBezTo>
                    <a:pt x="274" y="382"/>
                    <a:pt x="274" y="382"/>
                    <a:pt x="274" y="382"/>
                  </a:cubicBezTo>
                  <a:cubicBezTo>
                    <a:pt x="275" y="382"/>
                    <a:pt x="275" y="382"/>
                    <a:pt x="275" y="382"/>
                  </a:cubicBezTo>
                  <a:cubicBezTo>
                    <a:pt x="274" y="382"/>
                    <a:pt x="274" y="382"/>
                    <a:pt x="274" y="382"/>
                  </a:cubicBezTo>
                  <a:cubicBezTo>
                    <a:pt x="275" y="382"/>
                    <a:pt x="275" y="382"/>
                    <a:pt x="275" y="382"/>
                  </a:cubicBezTo>
                  <a:cubicBezTo>
                    <a:pt x="275" y="382"/>
                    <a:pt x="275" y="382"/>
                    <a:pt x="275" y="382"/>
                  </a:cubicBezTo>
                  <a:cubicBezTo>
                    <a:pt x="275" y="382"/>
                    <a:pt x="275" y="382"/>
                    <a:pt x="275" y="382"/>
                  </a:cubicBezTo>
                  <a:cubicBezTo>
                    <a:pt x="275" y="382"/>
                    <a:pt x="275" y="382"/>
                    <a:pt x="275" y="382"/>
                  </a:cubicBezTo>
                  <a:cubicBezTo>
                    <a:pt x="275" y="382"/>
                    <a:pt x="275" y="382"/>
                    <a:pt x="274" y="381"/>
                  </a:cubicBezTo>
                  <a:cubicBezTo>
                    <a:pt x="275" y="381"/>
                    <a:pt x="275" y="381"/>
                    <a:pt x="275" y="381"/>
                  </a:cubicBezTo>
                  <a:cubicBezTo>
                    <a:pt x="275" y="381"/>
                    <a:pt x="275" y="381"/>
                    <a:pt x="275" y="381"/>
                  </a:cubicBezTo>
                  <a:cubicBezTo>
                    <a:pt x="275" y="381"/>
                    <a:pt x="275" y="381"/>
                    <a:pt x="275" y="381"/>
                  </a:cubicBezTo>
                  <a:close/>
                  <a:moveTo>
                    <a:pt x="297" y="386"/>
                  </a:moveTo>
                  <a:cubicBezTo>
                    <a:pt x="297" y="386"/>
                    <a:pt x="297" y="386"/>
                    <a:pt x="297" y="386"/>
                  </a:cubicBezTo>
                  <a:cubicBezTo>
                    <a:pt x="297" y="386"/>
                    <a:pt x="297" y="386"/>
                    <a:pt x="297" y="386"/>
                  </a:cubicBezTo>
                  <a:cubicBezTo>
                    <a:pt x="297" y="386"/>
                    <a:pt x="297" y="386"/>
                    <a:pt x="297" y="386"/>
                  </a:cubicBezTo>
                  <a:close/>
                  <a:moveTo>
                    <a:pt x="268" y="308"/>
                  </a:moveTo>
                  <a:cubicBezTo>
                    <a:pt x="268" y="308"/>
                    <a:pt x="268" y="308"/>
                    <a:pt x="268" y="308"/>
                  </a:cubicBezTo>
                  <a:cubicBezTo>
                    <a:pt x="268" y="308"/>
                    <a:pt x="268" y="308"/>
                    <a:pt x="268" y="308"/>
                  </a:cubicBezTo>
                  <a:close/>
                  <a:moveTo>
                    <a:pt x="301" y="388"/>
                  </a:moveTo>
                  <a:cubicBezTo>
                    <a:pt x="302" y="388"/>
                    <a:pt x="302" y="388"/>
                    <a:pt x="302" y="388"/>
                  </a:cubicBezTo>
                  <a:cubicBezTo>
                    <a:pt x="302" y="389"/>
                    <a:pt x="302" y="389"/>
                    <a:pt x="302" y="389"/>
                  </a:cubicBezTo>
                  <a:cubicBezTo>
                    <a:pt x="302" y="389"/>
                    <a:pt x="302" y="389"/>
                    <a:pt x="302" y="389"/>
                  </a:cubicBezTo>
                  <a:cubicBezTo>
                    <a:pt x="302" y="389"/>
                    <a:pt x="302" y="389"/>
                    <a:pt x="302" y="389"/>
                  </a:cubicBezTo>
                  <a:cubicBezTo>
                    <a:pt x="302" y="389"/>
                    <a:pt x="302" y="389"/>
                    <a:pt x="302" y="389"/>
                  </a:cubicBezTo>
                  <a:cubicBezTo>
                    <a:pt x="303" y="389"/>
                    <a:pt x="303" y="389"/>
                    <a:pt x="303" y="389"/>
                  </a:cubicBezTo>
                  <a:cubicBezTo>
                    <a:pt x="303" y="389"/>
                    <a:pt x="303" y="389"/>
                    <a:pt x="303" y="389"/>
                  </a:cubicBezTo>
                  <a:cubicBezTo>
                    <a:pt x="303" y="389"/>
                    <a:pt x="303" y="389"/>
                    <a:pt x="303" y="389"/>
                  </a:cubicBezTo>
                  <a:cubicBezTo>
                    <a:pt x="302" y="388"/>
                    <a:pt x="302" y="388"/>
                    <a:pt x="302" y="388"/>
                  </a:cubicBezTo>
                  <a:cubicBezTo>
                    <a:pt x="302" y="388"/>
                    <a:pt x="302" y="388"/>
                    <a:pt x="302" y="388"/>
                  </a:cubicBezTo>
                  <a:cubicBezTo>
                    <a:pt x="301" y="387"/>
                    <a:pt x="301" y="387"/>
                    <a:pt x="301" y="387"/>
                  </a:cubicBezTo>
                  <a:cubicBezTo>
                    <a:pt x="301" y="387"/>
                    <a:pt x="301" y="387"/>
                    <a:pt x="301" y="387"/>
                  </a:cubicBezTo>
                  <a:cubicBezTo>
                    <a:pt x="301" y="387"/>
                    <a:pt x="301" y="387"/>
                    <a:pt x="301" y="387"/>
                  </a:cubicBezTo>
                  <a:cubicBezTo>
                    <a:pt x="300" y="387"/>
                    <a:pt x="300" y="387"/>
                    <a:pt x="300" y="387"/>
                  </a:cubicBezTo>
                  <a:cubicBezTo>
                    <a:pt x="300" y="387"/>
                    <a:pt x="300" y="387"/>
                    <a:pt x="300" y="387"/>
                  </a:cubicBezTo>
                  <a:cubicBezTo>
                    <a:pt x="301" y="388"/>
                    <a:pt x="301" y="388"/>
                    <a:pt x="301" y="388"/>
                  </a:cubicBezTo>
                  <a:cubicBezTo>
                    <a:pt x="301" y="388"/>
                    <a:pt x="301" y="388"/>
                    <a:pt x="301" y="388"/>
                  </a:cubicBezTo>
                  <a:close/>
                  <a:moveTo>
                    <a:pt x="278" y="250"/>
                  </a:moveTo>
                  <a:cubicBezTo>
                    <a:pt x="279" y="250"/>
                    <a:pt x="279" y="250"/>
                    <a:pt x="279" y="250"/>
                  </a:cubicBezTo>
                  <a:cubicBezTo>
                    <a:pt x="279" y="250"/>
                    <a:pt x="279" y="250"/>
                    <a:pt x="279" y="250"/>
                  </a:cubicBezTo>
                  <a:cubicBezTo>
                    <a:pt x="279" y="250"/>
                    <a:pt x="279" y="250"/>
                    <a:pt x="279" y="250"/>
                  </a:cubicBezTo>
                  <a:cubicBezTo>
                    <a:pt x="278" y="249"/>
                    <a:pt x="278" y="249"/>
                    <a:pt x="278" y="249"/>
                  </a:cubicBezTo>
                  <a:cubicBezTo>
                    <a:pt x="278" y="249"/>
                    <a:pt x="278" y="249"/>
                    <a:pt x="278" y="249"/>
                  </a:cubicBezTo>
                  <a:lnTo>
                    <a:pt x="278" y="250"/>
                  </a:lnTo>
                  <a:close/>
                  <a:moveTo>
                    <a:pt x="284" y="380"/>
                  </a:moveTo>
                  <a:cubicBezTo>
                    <a:pt x="284" y="380"/>
                    <a:pt x="284" y="380"/>
                    <a:pt x="284" y="380"/>
                  </a:cubicBezTo>
                  <a:cubicBezTo>
                    <a:pt x="284" y="380"/>
                    <a:pt x="284" y="380"/>
                    <a:pt x="284" y="380"/>
                  </a:cubicBezTo>
                  <a:cubicBezTo>
                    <a:pt x="284" y="380"/>
                    <a:pt x="284" y="380"/>
                    <a:pt x="284" y="380"/>
                  </a:cubicBezTo>
                  <a:close/>
                  <a:moveTo>
                    <a:pt x="294" y="279"/>
                  </a:moveTo>
                  <a:cubicBezTo>
                    <a:pt x="293" y="279"/>
                    <a:pt x="293" y="279"/>
                    <a:pt x="293" y="279"/>
                  </a:cubicBezTo>
                  <a:cubicBezTo>
                    <a:pt x="294" y="279"/>
                    <a:pt x="294" y="279"/>
                    <a:pt x="294" y="279"/>
                  </a:cubicBezTo>
                  <a:cubicBezTo>
                    <a:pt x="294" y="279"/>
                    <a:pt x="294" y="279"/>
                    <a:pt x="294" y="279"/>
                  </a:cubicBezTo>
                  <a:cubicBezTo>
                    <a:pt x="294" y="279"/>
                    <a:pt x="294" y="279"/>
                    <a:pt x="294" y="279"/>
                  </a:cubicBezTo>
                  <a:cubicBezTo>
                    <a:pt x="294" y="279"/>
                    <a:pt x="294" y="279"/>
                    <a:pt x="294" y="279"/>
                  </a:cubicBezTo>
                  <a:cubicBezTo>
                    <a:pt x="294" y="279"/>
                    <a:pt x="294" y="279"/>
                    <a:pt x="294" y="279"/>
                  </a:cubicBezTo>
                  <a:close/>
                  <a:moveTo>
                    <a:pt x="284" y="383"/>
                  </a:moveTo>
                  <a:cubicBezTo>
                    <a:pt x="284" y="383"/>
                    <a:pt x="284" y="383"/>
                    <a:pt x="284" y="383"/>
                  </a:cubicBezTo>
                  <a:cubicBezTo>
                    <a:pt x="283" y="382"/>
                    <a:pt x="283" y="382"/>
                    <a:pt x="283" y="382"/>
                  </a:cubicBezTo>
                  <a:cubicBezTo>
                    <a:pt x="283" y="383"/>
                    <a:pt x="283" y="383"/>
                    <a:pt x="283" y="383"/>
                  </a:cubicBezTo>
                  <a:cubicBezTo>
                    <a:pt x="283" y="383"/>
                    <a:pt x="283" y="383"/>
                    <a:pt x="283" y="383"/>
                  </a:cubicBezTo>
                  <a:cubicBezTo>
                    <a:pt x="283" y="383"/>
                    <a:pt x="283" y="383"/>
                    <a:pt x="283" y="383"/>
                  </a:cubicBezTo>
                  <a:cubicBezTo>
                    <a:pt x="283" y="383"/>
                    <a:pt x="283" y="384"/>
                    <a:pt x="284" y="384"/>
                  </a:cubicBezTo>
                  <a:cubicBezTo>
                    <a:pt x="283" y="384"/>
                    <a:pt x="283" y="384"/>
                    <a:pt x="283" y="384"/>
                  </a:cubicBezTo>
                  <a:cubicBezTo>
                    <a:pt x="284" y="384"/>
                    <a:pt x="284" y="384"/>
                    <a:pt x="284" y="384"/>
                  </a:cubicBezTo>
                  <a:cubicBezTo>
                    <a:pt x="284" y="384"/>
                    <a:pt x="284" y="384"/>
                    <a:pt x="284" y="384"/>
                  </a:cubicBezTo>
                  <a:cubicBezTo>
                    <a:pt x="284" y="385"/>
                    <a:pt x="284" y="385"/>
                    <a:pt x="284" y="385"/>
                  </a:cubicBezTo>
                  <a:cubicBezTo>
                    <a:pt x="284" y="385"/>
                    <a:pt x="284" y="385"/>
                    <a:pt x="284" y="385"/>
                  </a:cubicBezTo>
                  <a:cubicBezTo>
                    <a:pt x="284" y="385"/>
                    <a:pt x="284" y="385"/>
                    <a:pt x="284" y="385"/>
                  </a:cubicBezTo>
                  <a:cubicBezTo>
                    <a:pt x="283" y="386"/>
                    <a:pt x="283" y="386"/>
                    <a:pt x="283" y="386"/>
                  </a:cubicBezTo>
                  <a:cubicBezTo>
                    <a:pt x="284" y="386"/>
                    <a:pt x="283" y="386"/>
                    <a:pt x="284" y="386"/>
                  </a:cubicBezTo>
                  <a:cubicBezTo>
                    <a:pt x="284" y="386"/>
                    <a:pt x="284" y="386"/>
                    <a:pt x="284" y="386"/>
                  </a:cubicBezTo>
                  <a:cubicBezTo>
                    <a:pt x="284" y="386"/>
                    <a:pt x="284" y="386"/>
                    <a:pt x="284" y="386"/>
                  </a:cubicBezTo>
                  <a:cubicBezTo>
                    <a:pt x="284" y="386"/>
                    <a:pt x="284" y="386"/>
                    <a:pt x="284" y="386"/>
                  </a:cubicBezTo>
                  <a:cubicBezTo>
                    <a:pt x="284" y="385"/>
                    <a:pt x="284" y="385"/>
                    <a:pt x="284" y="385"/>
                  </a:cubicBezTo>
                  <a:cubicBezTo>
                    <a:pt x="284" y="385"/>
                    <a:pt x="284" y="385"/>
                    <a:pt x="284" y="385"/>
                  </a:cubicBezTo>
                  <a:cubicBezTo>
                    <a:pt x="284" y="385"/>
                    <a:pt x="284" y="385"/>
                    <a:pt x="284" y="385"/>
                  </a:cubicBezTo>
                  <a:cubicBezTo>
                    <a:pt x="284" y="384"/>
                    <a:pt x="284" y="384"/>
                    <a:pt x="284" y="384"/>
                  </a:cubicBezTo>
                  <a:cubicBezTo>
                    <a:pt x="284" y="384"/>
                    <a:pt x="284" y="384"/>
                    <a:pt x="284" y="384"/>
                  </a:cubicBezTo>
                  <a:cubicBezTo>
                    <a:pt x="283" y="383"/>
                    <a:pt x="283" y="383"/>
                    <a:pt x="283" y="383"/>
                  </a:cubicBezTo>
                  <a:cubicBezTo>
                    <a:pt x="283" y="383"/>
                    <a:pt x="283" y="383"/>
                    <a:pt x="283" y="383"/>
                  </a:cubicBezTo>
                  <a:cubicBezTo>
                    <a:pt x="283" y="383"/>
                    <a:pt x="283" y="383"/>
                    <a:pt x="283" y="383"/>
                  </a:cubicBezTo>
                  <a:lnTo>
                    <a:pt x="284" y="383"/>
                  </a:lnTo>
                  <a:close/>
                  <a:moveTo>
                    <a:pt x="263" y="410"/>
                  </a:moveTo>
                  <a:cubicBezTo>
                    <a:pt x="263" y="409"/>
                    <a:pt x="263" y="409"/>
                    <a:pt x="263" y="409"/>
                  </a:cubicBezTo>
                  <a:cubicBezTo>
                    <a:pt x="263" y="410"/>
                    <a:pt x="263" y="410"/>
                    <a:pt x="263" y="410"/>
                  </a:cubicBezTo>
                  <a:cubicBezTo>
                    <a:pt x="263" y="410"/>
                    <a:pt x="263" y="410"/>
                    <a:pt x="263" y="410"/>
                  </a:cubicBezTo>
                  <a:close/>
                  <a:moveTo>
                    <a:pt x="260" y="412"/>
                  </a:moveTo>
                  <a:cubicBezTo>
                    <a:pt x="260" y="412"/>
                    <a:pt x="260" y="412"/>
                    <a:pt x="260" y="412"/>
                  </a:cubicBezTo>
                  <a:cubicBezTo>
                    <a:pt x="260" y="412"/>
                    <a:pt x="260" y="412"/>
                    <a:pt x="260" y="412"/>
                  </a:cubicBezTo>
                  <a:cubicBezTo>
                    <a:pt x="260" y="413"/>
                    <a:pt x="260" y="413"/>
                    <a:pt x="260" y="413"/>
                  </a:cubicBezTo>
                  <a:cubicBezTo>
                    <a:pt x="261" y="413"/>
                    <a:pt x="261" y="413"/>
                    <a:pt x="261" y="413"/>
                  </a:cubicBezTo>
                  <a:cubicBezTo>
                    <a:pt x="261" y="413"/>
                    <a:pt x="261" y="413"/>
                    <a:pt x="261" y="413"/>
                  </a:cubicBezTo>
                  <a:cubicBezTo>
                    <a:pt x="261" y="414"/>
                    <a:pt x="261" y="414"/>
                    <a:pt x="261" y="414"/>
                  </a:cubicBezTo>
                  <a:cubicBezTo>
                    <a:pt x="261" y="414"/>
                    <a:pt x="261" y="414"/>
                    <a:pt x="261" y="414"/>
                  </a:cubicBezTo>
                  <a:cubicBezTo>
                    <a:pt x="261" y="414"/>
                    <a:pt x="261" y="414"/>
                    <a:pt x="261" y="414"/>
                  </a:cubicBezTo>
                  <a:cubicBezTo>
                    <a:pt x="261" y="414"/>
                    <a:pt x="261" y="414"/>
                    <a:pt x="261" y="414"/>
                  </a:cubicBezTo>
                  <a:cubicBezTo>
                    <a:pt x="262" y="414"/>
                    <a:pt x="262" y="414"/>
                    <a:pt x="262" y="415"/>
                  </a:cubicBezTo>
                  <a:cubicBezTo>
                    <a:pt x="262" y="415"/>
                    <a:pt x="262" y="415"/>
                    <a:pt x="262" y="415"/>
                  </a:cubicBezTo>
                  <a:cubicBezTo>
                    <a:pt x="263" y="416"/>
                    <a:pt x="263" y="416"/>
                    <a:pt x="263" y="416"/>
                  </a:cubicBezTo>
                  <a:cubicBezTo>
                    <a:pt x="263" y="416"/>
                    <a:pt x="263" y="416"/>
                    <a:pt x="263" y="416"/>
                  </a:cubicBezTo>
                  <a:cubicBezTo>
                    <a:pt x="263" y="417"/>
                    <a:pt x="263" y="417"/>
                    <a:pt x="263" y="417"/>
                  </a:cubicBezTo>
                  <a:cubicBezTo>
                    <a:pt x="263" y="417"/>
                    <a:pt x="263" y="417"/>
                    <a:pt x="263" y="417"/>
                  </a:cubicBezTo>
                  <a:cubicBezTo>
                    <a:pt x="262" y="416"/>
                    <a:pt x="262" y="416"/>
                    <a:pt x="262" y="416"/>
                  </a:cubicBezTo>
                  <a:cubicBezTo>
                    <a:pt x="262" y="416"/>
                    <a:pt x="262" y="416"/>
                    <a:pt x="262" y="416"/>
                  </a:cubicBezTo>
                  <a:cubicBezTo>
                    <a:pt x="262" y="417"/>
                    <a:pt x="262" y="417"/>
                    <a:pt x="262" y="417"/>
                  </a:cubicBezTo>
                  <a:cubicBezTo>
                    <a:pt x="262" y="417"/>
                    <a:pt x="262" y="417"/>
                    <a:pt x="262" y="417"/>
                  </a:cubicBezTo>
                  <a:cubicBezTo>
                    <a:pt x="262" y="417"/>
                    <a:pt x="262" y="417"/>
                    <a:pt x="262" y="417"/>
                  </a:cubicBezTo>
                  <a:cubicBezTo>
                    <a:pt x="262" y="417"/>
                    <a:pt x="262" y="417"/>
                    <a:pt x="262" y="417"/>
                  </a:cubicBezTo>
                  <a:cubicBezTo>
                    <a:pt x="262" y="417"/>
                    <a:pt x="262" y="417"/>
                    <a:pt x="262" y="417"/>
                  </a:cubicBezTo>
                  <a:cubicBezTo>
                    <a:pt x="262" y="417"/>
                    <a:pt x="262" y="417"/>
                    <a:pt x="262" y="417"/>
                  </a:cubicBezTo>
                  <a:cubicBezTo>
                    <a:pt x="263" y="417"/>
                    <a:pt x="263" y="417"/>
                    <a:pt x="263" y="417"/>
                  </a:cubicBezTo>
                  <a:cubicBezTo>
                    <a:pt x="263" y="418"/>
                    <a:pt x="263" y="418"/>
                    <a:pt x="263" y="418"/>
                  </a:cubicBezTo>
                  <a:cubicBezTo>
                    <a:pt x="263" y="418"/>
                    <a:pt x="263" y="418"/>
                    <a:pt x="263" y="418"/>
                  </a:cubicBezTo>
                  <a:cubicBezTo>
                    <a:pt x="263" y="418"/>
                    <a:pt x="263" y="418"/>
                    <a:pt x="263" y="418"/>
                  </a:cubicBezTo>
                  <a:cubicBezTo>
                    <a:pt x="262" y="419"/>
                    <a:pt x="262" y="419"/>
                    <a:pt x="262" y="419"/>
                  </a:cubicBezTo>
                  <a:cubicBezTo>
                    <a:pt x="262" y="419"/>
                    <a:pt x="262" y="419"/>
                    <a:pt x="262" y="419"/>
                  </a:cubicBezTo>
                  <a:cubicBezTo>
                    <a:pt x="262" y="420"/>
                    <a:pt x="262" y="420"/>
                    <a:pt x="262" y="420"/>
                  </a:cubicBezTo>
                  <a:cubicBezTo>
                    <a:pt x="262" y="420"/>
                    <a:pt x="262" y="420"/>
                    <a:pt x="262" y="420"/>
                  </a:cubicBezTo>
                  <a:cubicBezTo>
                    <a:pt x="262" y="420"/>
                    <a:pt x="262" y="420"/>
                    <a:pt x="262" y="420"/>
                  </a:cubicBezTo>
                  <a:cubicBezTo>
                    <a:pt x="262" y="420"/>
                    <a:pt x="262" y="420"/>
                    <a:pt x="262" y="420"/>
                  </a:cubicBezTo>
                  <a:cubicBezTo>
                    <a:pt x="262" y="420"/>
                    <a:pt x="262" y="420"/>
                    <a:pt x="262" y="420"/>
                  </a:cubicBezTo>
                  <a:cubicBezTo>
                    <a:pt x="262" y="421"/>
                    <a:pt x="262" y="421"/>
                    <a:pt x="262" y="421"/>
                  </a:cubicBezTo>
                  <a:cubicBezTo>
                    <a:pt x="263" y="421"/>
                    <a:pt x="263" y="421"/>
                    <a:pt x="263" y="421"/>
                  </a:cubicBezTo>
                  <a:cubicBezTo>
                    <a:pt x="263" y="421"/>
                    <a:pt x="263" y="421"/>
                    <a:pt x="263" y="421"/>
                  </a:cubicBezTo>
                  <a:cubicBezTo>
                    <a:pt x="262" y="421"/>
                    <a:pt x="262" y="421"/>
                    <a:pt x="262" y="422"/>
                  </a:cubicBezTo>
                  <a:cubicBezTo>
                    <a:pt x="262" y="422"/>
                    <a:pt x="262" y="422"/>
                    <a:pt x="262" y="422"/>
                  </a:cubicBezTo>
                  <a:cubicBezTo>
                    <a:pt x="262" y="422"/>
                    <a:pt x="262" y="422"/>
                    <a:pt x="262" y="422"/>
                  </a:cubicBezTo>
                  <a:cubicBezTo>
                    <a:pt x="262" y="422"/>
                    <a:pt x="262" y="422"/>
                    <a:pt x="262" y="422"/>
                  </a:cubicBezTo>
                  <a:cubicBezTo>
                    <a:pt x="262" y="422"/>
                    <a:pt x="262" y="422"/>
                    <a:pt x="262" y="422"/>
                  </a:cubicBezTo>
                  <a:cubicBezTo>
                    <a:pt x="263" y="422"/>
                    <a:pt x="263" y="422"/>
                    <a:pt x="263" y="422"/>
                  </a:cubicBezTo>
                  <a:cubicBezTo>
                    <a:pt x="263" y="422"/>
                    <a:pt x="263" y="422"/>
                    <a:pt x="263" y="422"/>
                  </a:cubicBezTo>
                  <a:cubicBezTo>
                    <a:pt x="263" y="422"/>
                    <a:pt x="263" y="422"/>
                    <a:pt x="263" y="422"/>
                  </a:cubicBezTo>
                  <a:cubicBezTo>
                    <a:pt x="263" y="423"/>
                    <a:pt x="263" y="423"/>
                    <a:pt x="263" y="423"/>
                  </a:cubicBezTo>
                  <a:cubicBezTo>
                    <a:pt x="263" y="423"/>
                    <a:pt x="263" y="423"/>
                    <a:pt x="263" y="423"/>
                  </a:cubicBezTo>
                  <a:cubicBezTo>
                    <a:pt x="263" y="423"/>
                    <a:pt x="263" y="423"/>
                    <a:pt x="263" y="423"/>
                  </a:cubicBezTo>
                  <a:cubicBezTo>
                    <a:pt x="263" y="423"/>
                    <a:pt x="263" y="423"/>
                    <a:pt x="263" y="423"/>
                  </a:cubicBezTo>
                  <a:cubicBezTo>
                    <a:pt x="263" y="422"/>
                    <a:pt x="263" y="422"/>
                    <a:pt x="263" y="422"/>
                  </a:cubicBezTo>
                  <a:cubicBezTo>
                    <a:pt x="263" y="422"/>
                    <a:pt x="263" y="422"/>
                    <a:pt x="263" y="422"/>
                  </a:cubicBezTo>
                  <a:cubicBezTo>
                    <a:pt x="264" y="422"/>
                    <a:pt x="264" y="422"/>
                    <a:pt x="264" y="422"/>
                  </a:cubicBezTo>
                  <a:cubicBezTo>
                    <a:pt x="264" y="423"/>
                    <a:pt x="264" y="423"/>
                    <a:pt x="264" y="423"/>
                  </a:cubicBezTo>
                  <a:cubicBezTo>
                    <a:pt x="264" y="423"/>
                    <a:pt x="264" y="423"/>
                    <a:pt x="264" y="423"/>
                  </a:cubicBezTo>
                  <a:cubicBezTo>
                    <a:pt x="264" y="423"/>
                    <a:pt x="264" y="423"/>
                    <a:pt x="264" y="423"/>
                  </a:cubicBezTo>
                  <a:cubicBezTo>
                    <a:pt x="264" y="423"/>
                    <a:pt x="264" y="423"/>
                    <a:pt x="264" y="423"/>
                  </a:cubicBezTo>
                  <a:cubicBezTo>
                    <a:pt x="264" y="423"/>
                    <a:pt x="264" y="423"/>
                    <a:pt x="265" y="423"/>
                  </a:cubicBezTo>
                  <a:cubicBezTo>
                    <a:pt x="265" y="423"/>
                    <a:pt x="265" y="423"/>
                    <a:pt x="265" y="423"/>
                  </a:cubicBezTo>
                  <a:cubicBezTo>
                    <a:pt x="265" y="424"/>
                    <a:pt x="265" y="424"/>
                    <a:pt x="265" y="424"/>
                  </a:cubicBezTo>
                  <a:cubicBezTo>
                    <a:pt x="266" y="424"/>
                    <a:pt x="266" y="424"/>
                    <a:pt x="266" y="424"/>
                  </a:cubicBezTo>
                  <a:cubicBezTo>
                    <a:pt x="267" y="424"/>
                    <a:pt x="267" y="424"/>
                    <a:pt x="267" y="424"/>
                  </a:cubicBezTo>
                  <a:cubicBezTo>
                    <a:pt x="266" y="424"/>
                    <a:pt x="266" y="424"/>
                    <a:pt x="266" y="424"/>
                  </a:cubicBezTo>
                  <a:cubicBezTo>
                    <a:pt x="267" y="425"/>
                    <a:pt x="267" y="425"/>
                    <a:pt x="267" y="425"/>
                  </a:cubicBezTo>
                  <a:cubicBezTo>
                    <a:pt x="267" y="425"/>
                    <a:pt x="267" y="425"/>
                    <a:pt x="267" y="425"/>
                  </a:cubicBezTo>
                  <a:cubicBezTo>
                    <a:pt x="267" y="425"/>
                    <a:pt x="267" y="425"/>
                    <a:pt x="267" y="425"/>
                  </a:cubicBezTo>
                  <a:cubicBezTo>
                    <a:pt x="267" y="426"/>
                    <a:pt x="267" y="426"/>
                    <a:pt x="267" y="426"/>
                  </a:cubicBezTo>
                  <a:cubicBezTo>
                    <a:pt x="266" y="426"/>
                    <a:pt x="266" y="426"/>
                    <a:pt x="266" y="426"/>
                  </a:cubicBezTo>
                  <a:cubicBezTo>
                    <a:pt x="266" y="427"/>
                    <a:pt x="266" y="427"/>
                    <a:pt x="266" y="427"/>
                  </a:cubicBezTo>
                  <a:cubicBezTo>
                    <a:pt x="265" y="427"/>
                    <a:pt x="265" y="427"/>
                    <a:pt x="265" y="427"/>
                  </a:cubicBezTo>
                  <a:cubicBezTo>
                    <a:pt x="265" y="427"/>
                    <a:pt x="265" y="427"/>
                    <a:pt x="265" y="427"/>
                  </a:cubicBezTo>
                  <a:cubicBezTo>
                    <a:pt x="264" y="427"/>
                    <a:pt x="264" y="427"/>
                    <a:pt x="264" y="427"/>
                  </a:cubicBezTo>
                  <a:cubicBezTo>
                    <a:pt x="264" y="427"/>
                    <a:pt x="264" y="427"/>
                    <a:pt x="264" y="426"/>
                  </a:cubicBezTo>
                  <a:cubicBezTo>
                    <a:pt x="264" y="426"/>
                    <a:pt x="264" y="426"/>
                    <a:pt x="264" y="426"/>
                  </a:cubicBezTo>
                  <a:cubicBezTo>
                    <a:pt x="263" y="426"/>
                    <a:pt x="263" y="426"/>
                    <a:pt x="263" y="426"/>
                  </a:cubicBezTo>
                  <a:cubicBezTo>
                    <a:pt x="264" y="426"/>
                    <a:pt x="264" y="426"/>
                    <a:pt x="264" y="426"/>
                  </a:cubicBezTo>
                  <a:cubicBezTo>
                    <a:pt x="263" y="425"/>
                    <a:pt x="263" y="425"/>
                    <a:pt x="263" y="425"/>
                  </a:cubicBezTo>
                  <a:cubicBezTo>
                    <a:pt x="263" y="425"/>
                    <a:pt x="263" y="425"/>
                    <a:pt x="263" y="425"/>
                  </a:cubicBezTo>
                  <a:cubicBezTo>
                    <a:pt x="263" y="425"/>
                    <a:pt x="263" y="425"/>
                    <a:pt x="263" y="425"/>
                  </a:cubicBezTo>
                  <a:cubicBezTo>
                    <a:pt x="262" y="425"/>
                    <a:pt x="262" y="425"/>
                    <a:pt x="262" y="425"/>
                  </a:cubicBezTo>
                  <a:cubicBezTo>
                    <a:pt x="262" y="425"/>
                    <a:pt x="262" y="425"/>
                    <a:pt x="262" y="425"/>
                  </a:cubicBezTo>
                  <a:cubicBezTo>
                    <a:pt x="262" y="425"/>
                    <a:pt x="262" y="425"/>
                    <a:pt x="262" y="425"/>
                  </a:cubicBezTo>
                  <a:cubicBezTo>
                    <a:pt x="262" y="424"/>
                    <a:pt x="262" y="424"/>
                    <a:pt x="262" y="424"/>
                  </a:cubicBezTo>
                  <a:cubicBezTo>
                    <a:pt x="262" y="424"/>
                    <a:pt x="262" y="424"/>
                    <a:pt x="262" y="424"/>
                  </a:cubicBezTo>
                  <a:cubicBezTo>
                    <a:pt x="261" y="424"/>
                    <a:pt x="261" y="424"/>
                    <a:pt x="261" y="424"/>
                  </a:cubicBezTo>
                  <a:cubicBezTo>
                    <a:pt x="261" y="424"/>
                    <a:pt x="261" y="424"/>
                    <a:pt x="261" y="424"/>
                  </a:cubicBezTo>
                  <a:cubicBezTo>
                    <a:pt x="261" y="423"/>
                    <a:pt x="261" y="423"/>
                    <a:pt x="261" y="423"/>
                  </a:cubicBezTo>
                  <a:cubicBezTo>
                    <a:pt x="261" y="424"/>
                    <a:pt x="261" y="424"/>
                    <a:pt x="261" y="424"/>
                  </a:cubicBezTo>
                  <a:cubicBezTo>
                    <a:pt x="261" y="423"/>
                    <a:pt x="261" y="423"/>
                    <a:pt x="261" y="423"/>
                  </a:cubicBezTo>
                  <a:cubicBezTo>
                    <a:pt x="261" y="423"/>
                    <a:pt x="261" y="423"/>
                    <a:pt x="261" y="423"/>
                  </a:cubicBezTo>
                  <a:cubicBezTo>
                    <a:pt x="260" y="423"/>
                    <a:pt x="260" y="423"/>
                    <a:pt x="260" y="423"/>
                  </a:cubicBezTo>
                  <a:cubicBezTo>
                    <a:pt x="260" y="423"/>
                    <a:pt x="260" y="423"/>
                    <a:pt x="260" y="423"/>
                  </a:cubicBezTo>
                  <a:cubicBezTo>
                    <a:pt x="260" y="422"/>
                    <a:pt x="260" y="422"/>
                    <a:pt x="260" y="422"/>
                  </a:cubicBezTo>
                  <a:cubicBezTo>
                    <a:pt x="260" y="422"/>
                    <a:pt x="260" y="422"/>
                    <a:pt x="260" y="422"/>
                  </a:cubicBezTo>
                  <a:cubicBezTo>
                    <a:pt x="259" y="422"/>
                    <a:pt x="259" y="422"/>
                    <a:pt x="259" y="422"/>
                  </a:cubicBezTo>
                  <a:cubicBezTo>
                    <a:pt x="259" y="423"/>
                    <a:pt x="259" y="423"/>
                    <a:pt x="259" y="424"/>
                  </a:cubicBezTo>
                  <a:cubicBezTo>
                    <a:pt x="259" y="424"/>
                    <a:pt x="259" y="424"/>
                    <a:pt x="259" y="424"/>
                  </a:cubicBezTo>
                  <a:cubicBezTo>
                    <a:pt x="259" y="425"/>
                    <a:pt x="259" y="425"/>
                    <a:pt x="258" y="425"/>
                  </a:cubicBezTo>
                  <a:cubicBezTo>
                    <a:pt x="258" y="425"/>
                    <a:pt x="258" y="425"/>
                    <a:pt x="258" y="425"/>
                  </a:cubicBezTo>
                  <a:cubicBezTo>
                    <a:pt x="258" y="425"/>
                    <a:pt x="258" y="425"/>
                    <a:pt x="258" y="425"/>
                  </a:cubicBezTo>
                  <a:cubicBezTo>
                    <a:pt x="258" y="425"/>
                    <a:pt x="258" y="425"/>
                    <a:pt x="258" y="425"/>
                  </a:cubicBezTo>
                  <a:cubicBezTo>
                    <a:pt x="258" y="425"/>
                    <a:pt x="258" y="425"/>
                    <a:pt x="258" y="425"/>
                  </a:cubicBezTo>
                  <a:cubicBezTo>
                    <a:pt x="257" y="425"/>
                    <a:pt x="257" y="425"/>
                    <a:pt x="257" y="425"/>
                  </a:cubicBezTo>
                  <a:cubicBezTo>
                    <a:pt x="257" y="425"/>
                    <a:pt x="257" y="425"/>
                    <a:pt x="257" y="425"/>
                  </a:cubicBezTo>
                  <a:cubicBezTo>
                    <a:pt x="257" y="425"/>
                    <a:pt x="257" y="425"/>
                    <a:pt x="257" y="425"/>
                  </a:cubicBezTo>
                  <a:cubicBezTo>
                    <a:pt x="257" y="425"/>
                    <a:pt x="257" y="425"/>
                    <a:pt x="257" y="425"/>
                  </a:cubicBezTo>
                  <a:cubicBezTo>
                    <a:pt x="257" y="425"/>
                    <a:pt x="257" y="425"/>
                    <a:pt x="257" y="425"/>
                  </a:cubicBezTo>
                  <a:cubicBezTo>
                    <a:pt x="257" y="425"/>
                    <a:pt x="257" y="425"/>
                    <a:pt x="257" y="425"/>
                  </a:cubicBezTo>
                  <a:cubicBezTo>
                    <a:pt x="256" y="425"/>
                    <a:pt x="256" y="425"/>
                    <a:pt x="256" y="425"/>
                  </a:cubicBezTo>
                  <a:cubicBezTo>
                    <a:pt x="256" y="425"/>
                    <a:pt x="256" y="425"/>
                    <a:pt x="256" y="425"/>
                  </a:cubicBezTo>
                  <a:cubicBezTo>
                    <a:pt x="256" y="425"/>
                    <a:pt x="256" y="425"/>
                    <a:pt x="256" y="425"/>
                  </a:cubicBezTo>
                  <a:cubicBezTo>
                    <a:pt x="256" y="425"/>
                    <a:pt x="256" y="425"/>
                    <a:pt x="256" y="425"/>
                  </a:cubicBezTo>
                  <a:cubicBezTo>
                    <a:pt x="256" y="425"/>
                    <a:pt x="256" y="425"/>
                    <a:pt x="256" y="425"/>
                  </a:cubicBezTo>
                  <a:cubicBezTo>
                    <a:pt x="256" y="425"/>
                    <a:pt x="256" y="425"/>
                    <a:pt x="256" y="425"/>
                  </a:cubicBezTo>
                  <a:cubicBezTo>
                    <a:pt x="256" y="425"/>
                    <a:pt x="256" y="425"/>
                    <a:pt x="256" y="425"/>
                  </a:cubicBezTo>
                  <a:cubicBezTo>
                    <a:pt x="255" y="424"/>
                    <a:pt x="255" y="424"/>
                    <a:pt x="255" y="424"/>
                  </a:cubicBezTo>
                  <a:cubicBezTo>
                    <a:pt x="255" y="425"/>
                    <a:pt x="256" y="425"/>
                    <a:pt x="255" y="425"/>
                  </a:cubicBezTo>
                  <a:cubicBezTo>
                    <a:pt x="255" y="425"/>
                    <a:pt x="255" y="426"/>
                    <a:pt x="254" y="425"/>
                  </a:cubicBezTo>
                  <a:cubicBezTo>
                    <a:pt x="254" y="425"/>
                    <a:pt x="254" y="425"/>
                    <a:pt x="254" y="425"/>
                  </a:cubicBezTo>
                  <a:cubicBezTo>
                    <a:pt x="254" y="425"/>
                    <a:pt x="254" y="425"/>
                    <a:pt x="254" y="425"/>
                  </a:cubicBezTo>
                  <a:cubicBezTo>
                    <a:pt x="254" y="425"/>
                    <a:pt x="254" y="425"/>
                    <a:pt x="254" y="425"/>
                  </a:cubicBezTo>
                  <a:cubicBezTo>
                    <a:pt x="254" y="426"/>
                    <a:pt x="254" y="426"/>
                    <a:pt x="254" y="426"/>
                  </a:cubicBezTo>
                  <a:cubicBezTo>
                    <a:pt x="254" y="426"/>
                    <a:pt x="254" y="426"/>
                    <a:pt x="254" y="426"/>
                  </a:cubicBezTo>
                  <a:cubicBezTo>
                    <a:pt x="254" y="426"/>
                    <a:pt x="254" y="426"/>
                    <a:pt x="254" y="426"/>
                  </a:cubicBezTo>
                  <a:cubicBezTo>
                    <a:pt x="254" y="426"/>
                    <a:pt x="254" y="426"/>
                    <a:pt x="254" y="426"/>
                  </a:cubicBezTo>
                  <a:cubicBezTo>
                    <a:pt x="253" y="426"/>
                    <a:pt x="253" y="426"/>
                    <a:pt x="253" y="426"/>
                  </a:cubicBezTo>
                  <a:cubicBezTo>
                    <a:pt x="254" y="426"/>
                    <a:pt x="254" y="426"/>
                    <a:pt x="254" y="426"/>
                  </a:cubicBezTo>
                  <a:cubicBezTo>
                    <a:pt x="253" y="426"/>
                    <a:pt x="253" y="426"/>
                    <a:pt x="253" y="426"/>
                  </a:cubicBezTo>
                  <a:cubicBezTo>
                    <a:pt x="253" y="427"/>
                    <a:pt x="253" y="427"/>
                    <a:pt x="253" y="427"/>
                  </a:cubicBezTo>
                  <a:cubicBezTo>
                    <a:pt x="253" y="427"/>
                    <a:pt x="253" y="427"/>
                    <a:pt x="253" y="427"/>
                  </a:cubicBezTo>
                  <a:cubicBezTo>
                    <a:pt x="253" y="428"/>
                    <a:pt x="253" y="428"/>
                    <a:pt x="253" y="428"/>
                  </a:cubicBezTo>
                  <a:cubicBezTo>
                    <a:pt x="253" y="428"/>
                    <a:pt x="253" y="428"/>
                    <a:pt x="253" y="428"/>
                  </a:cubicBezTo>
                  <a:cubicBezTo>
                    <a:pt x="253" y="429"/>
                    <a:pt x="253" y="429"/>
                    <a:pt x="253" y="429"/>
                  </a:cubicBezTo>
                  <a:cubicBezTo>
                    <a:pt x="252" y="429"/>
                    <a:pt x="252" y="429"/>
                    <a:pt x="252" y="429"/>
                  </a:cubicBezTo>
                  <a:cubicBezTo>
                    <a:pt x="252" y="429"/>
                    <a:pt x="252" y="429"/>
                    <a:pt x="252" y="429"/>
                  </a:cubicBezTo>
                  <a:cubicBezTo>
                    <a:pt x="252" y="429"/>
                    <a:pt x="252" y="429"/>
                    <a:pt x="252" y="429"/>
                  </a:cubicBezTo>
                  <a:cubicBezTo>
                    <a:pt x="252" y="430"/>
                    <a:pt x="252" y="430"/>
                    <a:pt x="252" y="430"/>
                  </a:cubicBezTo>
                  <a:cubicBezTo>
                    <a:pt x="252" y="429"/>
                    <a:pt x="252" y="429"/>
                    <a:pt x="252" y="429"/>
                  </a:cubicBezTo>
                  <a:cubicBezTo>
                    <a:pt x="252" y="430"/>
                    <a:pt x="252" y="430"/>
                    <a:pt x="252" y="430"/>
                  </a:cubicBezTo>
                  <a:cubicBezTo>
                    <a:pt x="253" y="430"/>
                    <a:pt x="253" y="430"/>
                    <a:pt x="253" y="430"/>
                  </a:cubicBezTo>
                  <a:cubicBezTo>
                    <a:pt x="253" y="430"/>
                    <a:pt x="253" y="430"/>
                    <a:pt x="253" y="430"/>
                  </a:cubicBezTo>
                  <a:cubicBezTo>
                    <a:pt x="253" y="430"/>
                    <a:pt x="253" y="430"/>
                    <a:pt x="253" y="430"/>
                  </a:cubicBezTo>
                  <a:cubicBezTo>
                    <a:pt x="253" y="430"/>
                    <a:pt x="253" y="430"/>
                    <a:pt x="253" y="430"/>
                  </a:cubicBezTo>
                  <a:cubicBezTo>
                    <a:pt x="253" y="430"/>
                    <a:pt x="253" y="430"/>
                    <a:pt x="253" y="430"/>
                  </a:cubicBezTo>
                  <a:cubicBezTo>
                    <a:pt x="254" y="430"/>
                    <a:pt x="254" y="430"/>
                    <a:pt x="254" y="430"/>
                  </a:cubicBezTo>
                  <a:cubicBezTo>
                    <a:pt x="254" y="431"/>
                    <a:pt x="254" y="431"/>
                    <a:pt x="254" y="431"/>
                  </a:cubicBezTo>
                  <a:cubicBezTo>
                    <a:pt x="254" y="431"/>
                    <a:pt x="254" y="431"/>
                    <a:pt x="254" y="431"/>
                  </a:cubicBezTo>
                  <a:cubicBezTo>
                    <a:pt x="254" y="432"/>
                    <a:pt x="254" y="432"/>
                    <a:pt x="254" y="432"/>
                  </a:cubicBezTo>
                  <a:cubicBezTo>
                    <a:pt x="254" y="431"/>
                    <a:pt x="254" y="431"/>
                    <a:pt x="254" y="431"/>
                  </a:cubicBezTo>
                  <a:cubicBezTo>
                    <a:pt x="253" y="432"/>
                    <a:pt x="253" y="432"/>
                    <a:pt x="253" y="432"/>
                  </a:cubicBezTo>
                  <a:cubicBezTo>
                    <a:pt x="253" y="431"/>
                    <a:pt x="253" y="431"/>
                    <a:pt x="253" y="431"/>
                  </a:cubicBezTo>
                  <a:cubicBezTo>
                    <a:pt x="252" y="431"/>
                    <a:pt x="252" y="431"/>
                    <a:pt x="252" y="431"/>
                  </a:cubicBezTo>
                  <a:cubicBezTo>
                    <a:pt x="252" y="432"/>
                    <a:pt x="252" y="432"/>
                    <a:pt x="252" y="432"/>
                  </a:cubicBezTo>
                  <a:cubicBezTo>
                    <a:pt x="252" y="432"/>
                    <a:pt x="253" y="432"/>
                    <a:pt x="253" y="432"/>
                  </a:cubicBezTo>
                  <a:cubicBezTo>
                    <a:pt x="253" y="433"/>
                    <a:pt x="253" y="433"/>
                    <a:pt x="253" y="433"/>
                  </a:cubicBezTo>
                  <a:cubicBezTo>
                    <a:pt x="252" y="433"/>
                    <a:pt x="252" y="433"/>
                    <a:pt x="252" y="433"/>
                  </a:cubicBezTo>
                  <a:cubicBezTo>
                    <a:pt x="252" y="433"/>
                    <a:pt x="252" y="433"/>
                    <a:pt x="252" y="433"/>
                  </a:cubicBezTo>
                  <a:cubicBezTo>
                    <a:pt x="252" y="432"/>
                    <a:pt x="252" y="432"/>
                    <a:pt x="252" y="432"/>
                  </a:cubicBezTo>
                  <a:cubicBezTo>
                    <a:pt x="251" y="433"/>
                    <a:pt x="251" y="433"/>
                    <a:pt x="251" y="433"/>
                  </a:cubicBezTo>
                  <a:cubicBezTo>
                    <a:pt x="251" y="433"/>
                    <a:pt x="251" y="433"/>
                    <a:pt x="251" y="433"/>
                  </a:cubicBezTo>
                  <a:cubicBezTo>
                    <a:pt x="251" y="433"/>
                    <a:pt x="251" y="433"/>
                    <a:pt x="251" y="433"/>
                  </a:cubicBezTo>
                  <a:cubicBezTo>
                    <a:pt x="252" y="433"/>
                    <a:pt x="252" y="433"/>
                    <a:pt x="252" y="433"/>
                  </a:cubicBezTo>
                  <a:cubicBezTo>
                    <a:pt x="252" y="433"/>
                    <a:pt x="252" y="433"/>
                    <a:pt x="252" y="433"/>
                  </a:cubicBezTo>
                  <a:cubicBezTo>
                    <a:pt x="252" y="433"/>
                    <a:pt x="252" y="433"/>
                    <a:pt x="253" y="434"/>
                  </a:cubicBezTo>
                  <a:cubicBezTo>
                    <a:pt x="252" y="434"/>
                    <a:pt x="252" y="434"/>
                    <a:pt x="252" y="434"/>
                  </a:cubicBezTo>
                  <a:cubicBezTo>
                    <a:pt x="252" y="434"/>
                    <a:pt x="252" y="434"/>
                    <a:pt x="252" y="434"/>
                  </a:cubicBezTo>
                  <a:cubicBezTo>
                    <a:pt x="252" y="434"/>
                    <a:pt x="252" y="434"/>
                    <a:pt x="252" y="434"/>
                  </a:cubicBezTo>
                  <a:cubicBezTo>
                    <a:pt x="252" y="434"/>
                    <a:pt x="252" y="434"/>
                    <a:pt x="252" y="434"/>
                  </a:cubicBezTo>
                  <a:cubicBezTo>
                    <a:pt x="252" y="434"/>
                    <a:pt x="252" y="434"/>
                    <a:pt x="252" y="434"/>
                  </a:cubicBezTo>
                  <a:cubicBezTo>
                    <a:pt x="252" y="434"/>
                    <a:pt x="252" y="434"/>
                    <a:pt x="252" y="434"/>
                  </a:cubicBezTo>
                  <a:cubicBezTo>
                    <a:pt x="252" y="435"/>
                    <a:pt x="252" y="435"/>
                    <a:pt x="252" y="435"/>
                  </a:cubicBezTo>
                  <a:cubicBezTo>
                    <a:pt x="252" y="435"/>
                    <a:pt x="252" y="435"/>
                    <a:pt x="252" y="435"/>
                  </a:cubicBezTo>
                  <a:cubicBezTo>
                    <a:pt x="253" y="435"/>
                    <a:pt x="253" y="435"/>
                    <a:pt x="253" y="435"/>
                  </a:cubicBezTo>
                  <a:cubicBezTo>
                    <a:pt x="253" y="435"/>
                    <a:pt x="253" y="435"/>
                    <a:pt x="253" y="435"/>
                  </a:cubicBezTo>
                  <a:cubicBezTo>
                    <a:pt x="253" y="435"/>
                    <a:pt x="253" y="435"/>
                    <a:pt x="253" y="435"/>
                  </a:cubicBezTo>
                  <a:cubicBezTo>
                    <a:pt x="253" y="435"/>
                    <a:pt x="253" y="435"/>
                    <a:pt x="253" y="435"/>
                  </a:cubicBezTo>
                  <a:cubicBezTo>
                    <a:pt x="253" y="435"/>
                    <a:pt x="253" y="435"/>
                    <a:pt x="253" y="435"/>
                  </a:cubicBezTo>
                  <a:cubicBezTo>
                    <a:pt x="253" y="435"/>
                    <a:pt x="253" y="435"/>
                    <a:pt x="253" y="435"/>
                  </a:cubicBezTo>
                  <a:cubicBezTo>
                    <a:pt x="253" y="435"/>
                    <a:pt x="253" y="435"/>
                    <a:pt x="253" y="435"/>
                  </a:cubicBezTo>
                  <a:cubicBezTo>
                    <a:pt x="253" y="435"/>
                    <a:pt x="253" y="436"/>
                    <a:pt x="252" y="436"/>
                  </a:cubicBezTo>
                  <a:cubicBezTo>
                    <a:pt x="253" y="437"/>
                    <a:pt x="253" y="437"/>
                    <a:pt x="253" y="437"/>
                  </a:cubicBezTo>
                  <a:cubicBezTo>
                    <a:pt x="253" y="437"/>
                    <a:pt x="253" y="437"/>
                    <a:pt x="253" y="437"/>
                  </a:cubicBezTo>
                  <a:cubicBezTo>
                    <a:pt x="253" y="437"/>
                    <a:pt x="253" y="437"/>
                    <a:pt x="253" y="437"/>
                  </a:cubicBezTo>
                  <a:cubicBezTo>
                    <a:pt x="253" y="438"/>
                    <a:pt x="253" y="438"/>
                    <a:pt x="253" y="438"/>
                  </a:cubicBezTo>
                  <a:cubicBezTo>
                    <a:pt x="254" y="438"/>
                    <a:pt x="254" y="438"/>
                    <a:pt x="254" y="438"/>
                  </a:cubicBezTo>
                  <a:cubicBezTo>
                    <a:pt x="254" y="438"/>
                    <a:pt x="254" y="438"/>
                    <a:pt x="254" y="438"/>
                  </a:cubicBezTo>
                  <a:cubicBezTo>
                    <a:pt x="253" y="438"/>
                    <a:pt x="254" y="438"/>
                    <a:pt x="253" y="438"/>
                  </a:cubicBezTo>
                  <a:cubicBezTo>
                    <a:pt x="254" y="437"/>
                    <a:pt x="254" y="437"/>
                    <a:pt x="254" y="437"/>
                  </a:cubicBezTo>
                  <a:cubicBezTo>
                    <a:pt x="254" y="437"/>
                    <a:pt x="254" y="437"/>
                    <a:pt x="254" y="437"/>
                  </a:cubicBezTo>
                  <a:cubicBezTo>
                    <a:pt x="255" y="438"/>
                    <a:pt x="255" y="438"/>
                    <a:pt x="255" y="438"/>
                  </a:cubicBezTo>
                  <a:cubicBezTo>
                    <a:pt x="255" y="438"/>
                    <a:pt x="255" y="438"/>
                    <a:pt x="255" y="438"/>
                  </a:cubicBezTo>
                  <a:cubicBezTo>
                    <a:pt x="255" y="438"/>
                    <a:pt x="255" y="438"/>
                    <a:pt x="255" y="438"/>
                  </a:cubicBezTo>
                  <a:cubicBezTo>
                    <a:pt x="255" y="439"/>
                    <a:pt x="255" y="439"/>
                    <a:pt x="255" y="440"/>
                  </a:cubicBezTo>
                  <a:cubicBezTo>
                    <a:pt x="255" y="440"/>
                    <a:pt x="255" y="440"/>
                    <a:pt x="255" y="440"/>
                  </a:cubicBezTo>
                  <a:cubicBezTo>
                    <a:pt x="256" y="440"/>
                    <a:pt x="256" y="440"/>
                    <a:pt x="256" y="440"/>
                  </a:cubicBezTo>
                  <a:cubicBezTo>
                    <a:pt x="256" y="440"/>
                    <a:pt x="256" y="440"/>
                    <a:pt x="256" y="440"/>
                  </a:cubicBezTo>
                  <a:cubicBezTo>
                    <a:pt x="256" y="440"/>
                    <a:pt x="256" y="440"/>
                    <a:pt x="256" y="440"/>
                  </a:cubicBezTo>
                  <a:cubicBezTo>
                    <a:pt x="256" y="439"/>
                    <a:pt x="257" y="440"/>
                    <a:pt x="256" y="439"/>
                  </a:cubicBezTo>
                  <a:cubicBezTo>
                    <a:pt x="257" y="439"/>
                    <a:pt x="257" y="439"/>
                    <a:pt x="257" y="439"/>
                  </a:cubicBezTo>
                  <a:cubicBezTo>
                    <a:pt x="257" y="439"/>
                    <a:pt x="257" y="439"/>
                    <a:pt x="257" y="439"/>
                  </a:cubicBezTo>
                  <a:cubicBezTo>
                    <a:pt x="257" y="439"/>
                    <a:pt x="257" y="439"/>
                    <a:pt x="257" y="439"/>
                  </a:cubicBezTo>
                  <a:cubicBezTo>
                    <a:pt x="257" y="439"/>
                    <a:pt x="257" y="439"/>
                    <a:pt x="257" y="439"/>
                  </a:cubicBezTo>
                  <a:cubicBezTo>
                    <a:pt x="257" y="439"/>
                    <a:pt x="257" y="439"/>
                    <a:pt x="257" y="439"/>
                  </a:cubicBezTo>
                  <a:cubicBezTo>
                    <a:pt x="257" y="439"/>
                    <a:pt x="257" y="439"/>
                    <a:pt x="257" y="439"/>
                  </a:cubicBezTo>
                  <a:cubicBezTo>
                    <a:pt x="257" y="439"/>
                    <a:pt x="257" y="439"/>
                    <a:pt x="257" y="439"/>
                  </a:cubicBezTo>
                  <a:cubicBezTo>
                    <a:pt x="257" y="440"/>
                    <a:pt x="257" y="440"/>
                    <a:pt x="257" y="440"/>
                  </a:cubicBezTo>
                  <a:cubicBezTo>
                    <a:pt x="257" y="440"/>
                    <a:pt x="257" y="440"/>
                    <a:pt x="257" y="440"/>
                  </a:cubicBezTo>
                  <a:cubicBezTo>
                    <a:pt x="257" y="440"/>
                    <a:pt x="257" y="440"/>
                    <a:pt x="257" y="440"/>
                  </a:cubicBezTo>
                  <a:cubicBezTo>
                    <a:pt x="257" y="440"/>
                    <a:pt x="257" y="440"/>
                    <a:pt x="257" y="440"/>
                  </a:cubicBezTo>
                  <a:cubicBezTo>
                    <a:pt x="257" y="440"/>
                    <a:pt x="257" y="440"/>
                    <a:pt x="257" y="440"/>
                  </a:cubicBezTo>
                  <a:cubicBezTo>
                    <a:pt x="257" y="441"/>
                    <a:pt x="257" y="441"/>
                    <a:pt x="257" y="441"/>
                  </a:cubicBezTo>
                  <a:cubicBezTo>
                    <a:pt x="257" y="441"/>
                    <a:pt x="257" y="441"/>
                    <a:pt x="257" y="441"/>
                  </a:cubicBezTo>
                  <a:cubicBezTo>
                    <a:pt x="257" y="441"/>
                    <a:pt x="257" y="441"/>
                    <a:pt x="257" y="441"/>
                  </a:cubicBezTo>
                  <a:cubicBezTo>
                    <a:pt x="257" y="441"/>
                    <a:pt x="257" y="441"/>
                    <a:pt x="257" y="441"/>
                  </a:cubicBezTo>
                  <a:cubicBezTo>
                    <a:pt x="257" y="442"/>
                    <a:pt x="257" y="442"/>
                    <a:pt x="257" y="442"/>
                  </a:cubicBezTo>
                  <a:cubicBezTo>
                    <a:pt x="257" y="442"/>
                    <a:pt x="257" y="442"/>
                    <a:pt x="257" y="442"/>
                  </a:cubicBezTo>
                  <a:cubicBezTo>
                    <a:pt x="257" y="442"/>
                    <a:pt x="257" y="442"/>
                    <a:pt x="257" y="442"/>
                  </a:cubicBezTo>
                  <a:cubicBezTo>
                    <a:pt x="257" y="441"/>
                    <a:pt x="257" y="441"/>
                    <a:pt x="257" y="441"/>
                  </a:cubicBezTo>
                  <a:cubicBezTo>
                    <a:pt x="257" y="441"/>
                    <a:pt x="257" y="441"/>
                    <a:pt x="257" y="441"/>
                  </a:cubicBezTo>
                  <a:cubicBezTo>
                    <a:pt x="257" y="440"/>
                    <a:pt x="257" y="440"/>
                    <a:pt x="257" y="440"/>
                  </a:cubicBezTo>
                  <a:cubicBezTo>
                    <a:pt x="257" y="440"/>
                    <a:pt x="257" y="440"/>
                    <a:pt x="257" y="440"/>
                  </a:cubicBezTo>
                  <a:cubicBezTo>
                    <a:pt x="258" y="440"/>
                    <a:pt x="258" y="440"/>
                    <a:pt x="258" y="440"/>
                  </a:cubicBezTo>
                  <a:cubicBezTo>
                    <a:pt x="258" y="441"/>
                    <a:pt x="258" y="441"/>
                    <a:pt x="258" y="441"/>
                  </a:cubicBezTo>
                  <a:cubicBezTo>
                    <a:pt x="258" y="442"/>
                    <a:pt x="258" y="442"/>
                    <a:pt x="258" y="442"/>
                  </a:cubicBezTo>
                  <a:cubicBezTo>
                    <a:pt x="258" y="442"/>
                    <a:pt x="258" y="442"/>
                    <a:pt x="258" y="442"/>
                  </a:cubicBezTo>
                  <a:cubicBezTo>
                    <a:pt x="258" y="442"/>
                    <a:pt x="258" y="442"/>
                    <a:pt x="258" y="442"/>
                  </a:cubicBezTo>
                  <a:cubicBezTo>
                    <a:pt x="259" y="442"/>
                    <a:pt x="259" y="442"/>
                    <a:pt x="259" y="442"/>
                  </a:cubicBezTo>
                  <a:cubicBezTo>
                    <a:pt x="259" y="443"/>
                    <a:pt x="259" y="443"/>
                    <a:pt x="260" y="443"/>
                  </a:cubicBezTo>
                  <a:cubicBezTo>
                    <a:pt x="260" y="443"/>
                    <a:pt x="260" y="443"/>
                    <a:pt x="260" y="443"/>
                  </a:cubicBezTo>
                  <a:cubicBezTo>
                    <a:pt x="260" y="444"/>
                    <a:pt x="260" y="444"/>
                    <a:pt x="260" y="444"/>
                  </a:cubicBezTo>
                  <a:cubicBezTo>
                    <a:pt x="260" y="445"/>
                    <a:pt x="260" y="445"/>
                    <a:pt x="260" y="445"/>
                  </a:cubicBezTo>
                  <a:cubicBezTo>
                    <a:pt x="260" y="445"/>
                    <a:pt x="260" y="445"/>
                    <a:pt x="260" y="445"/>
                  </a:cubicBezTo>
                  <a:cubicBezTo>
                    <a:pt x="261" y="445"/>
                    <a:pt x="261" y="445"/>
                    <a:pt x="261" y="445"/>
                  </a:cubicBezTo>
                  <a:cubicBezTo>
                    <a:pt x="261" y="445"/>
                    <a:pt x="261" y="445"/>
                    <a:pt x="261" y="445"/>
                  </a:cubicBezTo>
                  <a:cubicBezTo>
                    <a:pt x="261" y="445"/>
                    <a:pt x="261" y="445"/>
                    <a:pt x="261" y="445"/>
                  </a:cubicBezTo>
                  <a:cubicBezTo>
                    <a:pt x="261" y="445"/>
                    <a:pt x="261" y="445"/>
                    <a:pt x="261" y="445"/>
                  </a:cubicBezTo>
                  <a:cubicBezTo>
                    <a:pt x="261" y="445"/>
                    <a:pt x="261" y="445"/>
                    <a:pt x="261" y="445"/>
                  </a:cubicBezTo>
                  <a:cubicBezTo>
                    <a:pt x="261" y="446"/>
                    <a:pt x="261" y="446"/>
                    <a:pt x="261" y="446"/>
                  </a:cubicBezTo>
                  <a:cubicBezTo>
                    <a:pt x="261" y="446"/>
                    <a:pt x="261" y="446"/>
                    <a:pt x="261" y="446"/>
                  </a:cubicBezTo>
                  <a:cubicBezTo>
                    <a:pt x="261" y="446"/>
                    <a:pt x="261" y="446"/>
                    <a:pt x="261" y="446"/>
                  </a:cubicBezTo>
                  <a:cubicBezTo>
                    <a:pt x="261" y="446"/>
                    <a:pt x="261" y="446"/>
                    <a:pt x="261" y="446"/>
                  </a:cubicBezTo>
                  <a:cubicBezTo>
                    <a:pt x="261" y="446"/>
                    <a:pt x="261" y="446"/>
                    <a:pt x="261" y="446"/>
                  </a:cubicBezTo>
                  <a:cubicBezTo>
                    <a:pt x="261" y="447"/>
                    <a:pt x="261" y="447"/>
                    <a:pt x="261" y="447"/>
                  </a:cubicBezTo>
                  <a:cubicBezTo>
                    <a:pt x="261" y="447"/>
                    <a:pt x="261" y="447"/>
                    <a:pt x="261" y="447"/>
                  </a:cubicBezTo>
                  <a:cubicBezTo>
                    <a:pt x="261" y="447"/>
                    <a:pt x="261" y="447"/>
                    <a:pt x="261" y="447"/>
                  </a:cubicBezTo>
                  <a:cubicBezTo>
                    <a:pt x="261" y="448"/>
                    <a:pt x="261" y="448"/>
                    <a:pt x="261" y="448"/>
                  </a:cubicBezTo>
                  <a:cubicBezTo>
                    <a:pt x="261" y="448"/>
                    <a:pt x="261" y="448"/>
                    <a:pt x="261" y="448"/>
                  </a:cubicBezTo>
                  <a:cubicBezTo>
                    <a:pt x="262" y="448"/>
                    <a:pt x="262" y="448"/>
                    <a:pt x="262" y="448"/>
                  </a:cubicBezTo>
                  <a:cubicBezTo>
                    <a:pt x="262" y="448"/>
                    <a:pt x="262" y="448"/>
                    <a:pt x="262" y="448"/>
                  </a:cubicBezTo>
                  <a:cubicBezTo>
                    <a:pt x="262" y="449"/>
                    <a:pt x="262" y="448"/>
                    <a:pt x="262" y="448"/>
                  </a:cubicBezTo>
                  <a:cubicBezTo>
                    <a:pt x="262" y="449"/>
                    <a:pt x="262" y="449"/>
                    <a:pt x="262" y="449"/>
                  </a:cubicBezTo>
                  <a:cubicBezTo>
                    <a:pt x="262" y="449"/>
                    <a:pt x="262" y="449"/>
                    <a:pt x="262" y="449"/>
                  </a:cubicBezTo>
                  <a:cubicBezTo>
                    <a:pt x="262" y="449"/>
                    <a:pt x="262" y="449"/>
                    <a:pt x="262" y="449"/>
                  </a:cubicBezTo>
                  <a:cubicBezTo>
                    <a:pt x="262" y="449"/>
                    <a:pt x="262" y="449"/>
                    <a:pt x="262" y="449"/>
                  </a:cubicBezTo>
                  <a:cubicBezTo>
                    <a:pt x="262" y="450"/>
                    <a:pt x="262" y="450"/>
                    <a:pt x="262" y="450"/>
                  </a:cubicBezTo>
                  <a:cubicBezTo>
                    <a:pt x="262" y="450"/>
                    <a:pt x="262" y="450"/>
                    <a:pt x="262" y="450"/>
                  </a:cubicBezTo>
                  <a:cubicBezTo>
                    <a:pt x="262" y="450"/>
                    <a:pt x="262" y="450"/>
                    <a:pt x="262" y="450"/>
                  </a:cubicBezTo>
                  <a:cubicBezTo>
                    <a:pt x="262" y="450"/>
                    <a:pt x="262" y="450"/>
                    <a:pt x="262" y="450"/>
                  </a:cubicBezTo>
                  <a:cubicBezTo>
                    <a:pt x="261" y="450"/>
                    <a:pt x="261" y="450"/>
                    <a:pt x="261" y="450"/>
                  </a:cubicBezTo>
                  <a:cubicBezTo>
                    <a:pt x="261" y="450"/>
                    <a:pt x="261" y="450"/>
                    <a:pt x="261" y="450"/>
                  </a:cubicBezTo>
                  <a:cubicBezTo>
                    <a:pt x="261" y="450"/>
                    <a:pt x="261" y="450"/>
                    <a:pt x="261" y="450"/>
                  </a:cubicBezTo>
                  <a:cubicBezTo>
                    <a:pt x="261" y="450"/>
                    <a:pt x="261" y="450"/>
                    <a:pt x="261" y="450"/>
                  </a:cubicBezTo>
                  <a:cubicBezTo>
                    <a:pt x="261" y="450"/>
                    <a:pt x="261" y="450"/>
                    <a:pt x="261" y="450"/>
                  </a:cubicBezTo>
                  <a:cubicBezTo>
                    <a:pt x="261" y="450"/>
                    <a:pt x="261" y="451"/>
                    <a:pt x="262" y="452"/>
                  </a:cubicBezTo>
                  <a:cubicBezTo>
                    <a:pt x="262" y="452"/>
                    <a:pt x="262" y="452"/>
                    <a:pt x="262" y="452"/>
                  </a:cubicBezTo>
                  <a:cubicBezTo>
                    <a:pt x="262" y="452"/>
                    <a:pt x="262" y="452"/>
                    <a:pt x="262" y="452"/>
                  </a:cubicBezTo>
                  <a:cubicBezTo>
                    <a:pt x="261" y="452"/>
                    <a:pt x="261" y="452"/>
                    <a:pt x="261" y="452"/>
                  </a:cubicBezTo>
                  <a:cubicBezTo>
                    <a:pt x="262" y="454"/>
                    <a:pt x="262" y="454"/>
                    <a:pt x="262" y="454"/>
                  </a:cubicBezTo>
                  <a:cubicBezTo>
                    <a:pt x="261" y="454"/>
                    <a:pt x="261" y="454"/>
                    <a:pt x="261" y="454"/>
                  </a:cubicBezTo>
                  <a:cubicBezTo>
                    <a:pt x="261" y="454"/>
                    <a:pt x="261" y="454"/>
                    <a:pt x="261" y="454"/>
                  </a:cubicBezTo>
                  <a:cubicBezTo>
                    <a:pt x="261" y="454"/>
                    <a:pt x="261" y="454"/>
                    <a:pt x="261" y="454"/>
                  </a:cubicBezTo>
                  <a:cubicBezTo>
                    <a:pt x="261" y="454"/>
                    <a:pt x="261" y="454"/>
                    <a:pt x="261" y="454"/>
                  </a:cubicBezTo>
                  <a:cubicBezTo>
                    <a:pt x="261" y="454"/>
                    <a:pt x="261" y="454"/>
                    <a:pt x="261" y="454"/>
                  </a:cubicBezTo>
                  <a:cubicBezTo>
                    <a:pt x="260" y="454"/>
                    <a:pt x="260" y="454"/>
                    <a:pt x="260" y="454"/>
                  </a:cubicBezTo>
                  <a:cubicBezTo>
                    <a:pt x="260" y="454"/>
                    <a:pt x="260" y="454"/>
                    <a:pt x="260" y="454"/>
                  </a:cubicBezTo>
                  <a:cubicBezTo>
                    <a:pt x="260" y="454"/>
                    <a:pt x="260" y="454"/>
                    <a:pt x="260" y="454"/>
                  </a:cubicBezTo>
                  <a:cubicBezTo>
                    <a:pt x="259" y="454"/>
                    <a:pt x="259" y="454"/>
                    <a:pt x="259" y="454"/>
                  </a:cubicBezTo>
                  <a:cubicBezTo>
                    <a:pt x="259" y="454"/>
                    <a:pt x="259" y="454"/>
                    <a:pt x="259" y="454"/>
                  </a:cubicBezTo>
                  <a:cubicBezTo>
                    <a:pt x="259" y="454"/>
                    <a:pt x="259" y="454"/>
                    <a:pt x="259" y="454"/>
                  </a:cubicBezTo>
                  <a:cubicBezTo>
                    <a:pt x="259" y="454"/>
                    <a:pt x="259" y="454"/>
                    <a:pt x="259" y="454"/>
                  </a:cubicBezTo>
                  <a:cubicBezTo>
                    <a:pt x="258" y="454"/>
                    <a:pt x="258" y="454"/>
                    <a:pt x="258" y="454"/>
                  </a:cubicBezTo>
                  <a:cubicBezTo>
                    <a:pt x="258" y="454"/>
                    <a:pt x="258" y="454"/>
                    <a:pt x="258" y="454"/>
                  </a:cubicBezTo>
                  <a:cubicBezTo>
                    <a:pt x="258" y="455"/>
                    <a:pt x="258" y="455"/>
                    <a:pt x="258" y="455"/>
                  </a:cubicBezTo>
                  <a:cubicBezTo>
                    <a:pt x="257" y="454"/>
                    <a:pt x="257" y="454"/>
                    <a:pt x="257" y="454"/>
                  </a:cubicBezTo>
                  <a:cubicBezTo>
                    <a:pt x="257" y="454"/>
                    <a:pt x="257" y="454"/>
                    <a:pt x="257" y="454"/>
                  </a:cubicBezTo>
                  <a:cubicBezTo>
                    <a:pt x="257" y="454"/>
                    <a:pt x="257" y="454"/>
                    <a:pt x="257" y="454"/>
                  </a:cubicBezTo>
                  <a:cubicBezTo>
                    <a:pt x="256" y="455"/>
                    <a:pt x="256" y="455"/>
                    <a:pt x="256" y="455"/>
                  </a:cubicBezTo>
                  <a:cubicBezTo>
                    <a:pt x="256" y="455"/>
                    <a:pt x="256" y="455"/>
                    <a:pt x="256" y="455"/>
                  </a:cubicBezTo>
                  <a:cubicBezTo>
                    <a:pt x="256" y="455"/>
                    <a:pt x="256" y="455"/>
                    <a:pt x="256" y="455"/>
                  </a:cubicBezTo>
                  <a:cubicBezTo>
                    <a:pt x="255" y="455"/>
                    <a:pt x="255" y="455"/>
                    <a:pt x="255" y="454"/>
                  </a:cubicBezTo>
                  <a:cubicBezTo>
                    <a:pt x="255" y="454"/>
                    <a:pt x="254" y="454"/>
                    <a:pt x="254" y="453"/>
                  </a:cubicBezTo>
                  <a:cubicBezTo>
                    <a:pt x="254" y="453"/>
                    <a:pt x="254" y="453"/>
                    <a:pt x="254" y="453"/>
                  </a:cubicBezTo>
                  <a:cubicBezTo>
                    <a:pt x="253" y="452"/>
                    <a:pt x="253" y="452"/>
                    <a:pt x="253" y="452"/>
                  </a:cubicBezTo>
                  <a:cubicBezTo>
                    <a:pt x="252" y="451"/>
                    <a:pt x="252" y="451"/>
                    <a:pt x="252" y="451"/>
                  </a:cubicBezTo>
                  <a:cubicBezTo>
                    <a:pt x="251" y="450"/>
                    <a:pt x="251" y="450"/>
                    <a:pt x="251" y="450"/>
                  </a:cubicBezTo>
                  <a:cubicBezTo>
                    <a:pt x="252" y="450"/>
                    <a:pt x="252" y="450"/>
                    <a:pt x="252" y="450"/>
                  </a:cubicBezTo>
                  <a:cubicBezTo>
                    <a:pt x="251" y="450"/>
                    <a:pt x="251" y="450"/>
                    <a:pt x="251" y="450"/>
                  </a:cubicBezTo>
                  <a:cubicBezTo>
                    <a:pt x="251" y="449"/>
                    <a:pt x="251" y="449"/>
                    <a:pt x="251" y="449"/>
                  </a:cubicBezTo>
                  <a:cubicBezTo>
                    <a:pt x="252" y="450"/>
                    <a:pt x="252" y="450"/>
                    <a:pt x="252" y="450"/>
                  </a:cubicBezTo>
                  <a:cubicBezTo>
                    <a:pt x="252" y="450"/>
                    <a:pt x="252" y="450"/>
                    <a:pt x="252" y="450"/>
                  </a:cubicBezTo>
                  <a:cubicBezTo>
                    <a:pt x="252" y="450"/>
                    <a:pt x="253" y="451"/>
                    <a:pt x="254" y="451"/>
                  </a:cubicBezTo>
                  <a:cubicBezTo>
                    <a:pt x="254" y="451"/>
                    <a:pt x="254" y="451"/>
                    <a:pt x="254" y="451"/>
                  </a:cubicBezTo>
                  <a:cubicBezTo>
                    <a:pt x="254" y="451"/>
                    <a:pt x="254" y="451"/>
                    <a:pt x="254" y="451"/>
                  </a:cubicBezTo>
                  <a:cubicBezTo>
                    <a:pt x="254" y="451"/>
                    <a:pt x="254" y="451"/>
                    <a:pt x="254" y="451"/>
                  </a:cubicBezTo>
                  <a:cubicBezTo>
                    <a:pt x="254" y="451"/>
                    <a:pt x="254" y="451"/>
                    <a:pt x="254" y="451"/>
                  </a:cubicBezTo>
                  <a:cubicBezTo>
                    <a:pt x="255" y="451"/>
                    <a:pt x="255" y="451"/>
                    <a:pt x="255" y="451"/>
                  </a:cubicBezTo>
                  <a:cubicBezTo>
                    <a:pt x="255" y="451"/>
                    <a:pt x="255" y="451"/>
                    <a:pt x="255" y="451"/>
                  </a:cubicBezTo>
                  <a:cubicBezTo>
                    <a:pt x="255" y="451"/>
                    <a:pt x="255" y="451"/>
                    <a:pt x="255" y="451"/>
                  </a:cubicBezTo>
                  <a:cubicBezTo>
                    <a:pt x="255" y="451"/>
                    <a:pt x="255" y="451"/>
                    <a:pt x="255" y="451"/>
                  </a:cubicBezTo>
                  <a:cubicBezTo>
                    <a:pt x="256" y="451"/>
                    <a:pt x="256" y="451"/>
                    <a:pt x="256" y="451"/>
                  </a:cubicBezTo>
                  <a:cubicBezTo>
                    <a:pt x="256" y="451"/>
                    <a:pt x="256" y="451"/>
                    <a:pt x="256" y="451"/>
                  </a:cubicBezTo>
                  <a:cubicBezTo>
                    <a:pt x="256" y="450"/>
                    <a:pt x="256" y="450"/>
                    <a:pt x="256" y="450"/>
                  </a:cubicBezTo>
                  <a:cubicBezTo>
                    <a:pt x="256" y="451"/>
                    <a:pt x="256" y="451"/>
                    <a:pt x="256" y="451"/>
                  </a:cubicBezTo>
                  <a:cubicBezTo>
                    <a:pt x="257" y="450"/>
                    <a:pt x="257" y="450"/>
                    <a:pt x="258" y="449"/>
                  </a:cubicBezTo>
                  <a:cubicBezTo>
                    <a:pt x="258" y="449"/>
                    <a:pt x="257" y="448"/>
                    <a:pt x="258" y="448"/>
                  </a:cubicBezTo>
                  <a:cubicBezTo>
                    <a:pt x="258" y="448"/>
                    <a:pt x="259" y="448"/>
                    <a:pt x="259" y="449"/>
                  </a:cubicBezTo>
                  <a:cubicBezTo>
                    <a:pt x="259" y="448"/>
                    <a:pt x="259" y="448"/>
                    <a:pt x="259" y="448"/>
                  </a:cubicBezTo>
                  <a:cubicBezTo>
                    <a:pt x="259" y="448"/>
                    <a:pt x="259" y="448"/>
                    <a:pt x="259" y="448"/>
                  </a:cubicBezTo>
                  <a:cubicBezTo>
                    <a:pt x="259" y="448"/>
                    <a:pt x="259" y="448"/>
                    <a:pt x="259" y="448"/>
                  </a:cubicBezTo>
                  <a:cubicBezTo>
                    <a:pt x="259" y="448"/>
                    <a:pt x="259" y="448"/>
                    <a:pt x="259" y="448"/>
                  </a:cubicBezTo>
                  <a:cubicBezTo>
                    <a:pt x="259" y="448"/>
                    <a:pt x="259" y="448"/>
                    <a:pt x="259" y="448"/>
                  </a:cubicBezTo>
                  <a:cubicBezTo>
                    <a:pt x="258" y="447"/>
                    <a:pt x="258" y="447"/>
                    <a:pt x="258" y="447"/>
                  </a:cubicBezTo>
                  <a:cubicBezTo>
                    <a:pt x="258" y="446"/>
                    <a:pt x="258" y="446"/>
                    <a:pt x="258" y="446"/>
                  </a:cubicBezTo>
                  <a:cubicBezTo>
                    <a:pt x="257" y="447"/>
                    <a:pt x="257" y="447"/>
                    <a:pt x="257" y="447"/>
                  </a:cubicBezTo>
                  <a:cubicBezTo>
                    <a:pt x="256" y="447"/>
                    <a:pt x="256" y="447"/>
                    <a:pt x="256" y="447"/>
                  </a:cubicBezTo>
                  <a:cubicBezTo>
                    <a:pt x="257" y="448"/>
                    <a:pt x="256" y="448"/>
                    <a:pt x="257" y="449"/>
                  </a:cubicBezTo>
                  <a:cubicBezTo>
                    <a:pt x="256" y="449"/>
                    <a:pt x="256" y="449"/>
                    <a:pt x="256" y="449"/>
                  </a:cubicBezTo>
                  <a:cubicBezTo>
                    <a:pt x="255" y="448"/>
                    <a:pt x="255" y="448"/>
                    <a:pt x="255" y="448"/>
                  </a:cubicBezTo>
                  <a:cubicBezTo>
                    <a:pt x="255" y="448"/>
                    <a:pt x="255" y="448"/>
                    <a:pt x="255" y="448"/>
                  </a:cubicBezTo>
                  <a:cubicBezTo>
                    <a:pt x="255" y="447"/>
                    <a:pt x="255" y="447"/>
                    <a:pt x="255" y="447"/>
                  </a:cubicBezTo>
                  <a:cubicBezTo>
                    <a:pt x="255" y="448"/>
                    <a:pt x="255" y="448"/>
                    <a:pt x="255" y="448"/>
                  </a:cubicBezTo>
                  <a:cubicBezTo>
                    <a:pt x="255" y="449"/>
                    <a:pt x="255" y="449"/>
                    <a:pt x="255" y="449"/>
                  </a:cubicBezTo>
                  <a:cubicBezTo>
                    <a:pt x="255" y="449"/>
                    <a:pt x="255" y="449"/>
                    <a:pt x="255" y="449"/>
                  </a:cubicBezTo>
                  <a:cubicBezTo>
                    <a:pt x="255" y="449"/>
                    <a:pt x="255" y="449"/>
                    <a:pt x="255" y="449"/>
                  </a:cubicBezTo>
                  <a:cubicBezTo>
                    <a:pt x="255" y="449"/>
                    <a:pt x="255" y="449"/>
                    <a:pt x="255" y="449"/>
                  </a:cubicBezTo>
                  <a:cubicBezTo>
                    <a:pt x="256" y="449"/>
                    <a:pt x="256" y="449"/>
                    <a:pt x="256" y="449"/>
                  </a:cubicBezTo>
                  <a:cubicBezTo>
                    <a:pt x="255" y="450"/>
                    <a:pt x="255" y="450"/>
                    <a:pt x="254" y="450"/>
                  </a:cubicBezTo>
                  <a:cubicBezTo>
                    <a:pt x="254" y="450"/>
                    <a:pt x="254" y="450"/>
                    <a:pt x="254" y="450"/>
                  </a:cubicBezTo>
                  <a:cubicBezTo>
                    <a:pt x="254" y="450"/>
                    <a:pt x="254" y="450"/>
                    <a:pt x="254" y="450"/>
                  </a:cubicBezTo>
                  <a:cubicBezTo>
                    <a:pt x="254" y="449"/>
                    <a:pt x="254" y="449"/>
                    <a:pt x="254" y="449"/>
                  </a:cubicBezTo>
                  <a:cubicBezTo>
                    <a:pt x="254" y="449"/>
                    <a:pt x="254" y="449"/>
                    <a:pt x="254" y="449"/>
                  </a:cubicBezTo>
                  <a:cubicBezTo>
                    <a:pt x="254" y="450"/>
                    <a:pt x="254" y="450"/>
                    <a:pt x="254" y="450"/>
                  </a:cubicBezTo>
                  <a:cubicBezTo>
                    <a:pt x="253" y="450"/>
                    <a:pt x="253" y="450"/>
                    <a:pt x="253" y="450"/>
                  </a:cubicBezTo>
                  <a:cubicBezTo>
                    <a:pt x="253" y="450"/>
                    <a:pt x="253" y="450"/>
                    <a:pt x="253" y="450"/>
                  </a:cubicBezTo>
                  <a:cubicBezTo>
                    <a:pt x="253" y="450"/>
                    <a:pt x="253" y="450"/>
                    <a:pt x="253" y="450"/>
                  </a:cubicBezTo>
                  <a:cubicBezTo>
                    <a:pt x="253" y="450"/>
                    <a:pt x="253" y="450"/>
                    <a:pt x="253" y="450"/>
                  </a:cubicBezTo>
                  <a:cubicBezTo>
                    <a:pt x="252" y="449"/>
                    <a:pt x="252" y="449"/>
                    <a:pt x="252" y="449"/>
                  </a:cubicBezTo>
                  <a:cubicBezTo>
                    <a:pt x="252" y="450"/>
                    <a:pt x="252" y="450"/>
                    <a:pt x="252" y="450"/>
                  </a:cubicBezTo>
                  <a:cubicBezTo>
                    <a:pt x="251" y="449"/>
                    <a:pt x="251" y="449"/>
                    <a:pt x="251" y="449"/>
                  </a:cubicBezTo>
                  <a:cubicBezTo>
                    <a:pt x="251" y="449"/>
                    <a:pt x="251" y="449"/>
                    <a:pt x="251" y="449"/>
                  </a:cubicBezTo>
                  <a:cubicBezTo>
                    <a:pt x="251" y="449"/>
                    <a:pt x="251" y="449"/>
                    <a:pt x="251" y="449"/>
                  </a:cubicBezTo>
                  <a:cubicBezTo>
                    <a:pt x="251" y="449"/>
                    <a:pt x="251" y="449"/>
                    <a:pt x="251" y="449"/>
                  </a:cubicBezTo>
                  <a:cubicBezTo>
                    <a:pt x="251" y="449"/>
                    <a:pt x="250" y="449"/>
                    <a:pt x="250" y="448"/>
                  </a:cubicBezTo>
                  <a:cubicBezTo>
                    <a:pt x="250" y="449"/>
                    <a:pt x="250" y="449"/>
                    <a:pt x="250" y="449"/>
                  </a:cubicBezTo>
                  <a:cubicBezTo>
                    <a:pt x="249" y="448"/>
                    <a:pt x="249" y="447"/>
                    <a:pt x="249" y="447"/>
                  </a:cubicBezTo>
                  <a:cubicBezTo>
                    <a:pt x="250" y="446"/>
                    <a:pt x="250" y="446"/>
                    <a:pt x="250" y="446"/>
                  </a:cubicBezTo>
                  <a:cubicBezTo>
                    <a:pt x="250" y="446"/>
                    <a:pt x="250" y="446"/>
                    <a:pt x="250" y="446"/>
                  </a:cubicBezTo>
                  <a:cubicBezTo>
                    <a:pt x="250" y="446"/>
                    <a:pt x="250" y="446"/>
                    <a:pt x="250" y="446"/>
                  </a:cubicBezTo>
                  <a:cubicBezTo>
                    <a:pt x="250" y="446"/>
                    <a:pt x="250" y="446"/>
                    <a:pt x="250" y="446"/>
                  </a:cubicBezTo>
                  <a:cubicBezTo>
                    <a:pt x="251" y="446"/>
                    <a:pt x="251" y="446"/>
                    <a:pt x="251" y="446"/>
                  </a:cubicBezTo>
                  <a:cubicBezTo>
                    <a:pt x="251" y="446"/>
                    <a:pt x="251" y="446"/>
                    <a:pt x="251" y="446"/>
                  </a:cubicBezTo>
                  <a:cubicBezTo>
                    <a:pt x="251" y="445"/>
                    <a:pt x="251" y="445"/>
                    <a:pt x="252" y="444"/>
                  </a:cubicBezTo>
                  <a:cubicBezTo>
                    <a:pt x="252" y="444"/>
                    <a:pt x="252" y="444"/>
                    <a:pt x="252" y="444"/>
                  </a:cubicBezTo>
                  <a:cubicBezTo>
                    <a:pt x="252" y="444"/>
                    <a:pt x="252" y="444"/>
                    <a:pt x="252" y="444"/>
                  </a:cubicBezTo>
                  <a:cubicBezTo>
                    <a:pt x="252" y="444"/>
                    <a:pt x="252" y="444"/>
                    <a:pt x="252" y="444"/>
                  </a:cubicBezTo>
                  <a:cubicBezTo>
                    <a:pt x="252" y="444"/>
                    <a:pt x="253" y="444"/>
                    <a:pt x="253" y="444"/>
                  </a:cubicBezTo>
                  <a:cubicBezTo>
                    <a:pt x="253" y="444"/>
                    <a:pt x="253" y="444"/>
                    <a:pt x="253" y="444"/>
                  </a:cubicBezTo>
                  <a:cubicBezTo>
                    <a:pt x="253" y="444"/>
                    <a:pt x="253" y="444"/>
                    <a:pt x="253" y="444"/>
                  </a:cubicBezTo>
                  <a:cubicBezTo>
                    <a:pt x="253" y="444"/>
                    <a:pt x="253" y="444"/>
                    <a:pt x="253" y="444"/>
                  </a:cubicBezTo>
                  <a:cubicBezTo>
                    <a:pt x="253" y="443"/>
                    <a:pt x="253" y="443"/>
                    <a:pt x="253" y="443"/>
                  </a:cubicBezTo>
                  <a:cubicBezTo>
                    <a:pt x="253" y="443"/>
                    <a:pt x="253" y="443"/>
                    <a:pt x="253" y="443"/>
                  </a:cubicBezTo>
                  <a:cubicBezTo>
                    <a:pt x="252" y="443"/>
                    <a:pt x="252" y="443"/>
                    <a:pt x="252" y="443"/>
                  </a:cubicBezTo>
                  <a:cubicBezTo>
                    <a:pt x="252" y="444"/>
                    <a:pt x="252" y="444"/>
                    <a:pt x="252" y="444"/>
                  </a:cubicBezTo>
                  <a:cubicBezTo>
                    <a:pt x="252" y="443"/>
                    <a:pt x="252" y="443"/>
                    <a:pt x="252" y="443"/>
                  </a:cubicBezTo>
                  <a:cubicBezTo>
                    <a:pt x="252" y="444"/>
                    <a:pt x="252" y="444"/>
                    <a:pt x="252" y="444"/>
                  </a:cubicBezTo>
                  <a:cubicBezTo>
                    <a:pt x="251" y="443"/>
                    <a:pt x="251" y="443"/>
                    <a:pt x="251" y="443"/>
                  </a:cubicBezTo>
                  <a:cubicBezTo>
                    <a:pt x="251" y="444"/>
                    <a:pt x="251" y="444"/>
                    <a:pt x="251" y="444"/>
                  </a:cubicBezTo>
                  <a:cubicBezTo>
                    <a:pt x="251" y="443"/>
                    <a:pt x="251" y="443"/>
                    <a:pt x="251" y="443"/>
                  </a:cubicBezTo>
                  <a:cubicBezTo>
                    <a:pt x="251" y="443"/>
                    <a:pt x="251" y="443"/>
                    <a:pt x="251" y="443"/>
                  </a:cubicBezTo>
                  <a:cubicBezTo>
                    <a:pt x="251" y="443"/>
                    <a:pt x="251" y="443"/>
                    <a:pt x="251" y="443"/>
                  </a:cubicBezTo>
                  <a:cubicBezTo>
                    <a:pt x="251" y="443"/>
                    <a:pt x="251" y="443"/>
                    <a:pt x="251" y="443"/>
                  </a:cubicBezTo>
                  <a:cubicBezTo>
                    <a:pt x="251" y="443"/>
                    <a:pt x="251" y="443"/>
                    <a:pt x="251" y="443"/>
                  </a:cubicBezTo>
                  <a:cubicBezTo>
                    <a:pt x="251" y="443"/>
                    <a:pt x="251" y="443"/>
                    <a:pt x="251" y="443"/>
                  </a:cubicBezTo>
                  <a:cubicBezTo>
                    <a:pt x="251" y="443"/>
                    <a:pt x="251" y="443"/>
                    <a:pt x="251" y="443"/>
                  </a:cubicBezTo>
                  <a:cubicBezTo>
                    <a:pt x="250" y="442"/>
                    <a:pt x="250" y="442"/>
                    <a:pt x="250" y="442"/>
                  </a:cubicBezTo>
                  <a:cubicBezTo>
                    <a:pt x="250" y="442"/>
                    <a:pt x="250" y="442"/>
                    <a:pt x="250" y="442"/>
                  </a:cubicBezTo>
                  <a:cubicBezTo>
                    <a:pt x="250" y="442"/>
                    <a:pt x="250" y="442"/>
                    <a:pt x="250" y="442"/>
                  </a:cubicBezTo>
                  <a:cubicBezTo>
                    <a:pt x="251" y="441"/>
                    <a:pt x="251" y="441"/>
                    <a:pt x="251" y="441"/>
                  </a:cubicBezTo>
                  <a:cubicBezTo>
                    <a:pt x="251" y="441"/>
                    <a:pt x="251" y="441"/>
                    <a:pt x="251" y="441"/>
                  </a:cubicBezTo>
                  <a:cubicBezTo>
                    <a:pt x="251" y="441"/>
                    <a:pt x="251" y="441"/>
                    <a:pt x="251" y="441"/>
                  </a:cubicBezTo>
                  <a:cubicBezTo>
                    <a:pt x="251" y="441"/>
                    <a:pt x="251" y="441"/>
                    <a:pt x="251" y="441"/>
                  </a:cubicBezTo>
                  <a:cubicBezTo>
                    <a:pt x="251" y="441"/>
                    <a:pt x="251" y="441"/>
                    <a:pt x="251" y="441"/>
                  </a:cubicBezTo>
                  <a:cubicBezTo>
                    <a:pt x="251" y="441"/>
                    <a:pt x="251" y="441"/>
                    <a:pt x="251" y="441"/>
                  </a:cubicBezTo>
                  <a:cubicBezTo>
                    <a:pt x="251" y="441"/>
                    <a:pt x="251" y="441"/>
                    <a:pt x="251" y="441"/>
                  </a:cubicBezTo>
                  <a:cubicBezTo>
                    <a:pt x="251" y="441"/>
                    <a:pt x="251" y="441"/>
                    <a:pt x="251" y="441"/>
                  </a:cubicBezTo>
                  <a:cubicBezTo>
                    <a:pt x="250" y="441"/>
                    <a:pt x="250" y="441"/>
                    <a:pt x="250" y="441"/>
                  </a:cubicBezTo>
                  <a:cubicBezTo>
                    <a:pt x="250" y="441"/>
                    <a:pt x="250" y="441"/>
                    <a:pt x="250" y="441"/>
                  </a:cubicBezTo>
                  <a:cubicBezTo>
                    <a:pt x="250" y="442"/>
                    <a:pt x="250" y="442"/>
                    <a:pt x="250" y="442"/>
                  </a:cubicBezTo>
                  <a:cubicBezTo>
                    <a:pt x="249" y="441"/>
                    <a:pt x="249" y="441"/>
                    <a:pt x="249" y="441"/>
                  </a:cubicBezTo>
                  <a:cubicBezTo>
                    <a:pt x="249" y="441"/>
                    <a:pt x="249" y="440"/>
                    <a:pt x="249" y="440"/>
                  </a:cubicBezTo>
                  <a:cubicBezTo>
                    <a:pt x="249" y="440"/>
                    <a:pt x="249" y="440"/>
                    <a:pt x="249" y="440"/>
                  </a:cubicBezTo>
                  <a:cubicBezTo>
                    <a:pt x="249" y="440"/>
                    <a:pt x="249" y="440"/>
                    <a:pt x="249" y="440"/>
                  </a:cubicBezTo>
                  <a:cubicBezTo>
                    <a:pt x="249" y="440"/>
                    <a:pt x="249" y="440"/>
                    <a:pt x="249" y="440"/>
                  </a:cubicBezTo>
                  <a:cubicBezTo>
                    <a:pt x="249" y="440"/>
                    <a:pt x="249" y="440"/>
                    <a:pt x="249" y="440"/>
                  </a:cubicBezTo>
                  <a:cubicBezTo>
                    <a:pt x="248" y="440"/>
                    <a:pt x="248" y="440"/>
                    <a:pt x="248" y="440"/>
                  </a:cubicBezTo>
                  <a:cubicBezTo>
                    <a:pt x="249" y="440"/>
                    <a:pt x="249" y="440"/>
                    <a:pt x="249" y="441"/>
                  </a:cubicBezTo>
                  <a:cubicBezTo>
                    <a:pt x="249" y="441"/>
                    <a:pt x="249" y="441"/>
                    <a:pt x="249" y="441"/>
                  </a:cubicBezTo>
                  <a:cubicBezTo>
                    <a:pt x="249" y="441"/>
                    <a:pt x="249" y="441"/>
                    <a:pt x="249" y="441"/>
                  </a:cubicBezTo>
                  <a:cubicBezTo>
                    <a:pt x="249" y="442"/>
                    <a:pt x="249" y="442"/>
                    <a:pt x="249" y="442"/>
                  </a:cubicBezTo>
                  <a:cubicBezTo>
                    <a:pt x="249" y="442"/>
                    <a:pt x="249" y="442"/>
                    <a:pt x="249" y="442"/>
                  </a:cubicBezTo>
                  <a:cubicBezTo>
                    <a:pt x="248" y="442"/>
                    <a:pt x="248" y="442"/>
                    <a:pt x="248" y="442"/>
                  </a:cubicBezTo>
                  <a:cubicBezTo>
                    <a:pt x="248" y="442"/>
                    <a:pt x="248" y="442"/>
                    <a:pt x="248" y="442"/>
                  </a:cubicBezTo>
                  <a:cubicBezTo>
                    <a:pt x="248" y="441"/>
                    <a:pt x="247" y="441"/>
                    <a:pt x="247" y="440"/>
                  </a:cubicBezTo>
                  <a:cubicBezTo>
                    <a:pt x="247" y="440"/>
                    <a:pt x="247" y="440"/>
                    <a:pt x="247" y="440"/>
                  </a:cubicBezTo>
                  <a:cubicBezTo>
                    <a:pt x="247" y="439"/>
                    <a:pt x="247" y="439"/>
                    <a:pt x="247" y="439"/>
                  </a:cubicBezTo>
                  <a:cubicBezTo>
                    <a:pt x="247" y="439"/>
                    <a:pt x="247" y="439"/>
                    <a:pt x="247" y="439"/>
                  </a:cubicBezTo>
                  <a:cubicBezTo>
                    <a:pt x="247" y="439"/>
                    <a:pt x="247" y="439"/>
                    <a:pt x="247" y="439"/>
                  </a:cubicBezTo>
                  <a:cubicBezTo>
                    <a:pt x="247" y="439"/>
                    <a:pt x="247" y="439"/>
                    <a:pt x="247" y="439"/>
                  </a:cubicBezTo>
                  <a:cubicBezTo>
                    <a:pt x="246" y="438"/>
                    <a:pt x="246" y="438"/>
                    <a:pt x="246" y="438"/>
                  </a:cubicBezTo>
                  <a:cubicBezTo>
                    <a:pt x="247" y="438"/>
                    <a:pt x="247" y="438"/>
                    <a:pt x="247" y="438"/>
                  </a:cubicBezTo>
                  <a:cubicBezTo>
                    <a:pt x="246" y="438"/>
                    <a:pt x="246" y="438"/>
                    <a:pt x="246" y="438"/>
                  </a:cubicBezTo>
                  <a:cubicBezTo>
                    <a:pt x="246" y="438"/>
                    <a:pt x="246" y="438"/>
                    <a:pt x="246" y="438"/>
                  </a:cubicBezTo>
                  <a:cubicBezTo>
                    <a:pt x="246" y="438"/>
                    <a:pt x="246" y="438"/>
                    <a:pt x="246" y="438"/>
                  </a:cubicBezTo>
                  <a:cubicBezTo>
                    <a:pt x="246" y="438"/>
                    <a:pt x="246" y="438"/>
                    <a:pt x="246" y="438"/>
                  </a:cubicBezTo>
                  <a:cubicBezTo>
                    <a:pt x="245" y="437"/>
                    <a:pt x="245" y="437"/>
                    <a:pt x="245" y="437"/>
                  </a:cubicBezTo>
                  <a:cubicBezTo>
                    <a:pt x="245" y="437"/>
                    <a:pt x="245" y="437"/>
                    <a:pt x="245" y="437"/>
                  </a:cubicBezTo>
                  <a:cubicBezTo>
                    <a:pt x="245" y="437"/>
                    <a:pt x="245" y="437"/>
                    <a:pt x="245" y="437"/>
                  </a:cubicBezTo>
                  <a:cubicBezTo>
                    <a:pt x="245" y="437"/>
                    <a:pt x="245" y="437"/>
                    <a:pt x="245" y="437"/>
                  </a:cubicBezTo>
                  <a:cubicBezTo>
                    <a:pt x="245" y="437"/>
                    <a:pt x="245" y="437"/>
                    <a:pt x="245" y="437"/>
                  </a:cubicBezTo>
                  <a:cubicBezTo>
                    <a:pt x="245" y="437"/>
                    <a:pt x="245" y="437"/>
                    <a:pt x="245" y="437"/>
                  </a:cubicBezTo>
                  <a:cubicBezTo>
                    <a:pt x="245" y="436"/>
                    <a:pt x="245" y="436"/>
                    <a:pt x="245" y="436"/>
                  </a:cubicBezTo>
                  <a:cubicBezTo>
                    <a:pt x="245" y="436"/>
                    <a:pt x="245" y="436"/>
                    <a:pt x="245" y="436"/>
                  </a:cubicBezTo>
                  <a:cubicBezTo>
                    <a:pt x="245" y="435"/>
                    <a:pt x="245" y="435"/>
                    <a:pt x="245" y="435"/>
                  </a:cubicBezTo>
                  <a:cubicBezTo>
                    <a:pt x="246" y="436"/>
                    <a:pt x="246" y="436"/>
                    <a:pt x="246" y="436"/>
                  </a:cubicBezTo>
                  <a:cubicBezTo>
                    <a:pt x="246" y="436"/>
                    <a:pt x="246" y="436"/>
                    <a:pt x="246" y="436"/>
                  </a:cubicBezTo>
                  <a:cubicBezTo>
                    <a:pt x="246" y="436"/>
                    <a:pt x="246" y="436"/>
                    <a:pt x="246" y="436"/>
                  </a:cubicBezTo>
                  <a:cubicBezTo>
                    <a:pt x="246" y="436"/>
                    <a:pt x="246" y="436"/>
                    <a:pt x="246" y="436"/>
                  </a:cubicBezTo>
                  <a:cubicBezTo>
                    <a:pt x="245" y="435"/>
                    <a:pt x="245" y="435"/>
                    <a:pt x="245" y="435"/>
                  </a:cubicBezTo>
                  <a:cubicBezTo>
                    <a:pt x="245" y="435"/>
                    <a:pt x="245" y="435"/>
                    <a:pt x="245" y="435"/>
                  </a:cubicBezTo>
                  <a:cubicBezTo>
                    <a:pt x="245" y="435"/>
                    <a:pt x="246" y="434"/>
                    <a:pt x="246" y="434"/>
                  </a:cubicBezTo>
                  <a:cubicBezTo>
                    <a:pt x="247" y="435"/>
                    <a:pt x="247" y="435"/>
                    <a:pt x="247" y="435"/>
                  </a:cubicBezTo>
                  <a:cubicBezTo>
                    <a:pt x="247" y="434"/>
                    <a:pt x="247" y="434"/>
                    <a:pt x="247" y="434"/>
                  </a:cubicBezTo>
                  <a:cubicBezTo>
                    <a:pt x="247" y="434"/>
                    <a:pt x="247" y="434"/>
                    <a:pt x="247" y="434"/>
                  </a:cubicBezTo>
                  <a:cubicBezTo>
                    <a:pt x="247" y="434"/>
                    <a:pt x="247" y="434"/>
                    <a:pt x="247" y="434"/>
                  </a:cubicBezTo>
                  <a:cubicBezTo>
                    <a:pt x="247" y="434"/>
                    <a:pt x="247" y="434"/>
                    <a:pt x="247" y="434"/>
                  </a:cubicBezTo>
                  <a:cubicBezTo>
                    <a:pt x="247" y="433"/>
                    <a:pt x="247" y="433"/>
                    <a:pt x="247" y="433"/>
                  </a:cubicBezTo>
                  <a:cubicBezTo>
                    <a:pt x="247" y="433"/>
                    <a:pt x="247" y="433"/>
                    <a:pt x="247" y="433"/>
                  </a:cubicBezTo>
                  <a:cubicBezTo>
                    <a:pt x="246" y="434"/>
                    <a:pt x="246" y="434"/>
                    <a:pt x="246" y="434"/>
                  </a:cubicBezTo>
                  <a:cubicBezTo>
                    <a:pt x="246" y="433"/>
                    <a:pt x="246" y="433"/>
                    <a:pt x="246" y="433"/>
                  </a:cubicBezTo>
                  <a:cubicBezTo>
                    <a:pt x="246" y="433"/>
                    <a:pt x="246" y="433"/>
                    <a:pt x="246" y="433"/>
                  </a:cubicBezTo>
                  <a:cubicBezTo>
                    <a:pt x="246" y="433"/>
                    <a:pt x="246" y="433"/>
                    <a:pt x="246" y="433"/>
                  </a:cubicBezTo>
                  <a:cubicBezTo>
                    <a:pt x="247" y="432"/>
                    <a:pt x="247" y="432"/>
                    <a:pt x="247" y="432"/>
                  </a:cubicBezTo>
                  <a:cubicBezTo>
                    <a:pt x="247" y="432"/>
                    <a:pt x="247" y="432"/>
                    <a:pt x="247" y="432"/>
                  </a:cubicBezTo>
                  <a:cubicBezTo>
                    <a:pt x="246" y="433"/>
                    <a:pt x="246" y="433"/>
                    <a:pt x="246" y="433"/>
                  </a:cubicBezTo>
                  <a:cubicBezTo>
                    <a:pt x="246" y="432"/>
                    <a:pt x="246" y="432"/>
                    <a:pt x="246" y="432"/>
                  </a:cubicBezTo>
                  <a:cubicBezTo>
                    <a:pt x="246" y="432"/>
                    <a:pt x="246" y="432"/>
                    <a:pt x="246" y="432"/>
                  </a:cubicBezTo>
                  <a:cubicBezTo>
                    <a:pt x="246" y="432"/>
                    <a:pt x="246" y="432"/>
                    <a:pt x="246" y="432"/>
                  </a:cubicBezTo>
                  <a:cubicBezTo>
                    <a:pt x="246" y="432"/>
                    <a:pt x="246" y="432"/>
                    <a:pt x="246" y="432"/>
                  </a:cubicBezTo>
                  <a:cubicBezTo>
                    <a:pt x="246" y="432"/>
                    <a:pt x="246" y="432"/>
                    <a:pt x="246" y="432"/>
                  </a:cubicBezTo>
                  <a:cubicBezTo>
                    <a:pt x="246" y="432"/>
                    <a:pt x="246" y="432"/>
                    <a:pt x="246" y="432"/>
                  </a:cubicBezTo>
                  <a:cubicBezTo>
                    <a:pt x="246" y="432"/>
                    <a:pt x="246" y="432"/>
                    <a:pt x="246" y="432"/>
                  </a:cubicBezTo>
                  <a:cubicBezTo>
                    <a:pt x="246" y="432"/>
                    <a:pt x="246" y="432"/>
                    <a:pt x="246" y="432"/>
                  </a:cubicBezTo>
                  <a:cubicBezTo>
                    <a:pt x="245" y="432"/>
                    <a:pt x="245" y="432"/>
                    <a:pt x="245" y="432"/>
                  </a:cubicBezTo>
                  <a:cubicBezTo>
                    <a:pt x="245" y="432"/>
                    <a:pt x="245" y="432"/>
                    <a:pt x="245" y="432"/>
                  </a:cubicBezTo>
                  <a:cubicBezTo>
                    <a:pt x="245" y="432"/>
                    <a:pt x="245" y="432"/>
                    <a:pt x="245" y="432"/>
                  </a:cubicBezTo>
                  <a:cubicBezTo>
                    <a:pt x="245" y="431"/>
                    <a:pt x="245" y="431"/>
                    <a:pt x="245" y="431"/>
                  </a:cubicBezTo>
                  <a:cubicBezTo>
                    <a:pt x="245" y="431"/>
                    <a:pt x="245" y="431"/>
                    <a:pt x="245" y="431"/>
                  </a:cubicBezTo>
                  <a:cubicBezTo>
                    <a:pt x="245" y="431"/>
                    <a:pt x="245" y="431"/>
                    <a:pt x="245" y="431"/>
                  </a:cubicBezTo>
                  <a:cubicBezTo>
                    <a:pt x="245" y="430"/>
                    <a:pt x="245" y="430"/>
                    <a:pt x="245" y="430"/>
                  </a:cubicBezTo>
                  <a:cubicBezTo>
                    <a:pt x="245" y="430"/>
                    <a:pt x="245" y="430"/>
                    <a:pt x="245" y="430"/>
                  </a:cubicBezTo>
                  <a:cubicBezTo>
                    <a:pt x="245" y="430"/>
                    <a:pt x="245" y="430"/>
                    <a:pt x="245" y="430"/>
                  </a:cubicBezTo>
                  <a:cubicBezTo>
                    <a:pt x="245" y="430"/>
                    <a:pt x="245" y="430"/>
                    <a:pt x="245" y="430"/>
                  </a:cubicBezTo>
                  <a:cubicBezTo>
                    <a:pt x="245" y="430"/>
                    <a:pt x="245" y="430"/>
                    <a:pt x="245" y="430"/>
                  </a:cubicBezTo>
                  <a:cubicBezTo>
                    <a:pt x="246" y="431"/>
                    <a:pt x="245" y="431"/>
                    <a:pt x="246" y="430"/>
                  </a:cubicBezTo>
                  <a:cubicBezTo>
                    <a:pt x="245" y="430"/>
                    <a:pt x="245" y="430"/>
                    <a:pt x="245" y="430"/>
                  </a:cubicBezTo>
                  <a:cubicBezTo>
                    <a:pt x="245" y="430"/>
                    <a:pt x="245" y="430"/>
                    <a:pt x="245" y="430"/>
                  </a:cubicBezTo>
                  <a:cubicBezTo>
                    <a:pt x="245" y="430"/>
                    <a:pt x="245" y="430"/>
                    <a:pt x="245" y="430"/>
                  </a:cubicBezTo>
                  <a:cubicBezTo>
                    <a:pt x="245" y="430"/>
                    <a:pt x="245" y="430"/>
                    <a:pt x="245" y="430"/>
                  </a:cubicBezTo>
                  <a:cubicBezTo>
                    <a:pt x="245" y="430"/>
                    <a:pt x="245" y="430"/>
                    <a:pt x="245" y="430"/>
                  </a:cubicBezTo>
                  <a:cubicBezTo>
                    <a:pt x="245" y="430"/>
                    <a:pt x="245" y="430"/>
                    <a:pt x="245" y="430"/>
                  </a:cubicBezTo>
                  <a:cubicBezTo>
                    <a:pt x="244" y="430"/>
                    <a:pt x="244" y="430"/>
                    <a:pt x="244" y="430"/>
                  </a:cubicBezTo>
                  <a:cubicBezTo>
                    <a:pt x="245" y="430"/>
                    <a:pt x="245" y="430"/>
                    <a:pt x="245" y="430"/>
                  </a:cubicBezTo>
                  <a:cubicBezTo>
                    <a:pt x="245" y="429"/>
                    <a:pt x="245" y="429"/>
                    <a:pt x="245" y="429"/>
                  </a:cubicBezTo>
                  <a:cubicBezTo>
                    <a:pt x="244" y="429"/>
                    <a:pt x="244" y="429"/>
                    <a:pt x="244" y="429"/>
                  </a:cubicBezTo>
                  <a:cubicBezTo>
                    <a:pt x="244" y="429"/>
                    <a:pt x="244" y="429"/>
                    <a:pt x="244" y="429"/>
                  </a:cubicBezTo>
                  <a:cubicBezTo>
                    <a:pt x="244" y="429"/>
                    <a:pt x="244" y="429"/>
                    <a:pt x="244" y="429"/>
                  </a:cubicBezTo>
                  <a:cubicBezTo>
                    <a:pt x="244" y="429"/>
                    <a:pt x="244" y="429"/>
                    <a:pt x="244" y="429"/>
                  </a:cubicBezTo>
                  <a:cubicBezTo>
                    <a:pt x="245" y="429"/>
                    <a:pt x="245" y="429"/>
                    <a:pt x="245" y="429"/>
                  </a:cubicBezTo>
                  <a:cubicBezTo>
                    <a:pt x="246" y="429"/>
                    <a:pt x="246" y="429"/>
                    <a:pt x="246" y="429"/>
                  </a:cubicBezTo>
                  <a:cubicBezTo>
                    <a:pt x="245" y="429"/>
                    <a:pt x="245" y="429"/>
                    <a:pt x="245" y="429"/>
                  </a:cubicBezTo>
                  <a:cubicBezTo>
                    <a:pt x="245" y="429"/>
                    <a:pt x="245" y="429"/>
                    <a:pt x="244" y="428"/>
                  </a:cubicBezTo>
                  <a:cubicBezTo>
                    <a:pt x="244" y="428"/>
                    <a:pt x="244" y="428"/>
                    <a:pt x="244" y="428"/>
                  </a:cubicBezTo>
                  <a:cubicBezTo>
                    <a:pt x="245" y="428"/>
                    <a:pt x="245" y="428"/>
                    <a:pt x="245" y="428"/>
                  </a:cubicBezTo>
                  <a:cubicBezTo>
                    <a:pt x="245" y="428"/>
                    <a:pt x="245" y="428"/>
                    <a:pt x="245" y="428"/>
                  </a:cubicBezTo>
                  <a:cubicBezTo>
                    <a:pt x="245" y="428"/>
                    <a:pt x="245" y="428"/>
                    <a:pt x="245" y="428"/>
                  </a:cubicBezTo>
                  <a:cubicBezTo>
                    <a:pt x="244" y="428"/>
                    <a:pt x="244" y="428"/>
                    <a:pt x="244" y="428"/>
                  </a:cubicBezTo>
                  <a:cubicBezTo>
                    <a:pt x="244" y="428"/>
                    <a:pt x="244" y="428"/>
                    <a:pt x="244" y="428"/>
                  </a:cubicBezTo>
                  <a:cubicBezTo>
                    <a:pt x="244" y="427"/>
                    <a:pt x="244" y="427"/>
                    <a:pt x="244" y="427"/>
                  </a:cubicBezTo>
                  <a:cubicBezTo>
                    <a:pt x="244" y="427"/>
                    <a:pt x="244" y="427"/>
                    <a:pt x="244" y="427"/>
                  </a:cubicBezTo>
                  <a:cubicBezTo>
                    <a:pt x="244" y="427"/>
                    <a:pt x="244" y="427"/>
                    <a:pt x="244" y="427"/>
                  </a:cubicBezTo>
                  <a:cubicBezTo>
                    <a:pt x="244" y="426"/>
                    <a:pt x="243" y="426"/>
                    <a:pt x="244" y="426"/>
                  </a:cubicBezTo>
                  <a:cubicBezTo>
                    <a:pt x="244" y="427"/>
                    <a:pt x="244" y="427"/>
                    <a:pt x="244" y="427"/>
                  </a:cubicBezTo>
                  <a:cubicBezTo>
                    <a:pt x="245" y="427"/>
                    <a:pt x="245" y="427"/>
                    <a:pt x="245" y="427"/>
                  </a:cubicBezTo>
                  <a:cubicBezTo>
                    <a:pt x="245" y="427"/>
                    <a:pt x="245" y="427"/>
                    <a:pt x="245" y="427"/>
                  </a:cubicBezTo>
                  <a:cubicBezTo>
                    <a:pt x="245" y="426"/>
                    <a:pt x="245" y="426"/>
                    <a:pt x="245" y="426"/>
                  </a:cubicBezTo>
                  <a:cubicBezTo>
                    <a:pt x="245" y="426"/>
                    <a:pt x="245" y="426"/>
                    <a:pt x="245" y="426"/>
                  </a:cubicBezTo>
                  <a:cubicBezTo>
                    <a:pt x="245" y="426"/>
                    <a:pt x="245" y="426"/>
                    <a:pt x="245" y="426"/>
                  </a:cubicBezTo>
                  <a:cubicBezTo>
                    <a:pt x="245" y="426"/>
                    <a:pt x="245" y="426"/>
                    <a:pt x="245" y="426"/>
                  </a:cubicBezTo>
                  <a:cubicBezTo>
                    <a:pt x="244" y="425"/>
                    <a:pt x="244" y="425"/>
                    <a:pt x="244" y="425"/>
                  </a:cubicBezTo>
                  <a:cubicBezTo>
                    <a:pt x="244" y="426"/>
                    <a:pt x="244" y="426"/>
                    <a:pt x="244" y="426"/>
                  </a:cubicBezTo>
                  <a:cubicBezTo>
                    <a:pt x="243" y="425"/>
                    <a:pt x="243" y="425"/>
                    <a:pt x="243" y="425"/>
                  </a:cubicBezTo>
                  <a:cubicBezTo>
                    <a:pt x="243" y="425"/>
                    <a:pt x="243" y="424"/>
                    <a:pt x="244" y="424"/>
                  </a:cubicBezTo>
                  <a:cubicBezTo>
                    <a:pt x="244" y="424"/>
                    <a:pt x="244" y="424"/>
                    <a:pt x="244" y="424"/>
                  </a:cubicBezTo>
                  <a:cubicBezTo>
                    <a:pt x="244" y="424"/>
                    <a:pt x="244" y="424"/>
                    <a:pt x="244" y="424"/>
                  </a:cubicBezTo>
                  <a:cubicBezTo>
                    <a:pt x="245" y="424"/>
                    <a:pt x="245" y="424"/>
                    <a:pt x="245" y="424"/>
                  </a:cubicBezTo>
                  <a:cubicBezTo>
                    <a:pt x="245" y="424"/>
                    <a:pt x="245" y="424"/>
                    <a:pt x="245" y="424"/>
                  </a:cubicBezTo>
                  <a:cubicBezTo>
                    <a:pt x="246" y="425"/>
                    <a:pt x="246" y="425"/>
                    <a:pt x="246" y="425"/>
                  </a:cubicBezTo>
                  <a:cubicBezTo>
                    <a:pt x="246" y="425"/>
                    <a:pt x="246" y="425"/>
                    <a:pt x="246" y="425"/>
                  </a:cubicBezTo>
                  <a:cubicBezTo>
                    <a:pt x="245" y="425"/>
                    <a:pt x="245" y="425"/>
                    <a:pt x="245" y="425"/>
                  </a:cubicBezTo>
                  <a:cubicBezTo>
                    <a:pt x="246" y="424"/>
                    <a:pt x="246" y="424"/>
                    <a:pt x="246" y="424"/>
                  </a:cubicBezTo>
                  <a:cubicBezTo>
                    <a:pt x="246" y="424"/>
                    <a:pt x="246" y="424"/>
                    <a:pt x="246" y="424"/>
                  </a:cubicBezTo>
                  <a:cubicBezTo>
                    <a:pt x="246" y="424"/>
                    <a:pt x="246" y="424"/>
                    <a:pt x="246" y="424"/>
                  </a:cubicBezTo>
                  <a:cubicBezTo>
                    <a:pt x="246" y="424"/>
                    <a:pt x="246" y="424"/>
                    <a:pt x="246" y="424"/>
                  </a:cubicBezTo>
                  <a:cubicBezTo>
                    <a:pt x="246" y="424"/>
                    <a:pt x="246" y="424"/>
                    <a:pt x="246" y="424"/>
                  </a:cubicBezTo>
                  <a:cubicBezTo>
                    <a:pt x="245" y="424"/>
                    <a:pt x="245" y="424"/>
                    <a:pt x="245" y="424"/>
                  </a:cubicBezTo>
                  <a:cubicBezTo>
                    <a:pt x="245" y="424"/>
                    <a:pt x="245" y="424"/>
                    <a:pt x="245" y="424"/>
                  </a:cubicBezTo>
                  <a:cubicBezTo>
                    <a:pt x="245" y="423"/>
                    <a:pt x="245" y="423"/>
                    <a:pt x="245" y="423"/>
                  </a:cubicBezTo>
                  <a:cubicBezTo>
                    <a:pt x="245" y="423"/>
                    <a:pt x="245" y="423"/>
                    <a:pt x="245" y="423"/>
                  </a:cubicBezTo>
                  <a:cubicBezTo>
                    <a:pt x="245" y="423"/>
                    <a:pt x="245" y="423"/>
                    <a:pt x="245" y="422"/>
                  </a:cubicBezTo>
                  <a:cubicBezTo>
                    <a:pt x="245" y="422"/>
                    <a:pt x="245" y="422"/>
                    <a:pt x="245" y="422"/>
                  </a:cubicBezTo>
                  <a:cubicBezTo>
                    <a:pt x="245" y="422"/>
                    <a:pt x="245" y="422"/>
                    <a:pt x="245" y="422"/>
                  </a:cubicBezTo>
                  <a:cubicBezTo>
                    <a:pt x="245" y="423"/>
                    <a:pt x="246" y="423"/>
                    <a:pt x="246" y="423"/>
                  </a:cubicBezTo>
                  <a:cubicBezTo>
                    <a:pt x="246" y="423"/>
                    <a:pt x="246" y="423"/>
                    <a:pt x="246" y="423"/>
                  </a:cubicBezTo>
                  <a:cubicBezTo>
                    <a:pt x="246" y="424"/>
                    <a:pt x="246" y="424"/>
                    <a:pt x="246" y="424"/>
                  </a:cubicBezTo>
                  <a:cubicBezTo>
                    <a:pt x="246" y="424"/>
                    <a:pt x="246" y="424"/>
                    <a:pt x="246" y="424"/>
                  </a:cubicBezTo>
                  <a:cubicBezTo>
                    <a:pt x="246" y="424"/>
                    <a:pt x="246" y="424"/>
                    <a:pt x="246" y="424"/>
                  </a:cubicBezTo>
                  <a:cubicBezTo>
                    <a:pt x="246" y="423"/>
                    <a:pt x="246" y="423"/>
                    <a:pt x="246" y="423"/>
                  </a:cubicBezTo>
                  <a:cubicBezTo>
                    <a:pt x="246" y="422"/>
                    <a:pt x="246" y="422"/>
                    <a:pt x="246" y="422"/>
                  </a:cubicBezTo>
                  <a:cubicBezTo>
                    <a:pt x="247" y="423"/>
                    <a:pt x="247" y="423"/>
                    <a:pt x="247" y="423"/>
                  </a:cubicBezTo>
                  <a:cubicBezTo>
                    <a:pt x="247" y="422"/>
                    <a:pt x="247" y="423"/>
                    <a:pt x="248" y="423"/>
                  </a:cubicBezTo>
                  <a:cubicBezTo>
                    <a:pt x="248" y="423"/>
                    <a:pt x="248" y="423"/>
                    <a:pt x="248" y="423"/>
                  </a:cubicBezTo>
                  <a:cubicBezTo>
                    <a:pt x="248" y="423"/>
                    <a:pt x="248" y="423"/>
                    <a:pt x="248" y="423"/>
                  </a:cubicBezTo>
                  <a:cubicBezTo>
                    <a:pt x="248" y="423"/>
                    <a:pt x="248" y="423"/>
                    <a:pt x="248" y="423"/>
                  </a:cubicBezTo>
                  <a:cubicBezTo>
                    <a:pt x="248" y="423"/>
                    <a:pt x="248" y="423"/>
                    <a:pt x="248" y="423"/>
                  </a:cubicBezTo>
                  <a:cubicBezTo>
                    <a:pt x="248" y="422"/>
                    <a:pt x="248" y="422"/>
                    <a:pt x="248" y="422"/>
                  </a:cubicBezTo>
                  <a:cubicBezTo>
                    <a:pt x="248" y="422"/>
                    <a:pt x="248" y="422"/>
                    <a:pt x="248" y="422"/>
                  </a:cubicBezTo>
                  <a:cubicBezTo>
                    <a:pt x="247" y="422"/>
                    <a:pt x="247" y="422"/>
                    <a:pt x="247" y="422"/>
                  </a:cubicBezTo>
                  <a:cubicBezTo>
                    <a:pt x="247" y="421"/>
                    <a:pt x="247" y="421"/>
                    <a:pt x="247" y="421"/>
                  </a:cubicBezTo>
                  <a:cubicBezTo>
                    <a:pt x="248" y="421"/>
                    <a:pt x="248" y="421"/>
                    <a:pt x="248" y="421"/>
                  </a:cubicBezTo>
                  <a:cubicBezTo>
                    <a:pt x="248" y="421"/>
                    <a:pt x="248" y="421"/>
                    <a:pt x="248" y="421"/>
                  </a:cubicBezTo>
                  <a:cubicBezTo>
                    <a:pt x="247" y="421"/>
                    <a:pt x="247" y="421"/>
                    <a:pt x="247" y="421"/>
                  </a:cubicBezTo>
                  <a:cubicBezTo>
                    <a:pt x="247" y="420"/>
                    <a:pt x="247" y="420"/>
                    <a:pt x="247" y="420"/>
                  </a:cubicBezTo>
                  <a:cubicBezTo>
                    <a:pt x="247" y="420"/>
                    <a:pt x="247" y="421"/>
                    <a:pt x="248" y="420"/>
                  </a:cubicBezTo>
                  <a:cubicBezTo>
                    <a:pt x="248" y="420"/>
                    <a:pt x="248" y="420"/>
                    <a:pt x="248" y="420"/>
                  </a:cubicBezTo>
                  <a:cubicBezTo>
                    <a:pt x="248" y="420"/>
                    <a:pt x="248" y="420"/>
                    <a:pt x="248" y="420"/>
                  </a:cubicBezTo>
                  <a:cubicBezTo>
                    <a:pt x="247" y="420"/>
                    <a:pt x="247" y="420"/>
                    <a:pt x="247" y="420"/>
                  </a:cubicBezTo>
                  <a:cubicBezTo>
                    <a:pt x="248" y="420"/>
                    <a:pt x="248" y="420"/>
                    <a:pt x="248" y="420"/>
                  </a:cubicBezTo>
                  <a:cubicBezTo>
                    <a:pt x="247" y="420"/>
                    <a:pt x="247" y="420"/>
                    <a:pt x="247" y="420"/>
                  </a:cubicBezTo>
                  <a:cubicBezTo>
                    <a:pt x="248" y="419"/>
                    <a:pt x="248" y="419"/>
                    <a:pt x="248" y="419"/>
                  </a:cubicBezTo>
                  <a:cubicBezTo>
                    <a:pt x="247" y="419"/>
                    <a:pt x="247" y="419"/>
                    <a:pt x="247" y="419"/>
                  </a:cubicBezTo>
                  <a:cubicBezTo>
                    <a:pt x="247" y="419"/>
                    <a:pt x="247" y="419"/>
                    <a:pt x="247" y="419"/>
                  </a:cubicBezTo>
                  <a:cubicBezTo>
                    <a:pt x="247" y="419"/>
                    <a:pt x="247" y="419"/>
                    <a:pt x="247" y="419"/>
                  </a:cubicBezTo>
                  <a:cubicBezTo>
                    <a:pt x="247" y="419"/>
                    <a:pt x="248" y="419"/>
                    <a:pt x="248" y="419"/>
                  </a:cubicBezTo>
                  <a:cubicBezTo>
                    <a:pt x="248" y="418"/>
                    <a:pt x="248" y="418"/>
                    <a:pt x="248"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7" y="418"/>
                    <a:pt x="247" y="418"/>
                    <a:pt x="247" y="418"/>
                  </a:cubicBezTo>
                  <a:cubicBezTo>
                    <a:pt x="246" y="418"/>
                    <a:pt x="246" y="418"/>
                    <a:pt x="246" y="418"/>
                  </a:cubicBezTo>
                  <a:cubicBezTo>
                    <a:pt x="246" y="418"/>
                    <a:pt x="246" y="418"/>
                    <a:pt x="246" y="418"/>
                  </a:cubicBezTo>
                  <a:cubicBezTo>
                    <a:pt x="246" y="418"/>
                    <a:pt x="246" y="418"/>
                    <a:pt x="246" y="418"/>
                  </a:cubicBezTo>
                  <a:cubicBezTo>
                    <a:pt x="246" y="418"/>
                    <a:pt x="246" y="418"/>
                    <a:pt x="246" y="418"/>
                  </a:cubicBezTo>
                  <a:cubicBezTo>
                    <a:pt x="246" y="417"/>
                    <a:pt x="246" y="417"/>
                    <a:pt x="246" y="417"/>
                  </a:cubicBezTo>
                  <a:cubicBezTo>
                    <a:pt x="246" y="417"/>
                    <a:pt x="246" y="417"/>
                    <a:pt x="246" y="417"/>
                  </a:cubicBezTo>
                  <a:cubicBezTo>
                    <a:pt x="246" y="417"/>
                    <a:pt x="246" y="417"/>
                    <a:pt x="246" y="417"/>
                  </a:cubicBezTo>
                  <a:cubicBezTo>
                    <a:pt x="246" y="417"/>
                    <a:pt x="246" y="417"/>
                    <a:pt x="246" y="417"/>
                  </a:cubicBezTo>
                  <a:cubicBezTo>
                    <a:pt x="247" y="417"/>
                    <a:pt x="247" y="417"/>
                    <a:pt x="247" y="417"/>
                  </a:cubicBezTo>
                  <a:cubicBezTo>
                    <a:pt x="246" y="417"/>
                    <a:pt x="246" y="417"/>
                    <a:pt x="246" y="417"/>
                  </a:cubicBezTo>
                  <a:cubicBezTo>
                    <a:pt x="246" y="417"/>
                    <a:pt x="246" y="417"/>
                    <a:pt x="246" y="417"/>
                  </a:cubicBezTo>
                  <a:cubicBezTo>
                    <a:pt x="246" y="417"/>
                    <a:pt x="246" y="417"/>
                    <a:pt x="246" y="417"/>
                  </a:cubicBezTo>
                  <a:cubicBezTo>
                    <a:pt x="246" y="417"/>
                    <a:pt x="246" y="417"/>
                    <a:pt x="246" y="417"/>
                  </a:cubicBezTo>
                  <a:cubicBezTo>
                    <a:pt x="246" y="416"/>
                    <a:pt x="246" y="416"/>
                    <a:pt x="246" y="416"/>
                  </a:cubicBezTo>
                  <a:cubicBezTo>
                    <a:pt x="246" y="416"/>
                    <a:pt x="246" y="416"/>
                    <a:pt x="246" y="416"/>
                  </a:cubicBezTo>
                  <a:cubicBezTo>
                    <a:pt x="246" y="416"/>
                    <a:pt x="246" y="416"/>
                    <a:pt x="246" y="416"/>
                  </a:cubicBezTo>
                  <a:cubicBezTo>
                    <a:pt x="246" y="416"/>
                    <a:pt x="246" y="416"/>
                    <a:pt x="246" y="416"/>
                  </a:cubicBezTo>
                  <a:cubicBezTo>
                    <a:pt x="246" y="416"/>
                    <a:pt x="246" y="416"/>
                    <a:pt x="246" y="416"/>
                  </a:cubicBezTo>
                  <a:cubicBezTo>
                    <a:pt x="246" y="416"/>
                    <a:pt x="246" y="416"/>
                    <a:pt x="246" y="416"/>
                  </a:cubicBezTo>
                  <a:cubicBezTo>
                    <a:pt x="246" y="415"/>
                    <a:pt x="246" y="415"/>
                    <a:pt x="246" y="415"/>
                  </a:cubicBezTo>
                  <a:cubicBezTo>
                    <a:pt x="246" y="416"/>
                    <a:pt x="246" y="416"/>
                    <a:pt x="246" y="416"/>
                  </a:cubicBezTo>
                  <a:cubicBezTo>
                    <a:pt x="247" y="416"/>
                    <a:pt x="247" y="416"/>
                    <a:pt x="247" y="416"/>
                  </a:cubicBezTo>
                  <a:cubicBezTo>
                    <a:pt x="247" y="416"/>
                    <a:pt x="247" y="416"/>
                    <a:pt x="247" y="416"/>
                  </a:cubicBezTo>
                  <a:cubicBezTo>
                    <a:pt x="247" y="416"/>
                    <a:pt x="247" y="416"/>
                    <a:pt x="247" y="416"/>
                  </a:cubicBezTo>
                  <a:cubicBezTo>
                    <a:pt x="247" y="416"/>
                    <a:pt x="247" y="416"/>
                    <a:pt x="247" y="416"/>
                  </a:cubicBezTo>
                  <a:cubicBezTo>
                    <a:pt x="246" y="415"/>
                    <a:pt x="246" y="415"/>
                    <a:pt x="246" y="415"/>
                  </a:cubicBezTo>
                  <a:cubicBezTo>
                    <a:pt x="247" y="415"/>
                    <a:pt x="247" y="415"/>
                    <a:pt x="247" y="415"/>
                  </a:cubicBezTo>
                  <a:cubicBezTo>
                    <a:pt x="246" y="415"/>
                    <a:pt x="246" y="415"/>
                    <a:pt x="246" y="415"/>
                  </a:cubicBezTo>
                  <a:cubicBezTo>
                    <a:pt x="246" y="414"/>
                    <a:pt x="246" y="414"/>
                    <a:pt x="246" y="414"/>
                  </a:cubicBezTo>
                  <a:cubicBezTo>
                    <a:pt x="246" y="414"/>
                    <a:pt x="246" y="414"/>
                    <a:pt x="246" y="414"/>
                  </a:cubicBezTo>
                  <a:cubicBezTo>
                    <a:pt x="246" y="414"/>
                    <a:pt x="246" y="414"/>
                    <a:pt x="246" y="414"/>
                  </a:cubicBezTo>
                  <a:cubicBezTo>
                    <a:pt x="246" y="414"/>
                    <a:pt x="246" y="414"/>
                    <a:pt x="246" y="414"/>
                  </a:cubicBezTo>
                  <a:cubicBezTo>
                    <a:pt x="245" y="414"/>
                    <a:pt x="245" y="414"/>
                    <a:pt x="245" y="414"/>
                  </a:cubicBezTo>
                  <a:cubicBezTo>
                    <a:pt x="245" y="414"/>
                    <a:pt x="245" y="414"/>
                    <a:pt x="245" y="414"/>
                  </a:cubicBezTo>
                  <a:cubicBezTo>
                    <a:pt x="245" y="414"/>
                    <a:pt x="245" y="414"/>
                    <a:pt x="245" y="414"/>
                  </a:cubicBezTo>
                  <a:cubicBezTo>
                    <a:pt x="245" y="414"/>
                    <a:pt x="246" y="414"/>
                    <a:pt x="246" y="413"/>
                  </a:cubicBezTo>
                  <a:cubicBezTo>
                    <a:pt x="246" y="413"/>
                    <a:pt x="246" y="413"/>
                    <a:pt x="246" y="413"/>
                  </a:cubicBezTo>
                  <a:cubicBezTo>
                    <a:pt x="245" y="413"/>
                    <a:pt x="245" y="413"/>
                    <a:pt x="245" y="413"/>
                  </a:cubicBezTo>
                  <a:cubicBezTo>
                    <a:pt x="245" y="413"/>
                    <a:pt x="245" y="413"/>
                    <a:pt x="245" y="413"/>
                  </a:cubicBezTo>
                  <a:cubicBezTo>
                    <a:pt x="245" y="413"/>
                    <a:pt x="245" y="413"/>
                    <a:pt x="245" y="413"/>
                  </a:cubicBezTo>
                  <a:cubicBezTo>
                    <a:pt x="245" y="413"/>
                    <a:pt x="245" y="413"/>
                    <a:pt x="245" y="413"/>
                  </a:cubicBezTo>
                  <a:cubicBezTo>
                    <a:pt x="245" y="413"/>
                    <a:pt x="245" y="413"/>
                    <a:pt x="245" y="413"/>
                  </a:cubicBezTo>
                  <a:cubicBezTo>
                    <a:pt x="245" y="413"/>
                    <a:pt x="245" y="413"/>
                    <a:pt x="245" y="413"/>
                  </a:cubicBezTo>
                  <a:cubicBezTo>
                    <a:pt x="245" y="413"/>
                    <a:pt x="245" y="413"/>
                    <a:pt x="245" y="413"/>
                  </a:cubicBezTo>
                  <a:cubicBezTo>
                    <a:pt x="245" y="413"/>
                    <a:pt x="245" y="413"/>
                    <a:pt x="245" y="413"/>
                  </a:cubicBezTo>
                  <a:cubicBezTo>
                    <a:pt x="245" y="412"/>
                    <a:pt x="245" y="412"/>
                    <a:pt x="245" y="412"/>
                  </a:cubicBezTo>
                  <a:cubicBezTo>
                    <a:pt x="244" y="413"/>
                    <a:pt x="244" y="413"/>
                    <a:pt x="244" y="413"/>
                  </a:cubicBezTo>
                  <a:cubicBezTo>
                    <a:pt x="244" y="413"/>
                    <a:pt x="244" y="413"/>
                    <a:pt x="244" y="413"/>
                  </a:cubicBezTo>
                  <a:cubicBezTo>
                    <a:pt x="244" y="413"/>
                    <a:pt x="244" y="413"/>
                    <a:pt x="244" y="413"/>
                  </a:cubicBezTo>
                  <a:cubicBezTo>
                    <a:pt x="244" y="412"/>
                    <a:pt x="244" y="412"/>
                    <a:pt x="244" y="412"/>
                  </a:cubicBezTo>
                  <a:cubicBezTo>
                    <a:pt x="244" y="411"/>
                    <a:pt x="244" y="411"/>
                    <a:pt x="244" y="411"/>
                  </a:cubicBezTo>
                  <a:cubicBezTo>
                    <a:pt x="244" y="411"/>
                    <a:pt x="244" y="411"/>
                    <a:pt x="244" y="411"/>
                  </a:cubicBezTo>
                  <a:cubicBezTo>
                    <a:pt x="245" y="411"/>
                    <a:pt x="245" y="411"/>
                    <a:pt x="245" y="411"/>
                  </a:cubicBezTo>
                  <a:cubicBezTo>
                    <a:pt x="245" y="411"/>
                    <a:pt x="245" y="411"/>
                    <a:pt x="245" y="411"/>
                  </a:cubicBezTo>
                  <a:cubicBezTo>
                    <a:pt x="245" y="411"/>
                    <a:pt x="245" y="411"/>
                    <a:pt x="245" y="411"/>
                  </a:cubicBezTo>
                  <a:cubicBezTo>
                    <a:pt x="245" y="411"/>
                    <a:pt x="245" y="411"/>
                    <a:pt x="245" y="411"/>
                  </a:cubicBezTo>
                  <a:cubicBezTo>
                    <a:pt x="245" y="411"/>
                    <a:pt x="245" y="411"/>
                    <a:pt x="245" y="411"/>
                  </a:cubicBezTo>
                  <a:cubicBezTo>
                    <a:pt x="245" y="411"/>
                    <a:pt x="245" y="411"/>
                    <a:pt x="245" y="411"/>
                  </a:cubicBezTo>
                  <a:cubicBezTo>
                    <a:pt x="246" y="411"/>
                    <a:pt x="246" y="411"/>
                    <a:pt x="246" y="411"/>
                  </a:cubicBezTo>
                  <a:cubicBezTo>
                    <a:pt x="246" y="411"/>
                    <a:pt x="246" y="411"/>
                    <a:pt x="246" y="411"/>
                  </a:cubicBezTo>
                  <a:cubicBezTo>
                    <a:pt x="246" y="411"/>
                    <a:pt x="246" y="411"/>
                    <a:pt x="246" y="411"/>
                  </a:cubicBezTo>
                  <a:cubicBezTo>
                    <a:pt x="246" y="411"/>
                    <a:pt x="246" y="411"/>
                    <a:pt x="246" y="411"/>
                  </a:cubicBezTo>
                  <a:cubicBezTo>
                    <a:pt x="246" y="411"/>
                    <a:pt x="246" y="411"/>
                    <a:pt x="246" y="411"/>
                  </a:cubicBezTo>
                  <a:cubicBezTo>
                    <a:pt x="246" y="411"/>
                    <a:pt x="246" y="411"/>
                    <a:pt x="246" y="411"/>
                  </a:cubicBezTo>
                  <a:cubicBezTo>
                    <a:pt x="246" y="412"/>
                    <a:pt x="246" y="412"/>
                    <a:pt x="246" y="412"/>
                  </a:cubicBezTo>
                  <a:cubicBezTo>
                    <a:pt x="246" y="412"/>
                    <a:pt x="246" y="412"/>
                    <a:pt x="246" y="412"/>
                  </a:cubicBezTo>
                  <a:cubicBezTo>
                    <a:pt x="246" y="412"/>
                    <a:pt x="246" y="412"/>
                    <a:pt x="246" y="412"/>
                  </a:cubicBezTo>
                  <a:cubicBezTo>
                    <a:pt x="246" y="411"/>
                    <a:pt x="246" y="411"/>
                    <a:pt x="246" y="411"/>
                  </a:cubicBezTo>
                  <a:cubicBezTo>
                    <a:pt x="246" y="411"/>
                    <a:pt x="246" y="411"/>
                    <a:pt x="246" y="411"/>
                  </a:cubicBezTo>
                  <a:cubicBezTo>
                    <a:pt x="247" y="412"/>
                    <a:pt x="247" y="412"/>
                    <a:pt x="247" y="412"/>
                  </a:cubicBezTo>
                  <a:cubicBezTo>
                    <a:pt x="247" y="411"/>
                    <a:pt x="247" y="411"/>
                    <a:pt x="247" y="411"/>
                  </a:cubicBezTo>
                  <a:cubicBezTo>
                    <a:pt x="248" y="412"/>
                    <a:pt x="248" y="412"/>
                    <a:pt x="248" y="412"/>
                  </a:cubicBezTo>
                  <a:cubicBezTo>
                    <a:pt x="248" y="411"/>
                    <a:pt x="248" y="411"/>
                    <a:pt x="248" y="411"/>
                  </a:cubicBezTo>
                  <a:cubicBezTo>
                    <a:pt x="248" y="411"/>
                    <a:pt x="248" y="411"/>
                    <a:pt x="248" y="411"/>
                  </a:cubicBezTo>
                  <a:cubicBezTo>
                    <a:pt x="248" y="411"/>
                    <a:pt x="248" y="411"/>
                    <a:pt x="248" y="411"/>
                  </a:cubicBezTo>
                  <a:cubicBezTo>
                    <a:pt x="248" y="411"/>
                    <a:pt x="248" y="411"/>
                    <a:pt x="248" y="411"/>
                  </a:cubicBezTo>
                  <a:cubicBezTo>
                    <a:pt x="248" y="411"/>
                    <a:pt x="248" y="411"/>
                    <a:pt x="248" y="411"/>
                  </a:cubicBezTo>
                  <a:cubicBezTo>
                    <a:pt x="249" y="411"/>
                    <a:pt x="249" y="411"/>
                    <a:pt x="249" y="411"/>
                  </a:cubicBezTo>
                  <a:cubicBezTo>
                    <a:pt x="249" y="411"/>
                    <a:pt x="249" y="411"/>
                    <a:pt x="249" y="411"/>
                  </a:cubicBezTo>
                  <a:cubicBezTo>
                    <a:pt x="249" y="412"/>
                    <a:pt x="249" y="412"/>
                    <a:pt x="249" y="412"/>
                  </a:cubicBezTo>
                  <a:cubicBezTo>
                    <a:pt x="249" y="412"/>
                    <a:pt x="249" y="412"/>
                    <a:pt x="249" y="412"/>
                  </a:cubicBezTo>
                  <a:cubicBezTo>
                    <a:pt x="249" y="412"/>
                    <a:pt x="249" y="412"/>
                    <a:pt x="249" y="412"/>
                  </a:cubicBezTo>
                  <a:cubicBezTo>
                    <a:pt x="249" y="412"/>
                    <a:pt x="249" y="412"/>
                    <a:pt x="249" y="412"/>
                  </a:cubicBezTo>
                  <a:cubicBezTo>
                    <a:pt x="249" y="411"/>
                    <a:pt x="249" y="411"/>
                    <a:pt x="249" y="411"/>
                  </a:cubicBezTo>
                  <a:cubicBezTo>
                    <a:pt x="250" y="411"/>
                    <a:pt x="250" y="411"/>
                    <a:pt x="250" y="411"/>
                  </a:cubicBezTo>
                  <a:cubicBezTo>
                    <a:pt x="250" y="411"/>
                    <a:pt x="250" y="411"/>
                    <a:pt x="250" y="411"/>
                  </a:cubicBezTo>
                  <a:cubicBezTo>
                    <a:pt x="250" y="410"/>
                    <a:pt x="250" y="410"/>
                    <a:pt x="250" y="410"/>
                  </a:cubicBezTo>
                  <a:cubicBezTo>
                    <a:pt x="250" y="411"/>
                    <a:pt x="250" y="411"/>
                    <a:pt x="250" y="411"/>
                  </a:cubicBezTo>
                  <a:cubicBezTo>
                    <a:pt x="250" y="410"/>
                    <a:pt x="250" y="410"/>
                    <a:pt x="250" y="410"/>
                  </a:cubicBezTo>
                  <a:cubicBezTo>
                    <a:pt x="250" y="411"/>
                    <a:pt x="250" y="411"/>
                    <a:pt x="250" y="411"/>
                  </a:cubicBezTo>
                  <a:cubicBezTo>
                    <a:pt x="250" y="411"/>
                    <a:pt x="250" y="411"/>
                    <a:pt x="250" y="411"/>
                  </a:cubicBezTo>
                  <a:cubicBezTo>
                    <a:pt x="251" y="411"/>
                    <a:pt x="251" y="411"/>
                    <a:pt x="251" y="411"/>
                  </a:cubicBezTo>
                  <a:cubicBezTo>
                    <a:pt x="251" y="411"/>
                    <a:pt x="251" y="411"/>
                    <a:pt x="251" y="411"/>
                  </a:cubicBezTo>
                  <a:cubicBezTo>
                    <a:pt x="250" y="412"/>
                    <a:pt x="250" y="412"/>
                    <a:pt x="250" y="412"/>
                  </a:cubicBezTo>
                  <a:cubicBezTo>
                    <a:pt x="251" y="412"/>
                    <a:pt x="251" y="412"/>
                    <a:pt x="251" y="412"/>
                  </a:cubicBezTo>
                  <a:cubicBezTo>
                    <a:pt x="250" y="412"/>
                    <a:pt x="250" y="412"/>
                    <a:pt x="250" y="412"/>
                  </a:cubicBezTo>
                  <a:cubicBezTo>
                    <a:pt x="250" y="412"/>
                    <a:pt x="250" y="412"/>
                    <a:pt x="250" y="412"/>
                  </a:cubicBezTo>
                  <a:cubicBezTo>
                    <a:pt x="251" y="412"/>
                    <a:pt x="251" y="412"/>
                    <a:pt x="251" y="412"/>
                  </a:cubicBezTo>
                  <a:cubicBezTo>
                    <a:pt x="251" y="412"/>
                    <a:pt x="251" y="412"/>
                    <a:pt x="251" y="412"/>
                  </a:cubicBezTo>
                  <a:cubicBezTo>
                    <a:pt x="251" y="412"/>
                    <a:pt x="251" y="412"/>
                    <a:pt x="251" y="412"/>
                  </a:cubicBezTo>
                  <a:cubicBezTo>
                    <a:pt x="251" y="413"/>
                    <a:pt x="251" y="413"/>
                    <a:pt x="251" y="413"/>
                  </a:cubicBezTo>
                  <a:cubicBezTo>
                    <a:pt x="250" y="412"/>
                    <a:pt x="250" y="412"/>
                    <a:pt x="250" y="412"/>
                  </a:cubicBezTo>
                  <a:cubicBezTo>
                    <a:pt x="250" y="412"/>
                    <a:pt x="250" y="412"/>
                    <a:pt x="250" y="412"/>
                  </a:cubicBezTo>
                  <a:cubicBezTo>
                    <a:pt x="251" y="413"/>
                    <a:pt x="251" y="413"/>
                    <a:pt x="251" y="413"/>
                  </a:cubicBezTo>
                  <a:cubicBezTo>
                    <a:pt x="251" y="413"/>
                    <a:pt x="251" y="413"/>
                    <a:pt x="250" y="413"/>
                  </a:cubicBezTo>
                  <a:cubicBezTo>
                    <a:pt x="251" y="414"/>
                    <a:pt x="251" y="414"/>
                    <a:pt x="251" y="414"/>
                  </a:cubicBezTo>
                  <a:cubicBezTo>
                    <a:pt x="250" y="414"/>
                    <a:pt x="250" y="414"/>
                    <a:pt x="250" y="414"/>
                  </a:cubicBezTo>
                  <a:cubicBezTo>
                    <a:pt x="250" y="414"/>
                    <a:pt x="250" y="414"/>
                    <a:pt x="250" y="414"/>
                  </a:cubicBezTo>
                  <a:cubicBezTo>
                    <a:pt x="250" y="414"/>
                    <a:pt x="250" y="414"/>
                    <a:pt x="250" y="414"/>
                  </a:cubicBezTo>
                  <a:cubicBezTo>
                    <a:pt x="251" y="415"/>
                    <a:pt x="251" y="415"/>
                    <a:pt x="251" y="415"/>
                  </a:cubicBezTo>
                  <a:cubicBezTo>
                    <a:pt x="251" y="415"/>
                    <a:pt x="251" y="415"/>
                    <a:pt x="251" y="415"/>
                  </a:cubicBezTo>
                  <a:cubicBezTo>
                    <a:pt x="250" y="414"/>
                    <a:pt x="250" y="414"/>
                    <a:pt x="250" y="414"/>
                  </a:cubicBezTo>
                  <a:cubicBezTo>
                    <a:pt x="250" y="415"/>
                    <a:pt x="250" y="415"/>
                    <a:pt x="250" y="415"/>
                  </a:cubicBezTo>
                  <a:cubicBezTo>
                    <a:pt x="250" y="415"/>
                    <a:pt x="250" y="415"/>
                    <a:pt x="250" y="415"/>
                  </a:cubicBezTo>
                  <a:cubicBezTo>
                    <a:pt x="250" y="415"/>
                    <a:pt x="250" y="415"/>
                    <a:pt x="250" y="415"/>
                  </a:cubicBezTo>
                  <a:cubicBezTo>
                    <a:pt x="251" y="415"/>
                    <a:pt x="251" y="415"/>
                    <a:pt x="251" y="415"/>
                  </a:cubicBezTo>
                  <a:cubicBezTo>
                    <a:pt x="251" y="415"/>
                    <a:pt x="251" y="415"/>
                    <a:pt x="251" y="415"/>
                  </a:cubicBezTo>
                  <a:cubicBezTo>
                    <a:pt x="251" y="415"/>
                    <a:pt x="251" y="415"/>
                    <a:pt x="251" y="415"/>
                  </a:cubicBezTo>
                  <a:cubicBezTo>
                    <a:pt x="251" y="416"/>
                    <a:pt x="251" y="416"/>
                    <a:pt x="251" y="416"/>
                  </a:cubicBezTo>
                  <a:cubicBezTo>
                    <a:pt x="251" y="416"/>
                    <a:pt x="251" y="416"/>
                    <a:pt x="251" y="416"/>
                  </a:cubicBezTo>
                  <a:cubicBezTo>
                    <a:pt x="251" y="416"/>
                    <a:pt x="251" y="416"/>
                    <a:pt x="251" y="416"/>
                  </a:cubicBezTo>
                  <a:cubicBezTo>
                    <a:pt x="251" y="417"/>
                    <a:pt x="251" y="417"/>
                    <a:pt x="251" y="417"/>
                  </a:cubicBezTo>
                  <a:cubicBezTo>
                    <a:pt x="251" y="417"/>
                    <a:pt x="251" y="417"/>
                    <a:pt x="251" y="417"/>
                  </a:cubicBezTo>
                  <a:cubicBezTo>
                    <a:pt x="250" y="418"/>
                    <a:pt x="250" y="418"/>
                    <a:pt x="250" y="418"/>
                  </a:cubicBezTo>
                  <a:cubicBezTo>
                    <a:pt x="251" y="418"/>
                    <a:pt x="251" y="418"/>
                    <a:pt x="251" y="418"/>
                  </a:cubicBezTo>
                  <a:cubicBezTo>
                    <a:pt x="251" y="418"/>
                    <a:pt x="251" y="418"/>
                    <a:pt x="251" y="418"/>
                  </a:cubicBezTo>
                  <a:cubicBezTo>
                    <a:pt x="251" y="418"/>
                    <a:pt x="251" y="418"/>
                    <a:pt x="251" y="418"/>
                  </a:cubicBezTo>
                  <a:cubicBezTo>
                    <a:pt x="251" y="418"/>
                    <a:pt x="251" y="418"/>
                    <a:pt x="251" y="418"/>
                  </a:cubicBezTo>
                  <a:cubicBezTo>
                    <a:pt x="251" y="418"/>
                    <a:pt x="251" y="418"/>
                    <a:pt x="251" y="418"/>
                  </a:cubicBezTo>
                  <a:cubicBezTo>
                    <a:pt x="251" y="418"/>
                    <a:pt x="251" y="418"/>
                    <a:pt x="251" y="418"/>
                  </a:cubicBezTo>
                  <a:cubicBezTo>
                    <a:pt x="251" y="418"/>
                    <a:pt x="251" y="418"/>
                    <a:pt x="251" y="418"/>
                  </a:cubicBezTo>
                  <a:cubicBezTo>
                    <a:pt x="251" y="418"/>
                    <a:pt x="251" y="418"/>
                    <a:pt x="251" y="418"/>
                  </a:cubicBezTo>
                  <a:cubicBezTo>
                    <a:pt x="251" y="417"/>
                    <a:pt x="251" y="417"/>
                    <a:pt x="251" y="417"/>
                  </a:cubicBezTo>
                  <a:cubicBezTo>
                    <a:pt x="252" y="418"/>
                    <a:pt x="252" y="418"/>
                    <a:pt x="252" y="418"/>
                  </a:cubicBezTo>
                  <a:cubicBezTo>
                    <a:pt x="251" y="418"/>
                    <a:pt x="251" y="418"/>
                    <a:pt x="251" y="418"/>
                  </a:cubicBezTo>
                  <a:cubicBezTo>
                    <a:pt x="251" y="419"/>
                    <a:pt x="251" y="419"/>
                    <a:pt x="251" y="419"/>
                  </a:cubicBezTo>
                  <a:cubicBezTo>
                    <a:pt x="252" y="418"/>
                    <a:pt x="252" y="418"/>
                    <a:pt x="252" y="418"/>
                  </a:cubicBezTo>
                  <a:cubicBezTo>
                    <a:pt x="251" y="418"/>
                    <a:pt x="251" y="418"/>
                    <a:pt x="251" y="418"/>
                  </a:cubicBezTo>
                  <a:cubicBezTo>
                    <a:pt x="252" y="418"/>
                    <a:pt x="252" y="418"/>
                    <a:pt x="252" y="418"/>
                  </a:cubicBezTo>
                  <a:cubicBezTo>
                    <a:pt x="252" y="418"/>
                    <a:pt x="252" y="418"/>
                    <a:pt x="252" y="418"/>
                  </a:cubicBezTo>
                  <a:cubicBezTo>
                    <a:pt x="252" y="417"/>
                    <a:pt x="252" y="417"/>
                    <a:pt x="252" y="417"/>
                  </a:cubicBezTo>
                  <a:cubicBezTo>
                    <a:pt x="253" y="417"/>
                    <a:pt x="253" y="417"/>
                    <a:pt x="253" y="417"/>
                  </a:cubicBezTo>
                  <a:cubicBezTo>
                    <a:pt x="253" y="418"/>
                    <a:pt x="253" y="418"/>
                    <a:pt x="253" y="418"/>
                  </a:cubicBezTo>
                  <a:cubicBezTo>
                    <a:pt x="253" y="418"/>
                    <a:pt x="253" y="418"/>
                    <a:pt x="253" y="418"/>
                  </a:cubicBezTo>
                  <a:cubicBezTo>
                    <a:pt x="253" y="418"/>
                    <a:pt x="253" y="418"/>
                    <a:pt x="253" y="418"/>
                  </a:cubicBezTo>
                  <a:cubicBezTo>
                    <a:pt x="253" y="418"/>
                    <a:pt x="253" y="418"/>
                    <a:pt x="253" y="418"/>
                  </a:cubicBezTo>
                  <a:cubicBezTo>
                    <a:pt x="253" y="418"/>
                    <a:pt x="253" y="418"/>
                    <a:pt x="253" y="418"/>
                  </a:cubicBezTo>
                  <a:cubicBezTo>
                    <a:pt x="253" y="418"/>
                    <a:pt x="253" y="418"/>
                    <a:pt x="253" y="418"/>
                  </a:cubicBezTo>
                  <a:cubicBezTo>
                    <a:pt x="253" y="418"/>
                    <a:pt x="253" y="418"/>
                    <a:pt x="253" y="418"/>
                  </a:cubicBezTo>
                  <a:cubicBezTo>
                    <a:pt x="253" y="417"/>
                    <a:pt x="253" y="417"/>
                    <a:pt x="253" y="417"/>
                  </a:cubicBezTo>
                  <a:cubicBezTo>
                    <a:pt x="253" y="417"/>
                    <a:pt x="253" y="417"/>
                    <a:pt x="253" y="417"/>
                  </a:cubicBezTo>
                  <a:cubicBezTo>
                    <a:pt x="253" y="417"/>
                    <a:pt x="253" y="417"/>
                    <a:pt x="253" y="417"/>
                  </a:cubicBezTo>
                  <a:cubicBezTo>
                    <a:pt x="253" y="416"/>
                    <a:pt x="253" y="416"/>
                    <a:pt x="253" y="416"/>
                  </a:cubicBezTo>
                  <a:cubicBezTo>
                    <a:pt x="253" y="416"/>
                    <a:pt x="253" y="416"/>
                    <a:pt x="253" y="416"/>
                  </a:cubicBezTo>
                  <a:cubicBezTo>
                    <a:pt x="253" y="416"/>
                    <a:pt x="253" y="416"/>
                    <a:pt x="253" y="416"/>
                  </a:cubicBezTo>
                  <a:cubicBezTo>
                    <a:pt x="253" y="416"/>
                    <a:pt x="253" y="416"/>
                    <a:pt x="253" y="416"/>
                  </a:cubicBezTo>
                  <a:cubicBezTo>
                    <a:pt x="254" y="415"/>
                    <a:pt x="254" y="415"/>
                    <a:pt x="254" y="415"/>
                  </a:cubicBezTo>
                  <a:cubicBezTo>
                    <a:pt x="253" y="415"/>
                    <a:pt x="254" y="415"/>
                    <a:pt x="254" y="415"/>
                  </a:cubicBezTo>
                  <a:cubicBezTo>
                    <a:pt x="253" y="414"/>
                    <a:pt x="253" y="414"/>
                    <a:pt x="253" y="414"/>
                  </a:cubicBezTo>
                  <a:cubicBezTo>
                    <a:pt x="253" y="414"/>
                    <a:pt x="253" y="414"/>
                    <a:pt x="253" y="414"/>
                  </a:cubicBezTo>
                  <a:cubicBezTo>
                    <a:pt x="253" y="414"/>
                    <a:pt x="253" y="414"/>
                    <a:pt x="253" y="414"/>
                  </a:cubicBezTo>
                  <a:cubicBezTo>
                    <a:pt x="254" y="413"/>
                    <a:pt x="254" y="413"/>
                    <a:pt x="254" y="413"/>
                  </a:cubicBezTo>
                  <a:cubicBezTo>
                    <a:pt x="253" y="413"/>
                    <a:pt x="253" y="413"/>
                    <a:pt x="253" y="413"/>
                  </a:cubicBezTo>
                  <a:cubicBezTo>
                    <a:pt x="253" y="413"/>
                    <a:pt x="253" y="413"/>
                    <a:pt x="253" y="413"/>
                  </a:cubicBezTo>
                  <a:cubicBezTo>
                    <a:pt x="253" y="413"/>
                    <a:pt x="253" y="413"/>
                    <a:pt x="253" y="413"/>
                  </a:cubicBezTo>
                  <a:cubicBezTo>
                    <a:pt x="253" y="413"/>
                    <a:pt x="253" y="413"/>
                    <a:pt x="253" y="413"/>
                  </a:cubicBezTo>
                  <a:cubicBezTo>
                    <a:pt x="253" y="412"/>
                    <a:pt x="253" y="412"/>
                    <a:pt x="253" y="412"/>
                  </a:cubicBezTo>
                  <a:cubicBezTo>
                    <a:pt x="253" y="413"/>
                    <a:pt x="253" y="413"/>
                    <a:pt x="253" y="413"/>
                  </a:cubicBezTo>
                  <a:cubicBezTo>
                    <a:pt x="253" y="413"/>
                    <a:pt x="253" y="413"/>
                    <a:pt x="253" y="413"/>
                  </a:cubicBezTo>
                  <a:cubicBezTo>
                    <a:pt x="253" y="413"/>
                    <a:pt x="253" y="413"/>
                    <a:pt x="253" y="413"/>
                  </a:cubicBezTo>
                  <a:cubicBezTo>
                    <a:pt x="253" y="412"/>
                    <a:pt x="253" y="412"/>
                    <a:pt x="253" y="412"/>
                  </a:cubicBezTo>
                  <a:cubicBezTo>
                    <a:pt x="253" y="411"/>
                    <a:pt x="253" y="411"/>
                    <a:pt x="253" y="411"/>
                  </a:cubicBezTo>
                  <a:cubicBezTo>
                    <a:pt x="254" y="411"/>
                    <a:pt x="254" y="411"/>
                    <a:pt x="254" y="411"/>
                  </a:cubicBezTo>
                  <a:cubicBezTo>
                    <a:pt x="254" y="412"/>
                    <a:pt x="254" y="412"/>
                    <a:pt x="254" y="412"/>
                  </a:cubicBezTo>
                  <a:cubicBezTo>
                    <a:pt x="254" y="412"/>
                    <a:pt x="254" y="412"/>
                    <a:pt x="254" y="412"/>
                  </a:cubicBezTo>
                  <a:cubicBezTo>
                    <a:pt x="254" y="411"/>
                    <a:pt x="254" y="411"/>
                    <a:pt x="254" y="411"/>
                  </a:cubicBezTo>
                  <a:cubicBezTo>
                    <a:pt x="255" y="412"/>
                    <a:pt x="255" y="412"/>
                    <a:pt x="255" y="412"/>
                  </a:cubicBezTo>
                  <a:cubicBezTo>
                    <a:pt x="255" y="411"/>
                    <a:pt x="255" y="411"/>
                    <a:pt x="255" y="411"/>
                  </a:cubicBezTo>
                  <a:cubicBezTo>
                    <a:pt x="255" y="411"/>
                    <a:pt x="255" y="411"/>
                    <a:pt x="255" y="411"/>
                  </a:cubicBezTo>
                  <a:cubicBezTo>
                    <a:pt x="255" y="410"/>
                    <a:pt x="255" y="410"/>
                    <a:pt x="255" y="410"/>
                  </a:cubicBezTo>
                  <a:cubicBezTo>
                    <a:pt x="255" y="410"/>
                    <a:pt x="255" y="410"/>
                    <a:pt x="255" y="410"/>
                  </a:cubicBezTo>
                  <a:cubicBezTo>
                    <a:pt x="255" y="410"/>
                    <a:pt x="255" y="410"/>
                    <a:pt x="255" y="410"/>
                  </a:cubicBezTo>
                  <a:cubicBezTo>
                    <a:pt x="255" y="410"/>
                    <a:pt x="255" y="410"/>
                    <a:pt x="255" y="410"/>
                  </a:cubicBezTo>
                  <a:cubicBezTo>
                    <a:pt x="255" y="410"/>
                    <a:pt x="255" y="410"/>
                    <a:pt x="255" y="410"/>
                  </a:cubicBezTo>
                  <a:cubicBezTo>
                    <a:pt x="256" y="410"/>
                    <a:pt x="256" y="410"/>
                    <a:pt x="256" y="410"/>
                  </a:cubicBezTo>
                  <a:cubicBezTo>
                    <a:pt x="256" y="411"/>
                    <a:pt x="256" y="411"/>
                    <a:pt x="256" y="411"/>
                  </a:cubicBezTo>
                  <a:cubicBezTo>
                    <a:pt x="255" y="411"/>
                    <a:pt x="255" y="411"/>
                    <a:pt x="255" y="411"/>
                  </a:cubicBezTo>
                  <a:cubicBezTo>
                    <a:pt x="255" y="411"/>
                    <a:pt x="255" y="411"/>
                    <a:pt x="255" y="411"/>
                  </a:cubicBezTo>
                  <a:cubicBezTo>
                    <a:pt x="255" y="411"/>
                    <a:pt x="255" y="411"/>
                    <a:pt x="255" y="411"/>
                  </a:cubicBezTo>
                  <a:cubicBezTo>
                    <a:pt x="255" y="411"/>
                    <a:pt x="255" y="411"/>
                    <a:pt x="255" y="411"/>
                  </a:cubicBezTo>
                  <a:cubicBezTo>
                    <a:pt x="255" y="411"/>
                    <a:pt x="255" y="411"/>
                    <a:pt x="255" y="411"/>
                  </a:cubicBezTo>
                  <a:cubicBezTo>
                    <a:pt x="256" y="411"/>
                    <a:pt x="256" y="411"/>
                    <a:pt x="256" y="411"/>
                  </a:cubicBezTo>
                  <a:cubicBezTo>
                    <a:pt x="255" y="412"/>
                    <a:pt x="255" y="412"/>
                    <a:pt x="255" y="412"/>
                  </a:cubicBezTo>
                  <a:cubicBezTo>
                    <a:pt x="256" y="412"/>
                    <a:pt x="256" y="412"/>
                    <a:pt x="256" y="412"/>
                  </a:cubicBezTo>
                  <a:cubicBezTo>
                    <a:pt x="256" y="412"/>
                    <a:pt x="256" y="412"/>
                    <a:pt x="256" y="412"/>
                  </a:cubicBezTo>
                  <a:cubicBezTo>
                    <a:pt x="256" y="413"/>
                    <a:pt x="256" y="413"/>
                    <a:pt x="256" y="413"/>
                  </a:cubicBezTo>
                  <a:cubicBezTo>
                    <a:pt x="256" y="413"/>
                    <a:pt x="256" y="413"/>
                    <a:pt x="256" y="413"/>
                  </a:cubicBezTo>
                  <a:cubicBezTo>
                    <a:pt x="257" y="413"/>
                    <a:pt x="257" y="413"/>
                    <a:pt x="257" y="413"/>
                  </a:cubicBezTo>
                  <a:cubicBezTo>
                    <a:pt x="257" y="414"/>
                    <a:pt x="256" y="414"/>
                    <a:pt x="257" y="414"/>
                  </a:cubicBezTo>
                  <a:cubicBezTo>
                    <a:pt x="257" y="414"/>
                    <a:pt x="257" y="414"/>
                    <a:pt x="257" y="414"/>
                  </a:cubicBezTo>
                  <a:cubicBezTo>
                    <a:pt x="257" y="414"/>
                    <a:pt x="257" y="414"/>
                    <a:pt x="257" y="414"/>
                  </a:cubicBezTo>
                  <a:cubicBezTo>
                    <a:pt x="257" y="414"/>
                    <a:pt x="258" y="415"/>
                    <a:pt x="258" y="415"/>
                  </a:cubicBezTo>
                  <a:cubicBezTo>
                    <a:pt x="258" y="415"/>
                    <a:pt x="258" y="415"/>
                    <a:pt x="258" y="415"/>
                  </a:cubicBezTo>
                  <a:cubicBezTo>
                    <a:pt x="258" y="416"/>
                    <a:pt x="258" y="416"/>
                    <a:pt x="258" y="416"/>
                  </a:cubicBezTo>
                  <a:cubicBezTo>
                    <a:pt x="258" y="416"/>
                    <a:pt x="258" y="416"/>
                    <a:pt x="258" y="416"/>
                  </a:cubicBezTo>
                  <a:cubicBezTo>
                    <a:pt x="258" y="416"/>
                    <a:pt x="258" y="416"/>
                    <a:pt x="258" y="416"/>
                  </a:cubicBezTo>
                  <a:cubicBezTo>
                    <a:pt x="259" y="415"/>
                    <a:pt x="258" y="415"/>
                    <a:pt x="258" y="415"/>
                  </a:cubicBezTo>
                  <a:cubicBezTo>
                    <a:pt x="258" y="414"/>
                    <a:pt x="258" y="414"/>
                    <a:pt x="258" y="414"/>
                  </a:cubicBezTo>
                  <a:cubicBezTo>
                    <a:pt x="258" y="414"/>
                    <a:pt x="258" y="414"/>
                    <a:pt x="258" y="413"/>
                  </a:cubicBezTo>
                  <a:cubicBezTo>
                    <a:pt x="258" y="413"/>
                    <a:pt x="258" y="413"/>
                    <a:pt x="258" y="413"/>
                  </a:cubicBezTo>
                  <a:cubicBezTo>
                    <a:pt x="258" y="413"/>
                    <a:pt x="258" y="413"/>
                    <a:pt x="258" y="413"/>
                  </a:cubicBezTo>
                  <a:cubicBezTo>
                    <a:pt x="258" y="412"/>
                    <a:pt x="258" y="412"/>
                    <a:pt x="258" y="412"/>
                  </a:cubicBezTo>
                  <a:cubicBezTo>
                    <a:pt x="258" y="412"/>
                    <a:pt x="258" y="412"/>
                    <a:pt x="258" y="412"/>
                  </a:cubicBezTo>
                  <a:cubicBezTo>
                    <a:pt x="258" y="411"/>
                    <a:pt x="258" y="411"/>
                    <a:pt x="258" y="411"/>
                  </a:cubicBezTo>
                  <a:cubicBezTo>
                    <a:pt x="258" y="411"/>
                    <a:pt x="258" y="411"/>
                    <a:pt x="258" y="411"/>
                  </a:cubicBezTo>
                  <a:cubicBezTo>
                    <a:pt x="258" y="410"/>
                    <a:pt x="257" y="410"/>
                    <a:pt x="257" y="410"/>
                  </a:cubicBezTo>
                  <a:cubicBezTo>
                    <a:pt x="258" y="410"/>
                    <a:pt x="258" y="410"/>
                    <a:pt x="258" y="409"/>
                  </a:cubicBezTo>
                  <a:cubicBezTo>
                    <a:pt x="259" y="409"/>
                    <a:pt x="259" y="410"/>
                    <a:pt x="259" y="410"/>
                  </a:cubicBezTo>
                  <a:cubicBezTo>
                    <a:pt x="259" y="410"/>
                    <a:pt x="259" y="410"/>
                    <a:pt x="259" y="410"/>
                  </a:cubicBezTo>
                  <a:cubicBezTo>
                    <a:pt x="259" y="410"/>
                    <a:pt x="259" y="410"/>
                    <a:pt x="259" y="410"/>
                  </a:cubicBezTo>
                  <a:cubicBezTo>
                    <a:pt x="259" y="410"/>
                    <a:pt x="259" y="410"/>
                    <a:pt x="259" y="410"/>
                  </a:cubicBezTo>
                  <a:cubicBezTo>
                    <a:pt x="259" y="411"/>
                    <a:pt x="259" y="411"/>
                    <a:pt x="259" y="411"/>
                  </a:cubicBezTo>
                  <a:cubicBezTo>
                    <a:pt x="259" y="411"/>
                    <a:pt x="259" y="411"/>
                    <a:pt x="259" y="411"/>
                  </a:cubicBezTo>
                  <a:cubicBezTo>
                    <a:pt x="259" y="411"/>
                    <a:pt x="259" y="411"/>
                    <a:pt x="259" y="411"/>
                  </a:cubicBezTo>
                  <a:cubicBezTo>
                    <a:pt x="259" y="411"/>
                    <a:pt x="259" y="411"/>
                    <a:pt x="259" y="411"/>
                  </a:cubicBezTo>
                  <a:cubicBezTo>
                    <a:pt x="259" y="411"/>
                    <a:pt x="259" y="411"/>
                    <a:pt x="259" y="411"/>
                  </a:cubicBezTo>
                  <a:cubicBezTo>
                    <a:pt x="259" y="411"/>
                    <a:pt x="259" y="411"/>
                    <a:pt x="259" y="411"/>
                  </a:cubicBezTo>
                  <a:lnTo>
                    <a:pt x="260" y="412"/>
                  </a:lnTo>
                  <a:close/>
                  <a:moveTo>
                    <a:pt x="246" y="428"/>
                  </a:moveTo>
                  <a:cubicBezTo>
                    <a:pt x="246" y="428"/>
                    <a:pt x="246" y="428"/>
                    <a:pt x="246" y="428"/>
                  </a:cubicBezTo>
                  <a:cubicBezTo>
                    <a:pt x="245" y="428"/>
                    <a:pt x="245" y="428"/>
                    <a:pt x="245" y="428"/>
                  </a:cubicBezTo>
                  <a:cubicBezTo>
                    <a:pt x="246" y="429"/>
                    <a:pt x="246" y="429"/>
                    <a:pt x="246" y="429"/>
                  </a:cubicBezTo>
                  <a:lnTo>
                    <a:pt x="246" y="428"/>
                  </a:lnTo>
                  <a:close/>
                  <a:moveTo>
                    <a:pt x="246" y="427"/>
                  </a:moveTo>
                  <a:cubicBezTo>
                    <a:pt x="246" y="427"/>
                    <a:pt x="246" y="427"/>
                    <a:pt x="246" y="427"/>
                  </a:cubicBezTo>
                  <a:cubicBezTo>
                    <a:pt x="246" y="427"/>
                    <a:pt x="246" y="427"/>
                    <a:pt x="246" y="427"/>
                  </a:cubicBezTo>
                  <a:cubicBezTo>
                    <a:pt x="246" y="427"/>
                    <a:pt x="246" y="427"/>
                    <a:pt x="246" y="427"/>
                  </a:cubicBezTo>
                  <a:cubicBezTo>
                    <a:pt x="246" y="427"/>
                    <a:pt x="246" y="427"/>
                    <a:pt x="246" y="427"/>
                  </a:cubicBezTo>
                  <a:close/>
                  <a:moveTo>
                    <a:pt x="246" y="426"/>
                  </a:moveTo>
                  <a:cubicBezTo>
                    <a:pt x="246" y="426"/>
                    <a:pt x="246" y="426"/>
                    <a:pt x="246" y="426"/>
                  </a:cubicBezTo>
                  <a:cubicBezTo>
                    <a:pt x="246" y="426"/>
                    <a:pt x="246" y="426"/>
                    <a:pt x="246" y="426"/>
                  </a:cubicBezTo>
                  <a:cubicBezTo>
                    <a:pt x="246" y="426"/>
                    <a:pt x="246" y="426"/>
                    <a:pt x="246" y="426"/>
                  </a:cubicBezTo>
                  <a:cubicBezTo>
                    <a:pt x="246" y="425"/>
                    <a:pt x="246" y="425"/>
                    <a:pt x="246" y="425"/>
                  </a:cubicBezTo>
                  <a:cubicBezTo>
                    <a:pt x="246" y="425"/>
                    <a:pt x="246" y="425"/>
                    <a:pt x="246" y="425"/>
                  </a:cubicBezTo>
                  <a:cubicBezTo>
                    <a:pt x="246" y="426"/>
                    <a:pt x="246" y="426"/>
                    <a:pt x="246" y="426"/>
                  </a:cubicBezTo>
                  <a:close/>
                  <a:moveTo>
                    <a:pt x="247" y="431"/>
                  </a:moveTo>
                  <a:cubicBezTo>
                    <a:pt x="246" y="430"/>
                    <a:pt x="246" y="430"/>
                    <a:pt x="246" y="430"/>
                  </a:cubicBezTo>
                  <a:cubicBezTo>
                    <a:pt x="246" y="431"/>
                    <a:pt x="246" y="431"/>
                    <a:pt x="246" y="431"/>
                  </a:cubicBezTo>
                  <a:cubicBezTo>
                    <a:pt x="246" y="431"/>
                    <a:pt x="246" y="431"/>
                    <a:pt x="246" y="431"/>
                  </a:cubicBezTo>
                  <a:cubicBezTo>
                    <a:pt x="246" y="431"/>
                    <a:pt x="246" y="431"/>
                    <a:pt x="246" y="431"/>
                  </a:cubicBezTo>
                  <a:lnTo>
                    <a:pt x="247" y="431"/>
                  </a:lnTo>
                  <a:close/>
                  <a:moveTo>
                    <a:pt x="251" y="440"/>
                  </a:moveTo>
                  <a:cubicBezTo>
                    <a:pt x="250" y="440"/>
                    <a:pt x="250" y="440"/>
                    <a:pt x="250" y="440"/>
                  </a:cubicBezTo>
                  <a:lnTo>
                    <a:pt x="251" y="440"/>
                  </a:lnTo>
                  <a:close/>
                  <a:moveTo>
                    <a:pt x="254" y="412"/>
                  </a:moveTo>
                  <a:cubicBezTo>
                    <a:pt x="254" y="413"/>
                    <a:pt x="254" y="413"/>
                    <a:pt x="254" y="413"/>
                  </a:cubicBezTo>
                  <a:cubicBezTo>
                    <a:pt x="254" y="412"/>
                    <a:pt x="254" y="412"/>
                    <a:pt x="254" y="412"/>
                  </a:cubicBezTo>
                  <a:close/>
                  <a:moveTo>
                    <a:pt x="255" y="421"/>
                  </a:moveTo>
                  <a:cubicBezTo>
                    <a:pt x="255" y="421"/>
                    <a:pt x="255" y="421"/>
                    <a:pt x="255" y="421"/>
                  </a:cubicBezTo>
                  <a:cubicBezTo>
                    <a:pt x="255" y="421"/>
                    <a:pt x="254" y="421"/>
                    <a:pt x="254" y="421"/>
                  </a:cubicBezTo>
                  <a:cubicBezTo>
                    <a:pt x="254" y="420"/>
                    <a:pt x="254" y="420"/>
                    <a:pt x="254" y="420"/>
                  </a:cubicBezTo>
                  <a:cubicBezTo>
                    <a:pt x="254" y="420"/>
                    <a:pt x="254" y="420"/>
                    <a:pt x="254" y="420"/>
                  </a:cubicBezTo>
                  <a:cubicBezTo>
                    <a:pt x="253" y="420"/>
                    <a:pt x="253" y="420"/>
                    <a:pt x="253" y="420"/>
                  </a:cubicBezTo>
                  <a:cubicBezTo>
                    <a:pt x="253" y="420"/>
                    <a:pt x="253" y="420"/>
                    <a:pt x="253" y="419"/>
                  </a:cubicBezTo>
                  <a:cubicBezTo>
                    <a:pt x="252" y="419"/>
                    <a:pt x="252" y="419"/>
                    <a:pt x="252" y="419"/>
                  </a:cubicBezTo>
                  <a:cubicBezTo>
                    <a:pt x="252" y="420"/>
                    <a:pt x="252" y="420"/>
                    <a:pt x="252" y="420"/>
                  </a:cubicBezTo>
                  <a:cubicBezTo>
                    <a:pt x="252" y="420"/>
                    <a:pt x="252" y="420"/>
                    <a:pt x="252" y="420"/>
                  </a:cubicBezTo>
                  <a:cubicBezTo>
                    <a:pt x="252" y="420"/>
                    <a:pt x="252" y="420"/>
                    <a:pt x="252" y="420"/>
                  </a:cubicBezTo>
                  <a:cubicBezTo>
                    <a:pt x="252" y="420"/>
                    <a:pt x="252" y="420"/>
                    <a:pt x="252" y="420"/>
                  </a:cubicBezTo>
                  <a:cubicBezTo>
                    <a:pt x="252" y="420"/>
                    <a:pt x="252" y="420"/>
                    <a:pt x="252" y="420"/>
                  </a:cubicBezTo>
                  <a:cubicBezTo>
                    <a:pt x="252" y="420"/>
                    <a:pt x="252" y="420"/>
                    <a:pt x="252" y="420"/>
                  </a:cubicBezTo>
                  <a:cubicBezTo>
                    <a:pt x="253" y="421"/>
                    <a:pt x="253" y="421"/>
                    <a:pt x="253" y="421"/>
                  </a:cubicBezTo>
                  <a:cubicBezTo>
                    <a:pt x="253" y="421"/>
                    <a:pt x="253" y="421"/>
                    <a:pt x="253" y="421"/>
                  </a:cubicBezTo>
                  <a:cubicBezTo>
                    <a:pt x="253" y="422"/>
                    <a:pt x="253" y="422"/>
                    <a:pt x="253" y="422"/>
                  </a:cubicBezTo>
                  <a:cubicBezTo>
                    <a:pt x="253" y="422"/>
                    <a:pt x="253" y="422"/>
                    <a:pt x="253" y="422"/>
                  </a:cubicBezTo>
                  <a:cubicBezTo>
                    <a:pt x="253" y="423"/>
                    <a:pt x="253" y="423"/>
                    <a:pt x="253" y="423"/>
                  </a:cubicBezTo>
                  <a:cubicBezTo>
                    <a:pt x="253" y="423"/>
                    <a:pt x="253" y="423"/>
                    <a:pt x="253" y="423"/>
                  </a:cubicBezTo>
                  <a:cubicBezTo>
                    <a:pt x="253" y="423"/>
                    <a:pt x="253" y="423"/>
                    <a:pt x="253" y="423"/>
                  </a:cubicBezTo>
                  <a:cubicBezTo>
                    <a:pt x="253" y="423"/>
                    <a:pt x="253" y="423"/>
                    <a:pt x="253" y="423"/>
                  </a:cubicBezTo>
                  <a:cubicBezTo>
                    <a:pt x="254" y="423"/>
                    <a:pt x="254" y="423"/>
                    <a:pt x="254" y="423"/>
                  </a:cubicBezTo>
                  <a:cubicBezTo>
                    <a:pt x="254" y="423"/>
                    <a:pt x="254" y="423"/>
                    <a:pt x="254" y="423"/>
                  </a:cubicBezTo>
                  <a:cubicBezTo>
                    <a:pt x="254" y="423"/>
                    <a:pt x="254" y="422"/>
                    <a:pt x="255" y="422"/>
                  </a:cubicBezTo>
                  <a:cubicBezTo>
                    <a:pt x="255" y="422"/>
                    <a:pt x="255" y="422"/>
                    <a:pt x="255" y="422"/>
                  </a:cubicBezTo>
                  <a:cubicBezTo>
                    <a:pt x="255" y="422"/>
                    <a:pt x="255" y="422"/>
                    <a:pt x="255" y="422"/>
                  </a:cubicBezTo>
                  <a:cubicBezTo>
                    <a:pt x="255" y="422"/>
                    <a:pt x="255" y="422"/>
                    <a:pt x="255" y="422"/>
                  </a:cubicBezTo>
                  <a:cubicBezTo>
                    <a:pt x="255" y="421"/>
                    <a:pt x="255" y="421"/>
                    <a:pt x="255" y="421"/>
                  </a:cubicBezTo>
                  <a:close/>
                  <a:moveTo>
                    <a:pt x="259" y="419"/>
                  </a:moveTo>
                  <a:cubicBezTo>
                    <a:pt x="259" y="419"/>
                    <a:pt x="259" y="419"/>
                    <a:pt x="259" y="419"/>
                  </a:cubicBezTo>
                  <a:cubicBezTo>
                    <a:pt x="259" y="419"/>
                    <a:pt x="259" y="419"/>
                    <a:pt x="259" y="419"/>
                  </a:cubicBezTo>
                  <a:cubicBezTo>
                    <a:pt x="259" y="419"/>
                    <a:pt x="259" y="419"/>
                    <a:pt x="259" y="419"/>
                  </a:cubicBezTo>
                  <a:cubicBezTo>
                    <a:pt x="259" y="419"/>
                    <a:pt x="259" y="419"/>
                    <a:pt x="259" y="419"/>
                  </a:cubicBezTo>
                  <a:cubicBezTo>
                    <a:pt x="258" y="418"/>
                    <a:pt x="258" y="418"/>
                    <a:pt x="258" y="418"/>
                  </a:cubicBezTo>
                  <a:cubicBezTo>
                    <a:pt x="259" y="418"/>
                    <a:pt x="259" y="418"/>
                    <a:pt x="259" y="418"/>
                  </a:cubicBezTo>
                  <a:cubicBezTo>
                    <a:pt x="258" y="418"/>
                    <a:pt x="258" y="418"/>
                    <a:pt x="258" y="418"/>
                  </a:cubicBezTo>
                  <a:cubicBezTo>
                    <a:pt x="258" y="418"/>
                    <a:pt x="258" y="419"/>
                    <a:pt x="257" y="419"/>
                  </a:cubicBezTo>
                  <a:cubicBezTo>
                    <a:pt x="257" y="420"/>
                    <a:pt x="257" y="420"/>
                    <a:pt x="257" y="420"/>
                  </a:cubicBezTo>
                  <a:cubicBezTo>
                    <a:pt x="257" y="420"/>
                    <a:pt x="257" y="420"/>
                    <a:pt x="257" y="420"/>
                  </a:cubicBezTo>
                  <a:cubicBezTo>
                    <a:pt x="258" y="420"/>
                    <a:pt x="258" y="420"/>
                    <a:pt x="258" y="420"/>
                  </a:cubicBezTo>
                  <a:cubicBezTo>
                    <a:pt x="257" y="420"/>
                    <a:pt x="257" y="420"/>
                    <a:pt x="257" y="420"/>
                  </a:cubicBezTo>
                  <a:cubicBezTo>
                    <a:pt x="258" y="421"/>
                    <a:pt x="258" y="421"/>
                    <a:pt x="258" y="421"/>
                  </a:cubicBezTo>
                  <a:cubicBezTo>
                    <a:pt x="258" y="421"/>
                    <a:pt x="258" y="421"/>
                    <a:pt x="258" y="421"/>
                  </a:cubicBezTo>
                  <a:cubicBezTo>
                    <a:pt x="258" y="421"/>
                    <a:pt x="258" y="421"/>
                    <a:pt x="258" y="421"/>
                  </a:cubicBezTo>
                  <a:cubicBezTo>
                    <a:pt x="258" y="420"/>
                    <a:pt x="258" y="420"/>
                    <a:pt x="258" y="420"/>
                  </a:cubicBezTo>
                  <a:cubicBezTo>
                    <a:pt x="258" y="420"/>
                    <a:pt x="258" y="420"/>
                    <a:pt x="258" y="420"/>
                  </a:cubicBezTo>
                  <a:cubicBezTo>
                    <a:pt x="258" y="420"/>
                    <a:pt x="258" y="420"/>
                    <a:pt x="258" y="420"/>
                  </a:cubicBezTo>
                  <a:cubicBezTo>
                    <a:pt x="259" y="420"/>
                    <a:pt x="259" y="420"/>
                    <a:pt x="259" y="420"/>
                  </a:cubicBezTo>
                  <a:cubicBezTo>
                    <a:pt x="259" y="420"/>
                    <a:pt x="259" y="420"/>
                    <a:pt x="259" y="420"/>
                  </a:cubicBezTo>
                  <a:cubicBezTo>
                    <a:pt x="259" y="420"/>
                    <a:pt x="259" y="420"/>
                    <a:pt x="259" y="420"/>
                  </a:cubicBezTo>
                  <a:lnTo>
                    <a:pt x="259" y="419"/>
                  </a:lnTo>
                  <a:close/>
                  <a:moveTo>
                    <a:pt x="265" y="465"/>
                  </a:moveTo>
                  <a:cubicBezTo>
                    <a:pt x="265" y="464"/>
                    <a:pt x="265" y="464"/>
                    <a:pt x="265" y="464"/>
                  </a:cubicBezTo>
                  <a:cubicBezTo>
                    <a:pt x="265" y="464"/>
                    <a:pt x="265" y="464"/>
                    <a:pt x="265" y="464"/>
                  </a:cubicBezTo>
                  <a:cubicBezTo>
                    <a:pt x="265" y="464"/>
                    <a:pt x="265" y="464"/>
                    <a:pt x="265" y="464"/>
                  </a:cubicBezTo>
                  <a:cubicBezTo>
                    <a:pt x="265" y="464"/>
                    <a:pt x="265" y="464"/>
                    <a:pt x="265" y="464"/>
                  </a:cubicBezTo>
                  <a:lnTo>
                    <a:pt x="265" y="465"/>
                  </a:lnTo>
                  <a:close/>
                  <a:moveTo>
                    <a:pt x="266" y="464"/>
                  </a:moveTo>
                  <a:cubicBezTo>
                    <a:pt x="265" y="464"/>
                    <a:pt x="265" y="464"/>
                    <a:pt x="265" y="464"/>
                  </a:cubicBezTo>
                  <a:cubicBezTo>
                    <a:pt x="266" y="464"/>
                    <a:pt x="266" y="464"/>
                    <a:pt x="266" y="464"/>
                  </a:cubicBezTo>
                  <a:close/>
                  <a:moveTo>
                    <a:pt x="263" y="415"/>
                  </a:moveTo>
                  <a:cubicBezTo>
                    <a:pt x="263" y="415"/>
                    <a:pt x="263" y="415"/>
                    <a:pt x="263" y="415"/>
                  </a:cubicBezTo>
                  <a:cubicBezTo>
                    <a:pt x="263" y="415"/>
                    <a:pt x="263" y="415"/>
                    <a:pt x="263" y="415"/>
                  </a:cubicBezTo>
                  <a:cubicBezTo>
                    <a:pt x="263" y="415"/>
                    <a:pt x="263" y="415"/>
                    <a:pt x="263" y="415"/>
                  </a:cubicBezTo>
                  <a:close/>
                  <a:moveTo>
                    <a:pt x="269" y="381"/>
                  </a:moveTo>
                  <a:cubicBezTo>
                    <a:pt x="269" y="381"/>
                    <a:pt x="269" y="381"/>
                    <a:pt x="269" y="381"/>
                  </a:cubicBezTo>
                  <a:cubicBezTo>
                    <a:pt x="269" y="381"/>
                    <a:pt x="269" y="381"/>
                    <a:pt x="269" y="381"/>
                  </a:cubicBezTo>
                  <a:close/>
                  <a:moveTo>
                    <a:pt x="263" y="421"/>
                  </a:moveTo>
                  <a:cubicBezTo>
                    <a:pt x="263" y="421"/>
                    <a:pt x="263" y="421"/>
                    <a:pt x="263" y="421"/>
                  </a:cubicBezTo>
                  <a:cubicBezTo>
                    <a:pt x="263" y="421"/>
                    <a:pt x="263" y="421"/>
                    <a:pt x="263" y="421"/>
                  </a:cubicBezTo>
                  <a:cubicBezTo>
                    <a:pt x="262" y="421"/>
                    <a:pt x="262" y="421"/>
                    <a:pt x="262" y="421"/>
                  </a:cubicBezTo>
                  <a:lnTo>
                    <a:pt x="263" y="421"/>
                  </a:lnTo>
                  <a:close/>
                  <a:moveTo>
                    <a:pt x="273" y="458"/>
                  </a:moveTo>
                  <a:cubicBezTo>
                    <a:pt x="273" y="458"/>
                    <a:pt x="273" y="458"/>
                    <a:pt x="273" y="458"/>
                  </a:cubicBezTo>
                  <a:cubicBezTo>
                    <a:pt x="273" y="459"/>
                    <a:pt x="273" y="459"/>
                    <a:pt x="273" y="459"/>
                  </a:cubicBezTo>
                  <a:cubicBezTo>
                    <a:pt x="273" y="459"/>
                    <a:pt x="273" y="459"/>
                    <a:pt x="273" y="459"/>
                  </a:cubicBezTo>
                  <a:cubicBezTo>
                    <a:pt x="273" y="459"/>
                    <a:pt x="273" y="459"/>
                    <a:pt x="273" y="459"/>
                  </a:cubicBezTo>
                  <a:cubicBezTo>
                    <a:pt x="273" y="459"/>
                    <a:pt x="273" y="459"/>
                    <a:pt x="273" y="459"/>
                  </a:cubicBezTo>
                  <a:cubicBezTo>
                    <a:pt x="273" y="459"/>
                    <a:pt x="273" y="459"/>
                    <a:pt x="273" y="459"/>
                  </a:cubicBezTo>
                  <a:cubicBezTo>
                    <a:pt x="273" y="460"/>
                    <a:pt x="273" y="460"/>
                    <a:pt x="274" y="460"/>
                  </a:cubicBezTo>
                  <a:cubicBezTo>
                    <a:pt x="274" y="459"/>
                    <a:pt x="274" y="459"/>
                    <a:pt x="274" y="459"/>
                  </a:cubicBezTo>
                  <a:cubicBezTo>
                    <a:pt x="274" y="460"/>
                    <a:pt x="274" y="460"/>
                    <a:pt x="274" y="460"/>
                  </a:cubicBezTo>
                  <a:cubicBezTo>
                    <a:pt x="274" y="460"/>
                    <a:pt x="274" y="460"/>
                    <a:pt x="274" y="460"/>
                  </a:cubicBezTo>
                  <a:cubicBezTo>
                    <a:pt x="274" y="460"/>
                    <a:pt x="274" y="460"/>
                    <a:pt x="274" y="460"/>
                  </a:cubicBezTo>
                  <a:cubicBezTo>
                    <a:pt x="276" y="460"/>
                    <a:pt x="275" y="459"/>
                    <a:pt x="276" y="460"/>
                  </a:cubicBezTo>
                  <a:cubicBezTo>
                    <a:pt x="277" y="459"/>
                    <a:pt x="277" y="459"/>
                    <a:pt x="277" y="459"/>
                  </a:cubicBezTo>
                  <a:cubicBezTo>
                    <a:pt x="276" y="459"/>
                    <a:pt x="276" y="459"/>
                    <a:pt x="276" y="459"/>
                  </a:cubicBezTo>
                  <a:cubicBezTo>
                    <a:pt x="276" y="459"/>
                    <a:pt x="276" y="459"/>
                    <a:pt x="276" y="459"/>
                  </a:cubicBezTo>
                  <a:cubicBezTo>
                    <a:pt x="277" y="459"/>
                    <a:pt x="277" y="459"/>
                    <a:pt x="277" y="459"/>
                  </a:cubicBezTo>
                  <a:cubicBezTo>
                    <a:pt x="276" y="459"/>
                    <a:pt x="276" y="459"/>
                    <a:pt x="276" y="459"/>
                  </a:cubicBezTo>
                  <a:cubicBezTo>
                    <a:pt x="277" y="459"/>
                    <a:pt x="277" y="459"/>
                    <a:pt x="277" y="459"/>
                  </a:cubicBezTo>
                  <a:cubicBezTo>
                    <a:pt x="276" y="458"/>
                    <a:pt x="276" y="458"/>
                    <a:pt x="276" y="458"/>
                  </a:cubicBezTo>
                  <a:cubicBezTo>
                    <a:pt x="276" y="458"/>
                    <a:pt x="276" y="458"/>
                    <a:pt x="276" y="458"/>
                  </a:cubicBezTo>
                  <a:cubicBezTo>
                    <a:pt x="276" y="459"/>
                    <a:pt x="276" y="459"/>
                    <a:pt x="276" y="459"/>
                  </a:cubicBezTo>
                  <a:cubicBezTo>
                    <a:pt x="276" y="459"/>
                    <a:pt x="276" y="459"/>
                    <a:pt x="276" y="459"/>
                  </a:cubicBezTo>
                  <a:cubicBezTo>
                    <a:pt x="276" y="459"/>
                    <a:pt x="276" y="459"/>
                    <a:pt x="276" y="459"/>
                  </a:cubicBezTo>
                  <a:cubicBezTo>
                    <a:pt x="276" y="458"/>
                    <a:pt x="276" y="458"/>
                    <a:pt x="276" y="458"/>
                  </a:cubicBezTo>
                  <a:cubicBezTo>
                    <a:pt x="276" y="458"/>
                    <a:pt x="276" y="458"/>
                    <a:pt x="276" y="458"/>
                  </a:cubicBezTo>
                  <a:cubicBezTo>
                    <a:pt x="276" y="458"/>
                    <a:pt x="276" y="458"/>
                    <a:pt x="276" y="458"/>
                  </a:cubicBezTo>
                  <a:cubicBezTo>
                    <a:pt x="276" y="458"/>
                    <a:pt x="276" y="458"/>
                    <a:pt x="276" y="458"/>
                  </a:cubicBezTo>
                  <a:cubicBezTo>
                    <a:pt x="276" y="457"/>
                    <a:pt x="276" y="457"/>
                    <a:pt x="276" y="457"/>
                  </a:cubicBezTo>
                  <a:cubicBezTo>
                    <a:pt x="276" y="457"/>
                    <a:pt x="276" y="457"/>
                    <a:pt x="276" y="457"/>
                  </a:cubicBezTo>
                  <a:cubicBezTo>
                    <a:pt x="276" y="457"/>
                    <a:pt x="276" y="457"/>
                    <a:pt x="276" y="457"/>
                  </a:cubicBezTo>
                  <a:cubicBezTo>
                    <a:pt x="276" y="457"/>
                    <a:pt x="276" y="457"/>
                    <a:pt x="276" y="457"/>
                  </a:cubicBezTo>
                  <a:cubicBezTo>
                    <a:pt x="276" y="457"/>
                    <a:pt x="276" y="457"/>
                    <a:pt x="276" y="457"/>
                  </a:cubicBezTo>
                  <a:cubicBezTo>
                    <a:pt x="276" y="457"/>
                    <a:pt x="276" y="457"/>
                    <a:pt x="276" y="457"/>
                  </a:cubicBezTo>
                  <a:cubicBezTo>
                    <a:pt x="275" y="456"/>
                    <a:pt x="275" y="456"/>
                    <a:pt x="275" y="456"/>
                  </a:cubicBezTo>
                  <a:cubicBezTo>
                    <a:pt x="275" y="456"/>
                    <a:pt x="275" y="456"/>
                    <a:pt x="275" y="456"/>
                  </a:cubicBezTo>
                  <a:cubicBezTo>
                    <a:pt x="275" y="457"/>
                    <a:pt x="275" y="457"/>
                    <a:pt x="275" y="457"/>
                  </a:cubicBezTo>
                  <a:cubicBezTo>
                    <a:pt x="275" y="456"/>
                    <a:pt x="275" y="456"/>
                    <a:pt x="275" y="456"/>
                  </a:cubicBezTo>
                  <a:cubicBezTo>
                    <a:pt x="274" y="456"/>
                    <a:pt x="274" y="456"/>
                    <a:pt x="274" y="456"/>
                  </a:cubicBezTo>
                  <a:cubicBezTo>
                    <a:pt x="274" y="456"/>
                    <a:pt x="274" y="456"/>
                    <a:pt x="274" y="456"/>
                  </a:cubicBezTo>
                  <a:cubicBezTo>
                    <a:pt x="273" y="455"/>
                    <a:pt x="273" y="455"/>
                    <a:pt x="273" y="455"/>
                  </a:cubicBezTo>
                  <a:cubicBezTo>
                    <a:pt x="273" y="455"/>
                    <a:pt x="273" y="455"/>
                    <a:pt x="273" y="455"/>
                  </a:cubicBezTo>
                  <a:cubicBezTo>
                    <a:pt x="274" y="455"/>
                    <a:pt x="274" y="455"/>
                    <a:pt x="274" y="455"/>
                  </a:cubicBezTo>
                  <a:cubicBezTo>
                    <a:pt x="274" y="455"/>
                    <a:pt x="274" y="455"/>
                    <a:pt x="274" y="455"/>
                  </a:cubicBezTo>
                  <a:cubicBezTo>
                    <a:pt x="274" y="456"/>
                    <a:pt x="274" y="456"/>
                    <a:pt x="274" y="456"/>
                  </a:cubicBezTo>
                  <a:cubicBezTo>
                    <a:pt x="273" y="456"/>
                    <a:pt x="273" y="456"/>
                    <a:pt x="273" y="456"/>
                  </a:cubicBezTo>
                  <a:cubicBezTo>
                    <a:pt x="273" y="457"/>
                    <a:pt x="273" y="457"/>
                    <a:pt x="273" y="457"/>
                  </a:cubicBezTo>
                  <a:cubicBezTo>
                    <a:pt x="273" y="457"/>
                    <a:pt x="273" y="457"/>
                    <a:pt x="273" y="457"/>
                  </a:cubicBezTo>
                  <a:cubicBezTo>
                    <a:pt x="273" y="458"/>
                    <a:pt x="273" y="458"/>
                    <a:pt x="273" y="458"/>
                  </a:cubicBezTo>
                  <a:cubicBezTo>
                    <a:pt x="273" y="458"/>
                    <a:pt x="273" y="458"/>
                    <a:pt x="273" y="458"/>
                  </a:cubicBezTo>
                  <a:close/>
                  <a:moveTo>
                    <a:pt x="277" y="462"/>
                  </a:moveTo>
                  <a:cubicBezTo>
                    <a:pt x="276" y="462"/>
                    <a:pt x="276" y="462"/>
                    <a:pt x="276" y="462"/>
                  </a:cubicBezTo>
                  <a:cubicBezTo>
                    <a:pt x="276" y="463"/>
                    <a:pt x="276" y="463"/>
                    <a:pt x="276" y="463"/>
                  </a:cubicBezTo>
                  <a:cubicBezTo>
                    <a:pt x="276" y="463"/>
                    <a:pt x="276" y="463"/>
                    <a:pt x="276" y="463"/>
                  </a:cubicBezTo>
                  <a:cubicBezTo>
                    <a:pt x="276" y="463"/>
                    <a:pt x="276" y="463"/>
                    <a:pt x="276" y="463"/>
                  </a:cubicBezTo>
                  <a:cubicBezTo>
                    <a:pt x="275" y="463"/>
                    <a:pt x="275" y="463"/>
                    <a:pt x="275" y="463"/>
                  </a:cubicBezTo>
                  <a:cubicBezTo>
                    <a:pt x="275" y="463"/>
                    <a:pt x="275" y="463"/>
                    <a:pt x="275" y="463"/>
                  </a:cubicBezTo>
                  <a:cubicBezTo>
                    <a:pt x="275" y="464"/>
                    <a:pt x="275" y="464"/>
                    <a:pt x="276" y="464"/>
                  </a:cubicBezTo>
                  <a:cubicBezTo>
                    <a:pt x="276" y="464"/>
                    <a:pt x="276" y="464"/>
                    <a:pt x="276" y="464"/>
                  </a:cubicBezTo>
                  <a:cubicBezTo>
                    <a:pt x="277" y="465"/>
                    <a:pt x="277" y="465"/>
                    <a:pt x="277" y="465"/>
                  </a:cubicBezTo>
                  <a:cubicBezTo>
                    <a:pt x="277" y="466"/>
                    <a:pt x="277" y="466"/>
                    <a:pt x="277" y="466"/>
                  </a:cubicBezTo>
                  <a:cubicBezTo>
                    <a:pt x="277" y="466"/>
                    <a:pt x="277" y="466"/>
                    <a:pt x="277" y="466"/>
                  </a:cubicBezTo>
                  <a:cubicBezTo>
                    <a:pt x="276" y="466"/>
                    <a:pt x="276" y="466"/>
                    <a:pt x="276" y="466"/>
                  </a:cubicBezTo>
                  <a:cubicBezTo>
                    <a:pt x="277" y="467"/>
                    <a:pt x="277" y="467"/>
                    <a:pt x="277" y="467"/>
                  </a:cubicBezTo>
                  <a:cubicBezTo>
                    <a:pt x="276" y="467"/>
                    <a:pt x="276" y="467"/>
                    <a:pt x="276" y="467"/>
                  </a:cubicBezTo>
                  <a:cubicBezTo>
                    <a:pt x="277" y="467"/>
                    <a:pt x="277" y="467"/>
                    <a:pt x="277" y="467"/>
                  </a:cubicBezTo>
                  <a:cubicBezTo>
                    <a:pt x="277" y="467"/>
                    <a:pt x="277" y="467"/>
                    <a:pt x="277" y="468"/>
                  </a:cubicBezTo>
                  <a:cubicBezTo>
                    <a:pt x="277" y="469"/>
                    <a:pt x="277" y="469"/>
                    <a:pt x="276" y="470"/>
                  </a:cubicBezTo>
                  <a:cubicBezTo>
                    <a:pt x="277" y="471"/>
                    <a:pt x="277" y="471"/>
                    <a:pt x="277" y="471"/>
                  </a:cubicBezTo>
                  <a:cubicBezTo>
                    <a:pt x="276" y="471"/>
                    <a:pt x="276" y="471"/>
                    <a:pt x="276" y="471"/>
                  </a:cubicBezTo>
                  <a:cubicBezTo>
                    <a:pt x="276" y="472"/>
                    <a:pt x="276" y="472"/>
                    <a:pt x="276" y="472"/>
                  </a:cubicBezTo>
                  <a:cubicBezTo>
                    <a:pt x="276" y="472"/>
                    <a:pt x="276" y="472"/>
                    <a:pt x="276" y="472"/>
                  </a:cubicBezTo>
                  <a:cubicBezTo>
                    <a:pt x="276" y="472"/>
                    <a:pt x="276" y="472"/>
                    <a:pt x="276" y="472"/>
                  </a:cubicBezTo>
                  <a:cubicBezTo>
                    <a:pt x="275" y="473"/>
                    <a:pt x="275" y="473"/>
                    <a:pt x="275" y="473"/>
                  </a:cubicBezTo>
                  <a:cubicBezTo>
                    <a:pt x="276" y="473"/>
                    <a:pt x="276" y="473"/>
                    <a:pt x="276" y="473"/>
                  </a:cubicBezTo>
                  <a:cubicBezTo>
                    <a:pt x="276" y="474"/>
                    <a:pt x="276" y="474"/>
                    <a:pt x="276" y="474"/>
                  </a:cubicBezTo>
                  <a:cubicBezTo>
                    <a:pt x="277" y="474"/>
                    <a:pt x="277" y="474"/>
                    <a:pt x="277" y="474"/>
                  </a:cubicBezTo>
                  <a:cubicBezTo>
                    <a:pt x="277" y="474"/>
                    <a:pt x="277" y="474"/>
                    <a:pt x="277" y="474"/>
                  </a:cubicBezTo>
                  <a:cubicBezTo>
                    <a:pt x="277" y="475"/>
                    <a:pt x="277" y="475"/>
                    <a:pt x="277" y="475"/>
                  </a:cubicBezTo>
                  <a:cubicBezTo>
                    <a:pt x="277" y="475"/>
                    <a:pt x="277" y="475"/>
                    <a:pt x="277" y="475"/>
                  </a:cubicBezTo>
                  <a:cubicBezTo>
                    <a:pt x="278" y="475"/>
                    <a:pt x="278" y="475"/>
                    <a:pt x="278" y="475"/>
                  </a:cubicBezTo>
                  <a:cubicBezTo>
                    <a:pt x="278" y="475"/>
                    <a:pt x="278" y="475"/>
                    <a:pt x="278" y="475"/>
                  </a:cubicBezTo>
                  <a:cubicBezTo>
                    <a:pt x="279" y="475"/>
                    <a:pt x="279" y="475"/>
                    <a:pt x="279" y="475"/>
                  </a:cubicBezTo>
                  <a:cubicBezTo>
                    <a:pt x="280" y="475"/>
                    <a:pt x="280" y="475"/>
                    <a:pt x="280" y="475"/>
                  </a:cubicBezTo>
                  <a:cubicBezTo>
                    <a:pt x="279" y="476"/>
                    <a:pt x="279" y="476"/>
                    <a:pt x="279" y="476"/>
                  </a:cubicBezTo>
                  <a:cubicBezTo>
                    <a:pt x="279" y="476"/>
                    <a:pt x="279" y="476"/>
                    <a:pt x="279" y="476"/>
                  </a:cubicBezTo>
                  <a:cubicBezTo>
                    <a:pt x="278" y="476"/>
                    <a:pt x="278" y="476"/>
                    <a:pt x="278" y="476"/>
                  </a:cubicBezTo>
                  <a:cubicBezTo>
                    <a:pt x="278" y="476"/>
                    <a:pt x="278" y="476"/>
                    <a:pt x="277" y="476"/>
                  </a:cubicBezTo>
                  <a:cubicBezTo>
                    <a:pt x="277" y="476"/>
                    <a:pt x="277" y="476"/>
                    <a:pt x="277" y="476"/>
                  </a:cubicBezTo>
                  <a:cubicBezTo>
                    <a:pt x="278" y="477"/>
                    <a:pt x="278" y="477"/>
                    <a:pt x="278" y="477"/>
                  </a:cubicBezTo>
                  <a:cubicBezTo>
                    <a:pt x="277" y="477"/>
                    <a:pt x="277" y="477"/>
                    <a:pt x="277" y="477"/>
                  </a:cubicBezTo>
                  <a:cubicBezTo>
                    <a:pt x="277" y="477"/>
                    <a:pt x="277" y="477"/>
                    <a:pt x="277" y="477"/>
                  </a:cubicBezTo>
                  <a:cubicBezTo>
                    <a:pt x="277" y="477"/>
                    <a:pt x="277" y="477"/>
                    <a:pt x="277" y="477"/>
                  </a:cubicBezTo>
                  <a:cubicBezTo>
                    <a:pt x="277" y="478"/>
                    <a:pt x="277" y="478"/>
                    <a:pt x="277" y="478"/>
                  </a:cubicBezTo>
                  <a:cubicBezTo>
                    <a:pt x="277" y="478"/>
                    <a:pt x="277" y="478"/>
                    <a:pt x="277" y="478"/>
                  </a:cubicBezTo>
                  <a:cubicBezTo>
                    <a:pt x="277" y="478"/>
                    <a:pt x="277" y="478"/>
                    <a:pt x="277" y="478"/>
                  </a:cubicBezTo>
                  <a:cubicBezTo>
                    <a:pt x="277" y="478"/>
                    <a:pt x="277" y="478"/>
                    <a:pt x="277" y="478"/>
                  </a:cubicBezTo>
                  <a:cubicBezTo>
                    <a:pt x="277" y="478"/>
                    <a:pt x="277" y="478"/>
                    <a:pt x="277" y="478"/>
                  </a:cubicBezTo>
                  <a:cubicBezTo>
                    <a:pt x="277" y="479"/>
                    <a:pt x="277" y="479"/>
                    <a:pt x="278" y="479"/>
                  </a:cubicBezTo>
                  <a:cubicBezTo>
                    <a:pt x="278" y="479"/>
                    <a:pt x="278" y="479"/>
                    <a:pt x="279" y="479"/>
                  </a:cubicBezTo>
                  <a:cubicBezTo>
                    <a:pt x="279" y="479"/>
                    <a:pt x="279" y="479"/>
                    <a:pt x="279" y="479"/>
                  </a:cubicBezTo>
                  <a:cubicBezTo>
                    <a:pt x="280" y="479"/>
                    <a:pt x="280" y="479"/>
                    <a:pt x="280" y="479"/>
                  </a:cubicBezTo>
                  <a:cubicBezTo>
                    <a:pt x="279" y="480"/>
                    <a:pt x="279" y="481"/>
                    <a:pt x="279" y="482"/>
                  </a:cubicBezTo>
                  <a:cubicBezTo>
                    <a:pt x="280" y="482"/>
                    <a:pt x="280" y="482"/>
                    <a:pt x="280" y="482"/>
                  </a:cubicBezTo>
                  <a:cubicBezTo>
                    <a:pt x="280" y="482"/>
                    <a:pt x="280" y="482"/>
                    <a:pt x="280" y="482"/>
                  </a:cubicBezTo>
                  <a:cubicBezTo>
                    <a:pt x="280" y="482"/>
                    <a:pt x="280" y="482"/>
                    <a:pt x="280" y="482"/>
                  </a:cubicBezTo>
                  <a:cubicBezTo>
                    <a:pt x="281" y="481"/>
                    <a:pt x="281" y="481"/>
                    <a:pt x="281" y="481"/>
                  </a:cubicBezTo>
                  <a:cubicBezTo>
                    <a:pt x="281" y="481"/>
                    <a:pt x="281" y="481"/>
                    <a:pt x="281" y="481"/>
                  </a:cubicBezTo>
                  <a:cubicBezTo>
                    <a:pt x="281" y="481"/>
                    <a:pt x="281" y="481"/>
                    <a:pt x="281" y="481"/>
                  </a:cubicBezTo>
                  <a:cubicBezTo>
                    <a:pt x="281" y="481"/>
                    <a:pt x="281" y="481"/>
                    <a:pt x="281" y="481"/>
                  </a:cubicBezTo>
                  <a:cubicBezTo>
                    <a:pt x="282" y="481"/>
                    <a:pt x="282" y="481"/>
                    <a:pt x="282" y="481"/>
                  </a:cubicBezTo>
                  <a:cubicBezTo>
                    <a:pt x="282" y="481"/>
                    <a:pt x="282" y="481"/>
                    <a:pt x="282" y="481"/>
                  </a:cubicBezTo>
                  <a:cubicBezTo>
                    <a:pt x="282" y="480"/>
                    <a:pt x="282" y="480"/>
                    <a:pt x="282" y="480"/>
                  </a:cubicBezTo>
                  <a:cubicBezTo>
                    <a:pt x="282" y="481"/>
                    <a:pt x="282" y="481"/>
                    <a:pt x="282" y="481"/>
                  </a:cubicBezTo>
                  <a:cubicBezTo>
                    <a:pt x="282" y="481"/>
                    <a:pt x="282" y="481"/>
                    <a:pt x="282" y="481"/>
                  </a:cubicBezTo>
                  <a:cubicBezTo>
                    <a:pt x="283" y="482"/>
                    <a:pt x="283" y="482"/>
                    <a:pt x="283" y="482"/>
                  </a:cubicBezTo>
                  <a:cubicBezTo>
                    <a:pt x="282" y="482"/>
                    <a:pt x="282" y="482"/>
                    <a:pt x="282" y="482"/>
                  </a:cubicBezTo>
                  <a:cubicBezTo>
                    <a:pt x="283" y="482"/>
                    <a:pt x="283" y="482"/>
                    <a:pt x="283" y="482"/>
                  </a:cubicBezTo>
                  <a:cubicBezTo>
                    <a:pt x="282" y="482"/>
                    <a:pt x="282" y="482"/>
                    <a:pt x="282" y="482"/>
                  </a:cubicBezTo>
                  <a:cubicBezTo>
                    <a:pt x="283" y="483"/>
                    <a:pt x="283" y="483"/>
                    <a:pt x="283" y="483"/>
                  </a:cubicBezTo>
                  <a:cubicBezTo>
                    <a:pt x="282" y="483"/>
                    <a:pt x="282" y="483"/>
                    <a:pt x="282" y="483"/>
                  </a:cubicBezTo>
                  <a:cubicBezTo>
                    <a:pt x="282" y="483"/>
                    <a:pt x="282" y="483"/>
                    <a:pt x="282" y="483"/>
                  </a:cubicBezTo>
                  <a:cubicBezTo>
                    <a:pt x="282" y="484"/>
                    <a:pt x="282" y="484"/>
                    <a:pt x="282" y="484"/>
                  </a:cubicBezTo>
                  <a:cubicBezTo>
                    <a:pt x="282" y="484"/>
                    <a:pt x="282" y="484"/>
                    <a:pt x="282" y="484"/>
                  </a:cubicBezTo>
                  <a:cubicBezTo>
                    <a:pt x="281" y="485"/>
                    <a:pt x="281" y="485"/>
                    <a:pt x="281" y="485"/>
                  </a:cubicBezTo>
                  <a:cubicBezTo>
                    <a:pt x="281" y="485"/>
                    <a:pt x="281" y="485"/>
                    <a:pt x="281" y="485"/>
                  </a:cubicBezTo>
                  <a:cubicBezTo>
                    <a:pt x="281" y="485"/>
                    <a:pt x="281" y="485"/>
                    <a:pt x="281" y="486"/>
                  </a:cubicBezTo>
                  <a:cubicBezTo>
                    <a:pt x="282" y="485"/>
                    <a:pt x="282" y="486"/>
                    <a:pt x="283" y="486"/>
                  </a:cubicBezTo>
                  <a:cubicBezTo>
                    <a:pt x="283" y="486"/>
                    <a:pt x="283" y="486"/>
                    <a:pt x="283" y="486"/>
                  </a:cubicBezTo>
                  <a:cubicBezTo>
                    <a:pt x="283" y="486"/>
                    <a:pt x="283" y="486"/>
                    <a:pt x="283" y="486"/>
                  </a:cubicBezTo>
                  <a:cubicBezTo>
                    <a:pt x="283" y="486"/>
                    <a:pt x="283" y="486"/>
                    <a:pt x="283" y="486"/>
                  </a:cubicBezTo>
                  <a:cubicBezTo>
                    <a:pt x="284" y="487"/>
                    <a:pt x="284" y="487"/>
                    <a:pt x="284" y="487"/>
                  </a:cubicBezTo>
                  <a:cubicBezTo>
                    <a:pt x="284" y="487"/>
                    <a:pt x="284" y="487"/>
                    <a:pt x="284" y="487"/>
                  </a:cubicBezTo>
                  <a:cubicBezTo>
                    <a:pt x="284" y="487"/>
                    <a:pt x="284" y="487"/>
                    <a:pt x="284" y="487"/>
                  </a:cubicBezTo>
                  <a:cubicBezTo>
                    <a:pt x="284" y="487"/>
                    <a:pt x="284" y="487"/>
                    <a:pt x="284" y="487"/>
                  </a:cubicBezTo>
                  <a:cubicBezTo>
                    <a:pt x="285" y="487"/>
                    <a:pt x="285" y="487"/>
                    <a:pt x="285" y="487"/>
                  </a:cubicBezTo>
                  <a:cubicBezTo>
                    <a:pt x="285" y="487"/>
                    <a:pt x="285" y="487"/>
                    <a:pt x="285" y="487"/>
                  </a:cubicBezTo>
                  <a:cubicBezTo>
                    <a:pt x="285" y="487"/>
                    <a:pt x="285" y="487"/>
                    <a:pt x="285" y="487"/>
                  </a:cubicBezTo>
                  <a:cubicBezTo>
                    <a:pt x="285" y="487"/>
                    <a:pt x="285" y="487"/>
                    <a:pt x="285" y="487"/>
                  </a:cubicBezTo>
                  <a:cubicBezTo>
                    <a:pt x="285" y="487"/>
                    <a:pt x="285" y="487"/>
                    <a:pt x="285" y="487"/>
                  </a:cubicBezTo>
                  <a:cubicBezTo>
                    <a:pt x="285" y="488"/>
                    <a:pt x="285" y="488"/>
                    <a:pt x="285" y="488"/>
                  </a:cubicBezTo>
                  <a:cubicBezTo>
                    <a:pt x="285" y="488"/>
                    <a:pt x="285" y="488"/>
                    <a:pt x="285" y="488"/>
                  </a:cubicBezTo>
                  <a:cubicBezTo>
                    <a:pt x="286" y="488"/>
                    <a:pt x="286" y="488"/>
                    <a:pt x="286" y="488"/>
                  </a:cubicBezTo>
                  <a:cubicBezTo>
                    <a:pt x="286" y="488"/>
                    <a:pt x="286" y="488"/>
                    <a:pt x="286" y="488"/>
                  </a:cubicBezTo>
                  <a:cubicBezTo>
                    <a:pt x="286" y="488"/>
                    <a:pt x="286" y="488"/>
                    <a:pt x="287" y="488"/>
                  </a:cubicBezTo>
                  <a:cubicBezTo>
                    <a:pt x="287" y="488"/>
                    <a:pt x="287" y="488"/>
                    <a:pt x="287" y="488"/>
                  </a:cubicBezTo>
                  <a:cubicBezTo>
                    <a:pt x="287" y="488"/>
                    <a:pt x="287" y="487"/>
                    <a:pt x="287" y="487"/>
                  </a:cubicBezTo>
                  <a:cubicBezTo>
                    <a:pt x="288" y="487"/>
                    <a:pt x="288" y="488"/>
                    <a:pt x="288" y="488"/>
                  </a:cubicBezTo>
                  <a:cubicBezTo>
                    <a:pt x="288" y="488"/>
                    <a:pt x="288" y="488"/>
                    <a:pt x="288" y="488"/>
                  </a:cubicBezTo>
                  <a:cubicBezTo>
                    <a:pt x="289" y="488"/>
                    <a:pt x="289" y="488"/>
                    <a:pt x="289" y="488"/>
                  </a:cubicBezTo>
                  <a:cubicBezTo>
                    <a:pt x="289" y="488"/>
                    <a:pt x="289" y="488"/>
                    <a:pt x="289" y="488"/>
                  </a:cubicBezTo>
                  <a:cubicBezTo>
                    <a:pt x="289" y="488"/>
                    <a:pt x="289" y="488"/>
                    <a:pt x="289" y="488"/>
                  </a:cubicBezTo>
                  <a:cubicBezTo>
                    <a:pt x="290" y="488"/>
                    <a:pt x="290" y="488"/>
                    <a:pt x="290" y="488"/>
                  </a:cubicBezTo>
                  <a:cubicBezTo>
                    <a:pt x="290" y="487"/>
                    <a:pt x="290" y="487"/>
                    <a:pt x="290" y="487"/>
                  </a:cubicBezTo>
                  <a:cubicBezTo>
                    <a:pt x="290" y="487"/>
                    <a:pt x="290" y="487"/>
                    <a:pt x="290" y="487"/>
                  </a:cubicBezTo>
                  <a:cubicBezTo>
                    <a:pt x="290" y="487"/>
                    <a:pt x="290" y="487"/>
                    <a:pt x="290" y="487"/>
                  </a:cubicBezTo>
                  <a:cubicBezTo>
                    <a:pt x="289" y="486"/>
                    <a:pt x="289" y="486"/>
                    <a:pt x="289" y="486"/>
                  </a:cubicBezTo>
                  <a:cubicBezTo>
                    <a:pt x="289" y="486"/>
                    <a:pt x="289" y="486"/>
                    <a:pt x="289" y="486"/>
                  </a:cubicBezTo>
                  <a:cubicBezTo>
                    <a:pt x="289" y="486"/>
                    <a:pt x="289" y="486"/>
                    <a:pt x="289" y="486"/>
                  </a:cubicBezTo>
                  <a:cubicBezTo>
                    <a:pt x="289" y="486"/>
                    <a:pt x="289" y="486"/>
                    <a:pt x="289" y="486"/>
                  </a:cubicBezTo>
                  <a:cubicBezTo>
                    <a:pt x="289" y="486"/>
                    <a:pt x="289" y="486"/>
                    <a:pt x="289" y="486"/>
                  </a:cubicBezTo>
                  <a:cubicBezTo>
                    <a:pt x="289" y="485"/>
                    <a:pt x="289" y="485"/>
                    <a:pt x="289" y="485"/>
                  </a:cubicBezTo>
                  <a:cubicBezTo>
                    <a:pt x="290" y="486"/>
                    <a:pt x="290" y="486"/>
                    <a:pt x="290" y="486"/>
                  </a:cubicBezTo>
                  <a:cubicBezTo>
                    <a:pt x="290" y="486"/>
                    <a:pt x="290" y="486"/>
                    <a:pt x="290" y="486"/>
                  </a:cubicBezTo>
                  <a:cubicBezTo>
                    <a:pt x="290" y="486"/>
                    <a:pt x="290" y="486"/>
                    <a:pt x="290" y="486"/>
                  </a:cubicBezTo>
                  <a:cubicBezTo>
                    <a:pt x="289" y="485"/>
                    <a:pt x="289" y="485"/>
                    <a:pt x="289" y="485"/>
                  </a:cubicBezTo>
                  <a:cubicBezTo>
                    <a:pt x="289" y="485"/>
                    <a:pt x="289" y="485"/>
                    <a:pt x="289" y="485"/>
                  </a:cubicBezTo>
                  <a:cubicBezTo>
                    <a:pt x="288" y="485"/>
                    <a:pt x="288" y="485"/>
                    <a:pt x="288" y="485"/>
                  </a:cubicBezTo>
                  <a:cubicBezTo>
                    <a:pt x="288" y="485"/>
                    <a:pt x="288" y="485"/>
                    <a:pt x="288" y="485"/>
                  </a:cubicBezTo>
                  <a:cubicBezTo>
                    <a:pt x="288" y="485"/>
                    <a:pt x="288" y="485"/>
                    <a:pt x="288" y="485"/>
                  </a:cubicBezTo>
                  <a:cubicBezTo>
                    <a:pt x="288" y="485"/>
                    <a:pt x="288" y="485"/>
                    <a:pt x="288" y="485"/>
                  </a:cubicBezTo>
                  <a:cubicBezTo>
                    <a:pt x="288" y="485"/>
                    <a:pt x="288" y="484"/>
                    <a:pt x="288" y="484"/>
                  </a:cubicBezTo>
                  <a:cubicBezTo>
                    <a:pt x="288" y="484"/>
                    <a:pt x="288" y="484"/>
                    <a:pt x="288" y="484"/>
                  </a:cubicBezTo>
                  <a:cubicBezTo>
                    <a:pt x="287" y="484"/>
                    <a:pt x="287" y="484"/>
                    <a:pt x="287" y="484"/>
                  </a:cubicBezTo>
                  <a:cubicBezTo>
                    <a:pt x="287" y="484"/>
                    <a:pt x="287" y="484"/>
                    <a:pt x="287" y="484"/>
                  </a:cubicBezTo>
                  <a:cubicBezTo>
                    <a:pt x="287" y="483"/>
                    <a:pt x="287" y="483"/>
                    <a:pt x="287" y="483"/>
                  </a:cubicBezTo>
                  <a:cubicBezTo>
                    <a:pt x="287" y="483"/>
                    <a:pt x="287" y="483"/>
                    <a:pt x="287" y="483"/>
                  </a:cubicBezTo>
                  <a:cubicBezTo>
                    <a:pt x="286" y="482"/>
                    <a:pt x="286" y="482"/>
                    <a:pt x="286" y="482"/>
                  </a:cubicBezTo>
                  <a:cubicBezTo>
                    <a:pt x="286" y="482"/>
                    <a:pt x="286" y="482"/>
                    <a:pt x="286" y="482"/>
                  </a:cubicBezTo>
                  <a:cubicBezTo>
                    <a:pt x="286" y="482"/>
                    <a:pt x="286" y="482"/>
                    <a:pt x="286" y="482"/>
                  </a:cubicBezTo>
                  <a:cubicBezTo>
                    <a:pt x="287" y="482"/>
                    <a:pt x="287" y="482"/>
                    <a:pt x="287" y="482"/>
                  </a:cubicBezTo>
                  <a:cubicBezTo>
                    <a:pt x="286" y="483"/>
                    <a:pt x="286" y="483"/>
                    <a:pt x="286" y="483"/>
                  </a:cubicBezTo>
                  <a:cubicBezTo>
                    <a:pt x="287" y="483"/>
                    <a:pt x="287" y="483"/>
                    <a:pt x="287" y="483"/>
                  </a:cubicBezTo>
                  <a:cubicBezTo>
                    <a:pt x="287" y="483"/>
                    <a:pt x="287" y="483"/>
                    <a:pt x="287" y="483"/>
                  </a:cubicBezTo>
                  <a:cubicBezTo>
                    <a:pt x="287" y="483"/>
                    <a:pt x="287" y="483"/>
                    <a:pt x="287" y="483"/>
                  </a:cubicBezTo>
                  <a:cubicBezTo>
                    <a:pt x="287" y="483"/>
                    <a:pt x="287" y="483"/>
                    <a:pt x="287" y="483"/>
                  </a:cubicBezTo>
                  <a:cubicBezTo>
                    <a:pt x="287" y="483"/>
                    <a:pt x="287" y="483"/>
                    <a:pt x="287" y="483"/>
                  </a:cubicBezTo>
                  <a:cubicBezTo>
                    <a:pt x="287" y="483"/>
                    <a:pt x="287" y="483"/>
                    <a:pt x="287" y="483"/>
                  </a:cubicBezTo>
                  <a:cubicBezTo>
                    <a:pt x="288" y="483"/>
                    <a:pt x="288" y="483"/>
                    <a:pt x="288" y="483"/>
                  </a:cubicBezTo>
                  <a:cubicBezTo>
                    <a:pt x="288" y="483"/>
                    <a:pt x="288" y="483"/>
                    <a:pt x="288" y="483"/>
                  </a:cubicBezTo>
                  <a:cubicBezTo>
                    <a:pt x="288" y="484"/>
                    <a:pt x="288" y="484"/>
                    <a:pt x="288" y="484"/>
                  </a:cubicBezTo>
                  <a:cubicBezTo>
                    <a:pt x="288" y="484"/>
                    <a:pt x="288" y="484"/>
                    <a:pt x="288" y="484"/>
                  </a:cubicBezTo>
                  <a:cubicBezTo>
                    <a:pt x="288" y="484"/>
                    <a:pt x="288" y="484"/>
                    <a:pt x="288" y="484"/>
                  </a:cubicBezTo>
                  <a:cubicBezTo>
                    <a:pt x="288" y="484"/>
                    <a:pt x="288" y="484"/>
                    <a:pt x="288" y="484"/>
                  </a:cubicBezTo>
                  <a:cubicBezTo>
                    <a:pt x="288" y="484"/>
                    <a:pt x="288" y="484"/>
                    <a:pt x="288" y="484"/>
                  </a:cubicBezTo>
                  <a:cubicBezTo>
                    <a:pt x="289" y="484"/>
                    <a:pt x="289" y="484"/>
                    <a:pt x="289" y="484"/>
                  </a:cubicBezTo>
                  <a:cubicBezTo>
                    <a:pt x="289" y="484"/>
                    <a:pt x="289" y="484"/>
                    <a:pt x="289" y="484"/>
                  </a:cubicBezTo>
                  <a:cubicBezTo>
                    <a:pt x="289" y="484"/>
                    <a:pt x="290" y="485"/>
                    <a:pt x="290" y="485"/>
                  </a:cubicBezTo>
                  <a:cubicBezTo>
                    <a:pt x="291" y="485"/>
                    <a:pt x="290" y="485"/>
                    <a:pt x="290" y="484"/>
                  </a:cubicBezTo>
                  <a:cubicBezTo>
                    <a:pt x="290" y="484"/>
                    <a:pt x="290" y="484"/>
                    <a:pt x="290" y="484"/>
                  </a:cubicBezTo>
                  <a:cubicBezTo>
                    <a:pt x="290" y="484"/>
                    <a:pt x="290" y="484"/>
                    <a:pt x="290" y="484"/>
                  </a:cubicBezTo>
                  <a:cubicBezTo>
                    <a:pt x="290" y="484"/>
                    <a:pt x="290" y="484"/>
                    <a:pt x="290" y="484"/>
                  </a:cubicBezTo>
                  <a:cubicBezTo>
                    <a:pt x="290" y="484"/>
                    <a:pt x="290" y="484"/>
                    <a:pt x="290" y="484"/>
                  </a:cubicBezTo>
                  <a:cubicBezTo>
                    <a:pt x="290" y="483"/>
                    <a:pt x="290" y="483"/>
                    <a:pt x="289" y="483"/>
                  </a:cubicBezTo>
                  <a:cubicBezTo>
                    <a:pt x="289" y="483"/>
                    <a:pt x="289" y="483"/>
                    <a:pt x="289" y="483"/>
                  </a:cubicBezTo>
                  <a:cubicBezTo>
                    <a:pt x="288" y="482"/>
                    <a:pt x="288" y="482"/>
                    <a:pt x="288" y="482"/>
                  </a:cubicBezTo>
                  <a:cubicBezTo>
                    <a:pt x="288" y="482"/>
                    <a:pt x="288" y="482"/>
                    <a:pt x="288" y="482"/>
                  </a:cubicBezTo>
                  <a:cubicBezTo>
                    <a:pt x="288" y="481"/>
                    <a:pt x="288" y="481"/>
                    <a:pt x="288" y="481"/>
                  </a:cubicBezTo>
                  <a:cubicBezTo>
                    <a:pt x="288" y="481"/>
                    <a:pt x="288" y="481"/>
                    <a:pt x="288" y="481"/>
                  </a:cubicBezTo>
                  <a:cubicBezTo>
                    <a:pt x="287" y="480"/>
                    <a:pt x="287" y="480"/>
                    <a:pt x="287" y="480"/>
                  </a:cubicBezTo>
                  <a:cubicBezTo>
                    <a:pt x="286" y="480"/>
                    <a:pt x="287" y="480"/>
                    <a:pt x="286" y="479"/>
                  </a:cubicBezTo>
                  <a:cubicBezTo>
                    <a:pt x="286" y="479"/>
                    <a:pt x="286" y="479"/>
                    <a:pt x="286" y="479"/>
                  </a:cubicBezTo>
                  <a:cubicBezTo>
                    <a:pt x="286" y="479"/>
                    <a:pt x="286" y="479"/>
                    <a:pt x="286" y="479"/>
                  </a:cubicBezTo>
                  <a:cubicBezTo>
                    <a:pt x="286" y="479"/>
                    <a:pt x="286" y="479"/>
                    <a:pt x="286" y="479"/>
                  </a:cubicBezTo>
                  <a:cubicBezTo>
                    <a:pt x="285" y="479"/>
                    <a:pt x="285" y="479"/>
                    <a:pt x="285" y="479"/>
                  </a:cubicBezTo>
                  <a:cubicBezTo>
                    <a:pt x="286" y="479"/>
                    <a:pt x="286" y="479"/>
                    <a:pt x="286" y="479"/>
                  </a:cubicBezTo>
                  <a:cubicBezTo>
                    <a:pt x="285" y="478"/>
                    <a:pt x="285" y="478"/>
                    <a:pt x="285" y="478"/>
                  </a:cubicBezTo>
                  <a:cubicBezTo>
                    <a:pt x="286" y="478"/>
                    <a:pt x="286" y="478"/>
                    <a:pt x="286" y="478"/>
                  </a:cubicBezTo>
                  <a:cubicBezTo>
                    <a:pt x="285" y="477"/>
                    <a:pt x="285" y="477"/>
                    <a:pt x="285" y="477"/>
                  </a:cubicBezTo>
                  <a:cubicBezTo>
                    <a:pt x="285" y="477"/>
                    <a:pt x="285" y="477"/>
                    <a:pt x="285" y="477"/>
                  </a:cubicBezTo>
                  <a:cubicBezTo>
                    <a:pt x="284" y="477"/>
                    <a:pt x="284" y="477"/>
                    <a:pt x="284" y="477"/>
                  </a:cubicBezTo>
                  <a:cubicBezTo>
                    <a:pt x="285" y="477"/>
                    <a:pt x="285" y="477"/>
                    <a:pt x="285" y="477"/>
                  </a:cubicBezTo>
                  <a:cubicBezTo>
                    <a:pt x="285" y="477"/>
                    <a:pt x="285" y="477"/>
                    <a:pt x="285" y="477"/>
                  </a:cubicBezTo>
                  <a:cubicBezTo>
                    <a:pt x="285" y="477"/>
                    <a:pt x="285" y="477"/>
                    <a:pt x="285" y="477"/>
                  </a:cubicBezTo>
                  <a:cubicBezTo>
                    <a:pt x="285" y="477"/>
                    <a:pt x="285" y="477"/>
                    <a:pt x="285" y="477"/>
                  </a:cubicBezTo>
                  <a:cubicBezTo>
                    <a:pt x="285" y="477"/>
                    <a:pt x="285" y="477"/>
                    <a:pt x="285" y="477"/>
                  </a:cubicBezTo>
                  <a:cubicBezTo>
                    <a:pt x="286" y="477"/>
                    <a:pt x="286" y="477"/>
                    <a:pt x="286" y="477"/>
                  </a:cubicBezTo>
                  <a:cubicBezTo>
                    <a:pt x="286" y="477"/>
                    <a:pt x="286" y="477"/>
                    <a:pt x="286" y="477"/>
                  </a:cubicBezTo>
                  <a:cubicBezTo>
                    <a:pt x="287" y="479"/>
                    <a:pt x="287" y="479"/>
                    <a:pt x="287" y="479"/>
                  </a:cubicBezTo>
                  <a:cubicBezTo>
                    <a:pt x="287" y="479"/>
                    <a:pt x="287" y="479"/>
                    <a:pt x="287" y="479"/>
                  </a:cubicBezTo>
                  <a:cubicBezTo>
                    <a:pt x="287" y="479"/>
                    <a:pt x="287" y="479"/>
                    <a:pt x="287" y="479"/>
                  </a:cubicBezTo>
                  <a:cubicBezTo>
                    <a:pt x="287" y="479"/>
                    <a:pt x="287" y="479"/>
                    <a:pt x="287" y="479"/>
                  </a:cubicBezTo>
                  <a:cubicBezTo>
                    <a:pt x="288" y="479"/>
                    <a:pt x="288" y="479"/>
                    <a:pt x="288" y="479"/>
                  </a:cubicBezTo>
                  <a:cubicBezTo>
                    <a:pt x="288" y="480"/>
                    <a:pt x="288" y="480"/>
                    <a:pt x="288" y="480"/>
                  </a:cubicBezTo>
                  <a:cubicBezTo>
                    <a:pt x="288" y="480"/>
                    <a:pt x="288" y="480"/>
                    <a:pt x="288" y="480"/>
                  </a:cubicBezTo>
                  <a:cubicBezTo>
                    <a:pt x="289" y="480"/>
                    <a:pt x="289" y="480"/>
                    <a:pt x="289" y="480"/>
                  </a:cubicBezTo>
                  <a:cubicBezTo>
                    <a:pt x="289" y="480"/>
                    <a:pt x="289" y="480"/>
                    <a:pt x="289" y="480"/>
                  </a:cubicBezTo>
                  <a:cubicBezTo>
                    <a:pt x="290" y="481"/>
                    <a:pt x="290" y="481"/>
                    <a:pt x="290" y="481"/>
                  </a:cubicBezTo>
                  <a:cubicBezTo>
                    <a:pt x="290" y="481"/>
                    <a:pt x="290" y="481"/>
                    <a:pt x="290" y="481"/>
                  </a:cubicBezTo>
                  <a:cubicBezTo>
                    <a:pt x="290" y="482"/>
                    <a:pt x="290" y="482"/>
                    <a:pt x="290" y="482"/>
                  </a:cubicBezTo>
                  <a:cubicBezTo>
                    <a:pt x="291" y="482"/>
                    <a:pt x="291" y="482"/>
                    <a:pt x="291" y="482"/>
                  </a:cubicBezTo>
                  <a:cubicBezTo>
                    <a:pt x="291" y="482"/>
                    <a:pt x="291" y="482"/>
                    <a:pt x="291" y="482"/>
                  </a:cubicBezTo>
                  <a:cubicBezTo>
                    <a:pt x="291" y="482"/>
                    <a:pt x="291" y="482"/>
                    <a:pt x="291" y="482"/>
                  </a:cubicBezTo>
                  <a:cubicBezTo>
                    <a:pt x="291" y="482"/>
                    <a:pt x="291" y="482"/>
                    <a:pt x="291" y="482"/>
                  </a:cubicBezTo>
                  <a:cubicBezTo>
                    <a:pt x="291" y="482"/>
                    <a:pt x="291" y="482"/>
                    <a:pt x="291" y="482"/>
                  </a:cubicBezTo>
                  <a:cubicBezTo>
                    <a:pt x="292" y="482"/>
                    <a:pt x="292" y="482"/>
                    <a:pt x="292" y="482"/>
                  </a:cubicBezTo>
                  <a:cubicBezTo>
                    <a:pt x="292" y="482"/>
                    <a:pt x="292" y="482"/>
                    <a:pt x="292" y="482"/>
                  </a:cubicBezTo>
                  <a:cubicBezTo>
                    <a:pt x="292" y="481"/>
                    <a:pt x="292" y="481"/>
                    <a:pt x="292" y="481"/>
                  </a:cubicBezTo>
                  <a:cubicBezTo>
                    <a:pt x="292" y="481"/>
                    <a:pt x="292" y="481"/>
                    <a:pt x="292" y="481"/>
                  </a:cubicBezTo>
                  <a:cubicBezTo>
                    <a:pt x="292" y="480"/>
                    <a:pt x="292" y="480"/>
                    <a:pt x="292" y="480"/>
                  </a:cubicBezTo>
                  <a:cubicBezTo>
                    <a:pt x="292" y="480"/>
                    <a:pt x="292" y="479"/>
                    <a:pt x="292" y="479"/>
                  </a:cubicBezTo>
                  <a:cubicBezTo>
                    <a:pt x="291" y="478"/>
                    <a:pt x="291" y="478"/>
                    <a:pt x="291" y="478"/>
                  </a:cubicBezTo>
                  <a:cubicBezTo>
                    <a:pt x="291" y="478"/>
                    <a:pt x="291" y="478"/>
                    <a:pt x="291" y="478"/>
                  </a:cubicBezTo>
                  <a:cubicBezTo>
                    <a:pt x="291" y="478"/>
                    <a:pt x="291" y="478"/>
                    <a:pt x="291" y="478"/>
                  </a:cubicBezTo>
                  <a:cubicBezTo>
                    <a:pt x="291" y="478"/>
                    <a:pt x="291" y="478"/>
                    <a:pt x="291" y="478"/>
                  </a:cubicBezTo>
                  <a:cubicBezTo>
                    <a:pt x="291" y="477"/>
                    <a:pt x="291" y="477"/>
                    <a:pt x="291" y="477"/>
                  </a:cubicBezTo>
                  <a:cubicBezTo>
                    <a:pt x="291" y="477"/>
                    <a:pt x="291" y="477"/>
                    <a:pt x="291" y="477"/>
                  </a:cubicBezTo>
                  <a:cubicBezTo>
                    <a:pt x="291" y="477"/>
                    <a:pt x="291" y="477"/>
                    <a:pt x="291" y="476"/>
                  </a:cubicBezTo>
                  <a:cubicBezTo>
                    <a:pt x="291" y="476"/>
                    <a:pt x="291" y="476"/>
                    <a:pt x="291" y="476"/>
                  </a:cubicBezTo>
                  <a:cubicBezTo>
                    <a:pt x="291" y="476"/>
                    <a:pt x="291" y="476"/>
                    <a:pt x="291" y="476"/>
                  </a:cubicBezTo>
                  <a:cubicBezTo>
                    <a:pt x="291" y="476"/>
                    <a:pt x="291" y="476"/>
                    <a:pt x="291" y="476"/>
                  </a:cubicBezTo>
                  <a:cubicBezTo>
                    <a:pt x="291" y="475"/>
                    <a:pt x="291" y="475"/>
                    <a:pt x="291" y="475"/>
                  </a:cubicBezTo>
                  <a:cubicBezTo>
                    <a:pt x="291" y="475"/>
                    <a:pt x="290" y="474"/>
                    <a:pt x="290" y="474"/>
                  </a:cubicBezTo>
                  <a:cubicBezTo>
                    <a:pt x="290" y="474"/>
                    <a:pt x="290" y="474"/>
                    <a:pt x="290" y="474"/>
                  </a:cubicBezTo>
                  <a:cubicBezTo>
                    <a:pt x="289" y="474"/>
                    <a:pt x="289" y="474"/>
                    <a:pt x="289" y="474"/>
                  </a:cubicBezTo>
                  <a:cubicBezTo>
                    <a:pt x="289" y="473"/>
                    <a:pt x="289" y="473"/>
                    <a:pt x="289" y="473"/>
                  </a:cubicBezTo>
                  <a:cubicBezTo>
                    <a:pt x="289" y="473"/>
                    <a:pt x="289" y="473"/>
                    <a:pt x="289" y="473"/>
                  </a:cubicBezTo>
                  <a:cubicBezTo>
                    <a:pt x="288" y="473"/>
                    <a:pt x="288" y="473"/>
                    <a:pt x="288" y="473"/>
                  </a:cubicBezTo>
                  <a:cubicBezTo>
                    <a:pt x="288" y="472"/>
                    <a:pt x="288" y="472"/>
                    <a:pt x="288" y="472"/>
                  </a:cubicBezTo>
                  <a:cubicBezTo>
                    <a:pt x="288" y="472"/>
                    <a:pt x="288" y="472"/>
                    <a:pt x="288" y="472"/>
                  </a:cubicBezTo>
                  <a:cubicBezTo>
                    <a:pt x="287" y="472"/>
                    <a:pt x="287" y="471"/>
                    <a:pt x="287" y="471"/>
                  </a:cubicBezTo>
                  <a:cubicBezTo>
                    <a:pt x="286" y="471"/>
                    <a:pt x="286" y="471"/>
                    <a:pt x="286" y="471"/>
                  </a:cubicBezTo>
                  <a:cubicBezTo>
                    <a:pt x="286" y="471"/>
                    <a:pt x="286" y="471"/>
                    <a:pt x="286" y="471"/>
                  </a:cubicBezTo>
                  <a:cubicBezTo>
                    <a:pt x="286" y="471"/>
                    <a:pt x="286" y="471"/>
                    <a:pt x="286" y="471"/>
                  </a:cubicBezTo>
                  <a:cubicBezTo>
                    <a:pt x="286" y="471"/>
                    <a:pt x="286" y="471"/>
                    <a:pt x="286" y="471"/>
                  </a:cubicBezTo>
                  <a:cubicBezTo>
                    <a:pt x="286" y="471"/>
                    <a:pt x="286" y="471"/>
                    <a:pt x="286" y="471"/>
                  </a:cubicBezTo>
                  <a:cubicBezTo>
                    <a:pt x="286" y="471"/>
                    <a:pt x="286" y="471"/>
                    <a:pt x="286" y="471"/>
                  </a:cubicBezTo>
                  <a:cubicBezTo>
                    <a:pt x="286" y="471"/>
                    <a:pt x="286" y="471"/>
                    <a:pt x="286" y="471"/>
                  </a:cubicBezTo>
                  <a:cubicBezTo>
                    <a:pt x="285" y="470"/>
                    <a:pt x="285" y="470"/>
                    <a:pt x="285" y="470"/>
                  </a:cubicBezTo>
                  <a:cubicBezTo>
                    <a:pt x="285" y="470"/>
                    <a:pt x="285" y="470"/>
                    <a:pt x="285" y="470"/>
                  </a:cubicBezTo>
                  <a:cubicBezTo>
                    <a:pt x="285" y="470"/>
                    <a:pt x="285" y="470"/>
                    <a:pt x="285" y="470"/>
                  </a:cubicBezTo>
                  <a:cubicBezTo>
                    <a:pt x="284" y="470"/>
                    <a:pt x="284" y="469"/>
                    <a:pt x="283" y="469"/>
                  </a:cubicBezTo>
                  <a:cubicBezTo>
                    <a:pt x="282" y="469"/>
                    <a:pt x="282" y="469"/>
                    <a:pt x="281" y="469"/>
                  </a:cubicBezTo>
                  <a:cubicBezTo>
                    <a:pt x="281" y="469"/>
                    <a:pt x="281" y="469"/>
                    <a:pt x="281" y="469"/>
                  </a:cubicBezTo>
                  <a:cubicBezTo>
                    <a:pt x="281" y="468"/>
                    <a:pt x="281" y="468"/>
                    <a:pt x="281" y="468"/>
                  </a:cubicBezTo>
                  <a:cubicBezTo>
                    <a:pt x="281" y="468"/>
                    <a:pt x="281" y="468"/>
                    <a:pt x="281" y="468"/>
                  </a:cubicBezTo>
                  <a:cubicBezTo>
                    <a:pt x="282" y="468"/>
                    <a:pt x="282" y="468"/>
                    <a:pt x="282" y="468"/>
                  </a:cubicBezTo>
                  <a:cubicBezTo>
                    <a:pt x="282" y="468"/>
                    <a:pt x="282" y="468"/>
                    <a:pt x="282" y="468"/>
                  </a:cubicBezTo>
                  <a:cubicBezTo>
                    <a:pt x="282" y="467"/>
                    <a:pt x="282" y="467"/>
                    <a:pt x="282" y="467"/>
                  </a:cubicBezTo>
                  <a:cubicBezTo>
                    <a:pt x="282" y="466"/>
                    <a:pt x="282" y="466"/>
                    <a:pt x="282" y="466"/>
                  </a:cubicBezTo>
                  <a:cubicBezTo>
                    <a:pt x="282" y="466"/>
                    <a:pt x="282" y="466"/>
                    <a:pt x="281" y="466"/>
                  </a:cubicBezTo>
                  <a:cubicBezTo>
                    <a:pt x="281" y="466"/>
                    <a:pt x="281" y="466"/>
                    <a:pt x="281" y="466"/>
                  </a:cubicBezTo>
                  <a:cubicBezTo>
                    <a:pt x="281" y="466"/>
                    <a:pt x="281" y="466"/>
                    <a:pt x="281" y="466"/>
                  </a:cubicBezTo>
                  <a:cubicBezTo>
                    <a:pt x="281" y="466"/>
                    <a:pt x="281" y="466"/>
                    <a:pt x="281" y="466"/>
                  </a:cubicBezTo>
                  <a:cubicBezTo>
                    <a:pt x="281" y="465"/>
                    <a:pt x="281" y="465"/>
                    <a:pt x="281" y="465"/>
                  </a:cubicBezTo>
                  <a:cubicBezTo>
                    <a:pt x="281" y="465"/>
                    <a:pt x="281" y="465"/>
                    <a:pt x="281" y="465"/>
                  </a:cubicBezTo>
                  <a:cubicBezTo>
                    <a:pt x="281" y="465"/>
                    <a:pt x="280" y="465"/>
                    <a:pt x="281" y="464"/>
                  </a:cubicBezTo>
                  <a:cubicBezTo>
                    <a:pt x="280" y="464"/>
                    <a:pt x="280" y="464"/>
                    <a:pt x="280" y="464"/>
                  </a:cubicBezTo>
                  <a:cubicBezTo>
                    <a:pt x="280" y="464"/>
                    <a:pt x="280" y="464"/>
                    <a:pt x="280" y="464"/>
                  </a:cubicBezTo>
                  <a:cubicBezTo>
                    <a:pt x="280" y="464"/>
                    <a:pt x="280" y="464"/>
                    <a:pt x="280" y="464"/>
                  </a:cubicBezTo>
                  <a:cubicBezTo>
                    <a:pt x="280" y="464"/>
                    <a:pt x="280" y="464"/>
                    <a:pt x="280" y="464"/>
                  </a:cubicBezTo>
                  <a:cubicBezTo>
                    <a:pt x="280" y="463"/>
                    <a:pt x="280" y="463"/>
                    <a:pt x="280" y="463"/>
                  </a:cubicBezTo>
                  <a:cubicBezTo>
                    <a:pt x="280" y="463"/>
                    <a:pt x="280" y="463"/>
                    <a:pt x="280" y="463"/>
                  </a:cubicBezTo>
                  <a:cubicBezTo>
                    <a:pt x="279" y="463"/>
                    <a:pt x="279" y="463"/>
                    <a:pt x="279" y="463"/>
                  </a:cubicBezTo>
                  <a:cubicBezTo>
                    <a:pt x="279" y="463"/>
                    <a:pt x="279" y="463"/>
                    <a:pt x="278" y="463"/>
                  </a:cubicBezTo>
                  <a:cubicBezTo>
                    <a:pt x="278" y="463"/>
                    <a:pt x="278" y="463"/>
                    <a:pt x="278" y="463"/>
                  </a:cubicBezTo>
                  <a:cubicBezTo>
                    <a:pt x="278" y="463"/>
                    <a:pt x="278" y="463"/>
                    <a:pt x="278" y="463"/>
                  </a:cubicBezTo>
                  <a:cubicBezTo>
                    <a:pt x="278" y="463"/>
                    <a:pt x="278" y="463"/>
                    <a:pt x="278" y="463"/>
                  </a:cubicBezTo>
                  <a:cubicBezTo>
                    <a:pt x="278" y="464"/>
                    <a:pt x="278" y="464"/>
                    <a:pt x="278" y="464"/>
                  </a:cubicBezTo>
                  <a:cubicBezTo>
                    <a:pt x="279" y="464"/>
                    <a:pt x="279" y="464"/>
                    <a:pt x="279" y="464"/>
                  </a:cubicBezTo>
                  <a:cubicBezTo>
                    <a:pt x="279" y="464"/>
                    <a:pt x="279" y="464"/>
                    <a:pt x="279" y="464"/>
                  </a:cubicBezTo>
                  <a:cubicBezTo>
                    <a:pt x="279" y="464"/>
                    <a:pt x="279" y="464"/>
                    <a:pt x="279" y="464"/>
                  </a:cubicBezTo>
                  <a:cubicBezTo>
                    <a:pt x="279" y="465"/>
                    <a:pt x="279" y="465"/>
                    <a:pt x="279" y="465"/>
                  </a:cubicBezTo>
                  <a:cubicBezTo>
                    <a:pt x="279" y="465"/>
                    <a:pt x="279" y="465"/>
                    <a:pt x="279" y="465"/>
                  </a:cubicBezTo>
                  <a:cubicBezTo>
                    <a:pt x="279" y="466"/>
                    <a:pt x="279" y="466"/>
                    <a:pt x="279" y="466"/>
                  </a:cubicBezTo>
                  <a:cubicBezTo>
                    <a:pt x="279" y="466"/>
                    <a:pt x="279" y="466"/>
                    <a:pt x="279" y="466"/>
                  </a:cubicBezTo>
                  <a:cubicBezTo>
                    <a:pt x="278" y="465"/>
                    <a:pt x="278" y="465"/>
                    <a:pt x="278" y="465"/>
                  </a:cubicBezTo>
                  <a:cubicBezTo>
                    <a:pt x="278" y="465"/>
                    <a:pt x="278" y="465"/>
                    <a:pt x="278" y="465"/>
                  </a:cubicBezTo>
                  <a:cubicBezTo>
                    <a:pt x="278" y="464"/>
                    <a:pt x="278" y="464"/>
                    <a:pt x="278" y="463"/>
                  </a:cubicBezTo>
                  <a:cubicBezTo>
                    <a:pt x="277" y="464"/>
                    <a:pt x="277" y="464"/>
                    <a:pt x="277" y="464"/>
                  </a:cubicBezTo>
                  <a:cubicBezTo>
                    <a:pt x="278" y="464"/>
                    <a:pt x="278" y="464"/>
                    <a:pt x="278" y="464"/>
                  </a:cubicBezTo>
                  <a:cubicBezTo>
                    <a:pt x="278" y="464"/>
                    <a:pt x="278" y="464"/>
                    <a:pt x="278" y="464"/>
                  </a:cubicBezTo>
                  <a:cubicBezTo>
                    <a:pt x="278" y="464"/>
                    <a:pt x="278" y="464"/>
                    <a:pt x="278" y="464"/>
                  </a:cubicBezTo>
                  <a:cubicBezTo>
                    <a:pt x="277" y="464"/>
                    <a:pt x="277" y="464"/>
                    <a:pt x="277" y="464"/>
                  </a:cubicBezTo>
                  <a:cubicBezTo>
                    <a:pt x="277" y="464"/>
                    <a:pt x="277" y="464"/>
                    <a:pt x="277" y="464"/>
                  </a:cubicBezTo>
                  <a:cubicBezTo>
                    <a:pt x="277" y="464"/>
                    <a:pt x="277" y="463"/>
                    <a:pt x="277" y="463"/>
                  </a:cubicBezTo>
                  <a:cubicBezTo>
                    <a:pt x="277" y="463"/>
                    <a:pt x="277" y="463"/>
                    <a:pt x="277" y="463"/>
                  </a:cubicBezTo>
                  <a:lnTo>
                    <a:pt x="277" y="462"/>
                  </a:lnTo>
                  <a:close/>
                  <a:moveTo>
                    <a:pt x="264" y="304"/>
                  </a:moveTo>
                  <a:cubicBezTo>
                    <a:pt x="264" y="304"/>
                    <a:pt x="264" y="304"/>
                    <a:pt x="264" y="304"/>
                  </a:cubicBezTo>
                  <a:cubicBezTo>
                    <a:pt x="264" y="303"/>
                    <a:pt x="264" y="303"/>
                    <a:pt x="264" y="303"/>
                  </a:cubicBezTo>
                  <a:cubicBezTo>
                    <a:pt x="264" y="304"/>
                    <a:pt x="264" y="304"/>
                    <a:pt x="264" y="304"/>
                  </a:cubicBezTo>
                  <a:close/>
                  <a:moveTo>
                    <a:pt x="274" y="376"/>
                  </a:moveTo>
                  <a:cubicBezTo>
                    <a:pt x="275" y="376"/>
                    <a:pt x="275" y="376"/>
                    <a:pt x="275" y="376"/>
                  </a:cubicBezTo>
                  <a:cubicBezTo>
                    <a:pt x="275" y="375"/>
                    <a:pt x="275" y="375"/>
                    <a:pt x="275" y="375"/>
                  </a:cubicBezTo>
                  <a:cubicBezTo>
                    <a:pt x="274" y="376"/>
                    <a:pt x="274" y="376"/>
                    <a:pt x="274" y="376"/>
                  </a:cubicBezTo>
                  <a:cubicBezTo>
                    <a:pt x="274" y="376"/>
                    <a:pt x="274" y="376"/>
                    <a:pt x="274" y="376"/>
                  </a:cubicBezTo>
                  <a:close/>
                  <a:moveTo>
                    <a:pt x="265" y="303"/>
                  </a:moveTo>
                  <a:cubicBezTo>
                    <a:pt x="265" y="304"/>
                    <a:pt x="265" y="304"/>
                    <a:pt x="265" y="304"/>
                  </a:cubicBezTo>
                  <a:cubicBezTo>
                    <a:pt x="265" y="303"/>
                    <a:pt x="265" y="303"/>
                    <a:pt x="265" y="303"/>
                  </a:cubicBezTo>
                  <a:cubicBezTo>
                    <a:pt x="265" y="304"/>
                    <a:pt x="265" y="304"/>
                    <a:pt x="265" y="304"/>
                  </a:cubicBezTo>
                  <a:cubicBezTo>
                    <a:pt x="265" y="304"/>
                    <a:pt x="265" y="304"/>
                    <a:pt x="265" y="304"/>
                  </a:cubicBezTo>
                  <a:cubicBezTo>
                    <a:pt x="265" y="303"/>
                    <a:pt x="265" y="303"/>
                    <a:pt x="266" y="304"/>
                  </a:cubicBezTo>
                  <a:cubicBezTo>
                    <a:pt x="266" y="303"/>
                    <a:pt x="266" y="303"/>
                    <a:pt x="266" y="303"/>
                  </a:cubicBezTo>
                  <a:cubicBezTo>
                    <a:pt x="265" y="303"/>
                    <a:pt x="265" y="303"/>
                    <a:pt x="265" y="303"/>
                  </a:cubicBezTo>
                  <a:close/>
                  <a:moveTo>
                    <a:pt x="277" y="462"/>
                  </a:moveTo>
                  <a:cubicBezTo>
                    <a:pt x="277" y="462"/>
                    <a:pt x="277" y="462"/>
                    <a:pt x="277" y="462"/>
                  </a:cubicBezTo>
                  <a:close/>
                  <a:moveTo>
                    <a:pt x="278" y="461"/>
                  </a:moveTo>
                  <a:cubicBezTo>
                    <a:pt x="277" y="461"/>
                    <a:pt x="277" y="461"/>
                    <a:pt x="277" y="461"/>
                  </a:cubicBezTo>
                  <a:cubicBezTo>
                    <a:pt x="277" y="461"/>
                    <a:pt x="277" y="461"/>
                    <a:pt x="277" y="461"/>
                  </a:cubicBezTo>
                  <a:cubicBezTo>
                    <a:pt x="278" y="461"/>
                    <a:pt x="278" y="461"/>
                    <a:pt x="278" y="461"/>
                  </a:cubicBezTo>
                  <a:cubicBezTo>
                    <a:pt x="278" y="462"/>
                    <a:pt x="278" y="462"/>
                    <a:pt x="278" y="462"/>
                  </a:cubicBezTo>
                  <a:cubicBezTo>
                    <a:pt x="278" y="461"/>
                    <a:pt x="278" y="461"/>
                    <a:pt x="278" y="461"/>
                  </a:cubicBezTo>
                  <a:cubicBezTo>
                    <a:pt x="278" y="461"/>
                    <a:pt x="278" y="461"/>
                    <a:pt x="278" y="461"/>
                  </a:cubicBezTo>
                  <a:cubicBezTo>
                    <a:pt x="278" y="461"/>
                    <a:pt x="278" y="461"/>
                    <a:pt x="278" y="461"/>
                  </a:cubicBezTo>
                  <a:cubicBezTo>
                    <a:pt x="278" y="461"/>
                    <a:pt x="278" y="461"/>
                    <a:pt x="278" y="461"/>
                  </a:cubicBezTo>
                  <a:cubicBezTo>
                    <a:pt x="278" y="461"/>
                    <a:pt x="278" y="461"/>
                    <a:pt x="278" y="461"/>
                  </a:cubicBezTo>
                  <a:close/>
                  <a:moveTo>
                    <a:pt x="169" y="324"/>
                  </a:moveTo>
                  <a:cubicBezTo>
                    <a:pt x="169" y="324"/>
                    <a:pt x="169" y="324"/>
                    <a:pt x="169" y="324"/>
                  </a:cubicBezTo>
                  <a:cubicBezTo>
                    <a:pt x="170" y="324"/>
                    <a:pt x="170" y="324"/>
                    <a:pt x="170" y="324"/>
                  </a:cubicBezTo>
                  <a:cubicBezTo>
                    <a:pt x="170" y="324"/>
                    <a:pt x="170" y="324"/>
                    <a:pt x="170" y="324"/>
                  </a:cubicBezTo>
                  <a:cubicBezTo>
                    <a:pt x="170" y="324"/>
                    <a:pt x="170" y="324"/>
                    <a:pt x="170" y="324"/>
                  </a:cubicBezTo>
                  <a:cubicBezTo>
                    <a:pt x="170" y="324"/>
                    <a:pt x="170" y="324"/>
                    <a:pt x="170" y="324"/>
                  </a:cubicBezTo>
                  <a:lnTo>
                    <a:pt x="169" y="324"/>
                  </a:lnTo>
                  <a:close/>
                  <a:moveTo>
                    <a:pt x="194" y="322"/>
                  </a:moveTo>
                  <a:cubicBezTo>
                    <a:pt x="194" y="322"/>
                    <a:pt x="194" y="322"/>
                    <a:pt x="194" y="322"/>
                  </a:cubicBezTo>
                  <a:cubicBezTo>
                    <a:pt x="194" y="322"/>
                    <a:pt x="194" y="322"/>
                    <a:pt x="194" y="322"/>
                  </a:cubicBezTo>
                  <a:cubicBezTo>
                    <a:pt x="194" y="322"/>
                    <a:pt x="194" y="322"/>
                    <a:pt x="194" y="322"/>
                  </a:cubicBezTo>
                  <a:cubicBezTo>
                    <a:pt x="194" y="322"/>
                    <a:pt x="194" y="322"/>
                    <a:pt x="194" y="322"/>
                  </a:cubicBezTo>
                  <a:cubicBezTo>
                    <a:pt x="194" y="322"/>
                    <a:pt x="194" y="322"/>
                    <a:pt x="194" y="322"/>
                  </a:cubicBezTo>
                  <a:cubicBezTo>
                    <a:pt x="195" y="322"/>
                    <a:pt x="195" y="322"/>
                    <a:pt x="195" y="322"/>
                  </a:cubicBezTo>
                  <a:lnTo>
                    <a:pt x="194" y="322"/>
                  </a:lnTo>
                  <a:close/>
                  <a:moveTo>
                    <a:pt x="179" y="301"/>
                  </a:moveTo>
                  <a:cubicBezTo>
                    <a:pt x="180" y="301"/>
                    <a:pt x="180" y="301"/>
                    <a:pt x="180" y="301"/>
                  </a:cubicBezTo>
                  <a:cubicBezTo>
                    <a:pt x="180" y="301"/>
                    <a:pt x="180" y="301"/>
                    <a:pt x="180" y="301"/>
                  </a:cubicBezTo>
                  <a:cubicBezTo>
                    <a:pt x="180" y="301"/>
                    <a:pt x="180" y="301"/>
                    <a:pt x="180" y="301"/>
                  </a:cubicBezTo>
                  <a:cubicBezTo>
                    <a:pt x="180" y="301"/>
                    <a:pt x="180" y="301"/>
                    <a:pt x="180" y="301"/>
                  </a:cubicBezTo>
                  <a:cubicBezTo>
                    <a:pt x="180" y="300"/>
                    <a:pt x="180" y="300"/>
                    <a:pt x="180" y="300"/>
                  </a:cubicBezTo>
                  <a:cubicBezTo>
                    <a:pt x="180" y="300"/>
                    <a:pt x="180" y="300"/>
                    <a:pt x="180" y="300"/>
                  </a:cubicBezTo>
                  <a:cubicBezTo>
                    <a:pt x="180" y="300"/>
                    <a:pt x="180" y="300"/>
                    <a:pt x="180" y="300"/>
                  </a:cubicBezTo>
                  <a:cubicBezTo>
                    <a:pt x="179" y="301"/>
                    <a:pt x="179" y="301"/>
                    <a:pt x="179" y="301"/>
                  </a:cubicBezTo>
                  <a:cubicBezTo>
                    <a:pt x="179" y="301"/>
                    <a:pt x="179" y="301"/>
                    <a:pt x="179" y="301"/>
                  </a:cubicBezTo>
                  <a:cubicBezTo>
                    <a:pt x="179" y="301"/>
                    <a:pt x="179" y="301"/>
                    <a:pt x="179" y="301"/>
                  </a:cubicBezTo>
                  <a:close/>
                  <a:moveTo>
                    <a:pt x="166" y="308"/>
                  </a:moveTo>
                  <a:cubicBezTo>
                    <a:pt x="166" y="308"/>
                    <a:pt x="166" y="308"/>
                    <a:pt x="166" y="308"/>
                  </a:cubicBezTo>
                  <a:cubicBezTo>
                    <a:pt x="166" y="308"/>
                    <a:pt x="166" y="308"/>
                    <a:pt x="166" y="308"/>
                  </a:cubicBezTo>
                  <a:cubicBezTo>
                    <a:pt x="166" y="308"/>
                    <a:pt x="166" y="308"/>
                    <a:pt x="166" y="308"/>
                  </a:cubicBezTo>
                  <a:cubicBezTo>
                    <a:pt x="166" y="308"/>
                    <a:pt x="166" y="308"/>
                    <a:pt x="166" y="308"/>
                  </a:cubicBezTo>
                  <a:close/>
                  <a:moveTo>
                    <a:pt x="197" y="374"/>
                  </a:moveTo>
                  <a:cubicBezTo>
                    <a:pt x="197" y="374"/>
                    <a:pt x="197" y="374"/>
                    <a:pt x="197" y="374"/>
                  </a:cubicBezTo>
                  <a:cubicBezTo>
                    <a:pt x="197" y="374"/>
                    <a:pt x="197" y="374"/>
                    <a:pt x="197" y="374"/>
                  </a:cubicBezTo>
                  <a:cubicBezTo>
                    <a:pt x="197" y="374"/>
                    <a:pt x="197" y="374"/>
                    <a:pt x="197" y="374"/>
                  </a:cubicBezTo>
                  <a:cubicBezTo>
                    <a:pt x="197" y="374"/>
                    <a:pt x="197" y="374"/>
                    <a:pt x="197" y="374"/>
                  </a:cubicBezTo>
                  <a:cubicBezTo>
                    <a:pt x="197" y="374"/>
                    <a:pt x="197" y="374"/>
                    <a:pt x="197" y="374"/>
                  </a:cubicBezTo>
                  <a:cubicBezTo>
                    <a:pt x="197" y="373"/>
                    <a:pt x="197" y="373"/>
                    <a:pt x="197" y="373"/>
                  </a:cubicBezTo>
                  <a:cubicBezTo>
                    <a:pt x="196" y="373"/>
                    <a:pt x="196" y="373"/>
                    <a:pt x="196" y="373"/>
                  </a:cubicBezTo>
                  <a:cubicBezTo>
                    <a:pt x="196" y="373"/>
                    <a:pt x="196" y="373"/>
                    <a:pt x="196" y="373"/>
                  </a:cubicBezTo>
                  <a:cubicBezTo>
                    <a:pt x="196" y="373"/>
                    <a:pt x="196" y="373"/>
                    <a:pt x="196" y="373"/>
                  </a:cubicBezTo>
                  <a:cubicBezTo>
                    <a:pt x="196" y="373"/>
                    <a:pt x="196" y="373"/>
                    <a:pt x="196" y="374"/>
                  </a:cubicBezTo>
                  <a:cubicBezTo>
                    <a:pt x="196" y="374"/>
                    <a:pt x="196" y="373"/>
                    <a:pt x="195" y="374"/>
                  </a:cubicBezTo>
                  <a:cubicBezTo>
                    <a:pt x="196" y="374"/>
                    <a:pt x="196" y="375"/>
                    <a:pt x="196" y="375"/>
                  </a:cubicBezTo>
                  <a:cubicBezTo>
                    <a:pt x="196" y="375"/>
                    <a:pt x="196" y="375"/>
                    <a:pt x="196" y="375"/>
                  </a:cubicBezTo>
                  <a:cubicBezTo>
                    <a:pt x="196" y="375"/>
                    <a:pt x="196" y="375"/>
                    <a:pt x="196" y="375"/>
                  </a:cubicBezTo>
                  <a:cubicBezTo>
                    <a:pt x="196" y="375"/>
                    <a:pt x="196" y="375"/>
                    <a:pt x="196" y="375"/>
                  </a:cubicBezTo>
                  <a:cubicBezTo>
                    <a:pt x="195" y="375"/>
                    <a:pt x="195" y="375"/>
                    <a:pt x="195" y="374"/>
                  </a:cubicBezTo>
                  <a:cubicBezTo>
                    <a:pt x="195" y="374"/>
                    <a:pt x="195" y="374"/>
                    <a:pt x="195" y="374"/>
                  </a:cubicBezTo>
                  <a:cubicBezTo>
                    <a:pt x="195" y="374"/>
                    <a:pt x="195" y="374"/>
                    <a:pt x="195" y="374"/>
                  </a:cubicBezTo>
                  <a:cubicBezTo>
                    <a:pt x="195" y="374"/>
                    <a:pt x="195" y="374"/>
                    <a:pt x="195" y="374"/>
                  </a:cubicBezTo>
                  <a:cubicBezTo>
                    <a:pt x="194" y="374"/>
                    <a:pt x="194" y="374"/>
                    <a:pt x="194" y="374"/>
                  </a:cubicBezTo>
                  <a:cubicBezTo>
                    <a:pt x="194" y="375"/>
                    <a:pt x="194" y="375"/>
                    <a:pt x="195" y="376"/>
                  </a:cubicBezTo>
                  <a:cubicBezTo>
                    <a:pt x="195" y="376"/>
                    <a:pt x="195" y="376"/>
                    <a:pt x="195" y="376"/>
                  </a:cubicBezTo>
                  <a:cubicBezTo>
                    <a:pt x="195" y="376"/>
                    <a:pt x="195" y="376"/>
                    <a:pt x="195" y="376"/>
                  </a:cubicBezTo>
                  <a:cubicBezTo>
                    <a:pt x="196" y="376"/>
                    <a:pt x="196" y="376"/>
                    <a:pt x="196" y="376"/>
                  </a:cubicBezTo>
                  <a:cubicBezTo>
                    <a:pt x="195" y="376"/>
                    <a:pt x="195" y="376"/>
                    <a:pt x="195" y="376"/>
                  </a:cubicBezTo>
                  <a:cubicBezTo>
                    <a:pt x="195" y="376"/>
                    <a:pt x="195" y="376"/>
                    <a:pt x="195" y="376"/>
                  </a:cubicBezTo>
                  <a:cubicBezTo>
                    <a:pt x="195" y="376"/>
                    <a:pt x="195" y="376"/>
                    <a:pt x="195" y="376"/>
                  </a:cubicBezTo>
                  <a:cubicBezTo>
                    <a:pt x="194" y="376"/>
                    <a:pt x="194" y="376"/>
                    <a:pt x="194" y="376"/>
                  </a:cubicBezTo>
                  <a:cubicBezTo>
                    <a:pt x="195" y="377"/>
                    <a:pt x="195" y="377"/>
                    <a:pt x="195" y="377"/>
                  </a:cubicBezTo>
                  <a:cubicBezTo>
                    <a:pt x="195" y="377"/>
                    <a:pt x="195" y="376"/>
                    <a:pt x="195" y="377"/>
                  </a:cubicBezTo>
                  <a:cubicBezTo>
                    <a:pt x="195" y="377"/>
                    <a:pt x="195" y="378"/>
                    <a:pt x="195" y="378"/>
                  </a:cubicBezTo>
                  <a:cubicBezTo>
                    <a:pt x="195" y="379"/>
                    <a:pt x="195" y="379"/>
                    <a:pt x="196" y="379"/>
                  </a:cubicBezTo>
                  <a:cubicBezTo>
                    <a:pt x="196" y="379"/>
                    <a:pt x="196" y="379"/>
                    <a:pt x="196" y="379"/>
                  </a:cubicBezTo>
                  <a:cubicBezTo>
                    <a:pt x="196" y="379"/>
                    <a:pt x="196" y="379"/>
                    <a:pt x="196" y="379"/>
                  </a:cubicBezTo>
                  <a:cubicBezTo>
                    <a:pt x="196" y="379"/>
                    <a:pt x="196" y="379"/>
                    <a:pt x="196" y="379"/>
                  </a:cubicBezTo>
                  <a:cubicBezTo>
                    <a:pt x="197" y="379"/>
                    <a:pt x="197" y="379"/>
                    <a:pt x="197" y="379"/>
                  </a:cubicBezTo>
                  <a:cubicBezTo>
                    <a:pt x="197" y="379"/>
                    <a:pt x="197" y="379"/>
                    <a:pt x="197" y="379"/>
                  </a:cubicBezTo>
                  <a:cubicBezTo>
                    <a:pt x="197" y="379"/>
                    <a:pt x="197" y="379"/>
                    <a:pt x="197" y="379"/>
                  </a:cubicBezTo>
                  <a:cubicBezTo>
                    <a:pt x="197" y="379"/>
                    <a:pt x="197" y="379"/>
                    <a:pt x="197" y="379"/>
                  </a:cubicBezTo>
                  <a:cubicBezTo>
                    <a:pt x="197" y="379"/>
                    <a:pt x="197" y="379"/>
                    <a:pt x="197" y="379"/>
                  </a:cubicBezTo>
                  <a:cubicBezTo>
                    <a:pt x="197" y="380"/>
                    <a:pt x="197" y="380"/>
                    <a:pt x="197" y="380"/>
                  </a:cubicBezTo>
                  <a:cubicBezTo>
                    <a:pt x="198" y="380"/>
                    <a:pt x="198" y="380"/>
                    <a:pt x="198" y="380"/>
                  </a:cubicBezTo>
                  <a:cubicBezTo>
                    <a:pt x="198" y="380"/>
                    <a:pt x="198" y="380"/>
                    <a:pt x="198" y="380"/>
                  </a:cubicBezTo>
                  <a:cubicBezTo>
                    <a:pt x="199" y="380"/>
                    <a:pt x="199" y="380"/>
                    <a:pt x="199" y="380"/>
                  </a:cubicBezTo>
                  <a:cubicBezTo>
                    <a:pt x="199" y="380"/>
                    <a:pt x="199" y="380"/>
                    <a:pt x="199" y="380"/>
                  </a:cubicBezTo>
                  <a:cubicBezTo>
                    <a:pt x="199" y="379"/>
                    <a:pt x="199" y="379"/>
                    <a:pt x="199" y="379"/>
                  </a:cubicBezTo>
                  <a:cubicBezTo>
                    <a:pt x="198" y="379"/>
                    <a:pt x="198" y="379"/>
                    <a:pt x="198" y="379"/>
                  </a:cubicBezTo>
                  <a:cubicBezTo>
                    <a:pt x="198" y="379"/>
                    <a:pt x="198" y="379"/>
                    <a:pt x="198" y="379"/>
                  </a:cubicBezTo>
                  <a:cubicBezTo>
                    <a:pt x="197" y="378"/>
                    <a:pt x="197" y="378"/>
                    <a:pt x="197" y="378"/>
                  </a:cubicBezTo>
                  <a:cubicBezTo>
                    <a:pt x="197" y="378"/>
                    <a:pt x="197" y="378"/>
                    <a:pt x="197" y="378"/>
                  </a:cubicBezTo>
                  <a:cubicBezTo>
                    <a:pt x="197" y="378"/>
                    <a:pt x="197" y="378"/>
                    <a:pt x="197" y="378"/>
                  </a:cubicBezTo>
                  <a:cubicBezTo>
                    <a:pt x="196" y="378"/>
                    <a:pt x="197" y="378"/>
                    <a:pt x="197" y="378"/>
                  </a:cubicBezTo>
                  <a:cubicBezTo>
                    <a:pt x="197" y="377"/>
                    <a:pt x="197" y="377"/>
                    <a:pt x="197" y="377"/>
                  </a:cubicBezTo>
                  <a:cubicBezTo>
                    <a:pt x="197" y="377"/>
                    <a:pt x="197" y="377"/>
                    <a:pt x="197" y="377"/>
                  </a:cubicBezTo>
                  <a:cubicBezTo>
                    <a:pt x="196" y="377"/>
                    <a:pt x="196" y="377"/>
                    <a:pt x="196" y="377"/>
                  </a:cubicBezTo>
                  <a:cubicBezTo>
                    <a:pt x="196" y="376"/>
                    <a:pt x="196" y="376"/>
                    <a:pt x="196" y="376"/>
                  </a:cubicBezTo>
                  <a:cubicBezTo>
                    <a:pt x="196" y="376"/>
                    <a:pt x="196" y="376"/>
                    <a:pt x="196" y="376"/>
                  </a:cubicBezTo>
                  <a:cubicBezTo>
                    <a:pt x="196" y="377"/>
                    <a:pt x="196" y="377"/>
                    <a:pt x="196" y="377"/>
                  </a:cubicBezTo>
                  <a:cubicBezTo>
                    <a:pt x="197" y="376"/>
                    <a:pt x="196" y="376"/>
                    <a:pt x="196" y="376"/>
                  </a:cubicBezTo>
                  <a:cubicBezTo>
                    <a:pt x="197" y="376"/>
                    <a:pt x="197" y="376"/>
                    <a:pt x="197" y="376"/>
                  </a:cubicBezTo>
                  <a:cubicBezTo>
                    <a:pt x="197" y="375"/>
                    <a:pt x="197" y="375"/>
                    <a:pt x="197" y="375"/>
                  </a:cubicBezTo>
                  <a:cubicBezTo>
                    <a:pt x="197" y="375"/>
                    <a:pt x="197" y="375"/>
                    <a:pt x="197" y="375"/>
                  </a:cubicBezTo>
                  <a:cubicBezTo>
                    <a:pt x="197" y="375"/>
                    <a:pt x="197" y="375"/>
                    <a:pt x="197" y="375"/>
                  </a:cubicBezTo>
                  <a:cubicBezTo>
                    <a:pt x="197" y="375"/>
                    <a:pt x="197" y="375"/>
                    <a:pt x="197" y="375"/>
                  </a:cubicBezTo>
                  <a:lnTo>
                    <a:pt x="197" y="374"/>
                  </a:lnTo>
                  <a:close/>
                  <a:moveTo>
                    <a:pt x="194" y="303"/>
                  </a:moveTo>
                  <a:cubicBezTo>
                    <a:pt x="194" y="304"/>
                    <a:pt x="194" y="304"/>
                    <a:pt x="194" y="304"/>
                  </a:cubicBezTo>
                  <a:cubicBezTo>
                    <a:pt x="195" y="304"/>
                    <a:pt x="195" y="304"/>
                    <a:pt x="195" y="303"/>
                  </a:cubicBezTo>
                  <a:lnTo>
                    <a:pt x="194" y="303"/>
                  </a:lnTo>
                  <a:close/>
                  <a:moveTo>
                    <a:pt x="195" y="322"/>
                  </a:moveTo>
                  <a:cubicBezTo>
                    <a:pt x="195" y="322"/>
                    <a:pt x="195" y="322"/>
                    <a:pt x="195" y="322"/>
                  </a:cubicBezTo>
                  <a:cubicBezTo>
                    <a:pt x="195" y="322"/>
                    <a:pt x="195" y="322"/>
                    <a:pt x="195" y="322"/>
                  </a:cubicBezTo>
                  <a:cubicBezTo>
                    <a:pt x="195" y="322"/>
                    <a:pt x="195" y="322"/>
                    <a:pt x="195" y="322"/>
                  </a:cubicBezTo>
                  <a:close/>
                  <a:moveTo>
                    <a:pt x="195" y="322"/>
                  </a:moveTo>
                  <a:cubicBezTo>
                    <a:pt x="195" y="322"/>
                    <a:pt x="195" y="322"/>
                    <a:pt x="195" y="322"/>
                  </a:cubicBezTo>
                  <a:cubicBezTo>
                    <a:pt x="195" y="323"/>
                    <a:pt x="195" y="323"/>
                    <a:pt x="195" y="323"/>
                  </a:cubicBezTo>
                  <a:lnTo>
                    <a:pt x="195" y="322"/>
                  </a:lnTo>
                  <a:close/>
                  <a:moveTo>
                    <a:pt x="181" y="308"/>
                  </a:moveTo>
                  <a:cubicBezTo>
                    <a:pt x="181" y="307"/>
                    <a:pt x="181" y="307"/>
                    <a:pt x="181" y="307"/>
                  </a:cubicBezTo>
                  <a:cubicBezTo>
                    <a:pt x="181" y="307"/>
                    <a:pt x="181" y="307"/>
                    <a:pt x="181" y="307"/>
                  </a:cubicBezTo>
                  <a:lnTo>
                    <a:pt x="181" y="308"/>
                  </a:lnTo>
                  <a:close/>
                  <a:moveTo>
                    <a:pt x="187" y="302"/>
                  </a:moveTo>
                  <a:cubicBezTo>
                    <a:pt x="187" y="302"/>
                    <a:pt x="187" y="302"/>
                    <a:pt x="187" y="302"/>
                  </a:cubicBezTo>
                  <a:cubicBezTo>
                    <a:pt x="187" y="302"/>
                    <a:pt x="187" y="302"/>
                    <a:pt x="187" y="302"/>
                  </a:cubicBezTo>
                  <a:cubicBezTo>
                    <a:pt x="187" y="302"/>
                    <a:pt x="187" y="302"/>
                    <a:pt x="187" y="302"/>
                  </a:cubicBezTo>
                  <a:cubicBezTo>
                    <a:pt x="187" y="302"/>
                    <a:pt x="187" y="302"/>
                    <a:pt x="187" y="302"/>
                  </a:cubicBezTo>
                  <a:cubicBezTo>
                    <a:pt x="186" y="303"/>
                    <a:pt x="186" y="303"/>
                    <a:pt x="186" y="303"/>
                  </a:cubicBezTo>
                  <a:cubicBezTo>
                    <a:pt x="185" y="302"/>
                    <a:pt x="185" y="302"/>
                    <a:pt x="185" y="302"/>
                  </a:cubicBezTo>
                  <a:cubicBezTo>
                    <a:pt x="185" y="303"/>
                    <a:pt x="185" y="303"/>
                    <a:pt x="185" y="303"/>
                  </a:cubicBezTo>
                  <a:cubicBezTo>
                    <a:pt x="186" y="303"/>
                    <a:pt x="186" y="303"/>
                    <a:pt x="186" y="303"/>
                  </a:cubicBezTo>
                  <a:cubicBezTo>
                    <a:pt x="186" y="303"/>
                    <a:pt x="186" y="303"/>
                    <a:pt x="186" y="303"/>
                  </a:cubicBezTo>
                  <a:cubicBezTo>
                    <a:pt x="186" y="303"/>
                    <a:pt x="186" y="303"/>
                    <a:pt x="186" y="303"/>
                  </a:cubicBezTo>
                  <a:cubicBezTo>
                    <a:pt x="186" y="303"/>
                    <a:pt x="186" y="303"/>
                    <a:pt x="186" y="303"/>
                  </a:cubicBezTo>
                  <a:cubicBezTo>
                    <a:pt x="187" y="303"/>
                    <a:pt x="187" y="303"/>
                    <a:pt x="187" y="303"/>
                  </a:cubicBezTo>
                  <a:cubicBezTo>
                    <a:pt x="188" y="303"/>
                    <a:pt x="188" y="303"/>
                    <a:pt x="188" y="303"/>
                  </a:cubicBezTo>
                  <a:cubicBezTo>
                    <a:pt x="188" y="303"/>
                    <a:pt x="188" y="303"/>
                    <a:pt x="188" y="302"/>
                  </a:cubicBezTo>
                  <a:cubicBezTo>
                    <a:pt x="188" y="302"/>
                    <a:pt x="188" y="302"/>
                    <a:pt x="188" y="302"/>
                  </a:cubicBezTo>
                  <a:cubicBezTo>
                    <a:pt x="188" y="302"/>
                    <a:pt x="188" y="302"/>
                    <a:pt x="188" y="302"/>
                  </a:cubicBezTo>
                  <a:lnTo>
                    <a:pt x="187" y="302"/>
                  </a:lnTo>
                  <a:close/>
                  <a:moveTo>
                    <a:pt x="182" y="300"/>
                  </a:moveTo>
                  <a:cubicBezTo>
                    <a:pt x="183" y="299"/>
                    <a:pt x="183" y="299"/>
                    <a:pt x="183" y="299"/>
                  </a:cubicBezTo>
                  <a:cubicBezTo>
                    <a:pt x="183" y="299"/>
                    <a:pt x="183" y="299"/>
                    <a:pt x="183" y="299"/>
                  </a:cubicBezTo>
                  <a:cubicBezTo>
                    <a:pt x="182" y="299"/>
                    <a:pt x="182" y="299"/>
                    <a:pt x="182" y="299"/>
                  </a:cubicBezTo>
                  <a:lnTo>
                    <a:pt x="182" y="300"/>
                  </a:lnTo>
                  <a:close/>
                  <a:moveTo>
                    <a:pt x="188" y="298"/>
                  </a:moveTo>
                  <a:cubicBezTo>
                    <a:pt x="188" y="298"/>
                    <a:pt x="188" y="298"/>
                    <a:pt x="188" y="298"/>
                  </a:cubicBezTo>
                  <a:cubicBezTo>
                    <a:pt x="189" y="298"/>
                    <a:pt x="189" y="298"/>
                    <a:pt x="189" y="298"/>
                  </a:cubicBezTo>
                  <a:cubicBezTo>
                    <a:pt x="188" y="297"/>
                    <a:pt x="188" y="297"/>
                    <a:pt x="188" y="297"/>
                  </a:cubicBezTo>
                  <a:lnTo>
                    <a:pt x="188" y="298"/>
                  </a:lnTo>
                  <a:close/>
                  <a:moveTo>
                    <a:pt x="184" y="324"/>
                  </a:moveTo>
                  <a:cubicBezTo>
                    <a:pt x="184" y="323"/>
                    <a:pt x="184" y="323"/>
                    <a:pt x="184" y="323"/>
                  </a:cubicBezTo>
                  <a:cubicBezTo>
                    <a:pt x="184" y="324"/>
                    <a:pt x="184" y="324"/>
                    <a:pt x="184" y="324"/>
                  </a:cubicBezTo>
                  <a:cubicBezTo>
                    <a:pt x="184" y="324"/>
                    <a:pt x="184" y="324"/>
                    <a:pt x="184" y="324"/>
                  </a:cubicBezTo>
                  <a:cubicBezTo>
                    <a:pt x="184" y="324"/>
                    <a:pt x="184" y="324"/>
                    <a:pt x="184" y="324"/>
                  </a:cubicBezTo>
                  <a:cubicBezTo>
                    <a:pt x="184" y="324"/>
                    <a:pt x="184" y="324"/>
                    <a:pt x="184" y="324"/>
                  </a:cubicBezTo>
                  <a:cubicBezTo>
                    <a:pt x="184" y="324"/>
                    <a:pt x="184" y="324"/>
                    <a:pt x="184" y="324"/>
                  </a:cubicBezTo>
                  <a:cubicBezTo>
                    <a:pt x="184" y="324"/>
                    <a:pt x="184" y="324"/>
                    <a:pt x="185" y="324"/>
                  </a:cubicBezTo>
                  <a:lnTo>
                    <a:pt x="184" y="324"/>
                  </a:lnTo>
                  <a:close/>
                  <a:moveTo>
                    <a:pt x="180" y="305"/>
                  </a:moveTo>
                  <a:cubicBezTo>
                    <a:pt x="181" y="305"/>
                    <a:pt x="181" y="305"/>
                    <a:pt x="181" y="305"/>
                  </a:cubicBezTo>
                  <a:cubicBezTo>
                    <a:pt x="180" y="305"/>
                    <a:pt x="180" y="305"/>
                    <a:pt x="180" y="305"/>
                  </a:cubicBezTo>
                  <a:cubicBezTo>
                    <a:pt x="180" y="305"/>
                    <a:pt x="180" y="305"/>
                    <a:pt x="180" y="306"/>
                  </a:cubicBezTo>
                  <a:cubicBezTo>
                    <a:pt x="180" y="306"/>
                    <a:pt x="180" y="306"/>
                    <a:pt x="180" y="306"/>
                  </a:cubicBezTo>
                  <a:cubicBezTo>
                    <a:pt x="180" y="306"/>
                    <a:pt x="180" y="306"/>
                    <a:pt x="180" y="306"/>
                  </a:cubicBezTo>
                  <a:cubicBezTo>
                    <a:pt x="180" y="306"/>
                    <a:pt x="180" y="306"/>
                    <a:pt x="180" y="306"/>
                  </a:cubicBezTo>
                  <a:cubicBezTo>
                    <a:pt x="180" y="306"/>
                    <a:pt x="180" y="306"/>
                    <a:pt x="180" y="306"/>
                  </a:cubicBezTo>
                  <a:cubicBezTo>
                    <a:pt x="180" y="306"/>
                    <a:pt x="180" y="306"/>
                    <a:pt x="180" y="306"/>
                  </a:cubicBezTo>
                  <a:cubicBezTo>
                    <a:pt x="180" y="306"/>
                    <a:pt x="180" y="306"/>
                    <a:pt x="180" y="306"/>
                  </a:cubicBezTo>
                  <a:cubicBezTo>
                    <a:pt x="181" y="306"/>
                    <a:pt x="180" y="306"/>
                    <a:pt x="181" y="306"/>
                  </a:cubicBezTo>
                  <a:lnTo>
                    <a:pt x="180" y="305"/>
                  </a:lnTo>
                  <a:close/>
                  <a:moveTo>
                    <a:pt x="182" y="300"/>
                  </a:moveTo>
                  <a:cubicBezTo>
                    <a:pt x="182" y="299"/>
                    <a:pt x="182" y="299"/>
                    <a:pt x="182" y="299"/>
                  </a:cubicBezTo>
                  <a:cubicBezTo>
                    <a:pt x="182" y="300"/>
                    <a:pt x="182" y="300"/>
                    <a:pt x="182" y="300"/>
                  </a:cubicBezTo>
                  <a:cubicBezTo>
                    <a:pt x="181" y="299"/>
                    <a:pt x="181" y="299"/>
                    <a:pt x="181" y="299"/>
                  </a:cubicBezTo>
                  <a:cubicBezTo>
                    <a:pt x="181" y="299"/>
                    <a:pt x="181" y="299"/>
                    <a:pt x="180" y="299"/>
                  </a:cubicBezTo>
                  <a:cubicBezTo>
                    <a:pt x="181" y="300"/>
                    <a:pt x="181" y="300"/>
                    <a:pt x="181" y="300"/>
                  </a:cubicBezTo>
                  <a:cubicBezTo>
                    <a:pt x="181" y="300"/>
                    <a:pt x="181" y="300"/>
                    <a:pt x="181" y="300"/>
                  </a:cubicBezTo>
                  <a:cubicBezTo>
                    <a:pt x="181" y="300"/>
                    <a:pt x="181" y="300"/>
                    <a:pt x="181" y="300"/>
                  </a:cubicBezTo>
                  <a:cubicBezTo>
                    <a:pt x="181" y="300"/>
                    <a:pt x="181" y="300"/>
                    <a:pt x="181" y="300"/>
                  </a:cubicBezTo>
                  <a:cubicBezTo>
                    <a:pt x="181" y="301"/>
                    <a:pt x="181" y="301"/>
                    <a:pt x="181" y="301"/>
                  </a:cubicBezTo>
                  <a:cubicBezTo>
                    <a:pt x="182" y="301"/>
                    <a:pt x="182" y="301"/>
                    <a:pt x="182" y="301"/>
                  </a:cubicBezTo>
                  <a:cubicBezTo>
                    <a:pt x="182" y="300"/>
                    <a:pt x="182" y="300"/>
                    <a:pt x="182" y="300"/>
                  </a:cubicBezTo>
                  <a:cubicBezTo>
                    <a:pt x="182" y="300"/>
                    <a:pt x="182" y="300"/>
                    <a:pt x="182" y="300"/>
                  </a:cubicBezTo>
                  <a:close/>
                  <a:moveTo>
                    <a:pt x="195" y="322"/>
                  </a:moveTo>
                  <a:cubicBezTo>
                    <a:pt x="195" y="322"/>
                    <a:pt x="195" y="322"/>
                    <a:pt x="195" y="322"/>
                  </a:cubicBezTo>
                  <a:cubicBezTo>
                    <a:pt x="195" y="322"/>
                    <a:pt x="195" y="322"/>
                    <a:pt x="195" y="322"/>
                  </a:cubicBezTo>
                  <a:close/>
                  <a:moveTo>
                    <a:pt x="227" y="410"/>
                  </a:moveTo>
                  <a:cubicBezTo>
                    <a:pt x="228" y="410"/>
                    <a:pt x="228" y="410"/>
                    <a:pt x="228" y="410"/>
                  </a:cubicBezTo>
                  <a:cubicBezTo>
                    <a:pt x="228" y="410"/>
                    <a:pt x="228" y="410"/>
                    <a:pt x="228" y="410"/>
                  </a:cubicBezTo>
                  <a:cubicBezTo>
                    <a:pt x="228" y="409"/>
                    <a:pt x="228" y="409"/>
                    <a:pt x="228" y="409"/>
                  </a:cubicBezTo>
                  <a:cubicBezTo>
                    <a:pt x="228" y="409"/>
                    <a:pt x="228" y="409"/>
                    <a:pt x="228" y="409"/>
                  </a:cubicBezTo>
                  <a:cubicBezTo>
                    <a:pt x="227" y="409"/>
                    <a:pt x="227" y="409"/>
                    <a:pt x="227" y="409"/>
                  </a:cubicBezTo>
                  <a:cubicBezTo>
                    <a:pt x="227" y="410"/>
                    <a:pt x="227" y="410"/>
                    <a:pt x="227" y="410"/>
                  </a:cubicBezTo>
                  <a:cubicBezTo>
                    <a:pt x="227" y="410"/>
                    <a:pt x="227" y="410"/>
                    <a:pt x="227" y="410"/>
                  </a:cubicBezTo>
                  <a:close/>
                  <a:moveTo>
                    <a:pt x="227" y="408"/>
                  </a:moveTo>
                  <a:cubicBezTo>
                    <a:pt x="227" y="408"/>
                    <a:pt x="227" y="408"/>
                    <a:pt x="227" y="408"/>
                  </a:cubicBezTo>
                  <a:cubicBezTo>
                    <a:pt x="226" y="408"/>
                    <a:pt x="226" y="408"/>
                    <a:pt x="226" y="408"/>
                  </a:cubicBezTo>
                  <a:cubicBezTo>
                    <a:pt x="227" y="408"/>
                    <a:pt x="227" y="408"/>
                    <a:pt x="227" y="408"/>
                  </a:cubicBezTo>
                  <a:cubicBezTo>
                    <a:pt x="227" y="408"/>
                    <a:pt x="227" y="408"/>
                    <a:pt x="227" y="408"/>
                  </a:cubicBezTo>
                  <a:cubicBezTo>
                    <a:pt x="227" y="408"/>
                    <a:pt x="227" y="408"/>
                    <a:pt x="227" y="408"/>
                  </a:cubicBezTo>
                  <a:close/>
                  <a:moveTo>
                    <a:pt x="166" y="323"/>
                  </a:moveTo>
                  <a:cubicBezTo>
                    <a:pt x="165" y="323"/>
                    <a:pt x="165" y="323"/>
                    <a:pt x="165" y="323"/>
                  </a:cubicBezTo>
                  <a:cubicBezTo>
                    <a:pt x="165" y="323"/>
                    <a:pt x="165" y="323"/>
                    <a:pt x="165" y="323"/>
                  </a:cubicBezTo>
                  <a:cubicBezTo>
                    <a:pt x="165" y="323"/>
                    <a:pt x="165" y="323"/>
                    <a:pt x="165" y="323"/>
                  </a:cubicBezTo>
                  <a:cubicBezTo>
                    <a:pt x="166" y="323"/>
                    <a:pt x="166" y="323"/>
                    <a:pt x="166" y="323"/>
                  </a:cubicBezTo>
                  <a:close/>
                  <a:moveTo>
                    <a:pt x="166" y="323"/>
                  </a:moveTo>
                  <a:cubicBezTo>
                    <a:pt x="166" y="323"/>
                    <a:pt x="166" y="323"/>
                    <a:pt x="166" y="323"/>
                  </a:cubicBezTo>
                  <a:cubicBezTo>
                    <a:pt x="166" y="323"/>
                    <a:pt x="166" y="323"/>
                    <a:pt x="166" y="323"/>
                  </a:cubicBezTo>
                  <a:cubicBezTo>
                    <a:pt x="166" y="323"/>
                    <a:pt x="166" y="323"/>
                    <a:pt x="166" y="323"/>
                  </a:cubicBezTo>
                  <a:cubicBezTo>
                    <a:pt x="166" y="323"/>
                    <a:pt x="166" y="323"/>
                    <a:pt x="166" y="323"/>
                  </a:cubicBezTo>
                  <a:close/>
                  <a:moveTo>
                    <a:pt x="233" y="403"/>
                  </a:moveTo>
                  <a:cubicBezTo>
                    <a:pt x="233" y="403"/>
                    <a:pt x="233" y="403"/>
                    <a:pt x="233" y="403"/>
                  </a:cubicBezTo>
                  <a:cubicBezTo>
                    <a:pt x="233" y="403"/>
                    <a:pt x="233" y="403"/>
                    <a:pt x="233" y="403"/>
                  </a:cubicBezTo>
                  <a:close/>
                  <a:moveTo>
                    <a:pt x="186" y="324"/>
                  </a:moveTo>
                  <a:cubicBezTo>
                    <a:pt x="186" y="324"/>
                    <a:pt x="186" y="324"/>
                    <a:pt x="186" y="324"/>
                  </a:cubicBezTo>
                  <a:cubicBezTo>
                    <a:pt x="186" y="324"/>
                    <a:pt x="186" y="324"/>
                    <a:pt x="186" y="324"/>
                  </a:cubicBezTo>
                  <a:cubicBezTo>
                    <a:pt x="186" y="324"/>
                    <a:pt x="186" y="324"/>
                    <a:pt x="186" y="324"/>
                  </a:cubicBezTo>
                  <a:cubicBezTo>
                    <a:pt x="186" y="324"/>
                    <a:pt x="186" y="324"/>
                    <a:pt x="186" y="324"/>
                  </a:cubicBezTo>
                  <a:cubicBezTo>
                    <a:pt x="186" y="324"/>
                    <a:pt x="186" y="324"/>
                    <a:pt x="186" y="324"/>
                  </a:cubicBezTo>
                  <a:close/>
                  <a:moveTo>
                    <a:pt x="202" y="375"/>
                  </a:moveTo>
                  <a:cubicBezTo>
                    <a:pt x="202" y="376"/>
                    <a:pt x="202" y="376"/>
                    <a:pt x="202" y="376"/>
                  </a:cubicBezTo>
                  <a:cubicBezTo>
                    <a:pt x="202" y="376"/>
                    <a:pt x="202" y="376"/>
                    <a:pt x="202" y="376"/>
                  </a:cubicBezTo>
                  <a:cubicBezTo>
                    <a:pt x="202" y="376"/>
                    <a:pt x="202" y="376"/>
                    <a:pt x="203" y="377"/>
                  </a:cubicBezTo>
                  <a:cubicBezTo>
                    <a:pt x="202" y="377"/>
                    <a:pt x="202" y="377"/>
                    <a:pt x="202" y="377"/>
                  </a:cubicBezTo>
                  <a:cubicBezTo>
                    <a:pt x="203" y="377"/>
                    <a:pt x="203" y="377"/>
                    <a:pt x="203" y="377"/>
                  </a:cubicBezTo>
                  <a:cubicBezTo>
                    <a:pt x="203" y="378"/>
                    <a:pt x="203" y="378"/>
                    <a:pt x="203" y="378"/>
                  </a:cubicBezTo>
                  <a:cubicBezTo>
                    <a:pt x="204" y="378"/>
                    <a:pt x="204" y="378"/>
                    <a:pt x="204" y="378"/>
                  </a:cubicBezTo>
                  <a:cubicBezTo>
                    <a:pt x="204" y="378"/>
                    <a:pt x="204" y="378"/>
                    <a:pt x="204" y="378"/>
                  </a:cubicBezTo>
                  <a:cubicBezTo>
                    <a:pt x="204" y="378"/>
                    <a:pt x="204" y="378"/>
                    <a:pt x="204" y="378"/>
                  </a:cubicBezTo>
                  <a:cubicBezTo>
                    <a:pt x="204" y="379"/>
                    <a:pt x="204" y="379"/>
                    <a:pt x="204" y="379"/>
                  </a:cubicBezTo>
                  <a:cubicBezTo>
                    <a:pt x="205" y="378"/>
                    <a:pt x="205" y="378"/>
                    <a:pt x="205" y="378"/>
                  </a:cubicBezTo>
                  <a:cubicBezTo>
                    <a:pt x="205" y="378"/>
                    <a:pt x="205" y="378"/>
                    <a:pt x="205" y="378"/>
                  </a:cubicBezTo>
                  <a:cubicBezTo>
                    <a:pt x="205" y="378"/>
                    <a:pt x="205" y="378"/>
                    <a:pt x="205" y="378"/>
                  </a:cubicBezTo>
                  <a:cubicBezTo>
                    <a:pt x="205" y="378"/>
                    <a:pt x="205" y="378"/>
                    <a:pt x="204" y="378"/>
                  </a:cubicBezTo>
                  <a:cubicBezTo>
                    <a:pt x="204" y="377"/>
                    <a:pt x="204" y="377"/>
                    <a:pt x="204" y="377"/>
                  </a:cubicBezTo>
                  <a:cubicBezTo>
                    <a:pt x="204" y="377"/>
                    <a:pt x="204" y="377"/>
                    <a:pt x="204" y="377"/>
                  </a:cubicBezTo>
                  <a:cubicBezTo>
                    <a:pt x="203" y="377"/>
                    <a:pt x="203" y="377"/>
                    <a:pt x="203" y="377"/>
                  </a:cubicBezTo>
                  <a:cubicBezTo>
                    <a:pt x="203" y="377"/>
                    <a:pt x="203" y="377"/>
                    <a:pt x="203" y="377"/>
                  </a:cubicBezTo>
                  <a:cubicBezTo>
                    <a:pt x="203" y="376"/>
                    <a:pt x="203" y="376"/>
                    <a:pt x="203" y="376"/>
                  </a:cubicBezTo>
                  <a:cubicBezTo>
                    <a:pt x="203" y="376"/>
                    <a:pt x="203" y="376"/>
                    <a:pt x="203" y="376"/>
                  </a:cubicBezTo>
                  <a:cubicBezTo>
                    <a:pt x="203" y="375"/>
                    <a:pt x="202" y="375"/>
                    <a:pt x="202" y="375"/>
                  </a:cubicBezTo>
                  <a:close/>
                  <a:moveTo>
                    <a:pt x="171" y="324"/>
                  </a:moveTo>
                  <a:cubicBezTo>
                    <a:pt x="171" y="324"/>
                    <a:pt x="171" y="324"/>
                    <a:pt x="171" y="324"/>
                  </a:cubicBezTo>
                  <a:cubicBezTo>
                    <a:pt x="170" y="325"/>
                    <a:pt x="170" y="325"/>
                    <a:pt x="170" y="325"/>
                  </a:cubicBezTo>
                  <a:cubicBezTo>
                    <a:pt x="171" y="325"/>
                    <a:pt x="171" y="325"/>
                    <a:pt x="171" y="325"/>
                  </a:cubicBezTo>
                  <a:cubicBezTo>
                    <a:pt x="171" y="325"/>
                    <a:pt x="171" y="325"/>
                    <a:pt x="171" y="325"/>
                  </a:cubicBezTo>
                  <a:cubicBezTo>
                    <a:pt x="171" y="325"/>
                    <a:pt x="171" y="325"/>
                    <a:pt x="171" y="325"/>
                  </a:cubicBezTo>
                  <a:cubicBezTo>
                    <a:pt x="171" y="324"/>
                    <a:pt x="171" y="324"/>
                    <a:pt x="171" y="324"/>
                  </a:cubicBezTo>
                  <a:close/>
                  <a:moveTo>
                    <a:pt x="309" y="388"/>
                  </a:moveTo>
                  <a:cubicBezTo>
                    <a:pt x="310" y="387"/>
                    <a:pt x="310" y="387"/>
                    <a:pt x="310" y="387"/>
                  </a:cubicBezTo>
                  <a:cubicBezTo>
                    <a:pt x="310" y="387"/>
                    <a:pt x="310" y="387"/>
                    <a:pt x="310" y="387"/>
                  </a:cubicBezTo>
                  <a:cubicBezTo>
                    <a:pt x="309" y="387"/>
                    <a:pt x="309" y="387"/>
                    <a:pt x="309" y="387"/>
                  </a:cubicBezTo>
                  <a:lnTo>
                    <a:pt x="309" y="388"/>
                  </a:lnTo>
                  <a:close/>
                  <a:moveTo>
                    <a:pt x="175" y="321"/>
                  </a:moveTo>
                  <a:cubicBezTo>
                    <a:pt x="175" y="321"/>
                    <a:pt x="175" y="321"/>
                    <a:pt x="175" y="321"/>
                  </a:cubicBezTo>
                  <a:cubicBezTo>
                    <a:pt x="176" y="321"/>
                    <a:pt x="176" y="321"/>
                    <a:pt x="176" y="321"/>
                  </a:cubicBezTo>
                  <a:cubicBezTo>
                    <a:pt x="175" y="321"/>
                    <a:pt x="175" y="321"/>
                    <a:pt x="175" y="321"/>
                  </a:cubicBezTo>
                  <a:close/>
                  <a:moveTo>
                    <a:pt x="168" y="324"/>
                  </a:moveTo>
                  <a:cubicBezTo>
                    <a:pt x="168" y="325"/>
                    <a:pt x="168" y="325"/>
                    <a:pt x="168" y="325"/>
                  </a:cubicBezTo>
                  <a:cubicBezTo>
                    <a:pt x="168" y="325"/>
                    <a:pt x="168" y="325"/>
                    <a:pt x="168" y="325"/>
                  </a:cubicBezTo>
                  <a:cubicBezTo>
                    <a:pt x="168" y="325"/>
                    <a:pt x="168" y="325"/>
                    <a:pt x="168" y="325"/>
                  </a:cubicBezTo>
                  <a:cubicBezTo>
                    <a:pt x="168" y="324"/>
                    <a:pt x="168" y="324"/>
                    <a:pt x="168" y="324"/>
                  </a:cubicBezTo>
                  <a:close/>
                  <a:moveTo>
                    <a:pt x="165" y="323"/>
                  </a:moveTo>
                  <a:cubicBezTo>
                    <a:pt x="165" y="323"/>
                    <a:pt x="165" y="323"/>
                    <a:pt x="165" y="323"/>
                  </a:cubicBezTo>
                  <a:cubicBezTo>
                    <a:pt x="166" y="322"/>
                    <a:pt x="166" y="322"/>
                    <a:pt x="166" y="322"/>
                  </a:cubicBezTo>
                  <a:cubicBezTo>
                    <a:pt x="165" y="322"/>
                    <a:pt x="165" y="322"/>
                    <a:pt x="165" y="322"/>
                  </a:cubicBezTo>
                  <a:cubicBezTo>
                    <a:pt x="165" y="322"/>
                    <a:pt x="165" y="322"/>
                    <a:pt x="165" y="322"/>
                  </a:cubicBezTo>
                  <a:cubicBezTo>
                    <a:pt x="165" y="322"/>
                    <a:pt x="165" y="322"/>
                    <a:pt x="165" y="322"/>
                  </a:cubicBezTo>
                  <a:cubicBezTo>
                    <a:pt x="165" y="322"/>
                    <a:pt x="165" y="322"/>
                    <a:pt x="165" y="322"/>
                  </a:cubicBezTo>
                  <a:cubicBezTo>
                    <a:pt x="164" y="322"/>
                    <a:pt x="164" y="322"/>
                    <a:pt x="164" y="322"/>
                  </a:cubicBezTo>
                  <a:cubicBezTo>
                    <a:pt x="163" y="323"/>
                    <a:pt x="163" y="323"/>
                    <a:pt x="163" y="323"/>
                  </a:cubicBezTo>
                  <a:cubicBezTo>
                    <a:pt x="163" y="323"/>
                    <a:pt x="163" y="323"/>
                    <a:pt x="163" y="323"/>
                  </a:cubicBezTo>
                  <a:cubicBezTo>
                    <a:pt x="164" y="323"/>
                    <a:pt x="164" y="323"/>
                    <a:pt x="164" y="323"/>
                  </a:cubicBezTo>
                  <a:cubicBezTo>
                    <a:pt x="164" y="323"/>
                    <a:pt x="164" y="323"/>
                    <a:pt x="164" y="323"/>
                  </a:cubicBezTo>
                  <a:cubicBezTo>
                    <a:pt x="165" y="323"/>
                    <a:pt x="165" y="323"/>
                    <a:pt x="165" y="323"/>
                  </a:cubicBezTo>
                  <a:cubicBezTo>
                    <a:pt x="165" y="323"/>
                    <a:pt x="165" y="323"/>
                    <a:pt x="165" y="323"/>
                  </a:cubicBezTo>
                  <a:close/>
                  <a:moveTo>
                    <a:pt x="169" y="323"/>
                  </a:moveTo>
                  <a:cubicBezTo>
                    <a:pt x="169" y="323"/>
                    <a:pt x="169" y="323"/>
                    <a:pt x="169" y="323"/>
                  </a:cubicBezTo>
                  <a:cubicBezTo>
                    <a:pt x="168" y="323"/>
                    <a:pt x="168" y="323"/>
                    <a:pt x="168" y="323"/>
                  </a:cubicBezTo>
                  <a:cubicBezTo>
                    <a:pt x="169" y="323"/>
                    <a:pt x="169" y="323"/>
                    <a:pt x="169" y="323"/>
                  </a:cubicBezTo>
                  <a:cubicBezTo>
                    <a:pt x="169" y="323"/>
                    <a:pt x="169" y="323"/>
                    <a:pt x="169" y="323"/>
                  </a:cubicBezTo>
                  <a:cubicBezTo>
                    <a:pt x="168" y="323"/>
                    <a:pt x="168" y="323"/>
                    <a:pt x="168" y="323"/>
                  </a:cubicBezTo>
                  <a:cubicBezTo>
                    <a:pt x="168" y="323"/>
                    <a:pt x="168" y="323"/>
                    <a:pt x="168" y="323"/>
                  </a:cubicBezTo>
                  <a:cubicBezTo>
                    <a:pt x="168" y="322"/>
                    <a:pt x="168" y="322"/>
                    <a:pt x="168" y="322"/>
                  </a:cubicBezTo>
                  <a:cubicBezTo>
                    <a:pt x="168" y="322"/>
                    <a:pt x="168" y="322"/>
                    <a:pt x="168" y="322"/>
                  </a:cubicBezTo>
                  <a:cubicBezTo>
                    <a:pt x="167" y="322"/>
                    <a:pt x="167" y="322"/>
                    <a:pt x="167" y="322"/>
                  </a:cubicBezTo>
                  <a:cubicBezTo>
                    <a:pt x="167" y="322"/>
                    <a:pt x="167" y="322"/>
                    <a:pt x="167" y="322"/>
                  </a:cubicBezTo>
                  <a:cubicBezTo>
                    <a:pt x="167" y="322"/>
                    <a:pt x="167" y="322"/>
                    <a:pt x="167" y="322"/>
                  </a:cubicBezTo>
                  <a:cubicBezTo>
                    <a:pt x="166" y="323"/>
                    <a:pt x="166" y="323"/>
                    <a:pt x="166" y="323"/>
                  </a:cubicBezTo>
                  <a:cubicBezTo>
                    <a:pt x="166" y="323"/>
                    <a:pt x="166" y="323"/>
                    <a:pt x="166" y="323"/>
                  </a:cubicBezTo>
                  <a:cubicBezTo>
                    <a:pt x="167" y="323"/>
                    <a:pt x="167" y="323"/>
                    <a:pt x="167" y="323"/>
                  </a:cubicBezTo>
                  <a:cubicBezTo>
                    <a:pt x="167" y="323"/>
                    <a:pt x="167" y="323"/>
                    <a:pt x="167" y="323"/>
                  </a:cubicBezTo>
                  <a:cubicBezTo>
                    <a:pt x="167" y="323"/>
                    <a:pt x="167" y="323"/>
                    <a:pt x="167" y="323"/>
                  </a:cubicBezTo>
                  <a:cubicBezTo>
                    <a:pt x="167" y="323"/>
                    <a:pt x="167" y="323"/>
                    <a:pt x="167" y="323"/>
                  </a:cubicBezTo>
                  <a:cubicBezTo>
                    <a:pt x="167" y="323"/>
                    <a:pt x="167" y="323"/>
                    <a:pt x="167" y="323"/>
                  </a:cubicBezTo>
                  <a:cubicBezTo>
                    <a:pt x="167" y="324"/>
                    <a:pt x="167" y="324"/>
                    <a:pt x="167" y="324"/>
                  </a:cubicBezTo>
                  <a:cubicBezTo>
                    <a:pt x="167" y="324"/>
                    <a:pt x="167" y="324"/>
                    <a:pt x="167" y="324"/>
                  </a:cubicBezTo>
                  <a:cubicBezTo>
                    <a:pt x="168" y="324"/>
                    <a:pt x="168" y="324"/>
                    <a:pt x="168" y="324"/>
                  </a:cubicBezTo>
                  <a:cubicBezTo>
                    <a:pt x="168" y="324"/>
                    <a:pt x="168" y="324"/>
                    <a:pt x="168" y="324"/>
                  </a:cubicBezTo>
                  <a:cubicBezTo>
                    <a:pt x="169" y="324"/>
                    <a:pt x="169" y="324"/>
                    <a:pt x="169" y="324"/>
                  </a:cubicBezTo>
                  <a:lnTo>
                    <a:pt x="169" y="323"/>
                  </a:lnTo>
                  <a:close/>
                  <a:moveTo>
                    <a:pt x="214" y="329"/>
                  </a:moveTo>
                  <a:cubicBezTo>
                    <a:pt x="214" y="329"/>
                    <a:pt x="214" y="329"/>
                    <a:pt x="214" y="329"/>
                  </a:cubicBezTo>
                  <a:cubicBezTo>
                    <a:pt x="214" y="329"/>
                    <a:pt x="214" y="329"/>
                    <a:pt x="214" y="329"/>
                  </a:cubicBezTo>
                  <a:close/>
                  <a:moveTo>
                    <a:pt x="213" y="361"/>
                  </a:moveTo>
                  <a:cubicBezTo>
                    <a:pt x="213" y="361"/>
                    <a:pt x="213" y="361"/>
                    <a:pt x="213" y="361"/>
                  </a:cubicBezTo>
                  <a:cubicBezTo>
                    <a:pt x="213" y="361"/>
                    <a:pt x="213" y="361"/>
                    <a:pt x="213" y="361"/>
                  </a:cubicBezTo>
                  <a:cubicBezTo>
                    <a:pt x="213" y="361"/>
                    <a:pt x="213" y="361"/>
                    <a:pt x="213" y="361"/>
                  </a:cubicBezTo>
                  <a:cubicBezTo>
                    <a:pt x="214" y="361"/>
                    <a:pt x="214" y="361"/>
                    <a:pt x="214" y="361"/>
                  </a:cubicBezTo>
                  <a:cubicBezTo>
                    <a:pt x="213" y="360"/>
                    <a:pt x="213" y="360"/>
                    <a:pt x="213" y="360"/>
                  </a:cubicBezTo>
                  <a:cubicBezTo>
                    <a:pt x="213" y="360"/>
                    <a:pt x="213" y="360"/>
                    <a:pt x="213" y="360"/>
                  </a:cubicBezTo>
                  <a:cubicBezTo>
                    <a:pt x="213" y="360"/>
                    <a:pt x="213" y="360"/>
                    <a:pt x="213" y="360"/>
                  </a:cubicBezTo>
                  <a:cubicBezTo>
                    <a:pt x="213" y="360"/>
                    <a:pt x="213" y="360"/>
                    <a:pt x="213" y="360"/>
                  </a:cubicBezTo>
                  <a:cubicBezTo>
                    <a:pt x="212" y="360"/>
                    <a:pt x="212" y="360"/>
                    <a:pt x="212" y="360"/>
                  </a:cubicBezTo>
                  <a:cubicBezTo>
                    <a:pt x="212" y="360"/>
                    <a:pt x="212" y="360"/>
                    <a:pt x="212" y="360"/>
                  </a:cubicBezTo>
                  <a:cubicBezTo>
                    <a:pt x="212" y="359"/>
                    <a:pt x="212" y="359"/>
                    <a:pt x="212" y="359"/>
                  </a:cubicBezTo>
                  <a:cubicBezTo>
                    <a:pt x="212" y="359"/>
                    <a:pt x="212" y="359"/>
                    <a:pt x="212" y="359"/>
                  </a:cubicBezTo>
                  <a:cubicBezTo>
                    <a:pt x="212" y="359"/>
                    <a:pt x="212" y="359"/>
                    <a:pt x="212" y="359"/>
                  </a:cubicBezTo>
                  <a:cubicBezTo>
                    <a:pt x="211" y="358"/>
                    <a:pt x="211" y="358"/>
                    <a:pt x="211" y="358"/>
                  </a:cubicBezTo>
                  <a:cubicBezTo>
                    <a:pt x="211" y="358"/>
                    <a:pt x="211" y="358"/>
                    <a:pt x="211" y="358"/>
                  </a:cubicBezTo>
                  <a:cubicBezTo>
                    <a:pt x="211" y="358"/>
                    <a:pt x="211" y="358"/>
                    <a:pt x="211" y="358"/>
                  </a:cubicBezTo>
                  <a:cubicBezTo>
                    <a:pt x="212" y="358"/>
                    <a:pt x="212" y="358"/>
                    <a:pt x="212" y="358"/>
                  </a:cubicBezTo>
                  <a:cubicBezTo>
                    <a:pt x="212" y="358"/>
                    <a:pt x="212" y="358"/>
                    <a:pt x="212" y="358"/>
                  </a:cubicBezTo>
                  <a:cubicBezTo>
                    <a:pt x="212" y="357"/>
                    <a:pt x="212" y="357"/>
                    <a:pt x="212" y="357"/>
                  </a:cubicBezTo>
                  <a:cubicBezTo>
                    <a:pt x="212" y="357"/>
                    <a:pt x="212" y="357"/>
                    <a:pt x="212" y="357"/>
                  </a:cubicBezTo>
                  <a:cubicBezTo>
                    <a:pt x="211" y="357"/>
                    <a:pt x="211" y="356"/>
                    <a:pt x="211" y="356"/>
                  </a:cubicBezTo>
                  <a:cubicBezTo>
                    <a:pt x="210" y="356"/>
                    <a:pt x="210" y="356"/>
                    <a:pt x="210" y="356"/>
                  </a:cubicBezTo>
                  <a:cubicBezTo>
                    <a:pt x="210" y="355"/>
                    <a:pt x="211" y="356"/>
                    <a:pt x="210" y="355"/>
                  </a:cubicBezTo>
                  <a:cubicBezTo>
                    <a:pt x="210" y="355"/>
                    <a:pt x="210" y="355"/>
                    <a:pt x="210" y="355"/>
                  </a:cubicBezTo>
                  <a:cubicBezTo>
                    <a:pt x="210" y="355"/>
                    <a:pt x="210" y="355"/>
                    <a:pt x="210" y="355"/>
                  </a:cubicBezTo>
                  <a:cubicBezTo>
                    <a:pt x="210" y="356"/>
                    <a:pt x="210" y="356"/>
                    <a:pt x="210" y="356"/>
                  </a:cubicBezTo>
                  <a:cubicBezTo>
                    <a:pt x="209" y="356"/>
                    <a:pt x="209" y="356"/>
                    <a:pt x="209" y="356"/>
                  </a:cubicBezTo>
                  <a:cubicBezTo>
                    <a:pt x="209" y="355"/>
                    <a:pt x="209" y="355"/>
                    <a:pt x="209" y="355"/>
                  </a:cubicBezTo>
                  <a:cubicBezTo>
                    <a:pt x="209" y="355"/>
                    <a:pt x="209" y="355"/>
                    <a:pt x="209" y="355"/>
                  </a:cubicBezTo>
                  <a:cubicBezTo>
                    <a:pt x="208" y="354"/>
                    <a:pt x="208" y="354"/>
                    <a:pt x="208" y="354"/>
                  </a:cubicBezTo>
                  <a:cubicBezTo>
                    <a:pt x="208" y="355"/>
                    <a:pt x="208" y="355"/>
                    <a:pt x="208" y="355"/>
                  </a:cubicBezTo>
                  <a:cubicBezTo>
                    <a:pt x="208" y="354"/>
                    <a:pt x="208" y="354"/>
                    <a:pt x="208" y="354"/>
                  </a:cubicBezTo>
                  <a:cubicBezTo>
                    <a:pt x="208" y="355"/>
                    <a:pt x="208" y="355"/>
                    <a:pt x="208" y="355"/>
                  </a:cubicBezTo>
                  <a:cubicBezTo>
                    <a:pt x="208" y="354"/>
                    <a:pt x="208" y="354"/>
                    <a:pt x="208" y="354"/>
                  </a:cubicBezTo>
                  <a:cubicBezTo>
                    <a:pt x="207" y="354"/>
                    <a:pt x="207" y="354"/>
                    <a:pt x="207" y="354"/>
                  </a:cubicBezTo>
                  <a:cubicBezTo>
                    <a:pt x="207" y="354"/>
                    <a:pt x="207" y="354"/>
                    <a:pt x="207" y="354"/>
                  </a:cubicBezTo>
                  <a:cubicBezTo>
                    <a:pt x="207" y="354"/>
                    <a:pt x="207" y="354"/>
                    <a:pt x="207" y="354"/>
                  </a:cubicBezTo>
                  <a:cubicBezTo>
                    <a:pt x="207" y="354"/>
                    <a:pt x="207" y="354"/>
                    <a:pt x="207" y="354"/>
                  </a:cubicBezTo>
                  <a:cubicBezTo>
                    <a:pt x="207" y="353"/>
                    <a:pt x="207" y="353"/>
                    <a:pt x="207" y="353"/>
                  </a:cubicBezTo>
                  <a:cubicBezTo>
                    <a:pt x="206" y="353"/>
                    <a:pt x="206" y="353"/>
                    <a:pt x="206" y="353"/>
                  </a:cubicBezTo>
                  <a:cubicBezTo>
                    <a:pt x="206" y="353"/>
                    <a:pt x="206" y="353"/>
                    <a:pt x="206" y="353"/>
                  </a:cubicBezTo>
                  <a:cubicBezTo>
                    <a:pt x="206" y="353"/>
                    <a:pt x="206" y="353"/>
                    <a:pt x="206" y="353"/>
                  </a:cubicBezTo>
                  <a:cubicBezTo>
                    <a:pt x="206" y="353"/>
                    <a:pt x="206" y="353"/>
                    <a:pt x="206" y="353"/>
                  </a:cubicBezTo>
                  <a:cubicBezTo>
                    <a:pt x="206" y="353"/>
                    <a:pt x="206" y="353"/>
                    <a:pt x="206" y="353"/>
                  </a:cubicBezTo>
                  <a:cubicBezTo>
                    <a:pt x="206" y="353"/>
                    <a:pt x="206" y="353"/>
                    <a:pt x="206" y="353"/>
                  </a:cubicBezTo>
                  <a:cubicBezTo>
                    <a:pt x="205" y="353"/>
                    <a:pt x="205" y="353"/>
                    <a:pt x="205" y="353"/>
                  </a:cubicBezTo>
                  <a:cubicBezTo>
                    <a:pt x="205" y="353"/>
                    <a:pt x="205" y="353"/>
                    <a:pt x="205" y="353"/>
                  </a:cubicBezTo>
                  <a:cubicBezTo>
                    <a:pt x="205" y="353"/>
                    <a:pt x="205" y="353"/>
                    <a:pt x="205" y="353"/>
                  </a:cubicBezTo>
                  <a:cubicBezTo>
                    <a:pt x="205" y="353"/>
                    <a:pt x="205" y="353"/>
                    <a:pt x="205" y="353"/>
                  </a:cubicBezTo>
                  <a:cubicBezTo>
                    <a:pt x="205" y="353"/>
                    <a:pt x="205" y="353"/>
                    <a:pt x="205" y="353"/>
                  </a:cubicBezTo>
                  <a:cubicBezTo>
                    <a:pt x="205" y="353"/>
                    <a:pt x="205" y="353"/>
                    <a:pt x="205" y="353"/>
                  </a:cubicBezTo>
                  <a:cubicBezTo>
                    <a:pt x="204" y="353"/>
                    <a:pt x="204" y="353"/>
                    <a:pt x="204" y="353"/>
                  </a:cubicBezTo>
                  <a:cubicBezTo>
                    <a:pt x="204" y="353"/>
                    <a:pt x="204" y="353"/>
                    <a:pt x="204" y="353"/>
                  </a:cubicBezTo>
                  <a:cubicBezTo>
                    <a:pt x="204" y="353"/>
                    <a:pt x="204" y="353"/>
                    <a:pt x="204" y="353"/>
                  </a:cubicBezTo>
                  <a:cubicBezTo>
                    <a:pt x="204" y="353"/>
                    <a:pt x="204" y="353"/>
                    <a:pt x="204" y="353"/>
                  </a:cubicBezTo>
                  <a:cubicBezTo>
                    <a:pt x="204" y="353"/>
                    <a:pt x="204" y="353"/>
                    <a:pt x="204" y="353"/>
                  </a:cubicBezTo>
                  <a:cubicBezTo>
                    <a:pt x="204" y="352"/>
                    <a:pt x="204" y="352"/>
                    <a:pt x="204" y="352"/>
                  </a:cubicBezTo>
                  <a:cubicBezTo>
                    <a:pt x="203" y="352"/>
                    <a:pt x="203" y="352"/>
                    <a:pt x="203" y="352"/>
                  </a:cubicBezTo>
                  <a:cubicBezTo>
                    <a:pt x="203" y="352"/>
                    <a:pt x="203" y="352"/>
                    <a:pt x="203" y="352"/>
                  </a:cubicBezTo>
                  <a:cubicBezTo>
                    <a:pt x="203" y="352"/>
                    <a:pt x="203" y="352"/>
                    <a:pt x="203" y="352"/>
                  </a:cubicBezTo>
                  <a:cubicBezTo>
                    <a:pt x="203" y="352"/>
                    <a:pt x="203" y="352"/>
                    <a:pt x="203" y="352"/>
                  </a:cubicBezTo>
                  <a:cubicBezTo>
                    <a:pt x="203" y="352"/>
                    <a:pt x="203" y="352"/>
                    <a:pt x="203" y="352"/>
                  </a:cubicBezTo>
                  <a:cubicBezTo>
                    <a:pt x="203" y="352"/>
                    <a:pt x="203" y="352"/>
                    <a:pt x="203" y="352"/>
                  </a:cubicBezTo>
                  <a:cubicBezTo>
                    <a:pt x="203" y="353"/>
                    <a:pt x="203" y="353"/>
                    <a:pt x="203" y="353"/>
                  </a:cubicBezTo>
                  <a:cubicBezTo>
                    <a:pt x="202" y="353"/>
                    <a:pt x="202" y="353"/>
                    <a:pt x="202" y="353"/>
                  </a:cubicBezTo>
                  <a:cubicBezTo>
                    <a:pt x="202" y="353"/>
                    <a:pt x="202" y="353"/>
                    <a:pt x="202" y="353"/>
                  </a:cubicBezTo>
                  <a:cubicBezTo>
                    <a:pt x="202" y="353"/>
                    <a:pt x="202" y="353"/>
                    <a:pt x="202" y="353"/>
                  </a:cubicBezTo>
                  <a:cubicBezTo>
                    <a:pt x="202" y="353"/>
                    <a:pt x="202" y="353"/>
                    <a:pt x="202" y="353"/>
                  </a:cubicBezTo>
                  <a:cubicBezTo>
                    <a:pt x="203" y="354"/>
                    <a:pt x="203" y="354"/>
                    <a:pt x="203" y="354"/>
                  </a:cubicBezTo>
                  <a:cubicBezTo>
                    <a:pt x="202" y="354"/>
                    <a:pt x="202" y="354"/>
                    <a:pt x="202" y="354"/>
                  </a:cubicBezTo>
                  <a:cubicBezTo>
                    <a:pt x="203" y="354"/>
                    <a:pt x="203" y="354"/>
                    <a:pt x="203" y="355"/>
                  </a:cubicBezTo>
                  <a:cubicBezTo>
                    <a:pt x="203" y="355"/>
                    <a:pt x="203" y="355"/>
                    <a:pt x="202" y="355"/>
                  </a:cubicBezTo>
                  <a:cubicBezTo>
                    <a:pt x="202" y="355"/>
                    <a:pt x="202" y="355"/>
                    <a:pt x="202" y="355"/>
                  </a:cubicBezTo>
                  <a:cubicBezTo>
                    <a:pt x="202" y="355"/>
                    <a:pt x="202" y="355"/>
                    <a:pt x="202" y="355"/>
                  </a:cubicBezTo>
                  <a:cubicBezTo>
                    <a:pt x="202" y="355"/>
                    <a:pt x="202" y="355"/>
                    <a:pt x="202" y="355"/>
                  </a:cubicBezTo>
                  <a:cubicBezTo>
                    <a:pt x="201" y="355"/>
                    <a:pt x="201" y="355"/>
                    <a:pt x="201" y="355"/>
                  </a:cubicBezTo>
                  <a:cubicBezTo>
                    <a:pt x="201" y="355"/>
                    <a:pt x="201" y="355"/>
                    <a:pt x="201" y="355"/>
                  </a:cubicBezTo>
                  <a:cubicBezTo>
                    <a:pt x="201" y="355"/>
                    <a:pt x="201" y="355"/>
                    <a:pt x="201" y="355"/>
                  </a:cubicBezTo>
                  <a:cubicBezTo>
                    <a:pt x="201" y="356"/>
                    <a:pt x="201" y="356"/>
                    <a:pt x="201" y="356"/>
                  </a:cubicBezTo>
                  <a:cubicBezTo>
                    <a:pt x="202" y="355"/>
                    <a:pt x="202" y="355"/>
                    <a:pt x="202" y="355"/>
                  </a:cubicBezTo>
                  <a:cubicBezTo>
                    <a:pt x="202" y="356"/>
                    <a:pt x="202" y="356"/>
                    <a:pt x="202" y="356"/>
                  </a:cubicBezTo>
                  <a:cubicBezTo>
                    <a:pt x="202" y="356"/>
                    <a:pt x="202" y="356"/>
                    <a:pt x="202" y="356"/>
                  </a:cubicBezTo>
                  <a:cubicBezTo>
                    <a:pt x="202" y="356"/>
                    <a:pt x="202" y="356"/>
                    <a:pt x="202" y="356"/>
                  </a:cubicBezTo>
                  <a:cubicBezTo>
                    <a:pt x="202" y="357"/>
                    <a:pt x="202" y="357"/>
                    <a:pt x="202" y="357"/>
                  </a:cubicBezTo>
                  <a:cubicBezTo>
                    <a:pt x="202" y="357"/>
                    <a:pt x="202" y="357"/>
                    <a:pt x="202" y="357"/>
                  </a:cubicBezTo>
                  <a:cubicBezTo>
                    <a:pt x="202" y="357"/>
                    <a:pt x="202" y="357"/>
                    <a:pt x="202" y="357"/>
                  </a:cubicBezTo>
                  <a:cubicBezTo>
                    <a:pt x="203" y="358"/>
                    <a:pt x="203" y="358"/>
                    <a:pt x="203" y="358"/>
                  </a:cubicBezTo>
                  <a:cubicBezTo>
                    <a:pt x="203" y="357"/>
                    <a:pt x="203" y="357"/>
                    <a:pt x="203" y="357"/>
                  </a:cubicBezTo>
                  <a:cubicBezTo>
                    <a:pt x="204" y="358"/>
                    <a:pt x="204" y="358"/>
                    <a:pt x="204" y="358"/>
                  </a:cubicBezTo>
                  <a:cubicBezTo>
                    <a:pt x="204" y="358"/>
                    <a:pt x="204" y="358"/>
                    <a:pt x="204" y="358"/>
                  </a:cubicBezTo>
                  <a:cubicBezTo>
                    <a:pt x="205" y="359"/>
                    <a:pt x="205" y="359"/>
                    <a:pt x="205" y="359"/>
                  </a:cubicBezTo>
                  <a:cubicBezTo>
                    <a:pt x="205" y="358"/>
                    <a:pt x="205" y="358"/>
                    <a:pt x="205" y="358"/>
                  </a:cubicBezTo>
                  <a:cubicBezTo>
                    <a:pt x="205" y="359"/>
                    <a:pt x="205" y="359"/>
                    <a:pt x="205" y="359"/>
                  </a:cubicBezTo>
                  <a:cubicBezTo>
                    <a:pt x="205" y="359"/>
                    <a:pt x="205" y="359"/>
                    <a:pt x="205" y="359"/>
                  </a:cubicBezTo>
                  <a:cubicBezTo>
                    <a:pt x="205" y="359"/>
                    <a:pt x="205" y="359"/>
                    <a:pt x="205" y="359"/>
                  </a:cubicBezTo>
                  <a:cubicBezTo>
                    <a:pt x="205" y="359"/>
                    <a:pt x="205" y="359"/>
                    <a:pt x="205" y="359"/>
                  </a:cubicBezTo>
                  <a:cubicBezTo>
                    <a:pt x="205" y="360"/>
                    <a:pt x="205" y="360"/>
                    <a:pt x="205" y="360"/>
                  </a:cubicBezTo>
                  <a:cubicBezTo>
                    <a:pt x="206" y="359"/>
                    <a:pt x="205" y="359"/>
                    <a:pt x="206" y="359"/>
                  </a:cubicBezTo>
                  <a:cubicBezTo>
                    <a:pt x="206" y="359"/>
                    <a:pt x="206" y="359"/>
                    <a:pt x="206" y="359"/>
                  </a:cubicBezTo>
                  <a:cubicBezTo>
                    <a:pt x="206" y="360"/>
                    <a:pt x="206" y="360"/>
                    <a:pt x="206" y="360"/>
                  </a:cubicBezTo>
                  <a:cubicBezTo>
                    <a:pt x="206" y="360"/>
                    <a:pt x="206" y="360"/>
                    <a:pt x="206" y="360"/>
                  </a:cubicBezTo>
                  <a:cubicBezTo>
                    <a:pt x="205" y="360"/>
                    <a:pt x="205" y="360"/>
                    <a:pt x="205" y="360"/>
                  </a:cubicBezTo>
                  <a:cubicBezTo>
                    <a:pt x="206" y="360"/>
                    <a:pt x="206" y="360"/>
                    <a:pt x="206" y="360"/>
                  </a:cubicBezTo>
                  <a:cubicBezTo>
                    <a:pt x="206" y="360"/>
                    <a:pt x="206" y="360"/>
                    <a:pt x="206" y="360"/>
                  </a:cubicBezTo>
                  <a:cubicBezTo>
                    <a:pt x="207" y="361"/>
                    <a:pt x="207" y="361"/>
                    <a:pt x="207" y="361"/>
                  </a:cubicBezTo>
                  <a:cubicBezTo>
                    <a:pt x="207" y="361"/>
                    <a:pt x="207" y="361"/>
                    <a:pt x="207" y="361"/>
                  </a:cubicBezTo>
                  <a:cubicBezTo>
                    <a:pt x="207" y="360"/>
                    <a:pt x="207" y="360"/>
                    <a:pt x="207" y="360"/>
                  </a:cubicBezTo>
                  <a:cubicBezTo>
                    <a:pt x="207" y="361"/>
                    <a:pt x="207" y="361"/>
                    <a:pt x="207" y="361"/>
                  </a:cubicBezTo>
                  <a:cubicBezTo>
                    <a:pt x="207" y="361"/>
                    <a:pt x="207" y="361"/>
                    <a:pt x="207" y="361"/>
                  </a:cubicBezTo>
                  <a:cubicBezTo>
                    <a:pt x="207" y="362"/>
                    <a:pt x="207" y="362"/>
                    <a:pt x="207" y="362"/>
                  </a:cubicBezTo>
                  <a:cubicBezTo>
                    <a:pt x="208" y="361"/>
                    <a:pt x="208" y="361"/>
                    <a:pt x="208" y="361"/>
                  </a:cubicBezTo>
                  <a:cubicBezTo>
                    <a:pt x="209" y="361"/>
                    <a:pt x="208" y="361"/>
                    <a:pt x="208" y="361"/>
                  </a:cubicBezTo>
                  <a:cubicBezTo>
                    <a:pt x="209" y="362"/>
                    <a:pt x="209" y="362"/>
                    <a:pt x="209" y="362"/>
                  </a:cubicBezTo>
                  <a:cubicBezTo>
                    <a:pt x="209" y="361"/>
                    <a:pt x="209" y="361"/>
                    <a:pt x="209" y="361"/>
                  </a:cubicBezTo>
                  <a:cubicBezTo>
                    <a:pt x="209" y="361"/>
                    <a:pt x="209" y="361"/>
                    <a:pt x="209" y="361"/>
                  </a:cubicBezTo>
                  <a:cubicBezTo>
                    <a:pt x="210" y="361"/>
                    <a:pt x="210" y="361"/>
                    <a:pt x="210" y="361"/>
                  </a:cubicBezTo>
                  <a:cubicBezTo>
                    <a:pt x="210" y="362"/>
                    <a:pt x="210" y="362"/>
                    <a:pt x="210" y="362"/>
                  </a:cubicBezTo>
                  <a:cubicBezTo>
                    <a:pt x="210" y="362"/>
                    <a:pt x="210" y="362"/>
                    <a:pt x="210" y="362"/>
                  </a:cubicBezTo>
                  <a:cubicBezTo>
                    <a:pt x="209" y="362"/>
                    <a:pt x="209" y="362"/>
                    <a:pt x="209" y="362"/>
                  </a:cubicBezTo>
                  <a:cubicBezTo>
                    <a:pt x="209" y="362"/>
                    <a:pt x="209" y="362"/>
                    <a:pt x="209" y="362"/>
                  </a:cubicBezTo>
                  <a:cubicBezTo>
                    <a:pt x="209" y="362"/>
                    <a:pt x="209" y="362"/>
                    <a:pt x="209" y="362"/>
                  </a:cubicBezTo>
                  <a:cubicBezTo>
                    <a:pt x="209" y="362"/>
                    <a:pt x="209" y="362"/>
                    <a:pt x="209" y="362"/>
                  </a:cubicBezTo>
                  <a:cubicBezTo>
                    <a:pt x="208" y="363"/>
                    <a:pt x="208" y="363"/>
                    <a:pt x="208" y="363"/>
                  </a:cubicBezTo>
                  <a:cubicBezTo>
                    <a:pt x="209" y="363"/>
                    <a:pt x="209" y="363"/>
                    <a:pt x="209" y="363"/>
                  </a:cubicBezTo>
                  <a:cubicBezTo>
                    <a:pt x="208" y="363"/>
                    <a:pt x="208" y="363"/>
                    <a:pt x="208" y="363"/>
                  </a:cubicBezTo>
                  <a:cubicBezTo>
                    <a:pt x="208" y="363"/>
                    <a:pt x="208" y="363"/>
                    <a:pt x="208" y="363"/>
                  </a:cubicBezTo>
                  <a:cubicBezTo>
                    <a:pt x="208" y="364"/>
                    <a:pt x="208" y="363"/>
                    <a:pt x="208" y="364"/>
                  </a:cubicBezTo>
                  <a:cubicBezTo>
                    <a:pt x="209" y="364"/>
                    <a:pt x="209" y="364"/>
                    <a:pt x="209" y="364"/>
                  </a:cubicBezTo>
                  <a:cubicBezTo>
                    <a:pt x="209" y="364"/>
                    <a:pt x="209" y="364"/>
                    <a:pt x="209" y="364"/>
                  </a:cubicBezTo>
                  <a:cubicBezTo>
                    <a:pt x="209" y="365"/>
                    <a:pt x="209" y="365"/>
                    <a:pt x="209" y="365"/>
                  </a:cubicBezTo>
                  <a:cubicBezTo>
                    <a:pt x="209" y="364"/>
                    <a:pt x="209" y="364"/>
                    <a:pt x="209" y="364"/>
                  </a:cubicBezTo>
                  <a:cubicBezTo>
                    <a:pt x="209" y="364"/>
                    <a:pt x="209" y="364"/>
                    <a:pt x="209" y="364"/>
                  </a:cubicBezTo>
                  <a:cubicBezTo>
                    <a:pt x="209" y="363"/>
                    <a:pt x="209" y="363"/>
                    <a:pt x="209" y="363"/>
                  </a:cubicBezTo>
                  <a:cubicBezTo>
                    <a:pt x="210" y="364"/>
                    <a:pt x="210" y="364"/>
                    <a:pt x="210" y="364"/>
                  </a:cubicBezTo>
                  <a:cubicBezTo>
                    <a:pt x="209" y="364"/>
                    <a:pt x="209" y="364"/>
                    <a:pt x="209" y="364"/>
                  </a:cubicBezTo>
                  <a:cubicBezTo>
                    <a:pt x="210" y="364"/>
                    <a:pt x="210" y="364"/>
                    <a:pt x="210" y="364"/>
                  </a:cubicBezTo>
                  <a:cubicBezTo>
                    <a:pt x="210" y="364"/>
                    <a:pt x="210" y="364"/>
                    <a:pt x="210" y="364"/>
                  </a:cubicBezTo>
                  <a:cubicBezTo>
                    <a:pt x="209" y="365"/>
                    <a:pt x="209" y="365"/>
                    <a:pt x="209"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0" y="365"/>
                    <a:pt x="210" y="365"/>
                    <a:pt x="210" y="365"/>
                  </a:cubicBezTo>
                  <a:cubicBezTo>
                    <a:pt x="211" y="364"/>
                    <a:pt x="211" y="364"/>
                    <a:pt x="211" y="364"/>
                  </a:cubicBezTo>
                  <a:cubicBezTo>
                    <a:pt x="211" y="365"/>
                    <a:pt x="211" y="365"/>
                    <a:pt x="211" y="365"/>
                  </a:cubicBezTo>
                  <a:cubicBezTo>
                    <a:pt x="212" y="365"/>
                    <a:pt x="212" y="365"/>
                    <a:pt x="212" y="365"/>
                  </a:cubicBezTo>
                  <a:cubicBezTo>
                    <a:pt x="212" y="365"/>
                    <a:pt x="212" y="365"/>
                    <a:pt x="212" y="365"/>
                  </a:cubicBezTo>
                  <a:cubicBezTo>
                    <a:pt x="212" y="365"/>
                    <a:pt x="212" y="365"/>
                    <a:pt x="212" y="365"/>
                  </a:cubicBezTo>
                  <a:cubicBezTo>
                    <a:pt x="212" y="365"/>
                    <a:pt x="212" y="365"/>
                    <a:pt x="212" y="365"/>
                  </a:cubicBezTo>
                  <a:cubicBezTo>
                    <a:pt x="212" y="365"/>
                    <a:pt x="212" y="365"/>
                    <a:pt x="212" y="365"/>
                  </a:cubicBezTo>
                  <a:cubicBezTo>
                    <a:pt x="212" y="365"/>
                    <a:pt x="212" y="365"/>
                    <a:pt x="212" y="365"/>
                  </a:cubicBezTo>
                  <a:cubicBezTo>
                    <a:pt x="212" y="364"/>
                    <a:pt x="212" y="364"/>
                    <a:pt x="212" y="364"/>
                  </a:cubicBezTo>
                  <a:cubicBezTo>
                    <a:pt x="211" y="364"/>
                    <a:pt x="211" y="364"/>
                    <a:pt x="211" y="364"/>
                  </a:cubicBezTo>
                  <a:cubicBezTo>
                    <a:pt x="211" y="364"/>
                    <a:pt x="211" y="364"/>
                    <a:pt x="211" y="364"/>
                  </a:cubicBezTo>
                  <a:cubicBezTo>
                    <a:pt x="210" y="363"/>
                    <a:pt x="210" y="363"/>
                    <a:pt x="210" y="363"/>
                  </a:cubicBezTo>
                  <a:cubicBezTo>
                    <a:pt x="210" y="363"/>
                    <a:pt x="210" y="363"/>
                    <a:pt x="210" y="363"/>
                  </a:cubicBezTo>
                  <a:cubicBezTo>
                    <a:pt x="210" y="363"/>
                    <a:pt x="210" y="363"/>
                    <a:pt x="210" y="363"/>
                  </a:cubicBezTo>
                  <a:cubicBezTo>
                    <a:pt x="210" y="363"/>
                    <a:pt x="210" y="363"/>
                    <a:pt x="210" y="363"/>
                  </a:cubicBezTo>
                  <a:cubicBezTo>
                    <a:pt x="210" y="363"/>
                    <a:pt x="210" y="363"/>
                    <a:pt x="210" y="363"/>
                  </a:cubicBezTo>
                  <a:cubicBezTo>
                    <a:pt x="210" y="363"/>
                    <a:pt x="210" y="363"/>
                    <a:pt x="210" y="363"/>
                  </a:cubicBezTo>
                  <a:cubicBezTo>
                    <a:pt x="211" y="363"/>
                    <a:pt x="211" y="363"/>
                    <a:pt x="211" y="363"/>
                  </a:cubicBezTo>
                  <a:cubicBezTo>
                    <a:pt x="211" y="363"/>
                    <a:pt x="211" y="363"/>
                    <a:pt x="211" y="363"/>
                  </a:cubicBezTo>
                  <a:cubicBezTo>
                    <a:pt x="211" y="363"/>
                    <a:pt x="211" y="363"/>
                    <a:pt x="211" y="363"/>
                  </a:cubicBezTo>
                  <a:cubicBezTo>
                    <a:pt x="211" y="362"/>
                    <a:pt x="211" y="362"/>
                    <a:pt x="211" y="362"/>
                  </a:cubicBezTo>
                  <a:cubicBezTo>
                    <a:pt x="211" y="362"/>
                    <a:pt x="211" y="362"/>
                    <a:pt x="211" y="362"/>
                  </a:cubicBezTo>
                  <a:cubicBezTo>
                    <a:pt x="211" y="362"/>
                    <a:pt x="211" y="362"/>
                    <a:pt x="211" y="362"/>
                  </a:cubicBezTo>
                  <a:cubicBezTo>
                    <a:pt x="211" y="362"/>
                    <a:pt x="211" y="363"/>
                    <a:pt x="211" y="363"/>
                  </a:cubicBezTo>
                  <a:cubicBezTo>
                    <a:pt x="212" y="363"/>
                    <a:pt x="212" y="363"/>
                    <a:pt x="212" y="363"/>
                  </a:cubicBezTo>
                  <a:cubicBezTo>
                    <a:pt x="212" y="363"/>
                    <a:pt x="212" y="363"/>
                    <a:pt x="213" y="364"/>
                  </a:cubicBezTo>
                  <a:cubicBezTo>
                    <a:pt x="213" y="364"/>
                    <a:pt x="213" y="364"/>
                    <a:pt x="213" y="364"/>
                  </a:cubicBezTo>
                  <a:cubicBezTo>
                    <a:pt x="213" y="364"/>
                    <a:pt x="213" y="364"/>
                    <a:pt x="213" y="364"/>
                  </a:cubicBezTo>
                  <a:cubicBezTo>
                    <a:pt x="213" y="363"/>
                    <a:pt x="213" y="363"/>
                    <a:pt x="213" y="363"/>
                  </a:cubicBezTo>
                  <a:cubicBezTo>
                    <a:pt x="213" y="363"/>
                    <a:pt x="213" y="363"/>
                    <a:pt x="213" y="363"/>
                  </a:cubicBezTo>
                  <a:cubicBezTo>
                    <a:pt x="213" y="363"/>
                    <a:pt x="213" y="363"/>
                    <a:pt x="213" y="363"/>
                  </a:cubicBezTo>
                  <a:cubicBezTo>
                    <a:pt x="213" y="363"/>
                    <a:pt x="213" y="363"/>
                    <a:pt x="213" y="363"/>
                  </a:cubicBezTo>
                  <a:cubicBezTo>
                    <a:pt x="213" y="363"/>
                    <a:pt x="213" y="363"/>
                    <a:pt x="213" y="363"/>
                  </a:cubicBezTo>
                  <a:cubicBezTo>
                    <a:pt x="212" y="363"/>
                    <a:pt x="212" y="363"/>
                    <a:pt x="212" y="363"/>
                  </a:cubicBezTo>
                  <a:cubicBezTo>
                    <a:pt x="212" y="362"/>
                    <a:pt x="212" y="362"/>
                    <a:pt x="212" y="362"/>
                  </a:cubicBezTo>
                  <a:cubicBezTo>
                    <a:pt x="212" y="361"/>
                    <a:pt x="212" y="361"/>
                    <a:pt x="212" y="361"/>
                  </a:cubicBezTo>
                  <a:cubicBezTo>
                    <a:pt x="212" y="361"/>
                    <a:pt x="212" y="361"/>
                    <a:pt x="212" y="361"/>
                  </a:cubicBezTo>
                  <a:cubicBezTo>
                    <a:pt x="212" y="361"/>
                    <a:pt x="212" y="361"/>
                    <a:pt x="212" y="361"/>
                  </a:cubicBezTo>
                  <a:cubicBezTo>
                    <a:pt x="212" y="361"/>
                    <a:pt x="212" y="361"/>
                    <a:pt x="212" y="361"/>
                  </a:cubicBezTo>
                  <a:cubicBezTo>
                    <a:pt x="212" y="361"/>
                    <a:pt x="212" y="361"/>
                    <a:pt x="212" y="361"/>
                  </a:cubicBezTo>
                  <a:cubicBezTo>
                    <a:pt x="212" y="361"/>
                    <a:pt x="212" y="361"/>
                    <a:pt x="212" y="361"/>
                  </a:cubicBezTo>
                  <a:cubicBezTo>
                    <a:pt x="212" y="361"/>
                    <a:pt x="212" y="361"/>
                    <a:pt x="212" y="361"/>
                  </a:cubicBezTo>
                  <a:cubicBezTo>
                    <a:pt x="212" y="361"/>
                    <a:pt x="212" y="361"/>
                    <a:pt x="212" y="361"/>
                  </a:cubicBezTo>
                  <a:cubicBezTo>
                    <a:pt x="212" y="360"/>
                    <a:pt x="212" y="360"/>
                    <a:pt x="212" y="360"/>
                  </a:cubicBezTo>
                  <a:cubicBezTo>
                    <a:pt x="212" y="360"/>
                    <a:pt x="212" y="361"/>
                    <a:pt x="213" y="361"/>
                  </a:cubicBezTo>
                  <a:close/>
                  <a:moveTo>
                    <a:pt x="209" y="365"/>
                  </a:moveTo>
                  <a:cubicBezTo>
                    <a:pt x="208" y="364"/>
                    <a:pt x="208" y="364"/>
                    <a:pt x="208" y="364"/>
                  </a:cubicBezTo>
                  <a:cubicBezTo>
                    <a:pt x="208" y="364"/>
                    <a:pt x="208" y="364"/>
                    <a:pt x="208" y="364"/>
                  </a:cubicBezTo>
                  <a:cubicBezTo>
                    <a:pt x="208" y="364"/>
                    <a:pt x="208" y="364"/>
                    <a:pt x="208" y="364"/>
                  </a:cubicBezTo>
                  <a:cubicBezTo>
                    <a:pt x="208" y="365"/>
                    <a:pt x="208" y="365"/>
                    <a:pt x="208" y="365"/>
                  </a:cubicBezTo>
                  <a:cubicBezTo>
                    <a:pt x="209" y="365"/>
                    <a:pt x="209" y="366"/>
                    <a:pt x="209" y="365"/>
                  </a:cubicBezTo>
                  <a:close/>
                  <a:moveTo>
                    <a:pt x="215" y="323"/>
                  </a:moveTo>
                  <a:cubicBezTo>
                    <a:pt x="215" y="323"/>
                    <a:pt x="215" y="323"/>
                    <a:pt x="215" y="323"/>
                  </a:cubicBezTo>
                  <a:cubicBezTo>
                    <a:pt x="215" y="323"/>
                    <a:pt x="215" y="323"/>
                    <a:pt x="216" y="324"/>
                  </a:cubicBezTo>
                  <a:cubicBezTo>
                    <a:pt x="216" y="324"/>
                    <a:pt x="216" y="324"/>
                    <a:pt x="216" y="324"/>
                  </a:cubicBezTo>
                  <a:cubicBezTo>
                    <a:pt x="215" y="324"/>
                    <a:pt x="215" y="324"/>
                    <a:pt x="215" y="324"/>
                  </a:cubicBezTo>
                  <a:cubicBezTo>
                    <a:pt x="215" y="324"/>
                    <a:pt x="215" y="324"/>
                    <a:pt x="215" y="324"/>
                  </a:cubicBezTo>
                  <a:cubicBezTo>
                    <a:pt x="216" y="325"/>
                    <a:pt x="216" y="325"/>
                    <a:pt x="216" y="325"/>
                  </a:cubicBezTo>
                  <a:cubicBezTo>
                    <a:pt x="216" y="325"/>
                    <a:pt x="216" y="325"/>
                    <a:pt x="216" y="325"/>
                  </a:cubicBezTo>
                  <a:cubicBezTo>
                    <a:pt x="216" y="324"/>
                    <a:pt x="216" y="324"/>
                    <a:pt x="216" y="324"/>
                  </a:cubicBezTo>
                  <a:cubicBezTo>
                    <a:pt x="216" y="324"/>
                    <a:pt x="216" y="324"/>
                    <a:pt x="216" y="324"/>
                  </a:cubicBezTo>
                  <a:cubicBezTo>
                    <a:pt x="216" y="324"/>
                    <a:pt x="217" y="324"/>
                    <a:pt x="217" y="324"/>
                  </a:cubicBezTo>
                  <a:cubicBezTo>
                    <a:pt x="217" y="324"/>
                    <a:pt x="217" y="324"/>
                    <a:pt x="217" y="324"/>
                  </a:cubicBezTo>
                  <a:cubicBezTo>
                    <a:pt x="218" y="324"/>
                    <a:pt x="218" y="324"/>
                    <a:pt x="218" y="324"/>
                  </a:cubicBezTo>
                  <a:cubicBezTo>
                    <a:pt x="217" y="324"/>
                    <a:pt x="217" y="324"/>
                    <a:pt x="217" y="323"/>
                  </a:cubicBezTo>
                  <a:cubicBezTo>
                    <a:pt x="217" y="323"/>
                    <a:pt x="217" y="323"/>
                    <a:pt x="217" y="323"/>
                  </a:cubicBezTo>
                  <a:cubicBezTo>
                    <a:pt x="218" y="323"/>
                    <a:pt x="218" y="323"/>
                    <a:pt x="218" y="323"/>
                  </a:cubicBezTo>
                  <a:cubicBezTo>
                    <a:pt x="218" y="323"/>
                    <a:pt x="218" y="323"/>
                    <a:pt x="218" y="323"/>
                  </a:cubicBezTo>
                  <a:cubicBezTo>
                    <a:pt x="218" y="323"/>
                    <a:pt x="218" y="323"/>
                    <a:pt x="218" y="323"/>
                  </a:cubicBezTo>
                  <a:cubicBezTo>
                    <a:pt x="219" y="323"/>
                    <a:pt x="219" y="323"/>
                    <a:pt x="219" y="323"/>
                  </a:cubicBezTo>
                  <a:cubicBezTo>
                    <a:pt x="219" y="323"/>
                    <a:pt x="219" y="323"/>
                    <a:pt x="220" y="323"/>
                  </a:cubicBezTo>
                  <a:cubicBezTo>
                    <a:pt x="219" y="323"/>
                    <a:pt x="219" y="323"/>
                    <a:pt x="219" y="323"/>
                  </a:cubicBezTo>
                  <a:cubicBezTo>
                    <a:pt x="219" y="323"/>
                    <a:pt x="219" y="323"/>
                    <a:pt x="219" y="323"/>
                  </a:cubicBezTo>
                  <a:cubicBezTo>
                    <a:pt x="220" y="323"/>
                    <a:pt x="220" y="323"/>
                    <a:pt x="220" y="323"/>
                  </a:cubicBezTo>
                  <a:cubicBezTo>
                    <a:pt x="220" y="323"/>
                    <a:pt x="220" y="323"/>
                    <a:pt x="220" y="323"/>
                  </a:cubicBezTo>
                  <a:cubicBezTo>
                    <a:pt x="219" y="322"/>
                    <a:pt x="219" y="322"/>
                    <a:pt x="219" y="322"/>
                  </a:cubicBezTo>
                  <a:cubicBezTo>
                    <a:pt x="219" y="322"/>
                    <a:pt x="219" y="322"/>
                    <a:pt x="219" y="322"/>
                  </a:cubicBezTo>
                  <a:cubicBezTo>
                    <a:pt x="219" y="322"/>
                    <a:pt x="219" y="322"/>
                    <a:pt x="219" y="322"/>
                  </a:cubicBezTo>
                  <a:cubicBezTo>
                    <a:pt x="219" y="321"/>
                    <a:pt x="218" y="321"/>
                    <a:pt x="218" y="321"/>
                  </a:cubicBezTo>
                  <a:cubicBezTo>
                    <a:pt x="218" y="320"/>
                    <a:pt x="218" y="320"/>
                    <a:pt x="218" y="320"/>
                  </a:cubicBezTo>
                  <a:cubicBezTo>
                    <a:pt x="218" y="320"/>
                    <a:pt x="218" y="320"/>
                    <a:pt x="218" y="320"/>
                  </a:cubicBezTo>
                  <a:cubicBezTo>
                    <a:pt x="218" y="320"/>
                    <a:pt x="218" y="320"/>
                    <a:pt x="218" y="320"/>
                  </a:cubicBezTo>
                  <a:cubicBezTo>
                    <a:pt x="218" y="320"/>
                    <a:pt x="218" y="320"/>
                    <a:pt x="218" y="320"/>
                  </a:cubicBezTo>
                  <a:cubicBezTo>
                    <a:pt x="218" y="321"/>
                    <a:pt x="218" y="321"/>
                    <a:pt x="218" y="321"/>
                  </a:cubicBezTo>
                  <a:cubicBezTo>
                    <a:pt x="217" y="320"/>
                    <a:pt x="217" y="320"/>
                    <a:pt x="217" y="320"/>
                  </a:cubicBezTo>
                  <a:cubicBezTo>
                    <a:pt x="217" y="320"/>
                    <a:pt x="217" y="320"/>
                    <a:pt x="218" y="320"/>
                  </a:cubicBezTo>
                  <a:cubicBezTo>
                    <a:pt x="218" y="320"/>
                    <a:pt x="218" y="320"/>
                    <a:pt x="218" y="320"/>
                  </a:cubicBezTo>
                  <a:cubicBezTo>
                    <a:pt x="218" y="320"/>
                    <a:pt x="218" y="320"/>
                    <a:pt x="218" y="320"/>
                  </a:cubicBezTo>
                  <a:cubicBezTo>
                    <a:pt x="219" y="321"/>
                    <a:pt x="219" y="321"/>
                    <a:pt x="219" y="321"/>
                  </a:cubicBezTo>
                  <a:cubicBezTo>
                    <a:pt x="219" y="321"/>
                    <a:pt x="219" y="321"/>
                    <a:pt x="219" y="321"/>
                  </a:cubicBezTo>
                  <a:cubicBezTo>
                    <a:pt x="219" y="321"/>
                    <a:pt x="219" y="321"/>
                    <a:pt x="219" y="321"/>
                  </a:cubicBezTo>
                  <a:cubicBezTo>
                    <a:pt x="219" y="321"/>
                    <a:pt x="219" y="321"/>
                    <a:pt x="219" y="321"/>
                  </a:cubicBezTo>
                  <a:cubicBezTo>
                    <a:pt x="219" y="322"/>
                    <a:pt x="219" y="322"/>
                    <a:pt x="219" y="322"/>
                  </a:cubicBezTo>
                  <a:cubicBezTo>
                    <a:pt x="220" y="321"/>
                    <a:pt x="220" y="321"/>
                    <a:pt x="220" y="321"/>
                  </a:cubicBezTo>
                  <a:cubicBezTo>
                    <a:pt x="220" y="322"/>
                    <a:pt x="220" y="321"/>
                    <a:pt x="220" y="322"/>
                  </a:cubicBezTo>
                  <a:cubicBezTo>
                    <a:pt x="221" y="321"/>
                    <a:pt x="221" y="321"/>
                    <a:pt x="221" y="321"/>
                  </a:cubicBezTo>
                  <a:cubicBezTo>
                    <a:pt x="222" y="321"/>
                    <a:pt x="222" y="321"/>
                    <a:pt x="222" y="321"/>
                  </a:cubicBezTo>
                  <a:cubicBezTo>
                    <a:pt x="222" y="321"/>
                    <a:pt x="222" y="321"/>
                    <a:pt x="222" y="321"/>
                  </a:cubicBezTo>
                  <a:cubicBezTo>
                    <a:pt x="223" y="322"/>
                    <a:pt x="223" y="322"/>
                    <a:pt x="223" y="322"/>
                  </a:cubicBezTo>
                  <a:cubicBezTo>
                    <a:pt x="223" y="322"/>
                    <a:pt x="223" y="322"/>
                    <a:pt x="223" y="322"/>
                  </a:cubicBezTo>
                  <a:cubicBezTo>
                    <a:pt x="223" y="321"/>
                    <a:pt x="223" y="321"/>
                    <a:pt x="223" y="321"/>
                  </a:cubicBezTo>
                  <a:cubicBezTo>
                    <a:pt x="223" y="321"/>
                    <a:pt x="223" y="321"/>
                    <a:pt x="223" y="321"/>
                  </a:cubicBezTo>
                  <a:cubicBezTo>
                    <a:pt x="222" y="320"/>
                    <a:pt x="222" y="321"/>
                    <a:pt x="222" y="321"/>
                  </a:cubicBezTo>
                  <a:cubicBezTo>
                    <a:pt x="222" y="321"/>
                    <a:pt x="222" y="321"/>
                    <a:pt x="222" y="321"/>
                  </a:cubicBezTo>
                  <a:cubicBezTo>
                    <a:pt x="222" y="321"/>
                    <a:pt x="222" y="321"/>
                    <a:pt x="222" y="321"/>
                  </a:cubicBezTo>
                  <a:cubicBezTo>
                    <a:pt x="221" y="321"/>
                    <a:pt x="221" y="321"/>
                    <a:pt x="221" y="321"/>
                  </a:cubicBezTo>
                  <a:cubicBezTo>
                    <a:pt x="220" y="320"/>
                    <a:pt x="220" y="320"/>
                    <a:pt x="220" y="320"/>
                  </a:cubicBezTo>
                  <a:cubicBezTo>
                    <a:pt x="221" y="319"/>
                    <a:pt x="221" y="319"/>
                    <a:pt x="221" y="319"/>
                  </a:cubicBezTo>
                  <a:cubicBezTo>
                    <a:pt x="221" y="319"/>
                    <a:pt x="221" y="319"/>
                    <a:pt x="221" y="319"/>
                  </a:cubicBezTo>
                  <a:cubicBezTo>
                    <a:pt x="220" y="319"/>
                    <a:pt x="220" y="319"/>
                    <a:pt x="220" y="319"/>
                  </a:cubicBezTo>
                  <a:cubicBezTo>
                    <a:pt x="219" y="319"/>
                    <a:pt x="219" y="319"/>
                    <a:pt x="219" y="319"/>
                  </a:cubicBezTo>
                  <a:cubicBezTo>
                    <a:pt x="219" y="319"/>
                    <a:pt x="219" y="319"/>
                    <a:pt x="219" y="319"/>
                  </a:cubicBezTo>
                  <a:cubicBezTo>
                    <a:pt x="219" y="318"/>
                    <a:pt x="219" y="318"/>
                    <a:pt x="219" y="318"/>
                  </a:cubicBezTo>
                  <a:cubicBezTo>
                    <a:pt x="219" y="318"/>
                    <a:pt x="219" y="318"/>
                    <a:pt x="219" y="318"/>
                  </a:cubicBezTo>
                  <a:cubicBezTo>
                    <a:pt x="219" y="318"/>
                    <a:pt x="219" y="318"/>
                    <a:pt x="219" y="318"/>
                  </a:cubicBezTo>
                  <a:cubicBezTo>
                    <a:pt x="218" y="318"/>
                    <a:pt x="218" y="318"/>
                    <a:pt x="218" y="318"/>
                  </a:cubicBezTo>
                  <a:cubicBezTo>
                    <a:pt x="218" y="318"/>
                    <a:pt x="218" y="318"/>
                    <a:pt x="218" y="318"/>
                  </a:cubicBezTo>
                  <a:cubicBezTo>
                    <a:pt x="218" y="318"/>
                    <a:pt x="218" y="318"/>
                    <a:pt x="218" y="318"/>
                  </a:cubicBezTo>
                  <a:cubicBezTo>
                    <a:pt x="217" y="317"/>
                    <a:pt x="217" y="317"/>
                    <a:pt x="217" y="317"/>
                  </a:cubicBezTo>
                  <a:cubicBezTo>
                    <a:pt x="217" y="317"/>
                    <a:pt x="217" y="317"/>
                    <a:pt x="217" y="317"/>
                  </a:cubicBezTo>
                  <a:cubicBezTo>
                    <a:pt x="217" y="317"/>
                    <a:pt x="217" y="317"/>
                    <a:pt x="217" y="317"/>
                  </a:cubicBezTo>
                  <a:cubicBezTo>
                    <a:pt x="217" y="317"/>
                    <a:pt x="217" y="317"/>
                    <a:pt x="217" y="317"/>
                  </a:cubicBezTo>
                  <a:cubicBezTo>
                    <a:pt x="216" y="316"/>
                    <a:pt x="216" y="316"/>
                    <a:pt x="216" y="316"/>
                  </a:cubicBezTo>
                  <a:cubicBezTo>
                    <a:pt x="216" y="316"/>
                    <a:pt x="216" y="316"/>
                    <a:pt x="216" y="316"/>
                  </a:cubicBezTo>
                  <a:cubicBezTo>
                    <a:pt x="216" y="316"/>
                    <a:pt x="216" y="315"/>
                    <a:pt x="216" y="315"/>
                  </a:cubicBezTo>
                  <a:cubicBezTo>
                    <a:pt x="216" y="315"/>
                    <a:pt x="216" y="315"/>
                    <a:pt x="216" y="315"/>
                  </a:cubicBezTo>
                  <a:cubicBezTo>
                    <a:pt x="216" y="315"/>
                    <a:pt x="216" y="315"/>
                    <a:pt x="216" y="315"/>
                  </a:cubicBezTo>
                  <a:cubicBezTo>
                    <a:pt x="215" y="315"/>
                    <a:pt x="215" y="315"/>
                    <a:pt x="215" y="315"/>
                  </a:cubicBezTo>
                  <a:cubicBezTo>
                    <a:pt x="215" y="315"/>
                    <a:pt x="215" y="315"/>
                    <a:pt x="215" y="315"/>
                  </a:cubicBezTo>
                  <a:cubicBezTo>
                    <a:pt x="214" y="314"/>
                    <a:pt x="214" y="314"/>
                    <a:pt x="214" y="314"/>
                  </a:cubicBezTo>
                  <a:cubicBezTo>
                    <a:pt x="214" y="315"/>
                    <a:pt x="214" y="315"/>
                    <a:pt x="214" y="315"/>
                  </a:cubicBezTo>
                  <a:cubicBezTo>
                    <a:pt x="214" y="315"/>
                    <a:pt x="214" y="315"/>
                    <a:pt x="215" y="316"/>
                  </a:cubicBezTo>
                  <a:cubicBezTo>
                    <a:pt x="214" y="316"/>
                    <a:pt x="214" y="316"/>
                    <a:pt x="214" y="316"/>
                  </a:cubicBezTo>
                  <a:cubicBezTo>
                    <a:pt x="215" y="316"/>
                    <a:pt x="215" y="316"/>
                    <a:pt x="215" y="316"/>
                  </a:cubicBezTo>
                  <a:cubicBezTo>
                    <a:pt x="214" y="316"/>
                    <a:pt x="214" y="316"/>
                    <a:pt x="214" y="316"/>
                  </a:cubicBezTo>
                  <a:cubicBezTo>
                    <a:pt x="214" y="316"/>
                    <a:pt x="214" y="316"/>
                    <a:pt x="214" y="316"/>
                  </a:cubicBezTo>
                  <a:cubicBezTo>
                    <a:pt x="214" y="316"/>
                    <a:pt x="214" y="316"/>
                    <a:pt x="214" y="316"/>
                  </a:cubicBezTo>
                  <a:cubicBezTo>
                    <a:pt x="213" y="315"/>
                    <a:pt x="213" y="315"/>
                    <a:pt x="213" y="315"/>
                  </a:cubicBezTo>
                  <a:cubicBezTo>
                    <a:pt x="213" y="315"/>
                    <a:pt x="213" y="315"/>
                    <a:pt x="213" y="315"/>
                  </a:cubicBezTo>
                  <a:cubicBezTo>
                    <a:pt x="213" y="315"/>
                    <a:pt x="213" y="315"/>
                    <a:pt x="213" y="315"/>
                  </a:cubicBezTo>
                  <a:cubicBezTo>
                    <a:pt x="212" y="315"/>
                    <a:pt x="212" y="315"/>
                    <a:pt x="211" y="316"/>
                  </a:cubicBezTo>
                  <a:cubicBezTo>
                    <a:pt x="211" y="316"/>
                    <a:pt x="211" y="316"/>
                    <a:pt x="211" y="316"/>
                  </a:cubicBezTo>
                  <a:cubicBezTo>
                    <a:pt x="211" y="317"/>
                    <a:pt x="211" y="317"/>
                    <a:pt x="211" y="317"/>
                  </a:cubicBezTo>
                  <a:cubicBezTo>
                    <a:pt x="212" y="318"/>
                    <a:pt x="212" y="318"/>
                    <a:pt x="212" y="318"/>
                  </a:cubicBezTo>
                  <a:cubicBezTo>
                    <a:pt x="212" y="318"/>
                    <a:pt x="212" y="318"/>
                    <a:pt x="212" y="318"/>
                  </a:cubicBezTo>
                  <a:cubicBezTo>
                    <a:pt x="212" y="317"/>
                    <a:pt x="212" y="317"/>
                    <a:pt x="212" y="317"/>
                  </a:cubicBezTo>
                  <a:cubicBezTo>
                    <a:pt x="213" y="318"/>
                    <a:pt x="213" y="318"/>
                    <a:pt x="213" y="318"/>
                  </a:cubicBezTo>
                  <a:cubicBezTo>
                    <a:pt x="212" y="318"/>
                    <a:pt x="212" y="318"/>
                    <a:pt x="212" y="318"/>
                  </a:cubicBezTo>
                  <a:cubicBezTo>
                    <a:pt x="211" y="319"/>
                    <a:pt x="211" y="319"/>
                    <a:pt x="211" y="319"/>
                  </a:cubicBezTo>
                  <a:cubicBezTo>
                    <a:pt x="212" y="319"/>
                    <a:pt x="212" y="319"/>
                    <a:pt x="212" y="319"/>
                  </a:cubicBezTo>
                  <a:cubicBezTo>
                    <a:pt x="211" y="319"/>
                    <a:pt x="211" y="319"/>
                    <a:pt x="211" y="320"/>
                  </a:cubicBezTo>
                  <a:cubicBezTo>
                    <a:pt x="211" y="320"/>
                    <a:pt x="211" y="320"/>
                    <a:pt x="211" y="320"/>
                  </a:cubicBezTo>
                  <a:cubicBezTo>
                    <a:pt x="211" y="320"/>
                    <a:pt x="211" y="320"/>
                    <a:pt x="211" y="320"/>
                  </a:cubicBezTo>
                  <a:cubicBezTo>
                    <a:pt x="211" y="319"/>
                    <a:pt x="211" y="319"/>
                    <a:pt x="211" y="319"/>
                  </a:cubicBezTo>
                  <a:cubicBezTo>
                    <a:pt x="211" y="319"/>
                    <a:pt x="211" y="319"/>
                    <a:pt x="211" y="319"/>
                  </a:cubicBezTo>
                  <a:cubicBezTo>
                    <a:pt x="211" y="320"/>
                    <a:pt x="211" y="320"/>
                    <a:pt x="211" y="320"/>
                  </a:cubicBezTo>
                  <a:cubicBezTo>
                    <a:pt x="211" y="320"/>
                    <a:pt x="211" y="320"/>
                    <a:pt x="211" y="320"/>
                  </a:cubicBezTo>
                  <a:cubicBezTo>
                    <a:pt x="211" y="321"/>
                    <a:pt x="211" y="321"/>
                    <a:pt x="211" y="321"/>
                  </a:cubicBezTo>
                  <a:cubicBezTo>
                    <a:pt x="211" y="321"/>
                    <a:pt x="211" y="321"/>
                    <a:pt x="211" y="321"/>
                  </a:cubicBezTo>
                  <a:cubicBezTo>
                    <a:pt x="211" y="321"/>
                    <a:pt x="211" y="321"/>
                    <a:pt x="211" y="321"/>
                  </a:cubicBezTo>
                  <a:cubicBezTo>
                    <a:pt x="210" y="321"/>
                    <a:pt x="210" y="321"/>
                    <a:pt x="210" y="321"/>
                  </a:cubicBezTo>
                  <a:cubicBezTo>
                    <a:pt x="211" y="321"/>
                    <a:pt x="211" y="321"/>
                    <a:pt x="211" y="321"/>
                  </a:cubicBezTo>
                  <a:cubicBezTo>
                    <a:pt x="210" y="322"/>
                    <a:pt x="210" y="322"/>
                    <a:pt x="210" y="322"/>
                  </a:cubicBezTo>
                  <a:cubicBezTo>
                    <a:pt x="211" y="322"/>
                    <a:pt x="211" y="322"/>
                    <a:pt x="211" y="322"/>
                  </a:cubicBezTo>
                  <a:cubicBezTo>
                    <a:pt x="211" y="323"/>
                    <a:pt x="211" y="323"/>
                    <a:pt x="211" y="323"/>
                  </a:cubicBezTo>
                  <a:cubicBezTo>
                    <a:pt x="210" y="324"/>
                    <a:pt x="210" y="324"/>
                    <a:pt x="210" y="324"/>
                  </a:cubicBezTo>
                  <a:cubicBezTo>
                    <a:pt x="210" y="324"/>
                    <a:pt x="210" y="324"/>
                    <a:pt x="210" y="324"/>
                  </a:cubicBezTo>
                  <a:cubicBezTo>
                    <a:pt x="210" y="324"/>
                    <a:pt x="210" y="324"/>
                    <a:pt x="210" y="324"/>
                  </a:cubicBezTo>
                  <a:cubicBezTo>
                    <a:pt x="210" y="325"/>
                    <a:pt x="210" y="325"/>
                    <a:pt x="210" y="325"/>
                  </a:cubicBezTo>
                  <a:cubicBezTo>
                    <a:pt x="210" y="325"/>
                    <a:pt x="210" y="325"/>
                    <a:pt x="210" y="325"/>
                  </a:cubicBezTo>
                  <a:cubicBezTo>
                    <a:pt x="209" y="326"/>
                    <a:pt x="209" y="326"/>
                    <a:pt x="209" y="326"/>
                  </a:cubicBezTo>
                  <a:cubicBezTo>
                    <a:pt x="210" y="326"/>
                    <a:pt x="210" y="326"/>
                    <a:pt x="210" y="326"/>
                  </a:cubicBezTo>
                  <a:cubicBezTo>
                    <a:pt x="210" y="326"/>
                    <a:pt x="210" y="326"/>
                    <a:pt x="210" y="326"/>
                  </a:cubicBezTo>
                  <a:cubicBezTo>
                    <a:pt x="210" y="326"/>
                    <a:pt x="210" y="326"/>
                    <a:pt x="210" y="326"/>
                  </a:cubicBezTo>
                  <a:cubicBezTo>
                    <a:pt x="210" y="326"/>
                    <a:pt x="210" y="326"/>
                    <a:pt x="210" y="326"/>
                  </a:cubicBezTo>
                  <a:cubicBezTo>
                    <a:pt x="210" y="326"/>
                    <a:pt x="210" y="326"/>
                    <a:pt x="210" y="326"/>
                  </a:cubicBezTo>
                  <a:cubicBezTo>
                    <a:pt x="210" y="326"/>
                    <a:pt x="210" y="326"/>
                    <a:pt x="210" y="326"/>
                  </a:cubicBezTo>
                  <a:cubicBezTo>
                    <a:pt x="209" y="326"/>
                    <a:pt x="209" y="326"/>
                    <a:pt x="209" y="326"/>
                  </a:cubicBezTo>
                  <a:cubicBezTo>
                    <a:pt x="209" y="326"/>
                    <a:pt x="209" y="326"/>
                    <a:pt x="209" y="326"/>
                  </a:cubicBezTo>
                  <a:cubicBezTo>
                    <a:pt x="209" y="327"/>
                    <a:pt x="209" y="327"/>
                    <a:pt x="209" y="327"/>
                  </a:cubicBezTo>
                  <a:cubicBezTo>
                    <a:pt x="209" y="327"/>
                    <a:pt x="209" y="327"/>
                    <a:pt x="209" y="327"/>
                  </a:cubicBezTo>
                  <a:cubicBezTo>
                    <a:pt x="208" y="327"/>
                    <a:pt x="209" y="327"/>
                    <a:pt x="208" y="327"/>
                  </a:cubicBezTo>
                  <a:cubicBezTo>
                    <a:pt x="207" y="327"/>
                    <a:pt x="207" y="327"/>
                    <a:pt x="207" y="327"/>
                  </a:cubicBezTo>
                  <a:cubicBezTo>
                    <a:pt x="207" y="327"/>
                    <a:pt x="207" y="327"/>
                    <a:pt x="207" y="327"/>
                  </a:cubicBezTo>
                  <a:cubicBezTo>
                    <a:pt x="207" y="327"/>
                    <a:pt x="207" y="327"/>
                    <a:pt x="207" y="327"/>
                  </a:cubicBezTo>
                  <a:cubicBezTo>
                    <a:pt x="206" y="327"/>
                    <a:pt x="206" y="327"/>
                    <a:pt x="206" y="327"/>
                  </a:cubicBezTo>
                  <a:cubicBezTo>
                    <a:pt x="206" y="327"/>
                    <a:pt x="206" y="327"/>
                    <a:pt x="206" y="327"/>
                  </a:cubicBezTo>
                  <a:cubicBezTo>
                    <a:pt x="206" y="327"/>
                    <a:pt x="206" y="327"/>
                    <a:pt x="206" y="327"/>
                  </a:cubicBezTo>
                  <a:cubicBezTo>
                    <a:pt x="206" y="328"/>
                    <a:pt x="206" y="328"/>
                    <a:pt x="206" y="328"/>
                  </a:cubicBezTo>
                  <a:cubicBezTo>
                    <a:pt x="206" y="328"/>
                    <a:pt x="206" y="328"/>
                    <a:pt x="206" y="328"/>
                  </a:cubicBezTo>
                  <a:cubicBezTo>
                    <a:pt x="206" y="328"/>
                    <a:pt x="206" y="328"/>
                    <a:pt x="206" y="328"/>
                  </a:cubicBezTo>
                  <a:cubicBezTo>
                    <a:pt x="206" y="328"/>
                    <a:pt x="206" y="328"/>
                    <a:pt x="206" y="328"/>
                  </a:cubicBezTo>
                  <a:cubicBezTo>
                    <a:pt x="206" y="328"/>
                    <a:pt x="206" y="328"/>
                    <a:pt x="206" y="328"/>
                  </a:cubicBezTo>
                  <a:cubicBezTo>
                    <a:pt x="207" y="329"/>
                    <a:pt x="207" y="329"/>
                    <a:pt x="207" y="329"/>
                  </a:cubicBezTo>
                  <a:cubicBezTo>
                    <a:pt x="207" y="329"/>
                    <a:pt x="207" y="329"/>
                    <a:pt x="207" y="329"/>
                  </a:cubicBezTo>
                  <a:cubicBezTo>
                    <a:pt x="207" y="329"/>
                    <a:pt x="207" y="329"/>
                    <a:pt x="207" y="329"/>
                  </a:cubicBezTo>
                  <a:cubicBezTo>
                    <a:pt x="208" y="330"/>
                    <a:pt x="208" y="330"/>
                    <a:pt x="208" y="330"/>
                  </a:cubicBezTo>
                  <a:cubicBezTo>
                    <a:pt x="208" y="330"/>
                    <a:pt x="208" y="330"/>
                    <a:pt x="208" y="330"/>
                  </a:cubicBezTo>
                  <a:cubicBezTo>
                    <a:pt x="208" y="330"/>
                    <a:pt x="208" y="330"/>
                    <a:pt x="208" y="330"/>
                  </a:cubicBezTo>
                  <a:cubicBezTo>
                    <a:pt x="207" y="331"/>
                    <a:pt x="207" y="330"/>
                    <a:pt x="207" y="330"/>
                  </a:cubicBezTo>
                  <a:cubicBezTo>
                    <a:pt x="207" y="330"/>
                    <a:pt x="207" y="330"/>
                    <a:pt x="207" y="330"/>
                  </a:cubicBezTo>
                  <a:cubicBezTo>
                    <a:pt x="206" y="330"/>
                    <a:pt x="206" y="330"/>
                    <a:pt x="206" y="330"/>
                  </a:cubicBezTo>
                  <a:cubicBezTo>
                    <a:pt x="206" y="330"/>
                    <a:pt x="206" y="330"/>
                    <a:pt x="206" y="330"/>
                  </a:cubicBezTo>
                  <a:cubicBezTo>
                    <a:pt x="206" y="330"/>
                    <a:pt x="206" y="330"/>
                    <a:pt x="206" y="330"/>
                  </a:cubicBezTo>
                  <a:cubicBezTo>
                    <a:pt x="205" y="331"/>
                    <a:pt x="205" y="330"/>
                    <a:pt x="205" y="331"/>
                  </a:cubicBezTo>
                  <a:cubicBezTo>
                    <a:pt x="205" y="331"/>
                    <a:pt x="205" y="331"/>
                    <a:pt x="205" y="331"/>
                  </a:cubicBezTo>
                  <a:cubicBezTo>
                    <a:pt x="206" y="331"/>
                    <a:pt x="206" y="331"/>
                    <a:pt x="206" y="331"/>
                  </a:cubicBezTo>
                  <a:cubicBezTo>
                    <a:pt x="206" y="332"/>
                    <a:pt x="206" y="332"/>
                    <a:pt x="206" y="332"/>
                  </a:cubicBezTo>
                  <a:cubicBezTo>
                    <a:pt x="206" y="332"/>
                    <a:pt x="206" y="332"/>
                    <a:pt x="206" y="332"/>
                  </a:cubicBezTo>
                  <a:cubicBezTo>
                    <a:pt x="206" y="332"/>
                    <a:pt x="206" y="332"/>
                    <a:pt x="206" y="332"/>
                  </a:cubicBezTo>
                  <a:cubicBezTo>
                    <a:pt x="207" y="332"/>
                    <a:pt x="207" y="332"/>
                    <a:pt x="207" y="332"/>
                  </a:cubicBezTo>
                  <a:cubicBezTo>
                    <a:pt x="207" y="332"/>
                    <a:pt x="207" y="332"/>
                    <a:pt x="207" y="332"/>
                  </a:cubicBezTo>
                  <a:cubicBezTo>
                    <a:pt x="207" y="332"/>
                    <a:pt x="207" y="332"/>
                    <a:pt x="207" y="332"/>
                  </a:cubicBezTo>
                  <a:cubicBezTo>
                    <a:pt x="207" y="332"/>
                    <a:pt x="207" y="332"/>
                    <a:pt x="207" y="332"/>
                  </a:cubicBezTo>
                  <a:cubicBezTo>
                    <a:pt x="206" y="332"/>
                    <a:pt x="206" y="332"/>
                    <a:pt x="206" y="332"/>
                  </a:cubicBezTo>
                  <a:cubicBezTo>
                    <a:pt x="207" y="333"/>
                    <a:pt x="207" y="333"/>
                    <a:pt x="207" y="333"/>
                  </a:cubicBezTo>
                  <a:cubicBezTo>
                    <a:pt x="207" y="332"/>
                    <a:pt x="207" y="332"/>
                    <a:pt x="208" y="332"/>
                  </a:cubicBezTo>
                  <a:cubicBezTo>
                    <a:pt x="208" y="332"/>
                    <a:pt x="208" y="332"/>
                    <a:pt x="208" y="332"/>
                  </a:cubicBezTo>
                  <a:cubicBezTo>
                    <a:pt x="208" y="332"/>
                    <a:pt x="208" y="332"/>
                    <a:pt x="208" y="332"/>
                  </a:cubicBezTo>
                  <a:cubicBezTo>
                    <a:pt x="208" y="332"/>
                    <a:pt x="208" y="332"/>
                    <a:pt x="208" y="332"/>
                  </a:cubicBezTo>
                  <a:cubicBezTo>
                    <a:pt x="209" y="332"/>
                    <a:pt x="209" y="332"/>
                    <a:pt x="209" y="332"/>
                  </a:cubicBezTo>
                  <a:cubicBezTo>
                    <a:pt x="209" y="332"/>
                    <a:pt x="209" y="332"/>
                    <a:pt x="209" y="332"/>
                  </a:cubicBezTo>
                  <a:cubicBezTo>
                    <a:pt x="209" y="332"/>
                    <a:pt x="209" y="332"/>
                    <a:pt x="209" y="332"/>
                  </a:cubicBezTo>
                  <a:cubicBezTo>
                    <a:pt x="209" y="332"/>
                    <a:pt x="209" y="332"/>
                    <a:pt x="209" y="332"/>
                  </a:cubicBezTo>
                  <a:cubicBezTo>
                    <a:pt x="209" y="332"/>
                    <a:pt x="209" y="332"/>
                    <a:pt x="209" y="332"/>
                  </a:cubicBezTo>
                  <a:cubicBezTo>
                    <a:pt x="210" y="332"/>
                    <a:pt x="210" y="332"/>
                    <a:pt x="210" y="332"/>
                  </a:cubicBezTo>
                  <a:cubicBezTo>
                    <a:pt x="210" y="332"/>
                    <a:pt x="210" y="332"/>
                    <a:pt x="210" y="332"/>
                  </a:cubicBezTo>
                  <a:cubicBezTo>
                    <a:pt x="210" y="331"/>
                    <a:pt x="210" y="331"/>
                    <a:pt x="210" y="331"/>
                  </a:cubicBezTo>
                  <a:cubicBezTo>
                    <a:pt x="210" y="331"/>
                    <a:pt x="210" y="331"/>
                    <a:pt x="210" y="331"/>
                  </a:cubicBezTo>
                  <a:cubicBezTo>
                    <a:pt x="211" y="331"/>
                    <a:pt x="211" y="331"/>
                    <a:pt x="211" y="331"/>
                  </a:cubicBezTo>
                  <a:cubicBezTo>
                    <a:pt x="211" y="331"/>
                    <a:pt x="211" y="331"/>
                    <a:pt x="211" y="331"/>
                  </a:cubicBezTo>
                  <a:cubicBezTo>
                    <a:pt x="211" y="331"/>
                    <a:pt x="211" y="331"/>
                    <a:pt x="211" y="331"/>
                  </a:cubicBezTo>
                  <a:cubicBezTo>
                    <a:pt x="211" y="331"/>
                    <a:pt x="211" y="331"/>
                    <a:pt x="211" y="331"/>
                  </a:cubicBezTo>
                  <a:cubicBezTo>
                    <a:pt x="212" y="330"/>
                    <a:pt x="212" y="330"/>
                    <a:pt x="212" y="330"/>
                  </a:cubicBezTo>
                  <a:cubicBezTo>
                    <a:pt x="211" y="330"/>
                    <a:pt x="211" y="330"/>
                    <a:pt x="211" y="330"/>
                  </a:cubicBezTo>
                  <a:cubicBezTo>
                    <a:pt x="211" y="330"/>
                    <a:pt x="211" y="330"/>
                    <a:pt x="211" y="330"/>
                  </a:cubicBezTo>
                  <a:cubicBezTo>
                    <a:pt x="212" y="329"/>
                    <a:pt x="212" y="329"/>
                    <a:pt x="212" y="330"/>
                  </a:cubicBezTo>
                  <a:cubicBezTo>
                    <a:pt x="212" y="329"/>
                    <a:pt x="212" y="329"/>
                    <a:pt x="212" y="329"/>
                  </a:cubicBezTo>
                  <a:cubicBezTo>
                    <a:pt x="212" y="329"/>
                    <a:pt x="212" y="329"/>
                    <a:pt x="212" y="329"/>
                  </a:cubicBezTo>
                  <a:cubicBezTo>
                    <a:pt x="213" y="329"/>
                    <a:pt x="213" y="329"/>
                    <a:pt x="213" y="329"/>
                  </a:cubicBezTo>
                  <a:cubicBezTo>
                    <a:pt x="213" y="329"/>
                    <a:pt x="213" y="329"/>
                    <a:pt x="213" y="329"/>
                  </a:cubicBezTo>
                  <a:cubicBezTo>
                    <a:pt x="212" y="329"/>
                    <a:pt x="212" y="329"/>
                    <a:pt x="212" y="329"/>
                  </a:cubicBezTo>
                  <a:cubicBezTo>
                    <a:pt x="212" y="329"/>
                    <a:pt x="212" y="329"/>
                    <a:pt x="212" y="329"/>
                  </a:cubicBezTo>
                  <a:cubicBezTo>
                    <a:pt x="212" y="329"/>
                    <a:pt x="212" y="329"/>
                    <a:pt x="212" y="329"/>
                  </a:cubicBezTo>
                  <a:cubicBezTo>
                    <a:pt x="212" y="329"/>
                    <a:pt x="212" y="329"/>
                    <a:pt x="212" y="329"/>
                  </a:cubicBezTo>
                  <a:cubicBezTo>
                    <a:pt x="212" y="329"/>
                    <a:pt x="212" y="329"/>
                    <a:pt x="212" y="329"/>
                  </a:cubicBezTo>
                  <a:cubicBezTo>
                    <a:pt x="212" y="329"/>
                    <a:pt x="212" y="329"/>
                    <a:pt x="212" y="329"/>
                  </a:cubicBezTo>
                  <a:cubicBezTo>
                    <a:pt x="212" y="328"/>
                    <a:pt x="212" y="328"/>
                    <a:pt x="212" y="328"/>
                  </a:cubicBezTo>
                  <a:cubicBezTo>
                    <a:pt x="212" y="328"/>
                    <a:pt x="212" y="328"/>
                    <a:pt x="213" y="328"/>
                  </a:cubicBezTo>
                  <a:cubicBezTo>
                    <a:pt x="213" y="328"/>
                    <a:pt x="213" y="328"/>
                    <a:pt x="213" y="328"/>
                  </a:cubicBezTo>
                  <a:cubicBezTo>
                    <a:pt x="213" y="328"/>
                    <a:pt x="213" y="328"/>
                    <a:pt x="213" y="328"/>
                  </a:cubicBezTo>
                  <a:cubicBezTo>
                    <a:pt x="213" y="328"/>
                    <a:pt x="213" y="328"/>
                    <a:pt x="213" y="328"/>
                  </a:cubicBezTo>
                  <a:cubicBezTo>
                    <a:pt x="213" y="328"/>
                    <a:pt x="213" y="328"/>
                    <a:pt x="213" y="328"/>
                  </a:cubicBezTo>
                  <a:cubicBezTo>
                    <a:pt x="213" y="328"/>
                    <a:pt x="213" y="328"/>
                    <a:pt x="213" y="328"/>
                  </a:cubicBezTo>
                  <a:cubicBezTo>
                    <a:pt x="213" y="328"/>
                    <a:pt x="213" y="328"/>
                    <a:pt x="213" y="328"/>
                  </a:cubicBezTo>
                  <a:cubicBezTo>
                    <a:pt x="214" y="327"/>
                    <a:pt x="214" y="327"/>
                    <a:pt x="214" y="327"/>
                  </a:cubicBezTo>
                  <a:cubicBezTo>
                    <a:pt x="214" y="327"/>
                    <a:pt x="214" y="327"/>
                    <a:pt x="214" y="327"/>
                  </a:cubicBezTo>
                  <a:cubicBezTo>
                    <a:pt x="214" y="327"/>
                    <a:pt x="214" y="327"/>
                    <a:pt x="214" y="327"/>
                  </a:cubicBezTo>
                  <a:cubicBezTo>
                    <a:pt x="214" y="327"/>
                    <a:pt x="214" y="327"/>
                    <a:pt x="214" y="327"/>
                  </a:cubicBezTo>
                  <a:cubicBezTo>
                    <a:pt x="214" y="327"/>
                    <a:pt x="214" y="327"/>
                    <a:pt x="214" y="327"/>
                  </a:cubicBezTo>
                  <a:cubicBezTo>
                    <a:pt x="214" y="327"/>
                    <a:pt x="214" y="327"/>
                    <a:pt x="214" y="327"/>
                  </a:cubicBezTo>
                  <a:cubicBezTo>
                    <a:pt x="214" y="327"/>
                    <a:pt x="214" y="327"/>
                    <a:pt x="214" y="327"/>
                  </a:cubicBezTo>
                  <a:cubicBezTo>
                    <a:pt x="214" y="326"/>
                    <a:pt x="214" y="326"/>
                    <a:pt x="214" y="326"/>
                  </a:cubicBezTo>
                  <a:cubicBezTo>
                    <a:pt x="213" y="327"/>
                    <a:pt x="213" y="327"/>
                    <a:pt x="213" y="327"/>
                  </a:cubicBezTo>
                  <a:cubicBezTo>
                    <a:pt x="213" y="326"/>
                    <a:pt x="213" y="326"/>
                    <a:pt x="213" y="326"/>
                  </a:cubicBezTo>
                  <a:cubicBezTo>
                    <a:pt x="212" y="325"/>
                    <a:pt x="212" y="325"/>
                    <a:pt x="212" y="325"/>
                  </a:cubicBezTo>
                  <a:cubicBezTo>
                    <a:pt x="212" y="325"/>
                    <a:pt x="212" y="325"/>
                    <a:pt x="212" y="325"/>
                  </a:cubicBezTo>
                  <a:cubicBezTo>
                    <a:pt x="212" y="325"/>
                    <a:pt x="212" y="325"/>
                    <a:pt x="212" y="325"/>
                  </a:cubicBezTo>
                  <a:cubicBezTo>
                    <a:pt x="213" y="325"/>
                    <a:pt x="213" y="325"/>
                    <a:pt x="213" y="325"/>
                  </a:cubicBezTo>
                  <a:cubicBezTo>
                    <a:pt x="213" y="324"/>
                    <a:pt x="213" y="324"/>
                    <a:pt x="213" y="324"/>
                  </a:cubicBezTo>
                  <a:cubicBezTo>
                    <a:pt x="213" y="324"/>
                    <a:pt x="213" y="324"/>
                    <a:pt x="213" y="324"/>
                  </a:cubicBezTo>
                  <a:cubicBezTo>
                    <a:pt x="213" y="324"/>
                    <a:pt x="213" y="324"/>
                    <a:pt x="213" y="324"/>
                  </a:cubicBezTo>
                  <a:cubicBezTo>
                    <a:pt x="213" y="324"/>
                    <a:pt x="213" y="324"/>
                    <a:pt x="213" y="324"/>
                  </a:cubicBezTo>
                  <a:cubicBezTo>
                    <a:pt x="213" y="324"/>
                    <a:pt x="213" y="324"/>
                    <a:pt x="213" y="324"/>
                  </a:cubicBezTo>
                  <a:cubicBezTo>
                    <a:pt x="213" y="324"/>
                    <a:pt x="213" y="324"/>
                    <a:pt x="213" y="324"/>
                  </a:cubicBezTo>
                  <a:cubicBezTo>
                    <a:pt x="213" y="323"/>
                    <a:pt x="213" y="323"/>
                    <a:pt x="213" y="323"/>
                  </a:cubicBezTo>
                  <a:cubicBezTo>
                    <a:pt x="213" y="323"/>
                    <a:pt x="213" y="323"/>
                    <a:pt x="213" y="323"/>
                  </a:cubicBezTo>
                  <a:cubicBezTo>
                    <a:pt x="213" y="323"/>
                    <a:pt x="213" y="323"/>
                    <a:pt x="213" y="323"/>
                  </a:cubicBezTo>
                  <a:cubicBezTo>
                    <a:pt x="214" y="323"/>
                    <a:pt x="214" y="323"/>
                    <a:pt x="214" y="323"/>
                  </a:cubicBezTo>
                  <a:cubicBezTo>
                    <a:pt x="214" y="323"/>
                    <a:pt x="214" y="323"/>
                    <a:pt x="214" y="323"/>
                  </a:cubicBezTo>
                  <a:cubicBezTo>
                    <a:pt x="214" y="323"/>
                    <a:pt x="214" y="323"/>
                    <a:pt x="214" y="323"/>
                  </a:cubicBezTo>
                  <a:cubicBezTo>
                    <a:pt x="214" y="323"/>
                    <a:pt x="214" y="323"/>
                    <a:pt x="214" y="323"/>
                  </a:cubicBezTo>
                  <a:lnTo>
                    <a:pt x="215" y="323"/>
                  </a:lnTo>
                  <a:close/>
                  <a:moveTo>
                    <a:pt x="210" y="257"/>
                  </a:moveTo>
                  <a:cubicBezTo>
                    <a:pt x="210" y="256"/>
                    <a:pt x="210" y="256"/>
                    <a:pt x="210" y="256"/>
                  </a:cubicBezTo>
                  <a:cubicBezTo>
                    <a:pt x="210" y="257"/>
                    <a:pt x="210" y="257"/>
                    <a:pt x="211" y="257"/>
                  </a:cubicBezTo>
                  <a:cubicBezTo>
                    <a:pt x="211" y="257"/>
                    <a:pt x="211" y="257"/>
                    <a:pt x="211" y="257"/>
                  </a:cubicBezTo>
                  <a:cubicBezTo>
                    <a:pt x="211" y="257"/>
                    <a:pt x="211" y="256"/>
                    <a:pt x="211" y="256"/>
                  </a:cubicBezTo>
                  <a:cubicBezTo>
                    <a:pt x="211" y="256"/>
                    <a:pt x="210" y="255"/>
                    <a:pt x="210" y="255"/>
                  </a:cubicBezTo>
                  <a:cubicBezTo>
                    <a:pt x="210" y="255"/>
                    <a:pt x="210" y="255"/>
                    <a:pt x="210" y="255"/>
                  </a:cubicBezTo>
                  <a:cubicBezTo>
                    <a:pt x="210" y="255"/>
                    <a:pt x="210" y="255"/>
                    <a:pt x="210" y="255"/>
                  </a:cubicBezTo>
                  <a:cubicBezTo>
                    <a:pt x="209" y="255"/>
                    <a:pt x="209" y="255"/>
                    <a:pt x="209" y="255"/>
                  </a:cubicBezTo>
                  <a:cubicBezTo>
                    <a:pt x="209" y="255"/>
                    <a:pt x="209" y="255"/>
                    <a:pt x="209" y="255"/>
                  </a:cubicBezTo>
                  <a:cubicBezTo>
                    <a:pt x="209" y="255"/>
                    <a:pt x="209" y="255"/>
                    <a:pt x="209" y="255"/>
                  </a:cubicBezTo>
                  <a:cubicBezTo>
                    <a:pt x="209" y="255"/>
                    <a:pt x="209" y="255"/>
                    <a:pt x="209" y="255"/>
                  </a:cubicBezTo>
                  <a:cubicBezTo>
                    <a:pt x="209" y="255"/>
                    <a:pt x="209" y="255"/>
                    <a:pt x="209" y="255"/>
                  </a:cubicBezTo>
                  <a:cubicBezTo>
                    <a:pt x="209" y="255"/>
                    <a:pt x="209" y="255"/>
                    <a:pt x="209" y="255"/>
                  </a:cubicBezTo>
                  <a:cubicBezTo>
                    <a:pt x="208" y="255"/>
                    <a:pt x="208" y="255"/>
                    <a:pt x="208" y="255"/>
                  </a:cubicBezTo>
                  <a:cubicBezTo>
                    <a:pt x="207" y="255"/>
                    <a:pt x="207" y="255"/>
                    <a:pt x="207" y="255"/>
                  </a:cubicBezTo>
                  <a:cubicBezTo>
                    <a:pt x="208" y="255"/>
                    <a:pt x="208" y="255"/>
                    <a:pt x="208" y="255"/>
                  </a:cubicBezTo>
                  <a:cubicBezTo>
                    <a:pt x="208" y="255"/>
                    <a:pt x="208" y="255"/>
                    <a:pt x="208" y="255"/>
                  </a:cubicBezTo>
                  <a:cubicBezTo>
                    <a:pt x="209" y="256"/>
                    <a:pt x="209" y="256"/>
                    <a:pt x="209" y="256"/>
                  </a:cubicBezTo>
                  <a:cubicBezTo>
                    <a:pt x="209" y="256"/>
                    <a:pt x="209" y="256"/>
                    <a:pt x="209" y="256"/>
                  </a:cubicBezTo>
                  <a:cubicBezTo>
                    <a:pt x="209" y="256"/>
                    <a:pt x="209" y="256"/>
                    <a:pt x="209" y="256"/>
                  </a:cubicBezTo>
                  <a:cubicBezTo>
                    <a:pt x="209" y="256"/>
                    <a:pt x="209" y="256"/>
                    <a:pt x="209" y="256"/>
                  </a:cubicBezTo>
                  <a:cubicBezTo>
                    <a:pt x="209" y="256"/>
                    <a:pt x="209" y="256"/>
                    <a:pt x="209" y="256"/>
                  </a:cubicBezTo>
                  <a:lnTo>
                    <a:pt x="210" y="257"/>
                  </a:lnTo>
                  <a:close/>
                  <a:moveTo>
                    <a:pt x="211" y="332"/>
                  </a:moveTo>
                  <a:cubicBezTo>
                    <a:pt x="210" y="333"/>
                    <a:pt x="210" y="333"/>
                    <a:pt x="210" y="333"/>
                  </a:cubicBezTo>
                  <a:cubicBezTo>
                    <a:pt x="210" y="333"/>
                    <a:pt x="210" y="333"/>
                    <a:pt x="210" y="333"/>
                  </a:cubicBezTo>
                  <a:cubicBezTo>
                    <a:pt x="210" y="333"/>
                    <a:pt x="210" y="333"/>
                    <a:pt x="210" y="333"/>
                  </a:cubicBezTo>
                  <a:cubicBezTo>
                    <a:pt x="210" y="333"/>
                    <a:pt x="210" y="333"/>
                    <a:pt x="210" y="333"/>
                  </a:cubicBezTo>
                  <a:cubicBezTo>
                    <a:pt x="210" y="333"/>
                    <a:pt x="210" y="333"/>
                    <a:pt x="210" y="333"/>
                  </a:cubicBezTo>
                  <a:cubicBezTo>
                    <a:pt x="210" y="333"/>
                    <a:pt x="210" y="333"/>
                    <a:pt x="210" y="333"/>
                  </a:cubicBezTo>
                  <a:cubicBezTo>
                    <a:pt x="211" y="333"/>
                    <a:pt x="211" y="333"/>
                    <a:pt x="211" y="333"/>
                  </a:cubicBezTo>
                  <a:cubicBezTo>
                    <a:pt x="211" y="333"/>
                    <a:pt x="211" y="333"/>
                    <a:pt x="211" y="333"/>
                  </a:cubicBezTo>
                  <a:cubicBezTo>
                    <a:pt x="211" y="332"/>
                    <a:pt x="211" y="332"/>
                    <a:pt x="211" y="332"/>
                  </a:cubicBezTo>
                  <a:cubicBezTo>
                    <a:pt x="211" y="331"/>
                    <a:pt x="211" y="331"/>
                    <a:pt x="211" y="331"/>
                  </a:cubicBezTo>
                  <a:cubicBezTo>
                    <a:pt x="212" y="331"/>
                    <a:pt x="212" y="331"/>
                    <a:pt x="212" y="331"/>
                  </a:cubicBezTo>
                  <a:cubicBezTo>
                    <a:pt x="211" y="331"/>
                    <a:pt x="211" y="331"/>
                    <a:pt x="211" y="331"/>
                  </a:cubicBezTo>
                  <a:cubicBezTo>
                    <a:pt x="211" y="331"/>
                    <a:pt x="211" y="331"/>
                    <a:pt x="211" y="331"/>
                  </a:cubicBezTo>
                  <a:cubicBezTo>
                    <a:pt x="211" y="332"/>
                    <a:pt x="211" y="332"/>
                    <a:pt x="211" y="332"/>
                  </a:cubicBezTo>
                  <a:cubicBezTo>
                    <a:pt x="211" y="332"/>
                    <a:pt x="211" y="332"/>
                    <a:pt x="211" y="332"/>
                  </a:cubicBezTo>
                  <a:cubicBezTo>
                    <a:pt x="211" y="332"/>
                    <a:pt x="211" y="332"/>
                    <a:pt x="211" y="332"/>
                  </a:cubicBezTo>
                  <a:cubicBezTo>
                    <a:pt x="211" y="332"/>
                    <a:pt x="211" y="332"/>
                    <a:pt x="211" y="332"/>
                  </a:cubicBezTo>
                  <a:close/>
                  <a:moveTo>
                    <a:pt x="199" y="308"/>
                  </a:moveTo>
                  <a:cubicBezTo>
                    <a:pt x="199" y="308"/>
                    <a:pt x="199" y="308"/>
                    <a:pt x="199" y="308"/>
                  </a:cubicBezTo>
                  <a:cubicBezTo>
                    <a:pt x="200" y="308"/>
                    <a:pt x="200" y="308"/>
                    <a:pt x="200" y="308"/>
                  </a:cubicBezTo>
                  <a:cubicBezTo>
                    <a:pt x="200" y="308"/>
                    <a:pt x="200" y="308"/>
                    <a:pt x="200" y="308"/>
                  </a:cubicBezTo>
                  <a:cubicBezTo>
                    <a:pt x="199" y="308"/>
                    <a:pt x="199" y="308"/>
                    <a:pt x="199" y="308"/>
                  </a:cubicBezTo>
                  <a:cubicBezTo>
                    <a:pt x="199" y="308"/>
                    <a:pt x="199" y="308"/>
                    <a:pt x="199" y="308"/>
                  </a:cubicBezTo>
                  <a:cubicBezTo>
                    <a:pt x="199" y="308"/>
                    <a:pt x="199" y="308"/>
                    <a:pt x="199" y="308"/>
                  </a:cubicBezTo>
                  <a:close/>
                  <a:moveTo>
                    <a:pt x="213" y="330"/>
                  </a:moveTo>
                  <a:cubicBezTo>
                    <a:pt x="213" y="331"/>
                    <a:pt x="213" y="331"/>
                    <a:pt x="213" y="331"/>
                  </a:cubicBezTo>
                  <a:cubicBezTo>
                    <a:pt x="213" y="331"/>
                    <a:pt x="213" y="331"/>
                    <a:pt x="213" y="331"/>
                  </a:cubicBezTo>
                  <a:lnTo>
                    <a:pt x="213" y="330"/>
                  </a:lnTo>
                  <a:close/>
                  <a:moveTo>
                    <a:pt x="210" y="269"/>
                  </a:moveTo>
                  <a:cubicBezTo>
                    <a:pt x="210" y="269"/>
                    <a:pt x="210" y="269"/>
                    <a:pt x="210" y="269"/>
                  </a:cubicBezTo>
                  <a:cubicBezTo>
                    <a:pt x="210" y="269"/>
                    <a:pt x="210" y="269"/>
                    <a:pt x="210" y="269"/>
                  </a:cubicBezTo>
                  <a:cubicBezTo>
                    <a:pt x="210" y="269"/>
                    <a:pt x="210" y="269"/>
                    <a:pt x="210" y="269"/>
                  </a:cubicBezTo>
                  <a:cubicBezTo>
                    <a:pt x="210" y="270"/>
                    <a:pt x="210" y="270"/>
                    <a:pt x="210" y="270"/>
                  </a:cubicBezTo>
                  <a:cubicBezTo>
                    <a:pt x="210" y="269"/>
                    <a:pt x="210" y="269"/>
                    <a:pt x="210" y="269"/>
                  </a:cubicBezTo>
                  <a:cubicBezTo>
                    <a:pt x="210" y="269"/>
                    <a:pt x="210" y="269"/>
                    <a:pt x="210" y="269"/>
                  </a:cubicBezTo>
                  <a:cubicBezTo>
                    <a:pt x="210" y="269"/>
                    <a:pt x="210" y="269"/>
                    <a:pt x="210" y="269"/>
                  </a:cubicBezTo>
                  <a:cubicBezTo>
                    <a:pt x="210" y="269"/>
                    <a:pt x="210" y="269"/>
                    <a:pt x="210" y="269"/>
                  </a:cubicBezTo>
                  <a:close/>
                  <a:moveTo>
                    <a:pt x="212" y="268"/>
                  </a:moveTo>
                  <a:cubicBezTo>
                    <a:pt x="211" y="268"/>
                    <a:pt x="211" y="268"/>
                    <a:pt x="211" y="268"/>
                  </a:cubicBezTo>
                  <a:cubicBezTo>
                    <a:pt x="212" y="269"/>
                    <a:pt x="212" y="269"/>
                    <a:pt x="212" y="269"/>
                  </a:cubicBezTo>
                  <a:cubicBezTo>
                    <a:pt x="212" y="268"/>
                    <a:pt x="212" y="268"/>
                    <a:pt x="212" y="268"/>
                  </a:cubicBezTo>
                  <a:cubicBezTo>
                    <a:pt x="212" y="268"/>
                    <a:pt x="212" y="268"/>
                    <a:pt x="212" y="268"/>
                  </a:cubicBezTo>
                  <a:close/>
                  <a:moveTo>
                    <a:pt x="217" y="274"/>
                  </a:moveTo>
                  <a:cubicBezTo>
                    <a:pt x="217" y="274"/>
                    <a:pt x="217" y="274"/>
                    <a:pt x="217" y="274"/>
                  </a:cubicBezTo>
                  <a:cubicBezTo>
                    <a:pt x="217" y="274"/>
                    <a:pt x="217" y="274"/>
                    <a:pt x="217" y="274"/>
                  </a:cubicBezTo>
                  <a:cubicBezTo>
                    <a:pt x="217" y="275"/>
                    <a:pt x="217" y="275"/>
                    <a:pt x="217" y="275"/>
                  </a:cubicBezTo>
                  <a:cubicBezTo>
                    <a:pt x="217" y="275"/>
                    <a:pt x="217" y="275"/>
                    <a:pt x="217" y="275"/>
                  </a:cubicBezTo>
                  <a:cubicBezTo>
                    <a:pt x="217" y="275"/>
                    <a:pt x="217" y="275"/>
                    <a:pt x="217" y="275"/>
                  </a:cubicBezTo>
                  <a:cubicBezTo>
                    <a:pt x="217" y="274"/>
                    <a:pt x="217" y="274"/>
                    <a:pt x="217" y="274"/>
                  </a:cubicBezTo>
                  <a:close/>
                  <a:moveTo>
                    <a:pt x="241" y="380"/>
                  </a:moveTo>
                  <a:cubicBezTo>
                    <a:pt x="242" y="380"/>
                    <a:pt x="242" y="380"/>
                    <a:pt x="242" y="380"/>
                  </a:cubicBezTo>
                  <a:cubicBezTo>
                    <a:pt x="241" y="380"/>
                    <a:pt x="241" y="380"/>
                    <a:pt x="241" y="380"/>
                  </a:cubicBezTo>
                  <a:cubicBezTo>
                    <a:pt x="241" y="380"/>
                    <a:pt x="241" y="380"/>
                    <a:pt x="241" y="380"/>
                  </a:cubicBezTo>
                  <a:cubicBezTo>
                    <a:pt x="241" y="379"/>
                    <a:pt x="241" y="379"/>
                    <a:pt x="241" y="379"/>
                  </a:cubicBezTo>
                  <a:cubicBezTo>
                    <a:pt x="241" y="380"/>
                    <a:pt x="241" y="380"/>
                    <a:pt x="241" y="380"/>
                  </a:cubicBezTo>
                  <a:cubicBezTo>
                    <a:pt x="241" y="380"/>
                    <a:pt x="241" y="380"/>
                    <a:pt x="241" y="380"/>
                  </a:cubicBezTo>
                  <a:close/>
                  <a:moveTo>
                    <a:pt x="224" y="329"/>
                  </a:moveTo>
                  <a:cubicBezTo>
                    <a:pt x="224" y="329"/>
                    <a:pt x="224" y="329"/>
                    <a:pt x="224" y="329"/>
                  </a:cubicBezTo>
                  <a:cubicBezTo>
                    <a:pt x="224" y="329"/>
                    <a:pt x="224" y="329"/>
                    <a:pt x="224" y="329"/>
                  </a:cubicBezTo>
                  <a:cubicBezTo>
                    <a:pt x="224" y="329"/>
                    <a:pt x="224" y="329"/>
                    <a:pt x="224" y="329"/>
                  </a:cubicBezTo>
                  <a:cubicBezTo>
                    <a:pt x="224" y="329"/>
                    <a:pt x="224" y="329"/>
                    <a:pt x="224" y="329"/>
                  </a:cubicBezTo>
                  <a:cubicBezTo>
                    <a:pt x="223" y="329"/>
                    <a:pt x="223" y="329"/>
                    <a:pt x="223" y="329"/>
                  </a:cubicBezTo>
                  <a:cubicBezTo>
                    <a:pt x="223" y="329"/>
                    <a:pt x="223" y="329"/>
                    <a:pt x="223" y="329"/>
                  </a:cubicBezTo>
                  <a:cubicBezTo>
                    <a:pt x="223" y="329"/>
                    <a:pt x="223" y="329"/>
                    <a:pt x="223" y="329"/>
                  </a:cubicBezTo>
                  <a:cubicBezTo>
                    <a:pt x="223" y="329"/>
                    <a:pt x="223" y="329"/>
                    <a:pt x="223" y="329"/>
                  </a:cubicBezTo>
                  <a:cubicBezTo>
                    <a:pt x="222" y="329"/>
                    <a:pt x="222" y="329"/>
                    <a:pt x="222" y="329"/>
                  </a:cubicBezTo>
                  <a:cubicBezTo>
                    <a:pt x="222" y="329"/>
                    <a:pt x="222" y="329"/>
                    <a:pt x="222" y="329"/>
                  </a:cubicBezTo>
                  <a:cubicBezTo>
                    <a:pt x="223" y="329"/>
                    <a:pt x="223" y="329"/>
                    <a:pt x="223" y="329"/>
                  </a:cubicBezTo>
                  <a:cubicBezTo>
                    <a:pt x="222" y="329"/>
                    <a:pt x="222" y="329"/>
                    <a:pt x="222" y="329"/>
                  </a:cubicBezTo>
                  <a:cubicBezTo>
                    <a:pt x="222" y="329"/>
                    <a:pt x="222" y="329"/>
                    <a:pt x="222" y="329"/>
                  </a:cubicBezTo>
                  <a:cubicBezTo>
                    <a:pt x="222" y="329"/>
                    <a:pt x="222" y="329"/>
                    <a:pt x="222" y="329"/>
                  </a:cubicBezTo>
                  <a:cubicBezTo>
                    <a:pt x="222" y="329"/>
                    <a:pt x="222" y="329"/>
                    <a:pt x="222" y="329"/>
                  </a:cubicBezTo>
                  <a:cubicBezTo>
                    <a:pt x="222" y="329"/>
                    <a:pt x="222" y="329"/>
                    <a:pt x="222" y="329"/>
                  </a:cubicBezTo>
                  <a:cubicBezTo>
                    <a:pt x="221" y="329"/>
                    <a:pt x="221" y="329"/>
                    <a:pt x="221" y="329"/>
                  </a:cubicBezTo>
                  <a:cubicBezTo>
                    <a:pt x="221" y="329"/>
                    <a:pt x="221" y="329"/>
                    <a:pt x="221" y="329"/>
                  </a:cubicBezTo>
                  <a:cubicBezTo>
                    <a:pt x="221" y="329"/>
                    <a:pt x="221" y="329"/>
                    <a:pt x="221" y="329"/>
                  </a:cubicBezTo>
                  <a:cubicBezTo>
                    <a:pt x="220" y="329"/>
                    <a:pt x="220" y="329"/>
                    <a:pt x="220" y="329"/>
                  </a:cubicBezTo>
                  <a:cubicBezTo>
                    <a:pt x="220" y="330"/>
                    <a:pt x="220" y="330"/>
                    <a:pt x="220" y="330"/>
                  </a:cubicBezTo>
                  <a:cubicBezTo>
                    <a:pt x="220" y="330"/>
                    <a:pt x="220" y="330"/>
                    <a:pt x="220" y="330"/>
                  </a:cubicBezTo>
                  <a:cubicBezTo>
                    <a:pt x="221" y="329"/>
                    <a:pt x="221" y="329"/>
                    <a:pt x="221" y="329"/>
                  </a:cubicBezTo>
                  <a:cubicBezTo>
                    <a:pt x="221" y="330"/>
                    <a:pt x="221" y="330"/>
                    <a:pt x="221" y="330"/>
                  </a:cubicBezTo>
                  <a:cubicBezTo>
                    <a:pt x="221" y="330"/>
                    <a:pt x="221" y="330"/>
                    <a:pt x="221" y="330"/>
                  </a:cubicBezTo>
                  <a:cubicBezTo>
                    <a:pt x="221" y="330"/>
                    <a:pt x="221" y="330"/>
                    <a:pt x="221" y="330"/>
                  </a:cubicBezTo>
                  <a:cubicBezTo>
                    <a:pt x="221" y="330"/>
                    <a:pt x="221" y="330"/>
                    <a:pt x="221" y="330"/>
                  </a:cubicBezTo>
                  <a:cubicBezTo>
                    <a:pt x="221" y="330"/>
                    <a:pt x="221" y="330"/>
                    <a:pt x="221" y="330"/>
                  </a:cubicBezTo>
                  <a:cubicBezTo>
                    <a:pt x="221" y="330"/>
                    <a:pt x="221" y="330"/>
                    <a:pt x="221" y="330"/>
                  </a:cubicBezTo>
                  <a:cubicBezTo>
                    <a:pt x="222" y="331"/>
                    <a:pt x="222" y="331"/>
                    <a:pt x="222" y="331"/>
                  </a:cubicBezTo>
                  <a:cubicBezTo>
                    <a:pt x="221" y="331"/>
                    <a:pt x="221" y="331"/>
                    <a:pt x="221" y="331"/>
                  </a:cubicBezTo>
                  <a:cubicBezTo>
                    <a:pt x="221" y="331"/>
                    <a:pt x="221" y="331"/>
                    <a:pt x="221" y="331"/>
                  </a:cubicBezTo>
                  <a:cubicBezTo>
                    <a:pt x="221" y="331"/>
                    <a:pt x="221" y="331"/>
                    <a:pt x="221" y="331"/>
                  </a:cubicBezTo>
                  <a:cubicBezTo>
                    <a:pt x="221" y="331"/>
                    <a:pt x="221" y="331"/>
                    <a:pt x="221" y="331"/>
                  </a:cubicBezTo>
                  <a:cubicBezTo>
                    <a:pt x="221" y="331"/>
                    <a:pt x="221" y="331"/>
                    <a:pt x="221" y="331"/>
                  </a:cubicBezTo>
                  <a:cubicBezTo>
                    <a:pt x="221" y="331"/>
                    <a:pt x="221" y="331"/>
                    <a:pt x="221" y="331"/>
                  </a:cubicBezTo>
                  <a:cubicBezTo>
                    <a:pt x="221" y="331"/>
                    <a:pt x="221" y="331"/>
                    <a:pt x="221" y="331"/>
                  </a:cubicBezTo>
                  <a:cubicBezTo>
                    <a:pt x="220" y="331"/>
                    <a:pt x="220" y="331"/>
                    <a:pt x="220" y="331"/>
                  </a:cubicBezTo>
                  <a:cubicBezTo>
                    <a:pt x="220" y="331"/>
                    <a:pt x="220" y="331"/>
                    <a:pt x="220" y="331"/>
                  </a:cubicBezTo>
                  <a:cubicBezTo>
                    <a:pt x="220" y="331"/>
                    <a:pt x="220" y="331"/>
                    <a:pt x="220" y="331"/>
                  </a:cubicBezTo>
                  <a:cubicBezTo>
                    <a:pt x="220" y="331"/>
                    <a:pt x="220" y="331"/>
                    <a:pt x="220" y="331"/>
                  </a:cubicBezTo>
                  <a:cubicBezTo>
                    <a:pt x="220" y="331"/>
                    <a:pt x="220" y="331"/>
                    <a:pt x="220" y="331"/>
                  </a:cubicBezTo>
                  <a:cubicBezTo>
                    <a:pt x="220" y="331"/>
                    <a:pt x="220" y="331"/>
                    <a:pt x="220" y="331"/>
                  </a:cubicBezTo>
                  <a:cubicBezTo>
                    <a:pt x="220" y="331"/>
                    <a:pt x="220" y="331"/>
                    <a:pt x="220" y="331"/>
                  </a:cubicBezTo>
                  <a:cubicBezTo>
                    <a:pt x="220" y="331"/>
                    <a:pt x="220" y="331"/>
                    <a:pt x="220" y="331"/>
                  </a:cubicBezTo>
                  <a:cubicBezTo>
                    <a:pt x="220" y="332"/>
                    <a:pt x="220" y="332"/>
                    <a:pt x="220" y="332"/>
                  </a:cubicBezTo>
                  <a:cubicBezTo>
                    <a:pt x="220" y="332"/>
                    <a:pt x="220" y="332"/>
                    <a:pt x="220" y="332"/>
                  </a:cubicBezTo>
                  <a:cubicBezTo>
                    <a:pt x="219" y="332"/>
                    <a:pt x="219" y="332"/>
                    <a:pt x="219" y="332"/>
                  </a:cubicBezTo>
                  <a:cubicBezTo>
                    <a:pt x="219" y="332"/>
                    <a:pt x="219" y="332"/>
                    <a:pt x="219" y="332"/>
                  </a:cubicBezTo>
                  <a:cubicBezTo>
                    <a:pt x="219" y="331"/>
                    <a:pt x="219" y="331"/>
                    <a:pt x="219" y="331"/>
                  </a:cubicBezTo>
                  <a:cubicBezTo>
                    <a:pt x="219" y="331"/>
                    <a:pt x="219" y="331"/>
                    <a:pt x="219" y="331"/>
                  </a:cubicBezTo>
                  <a:cubicBezTo>
                    <a:pt x="219" y="331"/>
                    <a:pt x="219" y="331"/>
                    <a:pt x="219" y="331"/>
                  </a:cubicBezTo>
                  <a:cubicBezTo>
                    <a:pt x="218" y="330"/>
                    <a:pt x="218" y="330"/>
                    <a:pt x="218" y="330"/>
                  </a:cubicBezTo>
                  <a:cubicBezTo>
                    <a:pt x="218" y="330"/>
                    <a:pt x="218" y="330"/>
                    <a:pt x="218" y="330"/>
                  </a:cubicBezTo>
                  <a:cubicBezTo>
                    <a:pt x="218" y="330"/>
                    <a:pt x="218" y="330"/>
                    <a:pt x="218" y="330"/>
                  </a:cubicBezTo>
                  <a:cubicBezTo>
                    <a:pt x="218" y="331"/>
                    <a:pt x="218" y="331"/>
                    <a:pt x="218" y="331"/>
                  </a:cubicBezTo>
                  <a:cubicBezTo>
                    <a:pt x="218" y="331"/>
                    <a:pt x="218" y="331"/>
                    <a:pt x="218" y="331"/>
                  </a:cubicBezTo>
                  <a:cubicBezTo>
                    <a:pt x="218" y="331"/>
                    <a:pt x="218" y="331"/>
                    <a:pt x="218" y="331"/>
                  </a:cubicBezTo>
                  <a:cubicBezTo>
                    <a:pt x="217" y="330"/>
                    <a:pt x="218" y="330"/>
                    <a:pt x="217" y="330"/>
                  </a:cubicBezTo>
                  <a:cubicBezTo>
                    <a:pt x="217" y="330"/>
                    <a:pt x="217" y="330"/>
                    <a:pt x="217" y="330"/>
                  </a:cubicBezTo>
                  <a:cubicBezTo>
                    <a:pt x="217" y="331"/>
                    <a:pt x="217" y="331"/>
                    <a:pt x="217" y="331"/>
                  </a:cubicBezTo>
                  <a:cubicBezTo>
                    <a:pt x="217" y="331"/>
                    <a:pt x="217" y="331"/>
                    <a:pt x="217" y="331"/>
                  </a:cubicBezTo>
                  <a:cubicBezTo>
                    <a:pt x="217" y="331"/>
                    <a:pt x="217" y="331"/>
                    <a:pt x="217" y="331"/>
                  </a:cubicBezTo>
                  <a:cubicBezTo>
                    <a:pt x="217" y="331"/>
                    <a:pt x="217" y="331"/>
                    <a:pt x="217" y="331"/>
                  </a:cubicBezTo>
                  <a:cubicBezTo>
                    <a:pt x="216" y="331"/>
                    <a:pt x="216" y="331"/>
                    <a:pt x="216" y="331"/>
                  </a:cubicBezTo>
                  <a:cubicBezTo>
                    <a:pt x="216" y="330"/>
                    <a:pt x="216" y="330"/>
                    <a:pt x="216" y="330"/>
                  </a:cubicBezTo>
                  <a:cubicBezTo>
                    <a:pt x="216" y="330"/>
                    <a:pt x="216" y="330"/>
                    <a:pt x="216" y="330"/>
                  </a:cubicBezTo>
                  <a:cubicBezTo>
                    <a:pt x="216" y="330"/>
                    <a:pt x="216" y="330"/>
                    <a:pt x="216" y="330"/>
                  </a:cubicBezTo>
                  <a:cubicBezTo>
                    <a:pt x="215" y="330"/>
                    <a:pt x="215" y="330"/>
                    <a:pt x="215" y="330"/>
                  </a:cubicBezTo>
                  <a:cubicBezTo>
                    <a:pt x="215" y="330"/>
                    <a:pt x="215" y="330"/>
                    <a:pt x="215" y="330"/>
                  </a:cubicBezTo>
                  <a:cubicBezTo>
                    <a:pt x="215" y="330"/>
                    <a:pt x="215" y="330"/>
                    <a:pt x="215" y="330"/>
                  </a:cubicBezTo>
                  <a:cubicBezTo>
                    <a:pt x="215" y="329"/>
                    <a:pt x="215" y="329"/>
                    <a:pt x="215" y="329"/>
                  </a:cubicBezTo>
                  <a:cubicBezTo>
                    <a:pt x="216" y="329"/>
                    <a:pt x="216" y="329"/>
                    <a:pt x="216" y="329"/>
                  </a:cubicBezTo>
                  <a:cubicBezTo>
                    <a:pt x="215" y="329"/>
                    <a:pt x="215" y="329"/>
                    <a:pt x="215" y="329"/>
                  </a:cubicBezTo>
                  <a:cubicBezTo>
                    <a:pt x="215" y="329"/>
                    <a:pt x="215" y="329"/>
                    <a:pt x="215" y="328"/>
                  </a:cubicBezTo>
                  <a:cubicBezTo>
                    <a:pt x="215" y="328"/>
                    <a:pt x="215" y="328"/>
                    <a:pt x="215" y="328"/>
                  </a:cubicBezTo>
                  <a:cubicBezTo>
                    <a:pt x="215" y="328"/>
                    <a:pt x="215" y="328"/>
                    <a:pt x="215" y="328"/>
                  </a:cubicBezTo>
                  <a:cubicBezTo>
                    <a:pt x="216" y="327"/>
                    <a:pt x="216" y="327"/>
                    <a:pt x="216" y="327"/>
                  </a:cubicBezTo>
                  <a:cubicBezTo>
                    <a:pt x="215" y="327"/>
                    <a:pt x="215" y="327"/>
                    <a:pt x="215" y="327"/>
                  </a:cubicBezTo>
                  <a:cubicBezTo>
                    <a:pt x="216" y="327"/>
                    <a:pt x="216" y="327"/>
                    <a:pt x="216" y="327"/>
                  </a:cubicBezTo>
                  <a:cubicBezTo>
                    <a:pt x="216" y="327"/>
                    <a:pt x="216" y="327"/>
                    <a:pt x="217" y="328"/>
                  </a:cubicBezTo>
                  <a:cubicBezTo>
                    <a:pt x="217" y="327"/>
                    <a:pt x="217" y="327"/>
                    <a:pt x="217" y="327"/>
                  </a:cubicBezTo>
                  <a:cubicBezTo>
                    <a:pt x="217" y="327"/>
                    <a:pt x="217" y="327"/>
                    <a:pt x="217" y="327"/>
                  </a:cubicBezTo>
                  <a:cubicBezTo>
                    <a:pt x="217" y="327"/>
                    <a:pt x="217" y="327"/>
                    <a:pt x="217" y="327"/>
                  </a:cubicBezTo>
                  <a:cubicBezTo>
                    <a:pt x="217" y="328"/>
                    <a:pt x="217" y="328"/>
                    <a:pt x="217" y="328"/>
                  </a:cubicBezTo>
                  <a:cubicBezTo>
                    <a:pt x="218" y="327"/>
                    <a:pt x="218" y="327"/>
                    <a:pt x="218" y="327"/>
                  </a:cubicBezTo>
                  <a:cubicBezTo>
                    <a:pt x="218" y="327"/>
                    <a:pt x="218" y="327"/>
                    <a:pt x="218" y="327"/>
                  </a:cubicBezTo>
                  <a:cubicBezTo>
                    <a:pt x="218" y="327"/>
                    <a:pt x="218" y="327"/>
                    <a:pt x="218" y="327"/>
                  </a:cubicBezTo>
                  <a:cubicBezTo>
                    <a:pt x="218" y="327"/>
                    <a:pt x="218" y="327"/>
                    <a:pt x="218" y="327"/>
                  </a:cubicBezTo>
                  <a:cubicBezTo>
                    <a:pt x="218" y="327"/>
                    <a:pt x="218" y="327"/>
                    <a:pt x="218" y="327"/>
                  </a:cubicBezTo>
                  <a:cubicBezTo>
                    <a:pt x="218" y="327"/>
                    <a:pt x="218" y="327"/>
                    <a:pt x="218" y="327"/>
                  </a:cubicBezTo>
                  <a:cubicBezTo>
                    <a:pt x="218" y="327"/>
                    <a:pt x="218" y="327"/>
                    <a:pt x="218" y="327"/>
                  </a:cubicBezTo>
                  <a:cubicBezTo>
                    <a:pt x="218" y="326"/>
                    <a:pt x="218" y="326"/>
                    <a:pt x="218" y="326"/>
                  </a:cubicBezTo>
                  <a:cubicBezTo>
                    <a:pt x="218" y="326"/>
                    <a:pt x="218" y="326"/>
                    <a:pt x="218" y="326"/>
                  </a:cubicBezTo>
                  <a:cubicBezTo>
                    <a:pt x="219" y="326"/>
                    <a:pt x="219" y="326"/>
                    <a:pt x="219" y="326"/>
                  </a:cubicBezTo>
                  <a:cubicBezTo>
                    <a:pt x="219" y="326"/>
                    <a:pt x="219" y="326"/>
                    <a:pt x="219" y="326"/>
                  </a:cubicBezTo>
                  <a:cubicBezTo>
                    <a:pt x="219" y="325"/>
                    <a:pt x="219" y="325"/>
                    <a:pt x="219" y="325"/>
                  </a:cubicBezTo>
                  <a:cubicBezTo>
                    <a:pt x="220" y="325"/>
                    <a:pt x="220" y="325"/>
                    <a:pt x="220" y="325"/>
                  </a:cubicBezTo>
                  <a:cubicBezTo>
                    <a:pt x="220" y="326"/>
                    <a:pt x="220" y="326"/>
                    <a:pt x="220" y="326"/>
                  </a:cubicBezTo>
                  <a:cubicBezTo>
                    <a:pt x="220" y="326"/>
                    <a:pt x="220" y="326"/>
                    <a:pt x="220" y="326"/>
                  </a:cubicBezTo>
                  <a:cubicBezTo>
                    <a:pt x="220" y="325"/>
                    <a:pt x="220" y="325"/>
                    <a:pt x="220" y="325"/>
                  </a:cubicBezTo>
                  <a:cubicBezTo>
                    <a:pt x="220" y="326"/>
                    <a:pt x="220" y="326"/>
                    <a:pt x="220" y="326"/>
                  </a:cubicBezTo>
                  <a:cubicBezTo>
                    <a:pt x="220" y="326"/>
                    <a:pt x="220" y="326"/>
                    <a:pt x="220" y="326"/>
                  </a:cubicBezTo>
                  <a:cubicBezTo>
                    <a:pt x="220" y="326"/>
                    <a:pt x="220" y="326"/>
                    <a:pt x="220" y="326"/>
                  </a:cubicBezTo>
                  <a:cubicBezTo>
                    <a:pt x="221" y="326"/>
                    <a:pt x="221" y="326"/>
                    <a:pt x="221" y="326"/>
                  </a:cubicBezTo>
                  <a:cubicBezTo>
                    <a:pt x="221" y="326"/>
                    <a:pt x="221" y="326"/>
                    <a:pt x="221" y="326"/>
                  </a:cubicBezTo>
                  <a:cubicBezTo>
                    <a:pt x="222" y="326"/>
                    <a:pt x="222" y="326"/>
                    <a:pt x="222" y="326"/>
                  </a:cubicBezTo>
                  <a:cubicBezTo>
                    <a:pt x="222" y="326"/>
                    <a:pt x="222" y="326"/>
                    <a:pt x="222" y="326"/>
                  </a:cubicBezTo>
                  <a:cubicBezTo>
                    <a:pt x="222" y="326"/>
                    <a:pt x="222" y="326"/>
                    <a:pt x="222" y="326"/>
                  </a:cubicBezTo>
                  <a:cubicBezTo>
                    <a:pt x="222" y="326"/>
                    <a:pt x="222" y="326"/>
                    <a:pt x="222" y="326"/>
                  </a:cubicBezTo>
                  <a:cubicBezTo>
                    <a:pt x="223" y="326"/>
                    <a:pt x="223" y="326"/>
                    <a:pt x="223" y="326"/>
                  </a:cubicBezTo>
                  <a:cubicBezTo>
                    <a:pt x="223" y="326"/>
                    <a:pt x="223" y="327"/>
                    <a:pt x="224" y="327"/>
                  </a:cubicBezTo>
                  <a:cubicBezTo>
                    <a:pt x="224" y="327"/>
                    <a:pt x="224" y="327"/>
                    <a:pt x="224" y="327"/>
                  </a:cubicBezTo>
                  <a:cubicBezTo>
                    <a:pt x="223" y="327"/>
                    <a:pt x="223" y="327"/>
                    <a:pt x="223" y="327"/>
                  </a:cubicBezTo>
                  <a:cubicBezTo>
                    <a:pt x="224" y="328"/>
                    <a:pt x="224" y="328"/>
                    <a:pt x="225" y="328"/>
                  </a:cubicBezTo>
                  <a:cubicBezTo>
                    <a:pt x="224" y="328"/>
                    <a:pt x="224" y="328"/>
                    <a:pt x="224" y="328"/>
                  </a:cubicBezTo>
                  <a:cubicBezTo>
                    <a:pt x="224" y="328"/>
                    <a:pt x="224" y="328"/>
                    <a:pt x="224" y="328"/>
                  </a:cubicBezTo>
                  <a:cubicBezTo>
                    <a:pt x="224" y="328"/>
                    <a:pt x="224" y="328"/>
                    <a:pt x="224" y="328"/>
                  </a:cubicBezTo>
                  <a:cubicBezTo>
                    <a:pt x="224" y="328"/>
                    <a:pt x="224" y="328"/>
                    <a:pt x="224" y="328"/>
                  </a:cubicBezTo>
                  <a:cubicBezTo>
                    <a:pt x="225" y="329"/>
                    <a:pt x="225" y="329"/>
                    <a:pt x="225" y="329"/>
                  </a:cubicBezTo>
                  <a:cubicBezTo>
                    <a:pt x="225" y="329"/>
                    <a:pt x="225" y="329"/>
                    <a:pt x="225" y="329"/>
                  </a:cubicBezTo>
                  <a:cubicBezTo>
                    <a:pt x="225" y="329"/>
                    <a:pt x="225" y="329"/>
                    <a:pt x="225" y="329"/>
                  </a:cubicBezTo>
                  <a:lnTo>
                    <a:pt x="224" y="329"/>
                  </a:lnTo>
                  <a:close/>
                  <a:moveTo>
                    <a:pt x="222" y="329"/>
                  </a:moveTo>
                  <a:cubicBezTo>
                    <a:pt x="222" y="328"/>
                    <a:pt x="222" y="328"/>
                    <a:pt x="222" y="328"/>
                  </a:cubicBezTo>
                  <a:cubicBezTo>
                    <a:pt x="222" y="328"/>
                    <a:pt x="222" y="328"/>
                    <a:pt x="222" y="328"/>
                  </a:cubicBezTo>
                  <a:cubicBezTo>
                    <a:pt x="221" y="328"/>
                    <a:pt x="221" y="328"/>
                    <a:pt x="221" y="328"/>
                  </a:cubicBezTo>
                  <a:cubicBezTo>
                    <a:pt x="222" y="329"/>
                    <a:pt x="222" y="329"/>
                    <a:pt x="222" y="329"/>
                  </a:cubicBezTo>
                  <a:cubicBezTo>
                    <a:pt x="222" y="329"/>
                    <a:pt x="222" y="329"/>
                    <a:pt x="222" y="329"/>
                  </a:cubicBezTo>
                  <a:close/>
                  <a:moveTo>
                    <a:pt x="215" y="277"/>
                  </a:moveTo>
                  <a:cubicBezTo>
                    <a:pt x="216" y="277"/>
                    <a:pt x="216" y="277"/>
                    <a:pt x="216" y="277"/>
                  </a:cubicBezTo>
                  <a:cubicBezTo>
                    <a:pt x="215" y="277"/>
                    <a:pt x="215" y="277"/>
                    <a:pt x="215" y="277"/>
                  </a:cubicBezTo>
                  <a:cubicBezTo>
                    <a:pt x="215" y="277"/>
                    <a:pt x="215" y="277"/>
                    <a:pt x="215" y="277"/>
                  </a:cubicBezTo>
                  <a:cubicBezTo>
                    <a:pt x="215" y="277"/>
                    <a:pt x="215" y="277"/>
                    <a:pt x="215" y="277"/>
                  </a:cubicBezTo>
                  <a:close/>
                  <a:moveTo>
                    <a:pt x="213" y="330"/>
                  </a:moveTo>
                  <a:cubicBezTo>
                    <a:pt x="213" y="330"/>
                    <a:pt x="213" y="330"/>
                    <a:pt x="213" y="330"/>
                  </a:cubicBezTo>
                  <a:cubicBezTo>
                    <a:pt x="213" y="330"/>
                    <a:pt x="213" y="330"/>
                    <a:pt x="213" y="330"/>
                  </a:cubicBezTo>
                  <a:cubicBezTo>
                    <a:pt x="213" y="330"/>
                    <a:pt x="213" y="330"/>
                    <a:pt x="213" y="330"/>
                  </a:cubicBezTo>
                  <a:cubicBezTo>
                    <a:pt x="213" y="330"/>
                    <a:pt x="213" y="330"/>
                    <a:pt x="213" y="330"/>
                  </a:cubicBezTo>
                  <a:cubicBezTo>
                    <a:pt x="213" y="330"/>
                    <a:pt x="213" y="330"/>
                    <a:pt x="213" y="330"/>
                  </a:cubicBezTo>
                  <a:cubicBezTo>
                    <a:pt x="213" y="330"/>
                    <a:pt x="213" y="330"/>
                    <a:pt x="213" y="330"/>
                  </a:cubicBezTo>
                  <a:close/>
                  <a:moveTo>
                    <a:pt x="199" y="331"/>
                  </a:moveTo>
                  <a:cubicBezTo>
                    <a:pt x="199" y="330"/>
                    <a:pt x="199" y="330"/>
                    <a:pt x="199" y="330"/>
                  </a:cubicBezTo>
                  <a:cubicBezTo>
                    <a:pt x="198" y="331"/>
                    <a:pt x="198" y="331"/>
                    <a:pt x="198" y="331"/>
                  </a:cubicBezTo>
                  <a:lnTo>
                    <a:pt x="199" y="331"/>
                  </a:lnTo>
                  <a:close/>
                  <a:moveTo>
                    <a:pt x="197" y="313"/>
                  </a:moveTo>
                  <a:cubicBezTo>
                    <a:pt x="197" y="313"/>
                    <a:pt x="197" y="313"/>
                    <a:pt x="197" y="313"/>
                  </a:cubicBezTo>
                  <a:cubicBezTo>
                    <a:pt x="197" y="314"/>
                    <a:pt x="197" y="314"/>
                    <a:pt x="197" y="314"/>
                  </a:cubicBezTo>
                  <a:cubicBezTo>
                    <a:pt x="197" y="313"/>
                    <a:pt x="197" y="313"/>
                    <a:pt x="197" y="313"/>
                  </a:cubicBezTo>
                  <a:cubicBezTo>
                    <a:pt x="197" y="314"/>
                    <a:pt x="197" y="314"/>
                    <a:pt x="197" y="314"/>
                  </a:cubicBezTo>
                  <a:cubicBezTo>
                    <a:pt x="197" y="314"/>
                    <a:pt x="197" y="314"/>
                    <a:pt x="197" y="314"/>
                  </a:cubicBezTo>
                  <a:cubicBezTo>
                    <a:pt x="197" y="313"/>
                    <a:pt x="197" y="313"/>
                    <a:pt x="197" y="313"/>
                  </a:cubicBezTo>
                  <a:close/>
                  <a:moveTo>
                    <a:pt x="200" y="331"/>
                  </a:moveTo>
                  <a:cubicBezTo>
                    <a:pt x="200" y="331"/>
                    <a:pt x="200" y="331"/>
                    <a:pt x="200" y="331"/>
                  </a:cubicBezTo>
                  <a:cubicBezTo>
                    <a:pt x="201" y="331"/>
                    <a:pt x="201" y="331"/>
                    <a:pt x="201" y="331"/>
                  </a:cubicBezTo>
                  <a:cubicBezTo>
                    <a:pt x="201" y="331"/>
                    <a:pt x="201" y="331"/>
                    <a:pt x="201" y="331"/>
                  </a:cubicBezTo>
                  <a:cubicBezTo>
                    <a:pt x="201" y="330"/>
                    <a:pt x="201" y="330"/>
                    <a:pt x="201" y="330"/>
                  </a:cubicBezTo>
                  <a:cubicBezTo>
                    <a:pt x="201" y="330"/>
                    <a:pt x="201" y="330"/>
                    <a:pt x="201" y="330"/>
                  </a:cubicBezTo>
                  <a:cubicBezTo>
                    <a:pt x="200" y="330"/>
                    <a:pt x="200" y="330"/>
                    <a:pt x="200" y="330"/>
                  </a:cubicBezTo>
                  <a:cubicBezTo>
                    <a:pt x="201" y="330"/>
                    <a:pt x="201" y="330"/>
                    <a:pt x="201" y="330"/>
                  </a:cubicBezTo>
                  <a:cubicBezTo>
                    <a:pt x="200" y="330"/>
                    <a:pt x="200" y="330"/>
                    <a:pt x="200" y="330"/>
                  </a:cubicBezTo>
                  <a:cubicBezTo>
                    <a:pt x="200" y="330"/>
                    <a:pt x="200" y="330"/>
                    <a:pt x="200" y="330"/>
                  </a:cubicBezTo>
                  <a:cubicBezTo>
                    <a:pt x="200" y="330"/>
                    <a:pt x="200" y="330"/>
                    <a:pt x="200" y="330"/>
                  </a:cubicBezTo>
                  <a:cubicBezTo>
                    <a:pt x="200" y="330"/>
                    <a:pt x="200" y="330"/>
                    <a:pt x="200" y="330"/>
                  </a:cubicBezTo>
                  <a:cubicBezTo>
                    <a:pt x="199" y="331"/>
                    <a:pt x="199" y="331"/>
                    <a:pt x="199" y="331"/>
                  </a:cubicBezTo>
                  <a:lnTo>
                    <a:pt x="200" y="331"/>
                  </a:lnTo>
                  <a:close/>
                  <a:moveTo>
                    <a:pt x="195" y="308"/>
                  </a:moveTo>
                  <a:cubicBezTo>
                    <a:pt x="196" y="309"/>
                    <a:pt x="196" y="309"/>
                    <a:pt x="196" y="309"/>
                  </a:cubicBezTo>
                  <a:cubicBezTo>
                    <a:pt x="196" y="309"/>
                    <a:pt x="196" y="309"/>
                    <a:pt x="196" y="309"/>
                  </a:cubicBezTo>
                  <a:cubicBezTo>
                    <a:pt x="196" y="309"/>
                    <a:pt x="196" y="309"/>
                    <a:pt x="196" y="309"/>
                  </a:cubicBezTo>
                  <a:cubicBezTo>
                    <a:pt x="196" y="309"/>
                    <a:pt x="196" y="309"/>
                    <a:pt x="196" y="309"/>
                  </a:cubicBezTo>
                  <a:cubicBezTo>
                    <a:pt x="196" y="308"/>
                    <a:pt x="196" y="308"/>
                    <a:pt x="196" y="308"/>
                  </a:cubicBezTo>
                  <a:cubicBezTo>
                    <a:pt x="196" y="308"/>
                    <a:pt x="196" y="308"/>
                    <a:pt x="196" y="308"/>
                  </a:cubicBezTo>
                  <a:cubicBezTo>
                    <a:pt x="197" y="308"/>
                    <a:pt x="197" y="308"/>
                    <a:pt x="197" y="308"/>
                  </a:cubicBezTo>
                  <a:cubicBezTo>
                    <a:pt x="197" y="308"/>
                    <a:pt x="197" y="308"/>
                    <a:pt x="197" y="308"/>
                  </a:cubicBezTo>
                  <a:cubicBezTo>
                    <a:pt x="196" y="309"/>
                    <a:pt x="196" y="309"/>
                    <a:pt x="196" y="309"/>
                  </a:cubicBezTo>
                  <a:cubicBezTo>
                    <a:pt x="197" y="309"/>
                    <a:pt x="197" y="309"/>
                    <a:pt x="197" y="309"/>
                  </a:cubicBezTo>
                  <a:cubicBezTo>
                    <a:pt x="197" y="309"/>
                    <a:pt x="197" y="309"/>
                    <a:pt x="197" y="309"/>
                  </a:cubicBezTo>
                  <a:cubicBezTo>
                    <a:pt x="197" y="309"/>
                    <a:pt x="197" y="309"/>
                    <a:pt x="197" y="309"/>
                  </a:cubicBezTo>
                  <a:cubicBezTo>
                    <a:pt x="198" y="309"/>
                    <a:pt x="198" y="309"/>
                    <a:pt x="198" y="309"/>
                  </a:cubicBezTo>
                  <a:cubicBezTo>
                    <a:pt x="198" y="308"/>
                    <a:pt x="198" y="308"/>
                    <a:pt x="198" y="308"/>
                  </a:cubicBezTo>
                  <a:cubicBezTo>
                    <a:pt x="198" y="308"/>
                    <a:pt x="198" y="308"/>
                    <a:pt x="198" y="308"/>
                  </a:cubicBezTo>
                  <a:cubicBezTo>
                    <a:pt x="198" y="308"/>
                    <a:pt x="198" y="308"/>
                    <a:pt x="198" y="308"/>
                  </a:cubicBezTo>
                  <a:cubicBezTo>
                    <a:pt x="198" y="308"/>
                    <a:pt x="198" y="308"/>
                    <a:pt x="198" y="308"/>
                  </a:cubicBezTo>
                  <a:cubicBezTo>
                    <a:pt x="198" y="308"/>
                    <a:pt x="198" y="308"/>
                    <a:pt x="198" y="308"/>
                  </a:cubicBezTo>
                  <a:cubicBezTo>
                    <a:pt x="198" y="307"/>
                    <a:pt x="198" y="307"/>
                    <a:pt x="198" y="307"/>
                  </a:cubicBezTo>
                  <a:cubicBezTo>
                    <a:pt x="198" y="307"/>
                    <a:pt x="198" y="307"/>
                    <a:pt x="198" y="307"/>
                  </a:cubicBezTo>
                  <a:cubicBezTo>
                    <a:pt x="198" y="307"/>
                    <a:pt x="198" y="307"/>
                    <a:pt x="198" y="307"/>
                  </a:cubicBezTo>
                  <a:cubicBezTo>
                    <a:pt x="198" y="307"/>
                    <a:pt x="198" y="307"/>
                    <a:pt x="198" y="307"/>
                  </a:cubicBezTo>
                  <a:cubicBezTo>
                    <a:pt x="197" y="307"/>
                    <a:pt x="197" y="307"/>
                    <a:pt x="197" y="307"/>
                  </a:cubicBezTo>
                  <a:cubicBezTo>
                    <a:pt x="197" y="307"/>
                    <a:pt x="197" y="307"/>
                    <a:pt x="197" y="307"/>
                  </a:cubicBezTo>
                  <a:cubicBezTo>
                    <a:pt x="197" y="307"/>
                    <a:pt x="197" y="307"/>
                    <a:pt x="197" y="307"/>
                  </a:cubicBezTo>
                  <a:cubicBezTo>
                    <a:pt x="196" y="307"/>
                    <a:pt x="196" y="307"/>
                    <a:pt x="196" y="307"/>
                  </a:cubicBezTo>
                  <a:cubicBezTo>
                    <a:pt x="196" y="307"/>
                    <a:pt x="196" y="307"/>
                    <a:pt x="196" y="307"/>
                  </a:cubicBezTo>
                  <a:lnTo>
                    <a:pt x="195" y="308"/>
                  </a:lnTo>
                  <a:close/>
                  <a:moveTo>
                    <a:pt x="218" y="317"/>
                  </a:moveTo>
                  <a:cubicBezTo>
                    <a:pt x="218" y="317"/>
                    <a:pt x="218" y="317"/>
                    <a:pt x="218" y="317"/>
                  </a:cubicBezTo>
                  <a:cubicBezTo>
                    <a:pt x="218" y="317"/>
                    <a:pt x="218" y="317"/>
                    <a:pt x="218" y="317"/>
                  </a:cubicBezTo>
                  <a:cubicBezTo>
                    <a:pt x="218" y="317"/>
                    <a:pt x="218" y="317"/>
                    <a:pt x="218" y="317"/>
                  </a:cubicBezTo>
                  <a:cubicBezTo>
                    <a:pt x="218" y="317"/>
                    <a:pt x="218" y="317"/>
                    <a:pt x="218" y="317"/>
                  </a:cubicBezTo>
                  <a:close/>
                  <a:moveTo>
                    <a:pt x="199" y="307"/>
                  </a:moveTo>
                  <a:cubicBezTo>
                    <a:pt x="199" y="306"/>
                    <a:pt x="199" y="306"/>
                    <a:pt x="199" y="306"/>
                  </a:cubicBezTo>
                  <a:cubicBezTo>
                    <a:pt x="198" y="306"/>
                    <a:pt x="198" y="306"/>
                    <a:pt x="198" y="306"/>
                  </a:cubicBezTo>
                  <a:cubicBezTo>
                    <a:pt x="198" y="306"/>
                    <a:pt x="198" y="306"/>
                    <a:pt x="198" y="306"/>
                  </a:cubicBezTo>
                  <a:cubicBezTo>
                    <a:pt x="197" y="306"/>
                    <a:pt x="197" y="306"/>
                    <a:pt x="197" y="306"/>
                  </a:cubicBezTo>
                  <a:cubicBezTo>
                    <a:pt x="197" y="306"/>
                    <a:pt x="197" y="306"/>
                    <a:pt x="197" y="306"/>
                  </a:cubicBezTo>
                  <a:cubicBezTo>
                    <a:pt x="198" y="307"/>
                    <a:pt x="198" y="307"/>
                    <a:pt x="198" y="307"/>
                  </a:cubicBezTo>
                  <a:cubicBezTo>
                    <a:pt x="198" y="307"/>
                    <a:pt x="198" y="307"/>
                    <a:pt x="198" y="307"/>
                  </a:cubicBezTo>
                  <a:cubicBezTo>
                    <a:pt x="198" y="307"/>
                    <a:pt x="198" y="307"/>
                    <a:pt x="198" y="307"/>
                  </a:cubicBezTo>
                  <a:cubicBezTo>
                    <a:pt x="198" y="307"/>
                    <a:pt x="198" y="307"/>
                    <a:pt x="198" y="307"/>
                  </a:cubicBezTo>
                  <a:cubicBezTo>
                    <a:pt x="199" y="307"/>
                    <a:pt x="198" y="307"/>
                    <a:pt x="199" y="308"/>
                  </a:cubicBezTo>
                  <a:cubicBezTo>
                    <a:pt x="199" y="307"/>
                    <a:pt x="199" y="307"/>
                    <a:pt x="199" y="307"/>
                  </a:cubicBezTo>
                  <a:cubicBezTo>
                    <a:pt x="199" y="308"/>
                    <a:pt x="199" y="308"/>
                    <a:pt x="199" y="308"/>
                  </a:cubicBezTo>
                  <a:cubicBezTo>
                    <a:pt x="199" y="307"/>
                    <a:pt x="199" y="307"/>
                    <a:pt x="199" y="307"/>
                  </a:cubicBezTo>
                  <a:cubicBezTo>
                    <a:pt x="199" y="307"/>
                    <a:pt x="199" y="307"/>
                    <a:pt x="199" y="307"/>
                  </a:cubicBezTo>
                  <a:close/>
                  <a:moveTo>
                    <a:pt x="212" y="334"/>
                  </a:moveTo>
                  <a:cubicBezTo>
                    <a:pt x="212" y="334"/>
                    <a:pt x="212" y="334"/>
                    <a:pt x="212" y="334"/>
                  </a:cubicBezTo>
                  <a:cubicBezTo>
                    <a:pt x="212" y="334"/>
                    <a:pt x="212" y="334"/>
                    <a:pt x="212" y="334"/>
                  </a:cubicBezTo>
                  <a:cubicBezTo>
                    <a:pt x="212" y="333"/>
                    <a:pt x="212" y="333"/>
                    <a:pt x="212" y="333"/>
                  </a:cubicBezTo>
                  <a:cubicBezTo>
                    <a:pt x="212" y="333"/>
                    <a:pt x="212" y="333"/>
                    <a:pt x="212" y="333"/>
                  </a:cubicBezTo>
                  <a:cubicBezTo>
                    <a:pt x="212" y="333"/>
                    <a:pt x="212" y="333"/>
                    <a:pt x="212" y="333"/>
                  </a:cubicBezTo>
                  <a:lnTo>
                    <a:pt x="212" y="334"/>
                  </a:lnTo>
                  <a:close/>
                  <a:moveTo>
                    <a:pt x="211" y="334"/>
                  </a:moveTo>
                  <a:cubicBezTo>
                    <a:pt x="211" y="334"/>
                    <a:pt x="211" y="334"/>
                    <a:pt x="211" y="334"/>
                  </a:cubicBezTo>
                  <a:cubicBezTo>
                    <a:pt x="211" y="334"/>
                    <a:pt x="211" y="334"/>
                    <a:pt x="211" y="334"/>
                  </a:cubicBezTo>
                  <a:cubicBezTo>
                    <a:pt x="211" y="334"/>
                    <a:pt x="211" y="334"/>
                    <a:pt x="211" y="334"/>
                  </a:cubicBezTo>
                  <a:cubicBezTo>
                    <a:pt x="211" y="334"/>
                    <a:pt x="211" y="334"/>
                    <a:pt x="211" y="334"/>
                  </a:cubicBezTo>
                  <a:close/>
                  <a:moveTo>
                    <a:pt x="212" y="312"/>
                  </a:moveTo>
                  <a:cubicBezTo>
                    <a:pt x="211" y="312"/>
                    <a:pt x="211" y="312"/>
                    <a:pt x="211" y="312"/>
                  </a:cubicBezTo>
                  <a:cubicBezTo>
                    <a:pt x="211" y="312"/>
                    <a:pt x="211" y="312"/>
                    <a:pt x="211" y="312"/>
                  </a:cubicBezTo>
                  <a:cubicBezTo>
                    <a:pt x="211" y="312"/>
                    <a:pt x="211" y="312"/>
                    <a:pt x="211" y="312"/>
                  </a:cubicBezTo>
                  <a:cubicBezTo>
                    <a:pt x="211" y="312"/>
                    <a:pt x="211" y="312"/>
                    <a:pt x="211" y="312"/>
                  </a:cubicBezTo>
                  <a:lnTo>
                    <a:pt x="212" y="312"/>
                  </a:lnTo>
                  <a:close/>
                  <a:moveTo>
                    <a:pt x="208" y="334"/>
                  </a:moveTo>
                  <a:cubicBezTo>
                    <a:pt x="208" y="334"/>
                    <a:pt x="208" y="334"/>
                    <a:pt x="208" y="334"/>
                  </a:cubicBezTo>
                  <a:cubicBezTo>
                    <a:pt x="208" y="334"/>
                    <a:pt x="208" y="334"/>
                    <a:pt x="208" y="334"/>
                  </a:cubicBezTo>
                  <a:cubicBezTo>
                    <a:pt x="209" y="334"/>
                    <a:pt x="209" y="334"/>
                    <a:pt x="209" y="334"/>
                  </a:cubicBezTo>
                  <a:cubicBezTo>
                    <a:pt x="209" y="334"/>
                    <a:pt x="209" y="334"/>
                    <a:pt x="209" y="334"/>
                  </a:cubicBezTo>
                  <a:cubicBezTo>
                    <a:pt x="209" y="334"/>
                    <a:pt x="209" y="334"/>
                    <a:pt x="209" y="334"/>
                  </a:cubicBezTo>
                  <a:cubicBezTo>
                    <a:pt x="209" y="334"/>
                    <a:pt x="209" y="334"/>
                    <a:pt x="209" y="334"/>
                  </a:cubicBezTo>
                  <a:cubicBezTo>
                    <a:pt x="210" y="334"/>
                    <a:pt x="210" y="334"/>
                    <a:pt x="210" y="334"/>
                  </a:cubicBezTo>
                  <a:cubicBezTo>
                    <a:pt x="210" y="334"/>
                    <a:pt x="210" y="334"/>
                    <a:pt x="210" y="334"/>
                  </a:cubicBezTo>
                  <a:cubicBezTo>
                    <a:pt x="210" y="334"/>
                    <a:pt x="210" y="334"/>
                    <a:pt x="211" y="334"/>
                  </a:cubicBezTo>
                  <a:cubicBezTo>
                    <a:pt x="210" y="333"/>
                    <a:pt x="210" y="333"/>
                    <a:pt x="210" y="333"/>
                  </a:cubicBezTo>
                  <a:cubicBezTo>
                    <a:pt x="210" y="333"/>
                    <a:pt x="210" y="333"/>
                    <a:pt x="210" y="333"/>
                  </a:cubicBezTo>
                  <a:cubicBezTo>
                    <a:pt x="209" y="333"/>
                    <a:pt x="209" y="334"/>
                    <a:pt x="208" y="334"/>
                  </a:cubicBezTo>
                  <a:close/>
                  <a:moveTo>
                    <a:pt x="212" y="331"/>
                  </a:moveTo>
                  <a:cubicBezTo>
                    <a:pt x="212" y="331"/>
                    <a:pt x="212" y="331"/>
                    <a:pt x="212" y="331"/>
                  </a:cubicBezTo>
                  <a:cubicBezTo>
                    <a:pt x="213" y="331"/>
                    <a:pt x="213" y="331"/>
                    <a:pt x="213" y="331"/>
                  </a:cubicBezTo>
                  <a:cubicBezTo>
                    <a:pt x="213" y="331"/>
                    <a:pt x="213" y="331"/>
                    <a:pt x="213" y="331"/>
                  </a:cubicBezTo>
                  <a:cubicBezTo>
                    <a:pt x="213" y="331"/>
                    <a:pt x="213" y="331"/>
                    <a:pt x="213" y="331"/>
                  </a:cubicBezTo>
                  <a:cubicBezTo>
                    <a:pt x="213" y="330"/>
                    <a:pt x="213" y="330"/>
                    <a:pt x="213" y="330"/>
                  </a:cubicBezTo>
                  <a:cubicBezTo>
                    <a:pt x="212" y="330"/>
                    <a:pt x="212" y="330"/>
                    <a:pt x="212" y="330"/>
                  </a:cubicBezTo>
                  <a:lnTo>
                    <a:pt x="212" y="331"/>
                  </a:lnTo>
                  <a:close/>
                  <a:moveTo>
                    <a:pt x="206" y="312"/>
                  </a:moveTo>
                  <a:cubicBezTo>
                    <a:pt x="206" y="312"/>
                    <a:pt x="206" y="312"/>
                    <a:pt x="206" y="312"/>
                  </a:cubicBezTo>
                  <a:cubicBezTo>
                    <a:pt x="207" y="312"/>
                    <a:pt x="207" y="312"/>
                    <a:pt x="207" y="312"/>
                  </a:cubicBezTo>
                  <a:cubicBezTo>
                    <a:pt x="206" y="312"/>
                    <a:pt x="206" y="312"/>
                    <a:pt x="206" y="312"/>
                  </a:cubicBezTo>
                  <a:cubicBezTo>
                    <a:pt x="206" y="312"/>
                    <a:pt x="206" y="312"/>
                    <a:pt x="206" y="312"/>
                  </a:cubicBezTo>
                  <a:cubicBezTo>
                    <a:pt x="206" y="312"/>
                    <a:pt x="206" y="312"/>
                    <a:pt x="206" y="312"/>
                  </a:cubicBezTo>
                  <a:close/>
                  <a:moveTo>
                    <a:pt x="214" y="328"/>
                  </a:moveTo>
                  <a:cubicBezTo>
                    <a:pt x="213" y="329"/>
                    <a:pt x="213" y="329"/>
                    <a:pt x="213" y="329"/>
                  </a:cubicBezTo>
                  <a:cubicBezTo>
                    <a:pt x="213" y="329"/>
                    <a:pt x="213" y="329"/>
                    <a:pt x="213" y="329"/>
                  </a:cubicBezTo>
                  <a:cubicBezTo>
                    <a:pt x="214" y="328"/>
                    <a:pt x="214" y="328"/>
                    <a:pt x="214" y="328"/>
                  </a:cubicBezTo>
                  <a:close/>
                  <a:moveTo>
                    <a:pt x="265" y="420"/>
                  </a:moveTo>
                  <a:cubicBezTo>
                    <a:pt x="265" y="420"/>
                    <a:pt x="265" y="420"/>
                    <a:pt x="265" y="420"/>
                  </a:cubicBezTo>
                  <a:cubicBezTo>
                    <a:pt x="265" y="420"/>
                    <a:pt x="265" y="420"/>
                    <a:pt x="265" y="420"/>
                  </a:cubicBezTo>
                  <a:cubicBezTo>
                    <a:pt x="265" y="420"/>
                    <a:pt x="265" y="420"/>
                    <a:pt x="265" y="420"/>
                  </a:cubicBezTo>
                  <a:close/>
                  <a:moveTo>
                    <a:pt x="336" y="461"/>
                  </a:moveTo>
                  <a:cubicBezTo>
                    <a:pt x="336" y="461"/>
                    <a:pt x="336" y="461"/>
                    <a:pt x="336" y="461"/>
                  </a:cubicBezTo>
                  <a:cubicBezTo>
                    <a:pt x="336" y="461"/>
                    <a:pt x="336" y="461"/>
                    <a:pt x="336" y="460"/>
                  </a:cubicBezTo>
                  <a:lnTo>
                    <a:pt x="336" y="461"/>
                  </a:lnTo>
                  <a:close/>
                  <a:moveTo>
                    <a:pt x="337" y="462"/>
                  </a:moveTo>
                  <a:cubicBezTo>
                    <a:pt x="336" y="463"/>
                    <a:pt x="336" y="463"/>
                    <a:pt x="336" y="463"/>
                  </a:cubicBezTo>
                  <a:cubicBezTo>
                    <a:pt x="336" y="463"/>
                    <a:pt x="336" y="463"/>
                    <a:pt x="336" y="463"/>
                  </a:cubicBezTo>
                  <a:cubicBezTo>
                    <a:pt x="337" y="463"/>
                    <a:pt x="337" y="463"/>
                    <a:pt x="337" y="463"/>
                  </a:cubicBezTo>
                  <a:cubicBezTo>
                    <a:pt x="336" y="463"/>
                    <a:pt x="336" y="463"/>
                    <a:pt x="336" y="463"/>
                  </a:cubicBezTo>
                  <a:cubicBezTo>
                    <a:pt x="337" y="463"/>
                    <a:pt x="337" y="463"/>
                    <a:pt x="337" y="463"/>
                  </a:cubicBezTo>
                  <a:lnTo>
                    <a:pt x="337" y="462"/>
                  </a:lnTo>
                  <a:close/>
                  <a:moveTo>
                    <a:pt x="153" y="316"/>
                  </a:moveTo>
                  <a:cubicBezTo>
                    <a:pt x="153" y="316"/>
                    <a:pt x="153" y="316"/>
                    <a:pt x="153" y="316"/>
                  </a:cubicBezTo>
                  <a:cubicBezTo>
                    <a:pt x="152" y="315"/>
                    <a:pt x="152" y="315"/>
                    <a:pt x="152" y="315"/>
                  </a:cubicBezTo>
                  <a:cubicBezTo>
                    <a:pt x="152" y="316"/>
                    <a:pt x="152" y="316"/>
                    <a:pt x="152" y="316"/>
                  </a:cubicBezTo>
                  <a:cubicBezTo>
                    <a:pt x="152" y="315"/>
                    <a:pt x="152" y="315"/>
                    <a:pt x="152" y="315"/>
                  </a:cubicBezTo>
                  <a:cubicBezTo>
                    <a:pt x="152" y="316"/>
                    <a:pt x="152" y="316"/>
                    <a:pt x="152" y="316"/>
                  </a:cubicBezTo>
                  <a:cubicBezTo>
                    <a:pt x="152" y="316"/>
                    <a:pt x="152" y="316"/>
                    <a:pt x="152" y="316"/>
                  </a:cubicBezTo>
                  <a:cubicBezTo>
                    <a:pt x="152" y="316"/>
                    <a:pt x="152" y="316"/>
                    <a:pt x="152" y="316"/>
                  </a:cubicBezTo>
                  <a:cubicBezTo>
                    <a:pt x="152" y="316"/>
                    <a:pt x="152" y="316"/>
                    <a:pt x="152" y="316"/>
                  </a:cubicBezTo>
                  <a:cubicBezTo>
                    <a:pt x="152" y="316"/>
                    <a:pt x="152" y="316"/>
                    <a:pt x="152" y="316"/>
                  </a:cubicBezTo>
                  <a:cubicBezTo>
                    <a:pt x="153" y="317"/>
                    <a:pt x="153" y="317"/>
                    <a:pt x="153" y="317"/>
                  </a:cubicBezTo>
                  <a:cubicBezTo>
                    <a:pt x="153" y="316"/>
                    <a:pt x="153" y="316"/>
                    <a:pt x="153" y="316"/>
                  </a:cubicBezTo>
                  <a:cubicBezTo>
                    <a:pt x="153" y="316"/>
                    <a:pt x="153" y="316"/>
                    <a:pt x="153" y="316"/>
                  </a:cubicBezTo>
                  <a:cubicBezTo>
                    <a:pt x="153" y="316"/>
                    <a:pt x="153" y="316"/>
                    <a:pt x="153" y="316"/>
                  </a:cubicBezTo>
                  <a:close/>
                  <a:moveTo>
                    <a:pt x="339" y="473"/>
                  </a:moveTo>
                  <a:cubicBezTo>
                    <a:pt x="339" y="472"/>
                    <a:pt x="339" y="472"/>
                    <a:pt x="339" y="472"/>
                  </a:cubicBezTo>
                  <a:cubicBezTo>
                    <a:pt x="339" y="473"/>
                    <a:pt x="339" y="473"/>
                    <a:pt x="339" y="473"/>
                  </a:cubicBezTo>
                  <a:cubicBezTo>
                    <a:pt x="338" y="473"/>
                    <a:pt x="338" y="473"/>
                    <a:pt x="338" y="473"/>
                  </a:cubicBezTo>
                  <a:cubicBezTo>
                    <a:pt x="338" y="473"/>
                    <a:pt x="338" y="473"/>
                    <a:pt x="338" y="473"/>
                  </a:cubicBezTo>
                  <a:cubicBezTo>
                    <a:pt x="338" y="473"/>
                    <a:pt x="338" y="473"/>
                    <a:pt x="338" y="473"/>
                  </a:cubicBezTo>
                  <a:cubicBezTo>
                    <a:pt x="338" y="473"/>
                    <a:pt x="338" y="473"/>
                    <a:pt x="338" y="473"/>
                  </a:cubicBezTo>
                  <a:cubicBezTo>
                    <a:pt x="338" y="473"/>
                    <a:pt x="338" y="473"/>
                    <a:pt x="338" y="473"/>
                  </a:cubicBezTo>
                  <a:cubicBezTo>
                    <a:pt x="338" y="473"/>
                    <a:pt x="338" y="473"/>
                    <a:pt x="338" y="473"/>
                  </a:cubicBezTo>
                  <a:cubicBezTo>
                    <a:pt x="338" y="474"/>
                    <a:pt x="338" y="474"/>
                    <a:pt x="338" y="474"/>
                  </a:cubicBezTo>
                  <a:cubicBezTo>
                    <a:pt x="338" y="474"/>
                    <a:pt x="338" y="474"/>
                    <a:pt x="338" y="474"/>
                  </a:cubicBezTo>
                  <a:cubicBezTo>
                    <a:pt x="338" y="474"/>
                    <a:pt x="338" y="474"/>
                    <a:pt x="338" y="474"/>
                  </a:cubicBezTo>
                  <a:cubicBezTo>
                    <a:pt x="338" y="474"/>
                    <a:pt x="338" y="474"/>
                    <a:pt x="338" y="475"/>
                  </a:cubicBezTo>
                  <a:cubicBezTo>
                    <a:pt x="338" y="474"/>
                    <a:pt x="338" y="474"/>
                    <a:pt x="338" y="474"/>
                  </a:cubicBezTo>
                  <a:cubicBezTo>
                    <a:pt x="339" y="475"/>
                    <a:pt x="339" y="475"/>
                    <a:pt x="339" y="475"/>
                  </a:cubicBezTo>
                  <a:cubicBezTo>
                    <a:pt x="339" y="474"/>
                    <a:pt x="339" y="474"/>
                    <a:pt x="339" y="474"/>
                  </a:cubicBezTo>
                  <a:cubicBezTo>
                    <a:pt x="339" y="474"/>
                    <a:pt x="339" y="474"/>
                    <a:pt x="339" y="474"/>
                  </a:cubicBezTo>
                  <a:cubicBezTo>
                    <a:pt x="339" y="474"/>
                    <a:pt x="339" y="474"/>
                    <a:pt x="339" y="474"/>
                  </a:cubicBezTo>
                  <a:cubicBezTo>
                    <a:pt x="339" y="474"/>
                    <a:pt x="339" y="474"/>
                    <a:pt x="339" y="473"/>
                  </a:cubicBezTo>
                  <a:close/>
                  <a:moveTo>
                    <a:pt x="338" y="475"/>
                  </a:moveTo>
                  <a:cubicBezTo>
                    <a:pt x="338" y="475"/>
                    <a:pt x="338" y="475"/>
                    <a:pt x="338" y="475"/>
                  </a:cubicBezTo>
                  <a:cubicBezTo>
                    <a:pt x="338" y="474"/>
                    <a:pt x="338" y="474"/>
                    <a:pt x="338" y="474"/>
                  </a:cubicBezTo>
                  <a:cubicBezTo>
                    <a:pt x="338" y="474"/>
                    <a:pt x="338" y="474"/>
                    <a:pt x="338" y="474"/>
                  </a:cubicBezTo>
                  <a:cubicBezTo>
                    <a:pt x="338" y="474"/>
                    <a:pt x="338" y="474"/>
                    <a:pt x="338" y="474"/>
                  </a:cubicBezTo>
                  <a:cubicBezTo>
                    <a:pt x="337" y="475"/>
                    <a:pt x="337" y="475"/>
                    <a:pt x="337" y="475"/>
                  </a:cubicBezTo>
                  <a:cubicBezTo>
                    <a:pt x="336" y="475"/>
                    <a:pt x="336" y="475"/>
                    <a:pt x="336" y="475"/>
                  </a:cubicBezTo>
                  <a:cubicBezTo>
                    <a:pt x="337" y="475"/>
                    <a:pt x="337" y="475"/>
                    <a:pt x="337" y="475"/>
                  </a:cubicBezTo>
                  <a:cubicBezTo>
                    <a:pt x="337" y="476"/>
                    <a:pt x="337" y="476"/>
                    <a:pt x="337" y="476"/>
                  </a:cubicBezTo>
                  <a:cubicBezTo>
                    <a:pt x="337" y="476"/>
                    <a:pt x="337" y="476"/>
                    <a:pt x="337" y="476"/>
                  </a:cubicBezTo>
                  <a:cubicBezTo>
                    <a:pt x="337" y="476"/>
                    <a:pt x="337" y="476"/>
                    <a:pt x="337" y="476"/>
                  </a:cubicBezTo>
                  <a:cubicBezTo>
                    <a:pt x="337" y="477"/>
                    <a:pt x="337" y="477"/>
                    <a:pt x="337" y="477"/>
                  </a:cubicBezTo>
                  <a:cubicBezTo>
                    <a:pt x="338" y="476"/>
                    <a:pt x="338" y="476"/>
                    <a:pt x="338" y="476"/>
                  </a:cubicBezTo>
                  <a:cubicBezTo>
                    <a:pt x="338" y="476"/>
                    <a:pt x="338" y="476"/>
                    <a:pt x="338" y="476"/>
                  </a:cubicBezTo>
                  <a:cubicBezTo>
                    <a:pt x="339" y="476"/>
                    <a:pt x="339" y="476"/>
                    <a:pt x="339" y="476"/>
                  </a:cubicBezTo>
                  <a:cubicBezTo>
                    <a:pt x="339" y="475"/>
                    <a:pt x="339" y="475"/>
                    <a:pt x="339" y="475"/>
                  </a:cubicBezTo>
                  <a:cubicBezTo>
                    <a:pt x="338" y="475"/>
                    <a:pt x="338" y="475"/>
                    <a:pt x="338" y="475"/>
                  </a:cubicBezTo>
                  <a:cubicBezTo>
                    <a:pt x="339" y="475"/>
                    <a:pt x="339" y="475"/>
                    <a:pt x="339" y="475"/>
                  </a:cubicBezTo>
                  <a:lnTo>
                    <a:pt x="338" y="475"/>
                  </a:lnTo>
                  <a:close/>
                  <a:moveTo>
                    <a:pt x="338" y="502"/>
                  </a:moveTo>
                  <a:cubicBezTo>
                    <a:pt x="339" y="502"/>
                    <a:pt x="339" y="502"/>
                    <a:pt x="339" y="502"/>
                  </a:cubicBezTo>
                  <a:cubicBezTo>
                    <a:pt x="338" y="502"/>
                    <a:pt x="338" y="502"/>
                    <a:pt x="338" y="502"/>
                  </a:cubicBezTo>
                  <a:cubicBezTo>
                    <a:pt x="338" y="502"/>
                    <a:pt x="338" y="502"/>
                    <a:pt x="338" y="502"/>
                  </a:cubicBezTo>
                  <a:close/>
                  <a:moveTo>
                    <a:pt x="336" y="469"/>
                  </a:moveTo>
                  <a:cubicBezTo>
                    <a:pt x="336" y="470"/>
                    <a:pt x="336" y="470"/>
                    <a:pt x="336" y="470"/>
                  </a:cubicBezTo>
                  <a:cubicBezTo>
                    <a:pt x="336" y="470"/>
                    <a:pt x="336" y="470"/>
                    <a:pt x="336" y="470"/>
                  </a:cubicBezTo>
                  <a:cubicBezTo>
                    <a:pt x="336" y="469"/>
                    <a:pt x="336" y="469"/>
                    <a:pt x="336" y="469"/>
                  </a:cubicBezTo>
                  <a:cubicBezTo>
                    <a:pt x="336" y="469"/>
                    <a:pt x="336" y="469"/>
                    <a:pt x="336" y="469"/>
                  </a:cubicBezTo>
                  <a:cubicBezTo>
                    <a:pt x="336" y="469"/>
                    <a:pt x="336" y="469"/>
                    <a:pt x="336" y="469"/>
                  </a:cubicBezTo>
                  <a:cubicBezTo>
                    <a:pt x="336" y="469"/>
                    <a:pt x="336" y="469"/>
                    <a:pt x="336" y="469"/>
                  </a:cubicBezTo>
                  <a:close/>
                  <a:moveTo>
                    <a:pt x="337" y="469"/>
                  </a:moveTo>
                  <a:cubicBezTo>
                    <a:pt x="337" y="468"/>
                    <a:pt x="337" y="468"/>
                    <a:pt x="337" y="468"/>
                  </a:cubicBezTo>
                  <a:cubicBezTo>
                    <a:pt x="336" y="469"/>
                    <a:pt x="336" y="469"/>
                    <a:pt x="336" y="469"/>
                  </a:cubicBezTo>
                  <a:cubicBezTo>
                    <a:pt x="336" y="469"/>
                    <a:pt x="336" y="469"/>
                    <a:pt x="336" y="469"/>
                  </a:cubicBezTo>
                  <a:lnTo>
                    <a:pt x="337" y="469"/>
                  </a:lnTo>
                  <a:close/>
                  <a:moveTo>
                    <a:pt x="128" y="274"/>
                  </a:moveTo>
                  <a:cubicBezTo>
                    <a:pt x="128" y="274"/>
                    <a:pt x="128" y="274"/>
                    <a:pt x="128" y="274"/>
                  </a:cubicBezTo>
                  <a:cubicBezTo>
                    <a:pt x="128" y="274"/>
                    <a:pt x="128" y="274"/>
                    <a:pt x="128" y="274"/>
                  </a:cubicBezTo>
                  <a:cubicBezTo>
                    <a:pt x="128" y="274"/>
                    <a:pt x="128" y="274"/>
                    <a:pt x="128" y="274"/>
                  </a:cubicBezTo>
                  <a:cubicBezTo>
                    <a:pt x="128" y="274"/>
                    <a:pt x="128" y="274"/>
                    <a:pt x="128" y="274"/>
                  </a:cubicBezTo>
                  <a:close/>
                  <a:moveTo>
                    <a:pt x="124" y="278"/>
                  </a:moveTo>
                  <a:cubicBezTo>
                    <a:pt x="124" y="278"/>
                    <a:pt x="124" y="278"/>
                    <a:pt x="124" y="278"/>
                  </a:cubicBezTo>
                  <a:cubicBezTo>
                    <a:pt x="124" y="279"/>
                    <a:pt x="124" y="279"/>
                    <a:pt x="124" y="279"/>
                  </a:cubicBezTo>
                  <a:cubicBezTo>
                    <a:pt x="124" y="279"/>
                    <a:pt x="124" y="279"/>
                    <a:pt x="124" y="279"/>
                  </a:cubicBezTo>
                  <a:lnTo>
                    <a:pt x="124" y="278"/>
                  </a:lnTo>
                  <a:close/>
                  <a:moveTo>
                    <a:pt x="135" y="285"/>
                  </a:moveTo>
                  <a:cubicBezTo>
                    <a:pt x="135" y="284"/>
                    <a:pt x="135" y="284"/>
                    <a:pt x="135" y="284"/>
                  </a:cubicBezTo>
                  <a:cubicBezTo>
                    <a:pt x="135" y="284"/>
                    <a:pt x="135" y="284"/>
                    <a:pt x="135" y="284"/>
                  </a:cubicBezTo>
                  <a:cubicBezTo>
                    <a:pt x="135" y="284"/>
                    <a:pt x="135" y="284"/>
                    <a:pt x="135" y="284"/>
                  </a:cubicBezTo>
                  <a:cubicBezTo>
                    <a:pt x="134" y="284"/>
                    <a:pt x="134" y="284"/>
                    <a:pt x="134" y="284"/>
                  </a:cubicBezTo>
                  <a:cubicBezTo>
                    <a:pt x="134" y="284"/>
                    <a:pt x="134" y="284"/>
                    <a:pt x="134" y="284"/>
                  </a:cubicBezTo>
                  <a:cubicBezTo>
                    <a:pt x="133" y="285"/>
                    <a:pt x="133" y="285"/>
                    <a:pt x="133" y="285"/>
                  </a:cubicBezTo>
                  <a:cubicBezTo>
                    <a:pt x="134" y="285"/>
                    <a:pt x="134" y="285"/>
                    <a:pt x="134" y="285"/>
                  </a:cubicBezTo>
                  <a:cubicBezTo>
                    <a:pt x="133" y="285"/>
                    <a:pt x="133" y="285"/>
                    <a:pt x="133" y="285"/>
                  </a:cubicBezTo>
                  <a:cubicBezTo>
                    <a:pt x="134" y="286"/>
                    <a:pt x="134" y="286"/>
                    <a:pt x="134" y="286"/>
                  </a:cubicBezTo>
                  <a:cubicBezTo>
                    <a:pt x="134" y="286"/>
                    <a:pt x="134" y="286"/>
                    <a:pt x="134" y="286"/>
                  </a:cubicBezTo>
                  <a:cubicBezTo>
                    <a:pt x="134" y="286"/>
                    <a:pt x="134" y="286"/>
                    <a:pt x="134" y="286"/>
                  </a:cubicBezTo>
                  <a:cubicBezTo>
                    <a:pt x="135" y="286"/>
                    <a:pt x="135" y="286"/>
                    <a:pt x="135" y="286"/>
                  </a:cubicBezTo>
                  <a:cubicBezTo>
                    <a:pt x="135" y="286"/>
                    <a:pt x="135" y="286"/>
                    <a:pt x="135" y="286"/>
                  </a:cubicBezTo>
                  <a:cubicBezTo>
                    <a:pt x="136" y="285"/>
                    <a:pt x="135" y="285"/>
                    <a:pt x="135" y="285"/>
                  </a:cubicBezTo>
                  <a:close/>
                  <a:moveTo>
                    <a:pt x="333" y="484"/>
                  </a:moveTo>
                  <a:cubicBezTo>
                    <a:pt x="333" y="484"/>
                    <a:pt x="333" y="484"/>
                    <a:pt x="333" y="484"/>
                  </a:cubicBezTo>
                  <a:cubicBezTo>
                    <a:pt x="334" y="484"/>
                    <a:pt x="334" y="484"/>
                    <a:pt x="334" y="484"/>
                  </a:cubicBezTo>
                  <a:cubicBezTo>
                    <a:pt x="334" y="484"/>
                    <a:pt x="334" y="484"/>
                    <a:pt x="334" y="484"/>
                  </a:cubicBezTo>
                  <a:cubicBezTo>
                    <a:pt x="334" y="484"/>
                    <a:pt x="334" y="484"/>
                    <a:pt x="334" y="484"/>
                  </a:cubicBezTo>
                  <a:cubicBezTo>
                    <a:pt x="334" y="483"/>
                    <a:pt x="334" y="483"/>
                    <a:pt x="334" y="483"/>
                  </a:cubicBezTo>
                  <a:cubicBezTo>
                    <a:pt x="334" y="483"/>
                    <a:pt x="334" y="483"/>
                    <a:pt x="334" y="483"/>
                  </a:cubicBezTo>
                  <a:cubicBezTo>
                    <a:pt x="334" y="483"/>
                    <a:pt x="334" y="483"/>
                    <a:pt x="334" y="483"/>
                  </a:cubicBezTo>
                  <a:cubicBezTo>
                    <a:pt x="334" y="483"/>
                    <a:pt x="334" y="483"/>
                    <a:pt x="334" y="483"/>
                  </a:cubicBezTo>
                  <a:cubicBezTo>
                    <a:pt x="334" y="482"/>
                    <a:pt x="334" y="482"/>
                    <a:pt x="334" y="482"/>
                  </a:cubicBezTo>
                  <a:cubicBezTo>
                    <a:pt x="335" y="482"/>
                    <a:pt x="335" y="482"/>
                    <a:pt x="335" y="482"/>
                  </a:cubicBezTo>
                  <a:cubicBezTo>
                    <a:pt x="334" y="482"/>
                    <a:pt x="334" y="482"/>
                    <a:pt x="334" y="482"/>
                  </a:cubicBezTo>
                  <a:cubicBezTo>
                    <a:pt x="335" y="482"/>
                    <a:pt x="335" y="482"/>
                    <a:pt x="335" y="482"/>
                  </a:cubicBezTo>
                  <a:cubicBezTo>
                    <a:pt x="334" y="482"/>
                    <a:pt x="334" y="482"/>
                    <a:pt x="334" y="482"/>
                  </a:cubicBezTo>
                  <a:cubicBezTo>
                    <a:pt x="334" y="482"/>
                    <a:pt x="334" y="482"/>
                    <a:pt x="334" y="482"/>
                  </a:cubicBezTo>
                  <a:cubicBezTo>
                    <a:pt x="334" y="482"/>
                    <a:pt x="334" y="482"/>
                    <a:pt x="334" y="482"/>
                  </a:cubicBezTo>
                  <a:cubicBezTo>
                    <a:pt x="334" y="482"/>
                    <a:pt x="334" y="482"/>
                    <a:pt x="334" y="482"/>
                  </a:cubicBezTo>
                  <a:cubicBezTo>
                    <a:pt x="334" y="482"/>
                    <a:pt x="334" y="482"/>
                    <a:pt x="334" y="482"/>
                  </a:cubicBezTo>
                  <a:cubicBezTo>
                    <a:pt x="334" y="481"/>
                    <a:pt x="334" y="481"/>
                    <a:pt x="334" y="481"/>
                  </a:cubicBezTo>
                  <a:cubicBezTo>
                    <a:pt x="334" y="481"/>
                    <a:pt x="334" y="481"/>
                    <a:pt x="334" y="481"/>
                  </a:cubicBezTo>
                  <a:cubicBezTo>
                    <a:pt x="334" y="481"/>
                    <a:pt x="334" y="481"/>
                    <a:pt x="334" y="481"/>
                  </a:cubicBezTo>
                  <a:cubicBezTo>
                    <a:pt x="334" y="481"/>
                    <a:pt x="334" y="481"/>
                    <a:pt x="334" y="481"/>
                  </a:cubicBezTo>
                  <a:cubicBezTo>
                    <a:pt x="335" y="480"/>
                    <a:pt x="335" y="480"/>
                    <a:pt x="335" y="480"/>
                  </a:cubicBezTo>
                  <a:cubicBezTo>
                    <a:pt x="334" y="480"/>
                    <a:pt x="334" y="480"/>
                    <a:pt x="334" y="480"/>
                  </a:cubicBezTo>
                  <a:cubicBezTo>
                    <a:pt x="334" y="480"/>
                    <a:pt x="334" y="480"/>
                    <a:pt x="334" y="480"/>
                  </a:cubicBezTo>
                  <a:cubicBezTo>
                    <a:pt x="334" y="480"/>
                    <a:pt x="334" y="480"/>
                    <a:pt x="334" y="480"/>
                  </a:cubicBezTo>
                  <a:cubicBezTo>
                    <a:pt x="334" y="481"/>
                    <a:pt x="334" y="481"/>
                    <a:pt x="334" y="481"/>
                  </a:cubicBezTo>
                  <a:cubicBezTo>
                    <a:pt x="334" y="481"/>
                    <a:pt x="334" y="481"/>
                    <a:pt x="334" y="481"/>
                  </a:cubicBezTo>
                  <a:cubicBezTo>
                    <a:pt x="334" y="481"/>
                    <a:pt x="334" y="481"/>
                    <a:pt x="334" y="481"/>
                  </a:cubicBezTo>
                  <a:cubicBezTo>
                    <a:pt x="334" y="481"/>
                    <a:pt x="334" y="481"/>
                    <a:pt x="334" y="481"/>
                  </a:cubicBezTo>
                  <a:cubicBezTo>
                    <a:pt x="333" y="480"/>
                    <a:pt x="333" y="480"/>
                    <a:pt x="333" y="480"/>
                  </a:cubicBezTo>
                  <a:cubicBezTo>
                    <a:pt x="333" y="480"/>
                    <a:pt x="333" y="480"/>
                    <a:pt x="333" y="480"/>
                  </a:cubicBezTo>
                  <a:cubicBezTo>
                    <a:pt x="333" y="480"/>
                    <a:pt x="333" y="480"/>
                    <a:pt x="333" y="480"/>
                  </a:cubicBezTo>
                  <a:cubicBezTo>
                    <a:pt x="333" y="481"/>
                    <a:pt x="333" y="481"/>
                    <a:pt x="333" y="481"/>
                  </a:cubicBezTo>
                  <a:cubicBezTo>
                    <a:pt x="333" y="481"/>
                    <a:pt x="333" y="481"/>
                    <a:pt x="333" y="481"/>
                  </a:cubicBezTo>
                  <a:cubicBezTo>
                    <a:pt x="333" y="480"/>
                    <a:pt x="333" y="480"/>
                    <a:pt x="333" y="480"/>
                  </a:cubicBezTo>
                  <a:cubicBezTo>
                    <a:pt x="332" y="481"/>
                    <a:pt x="332" y="481"/>
                    <a:pt x="332" y="481"/>
                  </a:cubicBezTo>
                  <a:cubicBezTo>
                    <a:pt x="332" y="481"/>
                    <a:pt x="332" y="481"/>
                    <a:pt x="332" y="481"/>
                  </a:cubicBezTo>
                  <a:cubicBezTo>
                    <a:pt x="332" y="482"/>
                    <a:pt x="332" y="482"/>
                    <a:pt x="332" y="482"/>
                  </a:cubicBezTo>
                  <a:cubicBezTo>
                    <a:pt x="333" y="482"/>
                    <a:pt x="333" y="482"/>
                    <a:pt x="333" y="482"/>
                  </a:cubicBezTo>
                  <a:cubicBezTo>
                    <a:pt x="333" y="482"/>
                    <a:pt x="333" y="482"/>
                    <a:pt x="333" y="482"/>
                  </a:cubicBezTo>
                  <a:cubicBezTo>
                    <a:pt x="333" y="482"/>
                    <a:pt x="333" y="482"/>
                    <a:pt x="333" y="482"/>
                  </a:cubicBezTo>
                  <a:cubicBezTo>
                    <a:pt x="333" y="481"/>
                    <a:pt x="334" y="482"/>
                    <a:pt x="333" y="481"/>
                  </a:cubicBezTo>
                  <a:cubicBezTo>
                    <a:pt x="334" y="481"/>
                    <a:pt x="334" y="481"/>
                    <a:pt x="334" y="481"/>
                  </a:cubicBezTo>
                  <a:cubicBezTo>
                    <a:pt x="334" y="481"/>
                    <a:pt x="334" y="481"/>
                    <a:pt x="334" y="481"/>
                  </a:cubicBezTo>
                  <a:cubicBezTo>
                    <a:pt x="333" y="482"/>
                    <a:pt x="333" y="482"/>
                    <a:pt x="333" y="482"/>
                  </a:cubicBezTo>
                  <a:cubicBezTo>
                    <a:pt x="334" y="482"/>
                    <a:pt x="334" y="482"/>
                    <a:pt x="334" y="482"/>
                  </a:cubicBezTo>
                  <a:cubicBezTo>
                    <a:pt x="334" y="482"/>
                    <a:pt x="334" y="482"/>
                    <a:pt x="334" y="482"/>
                  </a:cubicBezTo>
                  <a:cubicBezTo>
                    <a:pt x="333" y="483"/>
                    <a:pt x="333" y="483"/>
                    <a:pt x="333" y="483"/>
                  </a:cubicBezTo>
                  <a:cubicBezTo>
                    <a:pt x="333" y="484"/>
                    <a:pt x="333" y="484"/>
                    <a:pt x="333" y="484"/>
                  </a:cubicBezTo>
                  <a:close/>
                  <a:moveTo>
                    <a:pt x="351" y="505"/>
                  </a:moveTo>
                  <a:cubicBezTo>
                    <a:pt x="351" y="505"/>
                    <a:pt x="351" y="505"/>
                    <a:pt x="351" y="505"/>
                  </a:cubicBezTo>
                  <a:cubicBezTo>
                    <a:pt x="351" y="505"/>
                    <a:pt x="351" y="505"/>
                    <a:pt x="351" y="505"/>
                  </a:cubicBezTo>
                  <a:cubicBezTo>
                    <a:pt x="351" y="505"/>
                    <a:pt x="351" y="505"/>
                    <a:pt x="351" y="505"/>
                  </a:cubicBezTo>
                  <a:close/>
                  <a:moveTo>
                    <a:pt x="335" y="473"/>
                  </a:moveTo>
                  <a:cubicBezTo>
                    <a:pt x="335" y="473"/>
                    <a:pt x="335" y="473"/>
                    <a:pt x="335" y="473"/>
                  </a:cubicBezTo>
                  <a:cubicBezTo>
                    <a:pt x="335" y="473"/>
                    <a:pt x="335" y="473"/>
                    <a:pt x="335" y="473"/>
                  </a:cubicBezTo>
                  <a:cubicBezTo>
                    <a:pt x="335" y="473"/>
                    <a:pt x="335" y="473"/>
                    <a:pt x="335" y="473"/>
                  </a:cubicBezTo>
                  <a:cubicBezTo>
                    <a:pt x="336" y="473"/>
                    <a:pt x="336" y="473"/>
                    <a:pt x="336" y="473"/>
                  </a:cubicBezTo>
                  <a:cubicBezTo>
                    <a:pt x="335" y="473"/>
                    <a:pt x="335" y="473"/>
                    <a:pt x="335" y="473"/>
                  </a:cubicBezTo>
                  <a:cubicBezTo>
                    <a:pt x="335" y="473"/>
                    <a:pt x="335" y="473"/>
                    <a:pt x="335" y="473"/>
                  </a:cubicBezTo>
                  <a:close/>
                  <a:moveTo>
                    <a:pt x="153" y="314"/>
                  </a:moveTo>
                  <a:cubicBezTo>
                    <a:pt x="153" y="314"/>
                    <a:pt x="153" y="314"/>
                    <a:pt x="153" y="314"/>
                  </a:cubicBezTo>
                  <a:cubicBezTo>
                    <a:pt x="153" y="314"/>
                    <a:pt x="153" y="314"/>
                    <a:pt x="153" y="314"/>
                  </a:cubicBezTo>
                  <a:close/>
                  <a:moveTo>
                    <a:pt x="199" y="309"/>
                  </a:moveTo>
                  <a:cubicBezTo>
                    <a:pt x="199" y="309"/>
                    <a:pt x="199" y="309"/>
                    <a:pt x="199" y="309"/>
                  </a:cubicBezTo>
                  <a:cubicBezTo>
                    <a:pt x="198" y="309"/>
                    <a:pt x="198" y="309"/>
                    <a:pt x="198" y="309"/>
                  </a:cubicBezTo>
                  <a:cubicBezTo>
                    <a:pt x="198" y="309"/>
                    <a:pt x="198" y="309"/>
                    <a:pt x="198" y="309"/>
                  </a:cubicBezTo>
                  <a:cubicBezTo>
                    <a:pt x="198" y="309"/>
                    <a:pt x="198" y="309"/>
                    <a:pt x="198" y="309"/>
                  </a:cubicBezTo>
                  <a:cubicBezTo>
                    <a:pt x="199" y="310"/>
                    <a:pt x="199" y="310"/>
                    <a:pt x="199" y="310"/>
                  </a:cubicBezTo>
                  <a:cubicBezTo>
                    <a:pt x="199" y="310"/>
                    <a:pt x="199" y="310"/>
                    <a:pt x="199" y="310"/>
                  </a:cubicBezTo>
                  <a:lnTo>
                    <a:pt x="199" y="309"/>
                  </a:lnTo>
                  <a:close/>
                  <a:moveTo>
                    <a:pt x="340" y="503"/>
                  </a:moveTo>
                  <a:cubicBezTo>
                    <a:pt x="340" y="502"/>
                    <a:pt x="340" y="502"/>
                    <a:pt x="340" y="502"/>
                  </a:cubicBezTo>
                  <a:cubicBezTo>
                    <a:pt x="339" y="502"/>
                    <a:pt x="339" y="502"/>
                    <a:pt x="339" y="502"/>
                  </a:cubicBezTo>
                  <a:cubicBezTo>
                    <a:pt x="339" y="502"/>
                    <a:pt x="339" y="502"/>
                    <a:pt x="339" y="502"/>
                  </a:cubicBezTo>
                  <a:cubicBezTo>
                    <a:pt x="339" y="503"/>
                    <a:pt x="339" y="503"/>
                    <a:pt x="339" y="503"/>
                  </a:cubicBezTo>
                  <a:cubicBezTo>
                    <a:pt x="339" y="503"/>
                    <a:pt x="339" y="503"/>
                    <a:pt x="339" y="503"/>
                  </a:cubicBezTo>
                  <a:cubicBezTo>
                    <a:pt x="340" y="502"/>
                    <a:pt x="340" y="502"/>
                    <a:pt x="340" y="503"/>
                  </a:cubicBezTo>
                  <a:close/>
                  <a:moveTo>
                    <a:pt x="123" y="273"/>
                  </a:moveTo>
                  <a:cubicBezTo>
                    <a:pt x="123" y="273"/>
                    <a:pt x="123" y="273"/>
                    <a:pt x="123" y="273"/>
                  </a:cubicBezTo>
                  <a:cubicBezTo>
                    <a:pt x="122" y="273"/>
                    <a:pt x="122" y="273"/>
                    <a:pt x="122" y="273"/>
                  </a:cubicBezTo>
                  <a:cubicBezTo>
                    <a:pt x="122" y="273"/>
                    <a:pt x="122" y="273"/>
                    <a:pt x="122" y="273"/>
                  </a:cubicBezTo>
                  <a:cubicBezTo>
                    <a:pt x="122" y="274"/>
                    <a:pt x="123" y="273"/>
                    <a:pt x="123" y="274"/>
                  </a:cubicBezTo>
                  <a:cubicBezTo>
                    <a:pt x="123" y="274"/>
                    <a:pt x="123" y="274"/>
                    <a:pt x="123" y="274"/>
                  </a:cubicBezTo>
                  <a:cubicBezTo>
                    <a:pt x="123" y="274"/>
                    <a:pt x="123" y="274"/>
                    <a:pt x="123" y="274"/>
                  </a:cubicBezTo>
                  <a:cubicBezTo>
                    <a:pt x="123" y="275"/>
                    <a:pt x="123" y="275"/>
                    <a:pt x="123" y="276"/>
                  </a:cubicBezTo>
                  <a:cubicBezTo>
                    <a:pt x="123" y="276"/>
                    <a:pt x="123" y="276"/>
                    <a:pt x="123" y="276"/>
                  </a:cubicBezTo>
                  <a:cubicBezTo>
                    <a:pt x="123" y="276"/>
                    <a:pt x="123" y="276"/>
                    <a:pt x="123" y="276"/>
                  </a:cubicBezTo>
                  <a:cubicBezTo>
                    <a:pt x="123" y="276"/>
                    <a:pt x="123" y="276"/>
                    <a:pt x="123" y="276"/>
                  </a:cubicBezTo>
                  <a:cubicBezTo>
                    <a:pt x="123" y="276"/>
                    <a:pt x="123" y="276"/>
                    <a:pt x="123" y="276"/>
                  </a:cubicBezTo>
                  <a:cubicBezTo>
                    <a:pt x="123" y="276"/>
                    <a:pt x="123" y="276"/>
                    <a:pt x="123" y="276"/>
                  </a:cubicBezTo>
                  <a:cubicBezTo>
                    <a:pt x="124" y="276"/>
                    <a:pt x="124" y="276"/>
                    <a:pt x="124" y="276"/>
                  </a:cubicBezTo>
                  <a:cubicBezTo>
                    <a:pt x="124" y="276"/>
                    <a:pt x="124" y="276"/>
                    <a:pt x="124" y="276"/>
                  </a:cubicBezTo>
                  <a:cubicBezTo>
                    <a:pt x="124" y="275"/>
                    <a:pt x="124" y="275"/>
                    <a:pt x="124" y="275"/>
                  </a:cubicBezTo>
                  <a:cubicBezTo>
                    <a:pt x="124" y="275"/>
                    <a:pt x="124" y="275"/>
                    <a:pt x="124" y="275"/>
                  </a:cubicBezTo>
                  <a:cubicBezTo>
                    <a:pt x="124" y="275"/>
                    <a:pt x="124" y="275"/>
                    <a:pt x="124" y="275"/>
                  </a:cubicBezTo>
                  <a:cubicBezTo>
                    <a:pt x="124" y="275"/>
                    <a:pt x="124" y="275"/>
                    <a:pt x="124" y="275"/>
                  </a:cubicBezTo>
                  <a:cubicBezTo>
                    <a:pt x="124" y="274"/>
                    <a:pt x="124" y="274"/>
                    <a:pt x="124" y="274"/>
                  </a:cubicBezTo>
                  <a:cubicBezTo>
                    <a:pt x="124" y="274"/>
                    <a:pt x="124" y="274"/>
                    <a:pt x="124" y="274"/>
                  </a:cubicBezTo>
                  <a:cubicBezTo>
                    <a:pt x="124" y="274"/>
                    <a:pt x="124" y="274"/>
                    <a:pt x="124" y="274"/>
                  </a:cubicBezTo>
                  <a:cubicBezTo>
                    <a:pt x="124" y="274"/>
                    <a:pt x="124" y="274"/>
                    <a:pt x="124" y="274"/>
                  </a:cubicBezTo>
                  <a:cubicBezTo>
                    <a:pt x="123" y="273"/>
                    <a:pt x="123" y="273"/>
                    <a:pt x="123" y="273"/>
                  </a:cubicBezTo>
                  <a:cubicBezTo>
                    <a:pt x="123" y="273"/>
                    <a:pt x="123" y="273"/>
                    <a:pt x="123" y="273"/>
                  </a:cubicBezTo>
                  <a:close/>
                  <a:moveTo>
                    <a:pt x="339" y="504"/>
                  </a:moveTo>
                  <a:cubicBezTo>
                    <a:pt x="339" y="503"/>
                    <a:pt x="339" y="503"/>
                    <a:pt x="339" y="503"/>
                  </a:cubicBezTo>
                  <a:cubicBezTo>
                    <a:pt x="339" y="503"/>
                    <a:pt x="339" y="503"/>
                    <a:pt x="339" y="503"/>
                  </a:cubicBezTo>
                  <a:cubicBezTo>
                    <a:pt x="339" y="503"/>
                    <a:pt x="339" y="503"/>
                    <a:pt x="339" y="503"/>
                  </a:cubicBezTo>
                  <a:cubicBezTo>
                    <a:pt x="339" y="503"/>
                    <a:pt x="339" y="503"/>
                    <a:pt x="339" y="503"/>
                  </a:cubicBezTo>
                  <a:lnTo>
                    <a:pt x="339" y="504"/>
                  </a:lnTo>
                  <a:close/>
                  <a:moveTo>
                    <a:pt x="154" y="318"/>
                  </a:moveTo>
                  <a:cubicBezTo>
                    <a:pt x="154" y="318"/>
                    <a:pt x="154" y="318"/>
                    <a:pt x="154" y="318"/>
                  </a:cubicBezTo>
                  <a:cubicBezTo>
                    <a:pt x="154" y="318"/>
                    <a:pt x="154" y="318"/>
                    <a:pt x="154" y="318"/>
                  </a:cubicBezTo>
                  <a:cubicBezTo>
                    <a:pt x="154" y="318"/>
                    <a:pt x="154" y="318"/>
                    <a:pt x="154" y="318"/>
                  </a:cubicBezTo>
                  <a:cubicBezTo>
                    <a:pt x="155" y="318"/>
                    <a:pt x="155" y="318"/>
                    <a:pt x="155" y="318"/>
                  </a:cubicBezTo>
                  <a:lnTo>
                    <a:pt x="154" y="318"/>
                  </a:lnTo>
                  <a:close/>
                  <a:moveTo>
                    <a:pt x="162" y="322"/>
                  </a:moveTo>
                  <a:cubicBezTo>
                    <a:pt x="162" y="322"/>
                    <a:pt x="162" y="322"/>
                    <a:pt x="162" y="322"/>
                  </a:cubicBezTo>
                  <a:cubicBezTo>
                    <a:pt x="162" y="322"/>
                    <a:pt x="162" y="322"/>
                    <a:pt x="162" y="322"/>
                  </a:cubicBezTo>
                  <a:cubicBezTo>
                    <a:pt x="162" y="322"/>
                    <a:pt x="162" y="322"/>
                    <a:pt x="162" y="322"/>
                  </a:cubicBezTo>
                  <a:cubicBezTo>
                    <a:pt x="162" y="322"/>
                    <a:pt x="162" y="322"/>
                    <a:pt x="162" y="322"/>
                  </a:cubicBezTo>
                  <a:cubicBezTo>
                    <a:pt x="162" y="322"/>
                    <a:pt x="162" y="322"/>
                    <a:pt x="162" y="322"/>
                  </a:cubicBezTo>
                  <a:cubicBezTo>
                    <a:pt x="162" y="322"/>
                    <a:pt x="162" y="322"/>
                    <a:pt x="162" y="322"/>
                  </a:cubicBezTo>
                  <a:cubicBezTo>
                    <a:pt x="162" y="322"/>
                    <a:pt x="162" y="322"/>
                    <a:pt x="162" y="322"/>
                  </a:cubicBezTo>
                  <a:cubicBezTo>
                    <a:pt x="162" y="323"/>
                    <a:pt x="162" y="323"/>
                    <a:pt x="162" y="323"/>
                  </a:cubicBezTo>
                  <a:cubicBezTo>
                    <a:pt x="162" y="323"/>
                    <a:pt x="162" y="323"/>
                    <a:pt x="162" y="323"/>
                  </a:cubicBezTo>
                  <a:cubicBezTo>
                    <a:pt x="162" y="323"/>
                    <a:pt x="162" y="323"/>
                    <a:pt x="162" y="323"/>
                  </a:cubicBezTo>
                  <a:cubicBezTo>
                    <a:pt x="163" y="322"/>
                    <a:pt x="163" y="322"/>
                    <a:pt x="163" y="322"/>
                  </a:cubicBezTo>
                  <a:lnTo>
                    <a:pt x="162" y="322"/>
                  </a:lnTo>
                  <a:close/>
                  <a:moveTo>
                    <a:pt x="348" y="507"/>
                  </a:moveTo>
                  <a:cubicBezTo>
                    <a:pt x="348" y="507"/>
                    <a:pt x="349" y="507"/>
                    <a:pt x="349" y="507"/>
                  </a:cubicBezTo>
                  <a:cubicBezTo>
                    <a:pt x="349" y="506"/>
                    <a:pt x="349" y="506"/>
                    <a:pt x="349" y="506"/>
                  </a:cubicBezTo>
                  <a:cubicBezTo>
                    <a:pt x="349" y="506"/>
                    <a:pt x="349" y="506"/>
                    <a:pt x="349" y="506"/>
                  </a:cubicBezTo>
                  <a:cubicBezTo>
                    <a:pt x="349" y="506"/>
                    <a:pt x="349" y="506"/>
                    <a:pt x="349" y="506"/>
                  </a:cubicBezTo>
                  <a:cubicBezTo>
                    <a:pt x="348" y="506"/>
                    <a:pt x="348" y="506"/>
                    <a:pt x="348" y="506"/>
                  </a:cubicBezTo>
                  <a:cubicBezTo>
                    <a:pt x="348" y="506"/>
                    <a:pt x="348" y="506"/>
                    <a:pt x="348" y="506"/>
                  </a:cubicBezTo>
                  <a:cubicBezTo>
                    <a:pt x="348" y="506"/>
                    <a:pt x="348" y="506"/>
                    <a:pt x="348" y="506"/>
                  </a:cubicBezTo>
                  <a:cubicBezTo>
                    <a:pt x="348" y="506"/>
                    <a:pt x="348" y="506"/>
                    <a:pt x="348" y="506"/>
                  </a:cubicBezTo>
                  <a:cubicBezTo>
                    <a:pt x="348" y="506"/>
                    <a:pt x="348" y="506"/>
                    <a:pt x="348" y="506"/>
                  </a:cubicBezTo>
                  <a:cubicBezTo>
                    <a:pt x="348" y="505"/>
                    <a:pt x="348" y="505"/>
                    <a:pt x="348" y="505"/>
                  </a:cubicBezTo>
                  <a:cubicBezTo>
                    <a:pt x="348" y="506"/>
                    <a:pt x="348" y="506"/>
                    <a:pt x="348" y="506"/>
                  </a:cubicBezTo>
                  <a:cubicBezTo>
                    <a:pt x="348" y="506"/>
                    <a:pt x="348" y="506"/>
                    <a:pt x="348" y="506"/>
                  </a:cubicBezTo>
                  <a:cubicBezTo>
                    <a:pt x="348" y="506"/>
                    <a:pt x="348" y="506"/>
                    <a:pt x="348" y="506"/>
                  </a:cubicBezTo>
                  <a:cubicBezTo>
                    <a:pt x="348" y="506"/>
                    <a:pt x="348" y="506"/>
                    <a:pt x="348" y="506"/>
                  </a:cubicBezTo>
                  <a:cubicBezTo>
                    <a:pt x="348" y="506"/>
                    <a:pt x="348" y="506"/>
                    <a:pt x="348" y="506"/>
                  </a:cubicBezTo>
                  <a:lnTo>
                    <a:pt x="348" y="507"/>
                  </a:lnTo>
                  <a:close/>
                  <a:moveTo>
                    <a:pt x="155" y="318"/>
                  </a:moveTo>
                  <a:cubicBezTo>
                    <a:pt x="156" y="319"/>
                    <a:pt x="156" y="318"/>
                    <a:pt x="156" y="319"/>
                  </a:cubicBezTo>
                  <a:cubicBezTo>
                    <a:pt x="156" y="319"/>
                    <a:pt x="156" y="319"/>
                    <a:pt x="156" y="319"/>
                  </a:cubicBezTo>
                  <a:cubicBezTo>
                    <a:pt x="156" y="319"/>
                    <a:pt x="156" y="319"/>
                    <a:pt x="156" y="319"/>
                  </a:cubicBezTo>
                  <a:cubicBezTo>
                    <a:pt x="157" y="319"/>
                    <a:pt x="157" y="318"/>
                    <a:pt x="156" y="318"/>
                  </a:cubicBezTo>
                  <a:cubicBezTo>
                    <a:pt x="157" y="318"/>
                    <a:pt x="157" y="318"/>
                    <a:pt x="157" y="318"/>
                  </a:cubicBezTo>
                  <a:cubicBezTo>
                    <a:pt x="156" y="318"/>
                    <a:pt x="156" y="318"/>
                    <a:pt x="155" y="318"/>
                  </a:cubicBezTo>
                  <a:close/>
                  <a:moveTo>
                    <a:pt x="315" y="385"/>
                  </a:moveTo>
                  <a:cubicBezTo>
                    <a:pt x="315" y="385"/>
                    <a:pt x="315" y="385"/>
                    <a:pt x="315" y="385"/>
                  </a:cubicBezTo>
                  <a:cubicBezTo>
                    <a:pt x="315" y="385"/>
                    <a:pt x="315" y="385"/>
                    <a:pt x="315" y="385"/>
                  </a:cubicBezTo>
                  <a:cubicBezTo>
                    <a:pt x="315" y="385"/>
                    <a:pt x="315" y="385"/>
                    <a:pt x="315" y="385"/>
                  </a:cubicBezTo>
                  <a:cubicBezTo>
                    <a:pt x="315" y="385"/>
                    <a:pt x="315" y="385"/>
                    <a:pt x="315" y="385"/>
                  </a:cubicBezTo>
                  <a:close/>
                  <a:moveTo>
                    <a:pt x="157" y="319"/>
                  </a:moveTo>
                  <a:cubicBezTo>
                    <a:pt x="157" y="319"/>
                    <a:pt x="157" y="319"/>
                    <a:pt x="157" y="319"/>
                  </a:cubicBezTo>
                  <a:cubicBezTo>
                    <a:pt x="157" y="319"/>
                    <a:pt x="157" y="319"/>
                    <a:pt x="157" y="319"/>
                  </a:cubicBezTo>
                  <a:cubicBezTo>
                    <a:pt x="157" y="319"/>
                    <a:pt x="157" y="319"/>
                    <a:pt x="157" y="319"/>
                  </a:cubicBezTo>
                  <a:close/>
                  <a:moveTo>
                    <a:pt x="160" y="322"/>
                  </a:moveTo>
                  <a:cubicBezTo>
                    <a:pt x="160" y="322"/>
                    <a:pt x="160" y="322"/>
                    <a:pt x="160" y="322"/>
                  </a:cubicBezTo>
                  <a:cubicBezTo>
                    <a:pt x="160" y="322"/>
                    <a:pt x="160" y="322"/>
                    <a:pt x="160" y="322"/>
                  </a:cubicBezTo>
                  <a:cubicBezTo>
                    <a:pt x="160" y="322"/>
                    <a:pt x="160" y="322"/>
                    <a:pt x="160" y="322"/>
                  </a:cubicBezTo>
                  <a:close/>
                  <a:moveTo>
                    <a:pt x="161" y="322"/>
                  </a:moveTo>
                  <a:cubicBezTo>
                    <a:pt x="161" y="323"/>
                    <a:pt x="161" y="323"/>
                    <a:pt x="161" y="323"/>
                  </a:cubicBezTo>
                  <a:cubicBezTo>
                    <a:pt x="161" y="323"/>
                    <a:pt x="161" y="323"/>
                    <a:pt x="161" y="323"/>
                  </a:cubicBezTo>
                  <a:cubicBezTo>
                    <a:pt x="161" y="323"/>
                    <a:pt x="161" y="323"/>
                    <a:pt x="161" y="323"/>
                  </a:cubicBezTo>
                  <a:cubicBezTo>
                    <a:pt x="161" y="322"/>
                    <a:pt x="161" y="322"/>
                    <a:pt x="161" y="322"/>
                  </a:cubicBezTo>
                  <a:close/>
                  <a:moveTo>
                    <a:pt x="159" y="321"/>
                  </a:moveTo>
                  <a:cubicBezTo>
                    <a:pt x="159" y="321"/>
                    <a:pt x="159" y="321"/>
                    <a:pt x="159" y="321"/>
                  </a:cubicBezTo>
                  <a:cubicBezTo>
                    <a:pt x="159" y="321"/>
                    <a:pt x="159" y="321"/>
                    <a:pt x="159" y="321"/>
                  </a:cubicBezTo>
                  <a:cubicBezTo>
                    <a:pt x="159" y="321"/>
                    <a:pt x="159" y="321"/>
                    <a:pt x="159" y="321"/>
                  </a:cubicBezTo>
                  <a:cubicBezTo>
                    <a:pt x="159" y="321"/>
                    <a:pt x="159" y="321"/>
                    <a:pt x="159" y="321"/>
                  </a:cubicBezTo>
                  <a:cubicBezTo>
                    <a:pt x="159" y="321"/>
                    <a:pt x="159" y="321"/>
                    <a:pt x="159" y="321"/>
                  </a:cubicBezTo>
                  <a:close/>
                  <a:moveTo>
                    <a:pt x="336" y="472"/>
                  </a:moveTo>
                  <a:cubicBezTo>
                    <a:pt x="336" y="471"/>
                    <a:pt x="336" y="471"/>
                    <a:pt x="336" y="471"/>
                  </a:cubicBezTo>
                  <a:cubicBezTo>
                    <a:pt x="336" y="472"/>
                    <a:pt x="336" y="472"/>
                    <a:pt x="336" y="472"/>
                  </a:cubicBezTo>
                  <a:close/>
                  <a:moveTo>
                    <a:pt x="268" y="425"/>
                  </a:moveTo>
                  <a:cubicBezTo>
                    <a:pt x="268" y="425"/>
                    <a:pt x="268" y="425"/>
                    <a:pt x="268" y="425"/>
                  </a:cubicBezTo>
                  <a:cubicBezTo>
                    <a:pt x="268" y="425"/>
                    <a:pt x="268" y="425"/>
                    <a:pt x="268" y="425"/>
                  </a:cubicBezTo>
                  <a:cubicBezTo>
                    <a:pt x="268" y="425"/>
                    <a:pt x="268" y="425"/>
                    <a:pt x="268" y="425"/>
                  </a:cubicBezTo>
                  <a:cubicBezTo>
                    <a:pt x="268" y="425"/>
                    <a:pt x="268" y="425"/>
                    <a:pt x="268" y="425"/>
                  </a:cubicBezTo>
                  <a:cubicBezTo>
                    <a:pt x="268" y="425"/>
                    <a:pt x="268" y="425"/>
                    <a:pt x="268" y="425"/>
                  </a:cubicBezTo>
                  <a:cubicBezTo>
                    <a:pt x="268" y="425"/>
                    <a:pt x="268" y="425"/>
                    <a:pt x="268" y="425"/>
                  </a:cubicBezTo>
                  <a:cubicBezTo>
                    <a:pt x="268" y="425"/>
                    <a:pt x="268" y="425"/>
                    <a:pt x="268" y="425"/>
                  </a:cubicBezTo>
                  <a:close/>
                  <a:moveTo>
                    <a:pt x="272" y="425"/>
                  </a:moveTo>
                  <a:cubicBezTo>
                    <a:pt x="272" y="425"/>
                    <a:pt x="272" y="425"/>
                    <a:pt x="272" y="425"/>
                  </a:cubicBezTo>
                  <a:cubicBezTo>
                    <a:pt x="271" y="425"/>
                    <a:pt x="271" y="425"/>
                    <a:pt x="271" y="425"/>
                  </a:cubicBezTo>
                  <a:cubicBezTo>
                    <a:pt x="271" y="425"/>
                    <a:pt x="271" y="425"/>
                    <a:pt x="271" y="425"/>
                  </a:cubicBezTo>
                  <a:cubicBezTo>
                    <a:pt x="271" y="426"/>
                    <a:pt x="271" y="426"/>
                    <a:pt x="271" y="426"/>
                  </a:cubicBezTo>
                  <a:cubicBezTo>
                    <a:pt x="271" y="426"/>
                    <a:pt x="272" y="426"/>
                    <a:pt x="272" y="426"/>
                  </a:cubicBezTo>
                  <a:cubicBezTo>
                    <a:pt x="272" y="425"/>
                    <a:pt x="272" y="425"/>
                    <a:pt x="272" y="425"/>
                  </a:cubicBezTo>
                  <a:close/>
                  <a:moveTo>
                    <a:pt x="268" y="425"/>
                  </a:moveTo>
                  <a:cubicBezTo>
                    <a:pt x="269" y="424"/>
                    <a:pt x="269" y="424"/>
                    <a:pt x="269" y="424"/>
                  </a:cubicBezTo>
                  <a:cubicBezTo>
                    <a:pt x="268" y="424"/>
                    <a:pt x="268" y="424"/>
                    <a:pt x="268" y="424"/>
                  </a:cubicBezTo>
                  <a:cubicBezTo>
                    <a:pt x="268" y="424"/>
                    <a:pt x="268" y="424"/>
                    <a:pt x="268" y="424"/>
                  </a:cubicBezTo>
                  <a:cubicBezTo>
                    <a:pt x="268" y="425"/>
                    <a:pt x="268" y="425"/>
                    <a:pt x="268" y="425"/>
                  </a:cubicBezTo>
                  <a:close/>
                  <a:moveTo>
                    <a:pt x="268" y="438"/>
                  </a:moveTo>
                  <a:cubicBezTo>
                    <a:pt x="268" y="438"/>
                    <a:pt x="268" y="438"/>
                    <a:pt x="268" y="438"/>
                  </a:cubicBezTo>
                  <a:cubicBezTo>
                    <a:pt x="268" y="438"/>
                    <a:pt x="268" y="438"/>
                    <a:pt x="268" y="438"/>
                  </a:cubicBezTo>
                  <a:cubicBezTo>
                    <a:pt x="268" y="438"/>
                    <a:pt x="268" y="438"/>
                    <a:pt x="268" y="438"/>
                  </a:cubicBezTo>
                  <a:close/>
                  <a:moveTo>
                    <a:pt x="263" y="447"/>
                  </a:moveTo>
                  <a:cubicBezTo>
                    <a:pt x="263" y="447"/>
                    <a:pt x="263" y="447"/>
                    <a:pt x="263" y="447"/>
                  </a:cubicBezTo>
                  <a:cubicBezTo>
                    <a:pt x="263" y="446"/>
                    <a:pt x="263" y="446"/>
                    <a:pt x="263" y="446"/>
                  </a:cubicBezTo>
                  <a:cubicBezTo>
                    <a:pt x="263" y="445"/>
                    <a:pt x="263" y="445"/>
                    <a:pt x="263" y="445"/>
                  </a:cubicBezTo>
                  <a:cubicBezTo>
                    <a:pt x="262" y="445"/>
                    <a:pt x="262" y="445"/>
                    <a:pt x="262" y="445"/>
                  </a:cubicBezTo>
                  <a:cubicBezTo>
                    <a:pt x="263" y="446"/>
                    <a:pt x="263" y="446"/>
                    <a:pt x="262" y="446"/>
                  </a:cubicBezTo>
                  <a:cubicBezTo>
                    <a:pt x="263" y="446"/>
                    <a:pt x="263" y="446"/>
                    <a:pt x="263" y="446"/>
                  </a:cubicBezTo>
                  <a:cubicBezTo>
                    <a:pt x="262" y="446"/>
                    <a:pt x="262" y="446"/>
                    <a:pt x="262" y="446"/>
                  </a:cubicBezTo>
                  <a:cubicBezTo>
                    <a:pt x="262" y="447"/>
                    <a:pt x="262" y="447"/>
                    <a:pt x="262" y="447"/>
                  </a:cubicBezTo>
                  <a:cubicBezTo>
                    <a:pt x="262" y="447"/>
                    <a:pt x="262" y="447"/>
                    <a:pt x="262" y="447"/>
                  </a:cubicBezTo>
                  <a:lnTo>
                    <a:pt x="263" y="447"/>
                  </a:lnTo>
                  <a:close/>
                  <a:moveTo>
                    <a:pt x="267" y="424"/>
                  </a:moveTo>
                  <a:cubicBezTo>
                    <a:pt x="268" y="423"/>
                    <a:pt x="268" y="423"/>
                    <a:pt x="268" y="423"/>
                  </a:cubicBezTo>
                  <a:cubicBezTo>
                    <a:pt x="268" y="423"/>
                    <a:pt x="268" y="423"/>
                    <a:pt x="268" y="423"/>
                  </a:cubicBezTo>
                  <a:cubicBezTo>
                    <a:pt x="267" y="423"/>
                    <a:pt x="267" y="423"/>
                    <a:pt x="267" y="423"/>
                  </a:cubicBezTo>
                  <a:cubicBezTo>
                    <a:pt x="267" y="423"/>
                    <a:pt x="267" y="423"/>
                    <a:pt x="267" y="423"/>
                  </a:cubicBezTo>
                  <a:cubicBezTo>
                    <a:pt x="267" y="423"/>
                    <a:pt x="267" y="423"/>
                    <a:pt x="267" y="423"/>
                  </a:cubicBezTo>
                  <a:cubicBezTo>
                    <a:pt x="267" y="423"/>
                    <a:pt x="267" y="423"/>
                    <a:pt x="267" y="423"/>
                  </a:cubicBezTo>
                  <a:lnTo>
                    <a:pt x="267" y="424"/>
                  </a:lnTo>
                  <a:close/>
                  <a:moveTo>
                    <a:pt x="105" y="267"/>
                  </a:moveTo>
                  <a:cubicBezTo>
                    <a:pt x="105" y="268"/>
                    <a:pt x="105" y="268"/>
                    <a:pt x="105" y="268"/>
                  </a:cubicBezTo>
                  <a:cubicBezTo>
                    <a:pt x="106" y="267"/>
                    <a:pt x="106" y="267"/>
                    <a:pt x="106" y="267"/>
                  </a:cubicBezTo>
                  <a:cubicBezTo>
                    <a:pt x="106" y="267"/>
                    <a:pt x="106" y="267"/>
                    <a:pt x="106" y="267"/>
                  </a:cubicBezTo>
                  <a:cubicBezTo>
                    <a:pt x="105" y="267"/>
                    <a:pt x="105" y="267"/>
                    <a:pt x="105" y="267"/>
                  </a:cubicBezTo>
                  <a:cubicBezTo>
                    <a:pt x="105" y="267"/>
                    <a:pt x="105" y="267"/>
                    <a:pt x="105" y="267"/>
                  </a:cubicBezTo>
                  <a:cubicBezTo>
                    <a:pt x="104" y="267"/>
                    <a:pt x="104" y="267"/>
                    <a:pt x="104" y="267"/>
                  </a:cubicBezTo>
                  <a:cubicBezTo>
                    <a:pt x="104" y="268"/>
                    <a:pt x="104" y="268"/>
                    <a:pt x="104" y="268"/>
                  </a:cubicBezTo>
                  <a:cubicBezTo>
                    <a:pt x="105" y="268"/>
                    <a:pt x="105" y="268"/>
                    <a:pt x="105" y="267"/>
                  </a:cubicBezTo>
                  <a:close/>
                  <a:moveTo>
                    <a:pt x="267" y="452"/>
                  </a:moveTo>
                  <a:cubicBezTo>
                    <a:pt x="267" y="452"/>
                    <a:pt x="267" y="452"/>
                    <a:pt x="267" y="452"/>
                  </a:cubicBezTo>
                  <a:cubicBezTo>
                    <a:pt x="267" y="452"/>
                    <a:pt x="267" y="452"/>
                    <a:pt x="267" y="452"/>
                  </a:cubicBezTo>
                  <a:close/>
                  <a:moveTo>
                    <a:pt x="270" y="431"/>
                  </a:moveTo>
                  <a:cubicBezTo>
                    <a:pt x="270" y="431"/>
                    <a:pt x="270" y="431"/>
                    <a:pt x="270" y="431"/>
                  </a:cubicBezTo>
                  <a:cubicBezTo>
                    <a:pt x="270" y="431"/>
                    <a:pt x="270" y="431"/>
                    <a:pt x="270" y="431"/>
                  </a:cubicBezTo>
                  <a:cubicBezTo>
                    <a:pt x="270" y="431"/>
                    <a:pt x="270" y="431"/>
                    <a:pt x="270" y="431"/>
                  </a:cubicBezTo>
                  <a:cubicBezTo>
                    <a:pt x="271" y="432"/>
                    <a:pt x="271" y="432"/>
                    <a:pt x="271" y="432"/>
                  </a:cubicBezTo>
                  <a:cubicBezTo>
                    <a:pt x="271" y="432"/>
                    <a:pt x="271" y="432"/>
                    <a:pt x="271" y="432"/>
                  </a:cubicBezTo>
                  <a:cubicBezTo>
                    <a:pt x="271" y="432"/>
                    <a:pt x="271" y="432"/>
                    <a:pt x="271" y="432"/>
                  </a:cubicBezTo>
                  <a:cubicBezTo>
                    <a:pt x="271" y="432"/>
                    <a:pt x="271" y="432"/>
                    <a:pt x="271" y="432"/>
                  </a:cubicBezTo>
                  <a:cubicBezTo>
                    <a:pt x="271" y="432"/>
                    <a:pt x="271" y="432"/>
                    <a:pt x="271" y="432"/>
                  </a:cubicBezTo>
                  <a:cubicBezTo>
                    <a:pt x="271" y="432"/>
                    <a:pt x="271" y="432"/>
                    <a:pt x="271" y="432"/>
                  </a:cubicBezTo>
                  <a:cubicBezTo>
                    <a:pt x="271" y="432"/>
                    <a:pt x="271" y="432"/>
                    <a:pt x="271" y="432"/>
                  </a:cubicBezTo>
                  <a:cubicBezTo>
                    <a:pt x="270" y="433"/>
                    <a:pt x="270" y="433"/>
                    <a:pt x="270" y="433"/>
                  </a:cubicBezTo>
                  <a:cubicBezTo>
                    <a:pt x="271" y="433"/>
                    <a:pt x="271" y="433"/>
                    <a:pt x="271" y="433"/>
                  </a:cubicBezTo>
                  <a:cubicBezTo>
                    <a:pt x="270" y="433"/>
                    <a:pt x="270" y="433"/>
                    <a:pt x="270" y="433"/>
                  </a:cubicBezTo>
                  <a:cubicBezTo>
                    <a:pt x="270" y="434"/>
                    <a:pt x="270" y="434"/>
                    <a:pt x="270" y="434"/>
                  </a:cubicBezTo>
                  <a:cubicBezTo>
                    <a:pt x="270" y="434"/>
                    <a:pt x="270" y="434"/>
                    <a:pt x="270" y="434"/>
                  </a:cubicBezTo>
                  <a:cubicBezTo>
                    <a:pt x="270" y="435"/>
                    <a:pt x="270" y="435"/>
                    <a:pt x="270" y="435"/>
                  </a:cubicBezTo>
                  <a:cubicBezTo>
                    <a:pt x="270" y="435"/>
                    <a:pt x="270" y="435"/>
                    <a:pt x="270" y="435"/>
                  </a:cubicBezTo>
                  <a:cubicBezTo>
                    <a:pt x="270" y="435"/>
                    <a:pt x="270" y="435"/>
                    <a:pt x="270" y="435"/>
                  </a:cubicBezTo>
                  <a:cubicBezTo>
                    <a:pt x="270" y="435"/>
                    <a:pt x="270" y="435"/>
                    <a:pt x="270" y="435"/>
                  </a:cubicBezTo>
                  <a:cubicBezTo>
                    <a:pt x="270" y="435"/>
                    <a:pt x="270" y="435"/>
                    <a:pt x="270" y="435"/>
                  </a:cubicBezTo>
                  <a:cubicBezTo>
                    <a:pt x="271" y="436"/>
                    <a:pt x="271" y="436"/>
                    <a:pt x="271" y="436"/>
                  </a:cubicBezTo>
                  <a:cubicBezTo>
                    <a:pt x="271" y="437"/>
                    <a:pt x="271" y="436"/>
                    <a:pt x="271" y="437"/>
                  </a:cubicBezTo>
                  <a:cubicBezTo>
                    <a:pt x="271" y="437"/>
                    <a:pt x="271" y="437"/>
                    <a:pt x="271" y="437"/>
                  </a:cubicBezTo>
                  <a:cubicBezTo>
                    <a:pt x="271" y="437"/>
                    <a:pt x="271" y="437"/>
                    <a:pt x="271" y="437"/>
                  </a:cubicBezTo>
                  <a:cubicBezTo>
                    <a:pt x="271" y="437"/>
                    <a:pt x="271" y="437"/>
                    <a:pt x="271" y="437"/>
                  </a:cubicBezTo>
                  <a:cubicBezTo>
                    <a:pt x="271" y="437"/>
                    <a:pt x="271" y="437"/>
                    <a:pt x="271" y="437"/>
                  </a:cubicBezTo>
                  <a:cubicBezTo>
                    <a:pt x="270" y="437"/>
                    <a:pt x="270" y="437"/>
                    <a:pt x="270" y="437"/>
                  </a:cubicBezTo>
                  <a:cubicBezTo>
                    <a:pt x="271" y="437"/>
                    <a:pt x="271" y="437"/>
                    <a:pt x="271" y="437"/>
                  </a:cubicBezTo>
                  <a:cubicBezTo>
                    <a:pt x="270" y="437"/>
                    <a:pt x="270" y="437"/>
                    <a:pt x="270" y="437"/>
                  </a:cubicBezTo>
                  <a:cubicBezTo>
                    <a:pt x="271" y="438"/>
                    <a:pt x="271" y="438"/>
                    <a:pt x="271" y="438"/>
                  </a:cubicBezTo>
                  <a:cubicBezTo>
                    <a:pt x="271" y="438"/>
                    <a:pt x="271" y="438"/>
                    <a:pt x="271" y="438"/>
                  </a:cubicBezTo>
                  <a:cubicBezTo>
                    <a:pt x="271" y="438"/>
                    <a:pt x="271" y="438"/>
                    <a:pt x="271" y="438"/>
                  </a:cubicBezTo>
                  <a:cubicBezTo>
                    <a:pt x="271" y="438"/>
                    <a:pt x="271" y="438"/>
                    <a:pt x="271" y="438"/>
                  </a:cubicBezTo>
                  <a:cubicBezTo>
                    <a:pt x="271" y="438"/>
                    <a:pt x="272" y="437"/>
                    <a:pt x="272" y="437"/>
                  </a:cubicBezTo>
                  <a:cubicBezTo>
                    <a:pt x="272" y="437"/>
                    <a:pt x="272" y="437"/>
                    <a:pt x="272" y="437"/>
                  </a:cubicBezTo>
                  <a:cubicBezTo>
                    <a:pt x="273" y="437"/>
                    <a:pt x="273" y="437"/>
                    <a:pt x="273" y="437"/>
                  </a:cubicBezTo>
                  <a:cubicBezTo>
                    <a:pt x="273" y="436"/>
                    <a:pt x="273" y="436"/>
                    <a:pt x="273" y="436"/>
                  </a:cubicBezTo>
                  <a:cubicBezTo>
                    <a:pt x="274" y="436"/>
                    <a:pt x="274" y="436"/>
                    <a:pt x="274" y="436"/>
                  </a:cubicBezTo>
                  <a:cubicBezTo>
                    <a:pt x="274" y="436"/>
                    <a:pt x="275" y="436"/>
                    <a:pt x="275" y="436"/>
                  </a:cubicBezTo>
                  <a:cubicBezTo>
                    <a:pt x="276" y="436"/>
                    <a:pt x="276" y="436"/>
                    <a:pt x="276" y="436"/>
                  </a:cubicBezTo>
                  <a:cubicBezTo>
                    <a:pt x="276" y="436"/>
                    <a:pt x="276" y="436"/>
                    <a:pt x="276" y="436"/>
                  </a:cubicBezTo>
                  <a:cubicBezTo>
                    <a:pt x="276" y="436"/>
                    <a:pt x="276" y="436"/>
                    <a:pt x="276" y="436"/>
                  </a:cubicBezTo>
                  <a:cubicBezTo>
                    <a:pt x="275" y="435"/>
                    <a:pt x="275" y="435"/>
                    <a:pt x="275" y="435"/>
                  </a:cubicBezTo>
                  <a:cubicBezTo>
                    <a:pt x="275" y="436"/>
                    <a:pt x="275" y="436"/>
                    <a:pt x="275" y="436"/>
                  </a:cubicBezTo>
                  <a:cubicBezTo>
                    <a:pt x="275" y="435"/>
                    <a:pt x="275" y="435"/>
                    <a:pt x="275" y="435"/>
                  </a:cubicBezTo>
                  <a:cubicBezTo>
                    <a:pt x="275" y="435"/>
                    <a:pt x="275" y="435"/>
                    <a:pt x="275" y="435"/>
                  </a:cubicBezTo>
                  <a:cubicBezTo>
                    <a:pt x="275" y="435"/>
                    <a:pt x="275" y="435"/>
                    <a:pt x="275" y="435"/>
                  </a:cubicBezTo>
                  <a:cubicBezTo>
                    <a:pt x="275" y="435"/>
                    <a:pt x="275" y="435"/>
                    <a:pt x="276" y="434"/>
                  </a:cubicBezTo>
                  <a:cubicBezTo>
                    <a:pt x="275" y="434"/>
                    <a:pt x="275" y="434"/>
                    <a:pt x="275" y="434"/>
                  </a:cubicBezTo>
                  <a:cubicBezTo>
                    <a:pt x="275" y="434"/>
                    <a:pt x="275" y="434"/>
                    <a:pt x="275" y="434"/>
                  </a:cubicBezTo>
                  <a:cubicBezTo>
                    <a:pt x="274" y="433"/>
                    <a:pt x="274" y="434"/>
                    <a:pt x="274" y="434"/>
                  </a:cubicBezTo>
                  <a:cubicBezTo>
                    <a:pt x="274" y="433"/>
                    <a:pt x="274" y="433"/>
                    <a:pt x="274" y="433"/>
                  </a:cubicBezTo>
                  <a:cubicBezTo>
                    <a:pt x="273" y="434"/>
                    <a:pt x="273" y="434"/>
                    <a:pt x="273" y="434"/>
                  </a:cubicBezTo>
                  <a:cubicBezTo>
                    <a:pt x="272" y="434"/>
                    <a:pt x="272" y="434"/>
                    <a:pt x="272" y="434"/>
                  </a:cubicBezTo>
                  <a:cubicBezTo>
                    <a:pt x="271" y="434"/>
                    <a:pt x="271" y="434"/>
                    <a:pt x="271" y="434"/>
                  </a:cubicBezTo>
                  <a:cubicBezTo>
                    <a:pt x="271" y="433"/>
                    <a:pt x="271" y="433"/>
                    <a:pt x="271" y="433"/>
                  </a:cubicBezTo>
                  <a:cubicBezTo>
                    <a:pt x="272" y="433"/>
                    <a:pt x="272" y="433"/>
                    <a:pt x="272" y="433"/>
                  </a:cubicBezTo>
                  <a:cubicBezTo>
                    <a:pt x="272" y="433"/>
                    <a:pt x="272" y="433"/>
                    <a:pt x="272" y="433"/>
                  </a:cubicBezTo>
                  <a:cubicBezTo>
                    <a:pt x="272" y="433"/>
                    <a:pt x="272" y="433"/>
                    <a:pt x="272" y="433"/>
                  </a:cubicBezTo>
                  <a:cubicBezTo>
                    <a:pt x="272" y="432"/>
                    <a:pt x="272" y="432"/>
                    <a:pt x="272" y="432"/>
                  </a:cubicBezTo>
                  <a:cubicBezTo>
                    <a:pt x="272" y="432"/>
                    <a:pt x="272" y="432"/>
                    <a:pt x="272" y="432"/>
                  </a:cubicBezTo>
                  <a:cubicBezTo>
                    <a:pt x="272" y="432"/>
                    <a:pt x="272" y="432"/>
                    <a:pt x="272" y="432"/>
                  </a:cubicBezTo>
                  <a:cubicBezTo>
                    <a:pt x="272" y="432"/>
                    <a:pt x="272" y="432"/>
                    <a:pt x="272" y="432"/>
                  </a:cubicBezTo>
                  <a:cubicBezTo>
                    <a:pt x="271" y="431"/>
                    <a:pt x="271" y="431"/>
                    <a:pt x="271" y="431"/>
                  </a:cubicBezTo>
                  <a:cubicBezTo>
                    <a:pt x="272" y="431"/>
                    <a:pt x="272" y="431"/>
                    <a:pt x="272" y="431"/>
                  </a:cubicBezTo>
                  <a:cubicBezTo>
                    <a:pt x="271" y="430"/>
                    <a:pt x="271" y="430"/>
                    <a:pt x="271" y="430"/>
                  </a:cubicBezTo>
                  <a:cubicBezTo>
                    <a:pt x="270" y="431"/>
                    <a:pt x="270" y="431"/>
                    <a:pt x="270" y="431"/>
                  </a:cubicBezTo>
                  <a:close/>
                  <a:moveTo>
                    <a:pt x="100" y="256"/>
                  </a:moveTo>
                  <a:cubicBezTo>
                    <a:pt x="100" y="256"/>
                    <a:pt x="100" y="256"/>
                    <a:pt x="100" y="256"/>
                  </a:cubicBezTo>
                  <a:cubicBezTo>
                    <a:pt x="100" y="256"/>
                    <a:pt x="100" y="256"/>
                    <a:pt x="100" y="256"/>
                  </a:cubicBezTo>
                  <a:cubicBezTo>
                    <a:pt x="99" y="256"/>
                    <a:pt x="99" y="256"/>
                    <a:pt x="99" y="256"/>
                  </a:cubicBezTo>
                  <a:cubicBezTo>
                    <a:pt x="99" y="256"/>
                    <a:pt x="99" y="256"/>
                    <a:pt x="99" y="257"/>
                  </a:cubicBezTo>
                  <a:cubicBezTo>
                    <a:pt x="99" y="257"/>
                    <a:pt x="99" y="257"/>
                    <a:pt x="99" y="257"/>
                  </a:cubicBezTo>
                  <a:cubicBezTo>
                    <a:pt x="99" y="257"/>
                    <a:pt x="99" y="257"/>
                    <a:pt x="99" y="257"/>
                  </a:cubicBezTo>
                  <a:cubicBezTo>
                    <a:pt x="100" y="257"/>
                    <a:pt x="100" y="257"/>
                    <a:pt x="101" y="258"/>
                  </a:cubicBezTo>
                  <a:cubicBezTo>
                    <a:pt x="101" y="257"/>
                    <a:pt x="101" y="257"/>
                    <a:pt x="101" y="257"/>
                  </a:cubicBezTo>
                  <a:cubicBezTo>
                    <a:pt x="101" y="257"/>
                    <a:pt x="101" y="257"/>
                    <a:pt x="101" y="257"/>
                  </a:cubicBezTo>
                  <a:cubicBezTo>
                    <a:pt x="101" y="257"/>
                    <a:pt x="101" y="257"/>
                    <a:pt x="101" y="257"/>
                  </a:cubicBezTo>
                  <a:cubicBezTo>
                    <a:pt x="100" y="257"/>
                    <a:pt x="100" y="257"/>
                    <a:pt x="100" y="257"/>
                  </a:cubicBezTo>
                  <a:cubicBezTo>
                    <a:pt x="100" y="257"/>
                    <a:pt x="100" y="257"/>
                    <a:pt x="100" y="257"/>
                  </a:cubicBezTo>
                  <a:cubicBezTo>
                    <a:pt x="100" y="257"/>
                    <a:pt x="100" y="257"/>
                    <a:pt x="100" y="257"/>
                  </a:cubicBezTo>
                  <a:cubicBezTo>
                    <a:pt x="100" y="257"/>
                    <a:pt x="100" y="257"/>
                    <a:pt x="100" y="257"/>
                  </a:cubicBezTo>
                  <a:cubicBezTo>
                    <a:pt x="100" y="256"/>
                    <a:pt x="100" y="256"/>
                    <a:pt x="100" y="256"/>
                  </a:cubicBezTo>
                  <a:close/>
                  <a:moveTo>
                    <a:pt x="98" y="257"/>
                  </a:moveTo>
                  <a:cubicBezTo>
                    <a:pt x="98" y="257"/>
                    <a:pt x="98" y="257"/>
                    <a:pt x="98" y="256"/>
                  </a:cubicBezTo>
                  <a:cubicBezTo>
                    <a:pt x="98" y="256"/>
                    <a:pt x="98" y="256"/>
                    <a:pt x="98" y="256"/>
                  </a:cubicBezTo>
                  <a:cubicBezTo>
                    <a:pt x="97" y="256"/>
                    <a:pt x="97" y="256"/>
                    <a:pt x="97" y="256"/>
                  </a:cubicBezTo>
                  <a:cubicBezTo>
                    <a:pt x="97" y="257"/>
                    <a:pt x="97" y="257"/>
                    <a:pt x="97" y="257"/>
                  </a:cubicBezTo>
                  <a:cubicBezTo>
                    <a:pt x="97" y="257"/>
                    <a:pt x="97" y="257"/>
                    <a:pt x="97" y="257"/>
                  </a:cubicBezTo>
                  <a:cubicBezTo>
                    <a:pt x="97" y="257"/>
                    <a:pt x="97" y="257"/>
                    <a:pt x="97" y="257"/>
                  </a:cubicBezTo>
                  <a:cubicBezTo>
                    <a:pt x="97" y="257"/>
                    <a:pt x="97" y="257"/>
                    <a:pt x="98" y="257"/>
                  </a:cubicBezTo>
                  <a:close/>
                  <a:moveTo>
                    <a:pt x="283" y="417"/>
                  </a:moveTo>
                  <a:cubicBezTo>
                    <a:pt x="283" y="417"/>
                    <a:pt x="283" y="417"/>
                    <a:pt x="283" y="417"/>
                  </a:cubicBezTo>
                  <a:close/>
                  <a:moveTo>
                    <a:pt x="273" y="431"/>
                  </a:moveTo>
                  <a:cubicBezTo>
                    <a:pt x="274" y="431"/>
                    <a:pt x="274" y="431"/>
                    <a:pt x="274" y="431"/>
                  </a:cubicBezTo>
                  <a:cubicBezTo>
                    <a:pt x="274" y="431"/>
                    <a:pt x="274" y="431"/>
                    <a:pt x="274" y="431"/>
                  </a:cubicBezTo>
                  <a:cubicBezTo>
                    <a:pt x="275" y="432"/>
                    <a:pt x="275" y="432"/>
                    <a:pt x="275" y="432"/>
                  </a:cubicBezTo>
                  <a:cubicBezTo>
                    <a:pt x="275" y="432"/>
                    <a:pt x="275" y="432"/>
                    <a:pt x="275" y="432"/>
                  </a:cubicBezTo>
                  <a:cubicBezTo>
                    <a:pt x="276" y="432"/>
                    <a:pt x="276" y="432"/>
                    <a:pt x="276" y="432"/>
                  </a:cubicBezTo>
                  <a:cubicBezTo>
                    <a:pt x="276" y="432"/>
                    <a:pt x="276" y="432"/>
                    <a:pt x="276" y="432"/>
                  </a:cubicBezTo>
                  <a:cubicBezTo>
                    <a:pt x="276" y="432"/>
                    <a:pt x="276" y="432"/>
                    <a:pt x="276" y="432"/>
                  </a:cubicBezTo>
                  <a:cubicBezTo>
                    <a:pt x="276" y="431"/>
                    <a:pt x="276" y="431"/>
                    <a:pt x="276" y="431"/>
                  </a:cubicBezTo>
                  <a:cubicBezTo>
                    <a:pt x="276" y="431"/>
                    <a:pt x="276" y="431"/>
                    <a:pt x="276" y="431"/>
                  </a:cubicBezTo>
                  <a:cubicBezTo>
                    <a:pt x="275" y="431"/>
                    <a:pt x="275" y="431"/>
                    <a:pt x="275" y="431"/>
                  </a:cubicBezTo>
                  <a:cubicBezTo>
                    <a:pt x="274" y="430"/>
                    <a:pt x="274" y="430"/>
                    <a:pt x="274" y="430"/>
                  </a:cubicBezTo>
                  <a:cubicBezTo>
                    <a:pt x="273" y="431"/>
                    <a:pt x="273" y="431"/>
                    <a:pt x="273" y="431"/>
                  </a:cubicBezTo>
                  <a:cubicBezTo>
                    <a:pt x="273" y="430"/>
                    <a:pt x="273" y="430"/>
                    <a:pt x="273" y="430"/>
                  </a:cubicBezTo>
                  <a:cubicBezTo>
                    <a:pt x="273" y="430"/>
                    <a:pt x="273" y="430"/>
                    <a:pt x="273" y="430"/>
                  </a:cubicBezTo>
                  <a:cubicBezTo>
                    <a:pt x="273" y="430"/>
                    <a:pt x="273" y="430"/>
                    <a:pt x="273" y="430"/>
                  </a:cubicBezTo>
                  <a:cubicBezTo>
                    <a:pt x="273" y="431"/>
                    <a:pt x="273" y="431"/>
                    <a:pt x="273" y="431"/>
                  </a:cubicBezTo>
                  <a:close/>
                  <a:moveTo>
                    <a:pt x="270" y="438"/>
                  </a:moveTo>
                  <a:cubicBezTo>
                    <a:pt x="270" y="438"/>
                    <a:pt x="270" y="438"/>
                    <a:pt x="270" y="438"/>
                  </a:cubicBezTo>
                  <a:cubicBezTo>
                    <a:pt x="270" y="438"/>
                    <a:pt x="270" y="438"/>
                    <a:pt x="270" y="438"/>
                  </a:cubicBezTo>
                  <a:cubicBezTo>
                    <a:pt x="270" y="437"/>
                    <a:pt x="270" y="437"/>
                    <a:pt x="270" y="437"/>
                  </a:cubicBezTo>
                  <a:cubicBezTo>
                    <a:pt x="270" y="437"/>
                    <a:pt x="270" y="437"/>
                    <a:pt x="270" y="437"/>
                  </a:cubicBezTo>
                  <a:cubicBezTo>
                    <a:pt x="270" y="437"/>
                    <a:pt x="270" y="437"/>
                    <a:pt x="270" y="437"/>
                  </a:cubicBezTo>
                  <a:cubicBezTo>
                    <a:pt x="270" y="438"/>
                    <a:pt x="270" y="438"/>
                    <a:pt x="270" y="438"/>
                  </a:cubicBezTo>
                  <a:close/>
                  <a:moveTo>
                    <a:pt x="268" y="442"/>
                  </a:moveTo>
                  <a:cubicBezTo>
                    <a:pt x="267" y="442"/>
                    <a:pt x="267" y="442"/>
                    <a:pt x="267" y="442"/>
                  </a:cubicBezTo>
                  <a:cubicBezTo>
                    <a:pt x="268" y="443"/>
                    <a:pt x="268" y="443"/>
                    <a:pt x="268" y="443"/>
                  </a:cubicBezTo>
                  <a:lnTo>
                    <a:pt x="268" y="442"/>
                  </a:lnTo>
                  <a:close/>
                  <a:moveTo>
                    <a:pt x="333" y="480"/>
                  </a:moveTo>
                  <a:cubicBezTo>
                    <a:pt x="333" y="480"/>
                    <a:pt x="333" y="480"/>
                    <a:pt x="333" y="480"/>
                  </a:cubicBezTo>
                  <a:cubicBezTo>
                    <a:pt x="332" y="480"/>
                    <a:pt x="332" y="480"/>
                    <a:pt x="332" y="480"/>
                  </a:cubicBezTo>
                  <a:cubicBezTo>
                    <a:pt x="333" y="480"/>
                    <a:pt x="333" y="480"/>
                    <a:pt x="333" y="480"/>
                  </a:cubicBezTo>
                  <a:close/>
                  <a:moveTo>
                    <a:pt x="332" y="479"/>
                  </a:moveTo>
                  <a:cubicBezTo>
                    <a:pt x="332" y="479"/>
                    <a:pt x="332" y="479"/>
                    <a:pt x="332" y="479"/>
                  </a:cubicBezTo>
                  <a:cubicBezTo>
                    <a:pt x="332" y="479"/>
                    <a:pt x="332" y="479"/>
                    <a:pt x="332" y="479"/>
                  </a:cubicBezTo>
                  <a:close/>
                  <a:moveTo>
                    <a:pt x="332" y="483"/>
                  </a:moveTo>
                  <a:cubicBezTo>
                    <a:pt x="331" y="483"/>
                    <a:pt x="331" y="483"/>
                    <a:pt x="331" y="483"/>
                  </a:cubicBezTo>
                  <a:cubicBezTo>
                    <a:pt x="332" y="483"/>
                    <a:pt x="332" y="483"/>
                    <a:pt x="332" y="483"/>
                  </a:cubicBezTo>
                  <a:close/>
                  <a:moveTo>
                    <a:pt x="333" y="482"/>
                  </a:moveTo>
                  <a:cubicBezTo>
                    <a:pt x="333" y="482"/>
                    <a:pt x="333" y="482"/>
                    <a:pt x="333" y="482"/>
                  </a:cubicBezTo>
                  <a:cubicBezTo>
                    <a:pt x="332" y="482"/>
                    <a:pt x="332" y="482"/>
                    <a:pt x="332" y="482"/>
                  </a:cubicBezTo>
                  <a:cubicBezTo>
                    <a:pt x="332" y="482"/>
                    <a:pt x="332" y="482"/>
                    <a:pt x="332" y="482"/>
                  </a:cubicBezTo>
                  <a:cubicBezTo>
                    <a:pt x="332" y="483"/>
                    <a:pt x="332" y="483"/>
                    <a:pt x="332" y="483"/>
                  </a:cubicBezTo>
                  <a:cubicBezTo>
                    <a:pt x="332" y="483"/>
                    <a:pt x="332" y="483"/>
                    <a:pt x="332" y="483"/>
                  </a:cubicBezTo>
                  <a:cubicBezTo>
                    <a:pt x="331" y="483"/>
                    <a:pt x="331" y="483"/>
                    <a:pt x="331" y="483"/>
                  </a:cubicBezTo>
                  <a:cubicBezTo>
                    <a:pt x="331" y="484"/>
                    <a:pt x="331" y="484"/>
                    <a:pt x="331" y="484"/>
                  </a:cubicBezTo>
                  <a:cubicBezTo>
                    <a:pt x="331" y="484"/>
                    <a:pt x="331" y="484"/>
                    <a:pt x="331" y="484"/>
                  </a:cubicBezTo>
                  <a:cubicBezTo>
                    <a:pt x="332" y="485"/>
                    <a:pt x="332" y="485"/>
                    <a:pt x="332" y="485"/>
                  </a:cubicBezTo>
                  <a:cubicBezTo>
                    <a:pt x="332" y="484"/>
                    <a:pt x="332" y="484"/>
                    <a:pt x="332" y="484"/>
                  </a:cubicBezTo>
                  <a:cubicBezTo>
                    <a:pt x="332" y="484"/>
                    <a:pt x="332" y="484"/>
                    <a:pt x="332" y="484"/>
                  </a:cubicBezTo>
                  <a:cubicBezTo>
                    <a:pt x="332" y="483"/>
                    <a:pt x="332" y="483"/>
                    <a:pt x="332" y="483"/>
                  </a:cubicBezTo>
                  <a:cubicBezTo>
                    <a:pt x="333" y="483"/>
                    <a:pt x="333" y="483"/>
                    <a:pt x="333" y="483"/>
                  </a:cubicBezTo>
                  <a:cubicBezTo>
                    <a:pt x="333" y="483"/>
                    <a:pt x="333" y="483"/>
                    <a:pt x="333" y="483"/>
                  </a:cubicBezTo>
                  <a:cubicBezTo>
                    <a:pt x="333" y="483"/>
                    <a:pt x="333" y="483"/>
                    <a:pt x="333" y="483"/>
                  </a:cubicBezTo>
                  <a:lnTo>
                    <a:pt x="333" y="482"/>
                  </a:lnTo>
                  <a:close/>
                  <a:moveTo>
                    <a:pt x="103" y="262"/>
                  </a:moveTo>
                  <a:cubicBezTo>
                    <a:pt x="102" y="262"/>
                    <a:pt x="102" y="262"/>
                    <a:pt x="102" y="262"/>
                  </a:cubicBezTo>
                  <a:cubicBezTo>
                    <a:pt x="103" y="263"/>
                    <a:pt x="103" y="263"/>
                    <a:pt x="103" y="263"/>
                  </a:cubicBezTo>
                  <a:cubicBezTo>
                    <a:pt x="103" y="263"/>
                    <a:pt x="103" y="263"/>
                    <a:pt x="103" y="263"/>
                  </a:cubicBezTo>
                  <a:cubicBezTo>
                    <a:pt x="103" y="262"/>
                    <a:pt x="103" y="262"/>
                    <a:pt x="103" y="262"/>
                  </a:cubicBezTo>
                  <a:close/>
                  <a:moveTo>
                    <a:pt x="333" y="480"/>
                  </a:moveTo>
                  <a:cubicBezTo>
                    <a:pt x="333" y="479"/>
                    <a:pt x="333" y="479"/>
                    <a:pt x="333" y="479"/>
                  </a:cubicBezTo>
                  <a:lnTo>
                    <a:pt x="333" y="480"/>
                  </a:lnTo>
                  <a:close/>
                  <a:moveTo>
                    <a:pt x="342" y="531"/>
                  </a:moveTo>
                  <a:cubicBezTo>
                    <a:pt x="342" y="530"/>
                    <a:pt x="342" y="530"/>
                    <a:pt x="342" y="530"/>
                  </a:cubicBezTo>
                  <a:cubicBezTo>
                    <a:pt x="342" y="530"/>
                    <a:pt x="342" y="530"/>
                    <a:pt x="342" y="530"/>
                  </a:cubicBezTo>
                  <a:cubicBezTo>
                    <a:pt x="342" y="530"/>
                    <a:pt x="342" y="530"/>
                    <a:pt x="342" y="530"/>
                  </a:cubicBezTo>
                  <a:cubicBezTo>
                    <a:pt x="342" y="530"/>
                    <a:pt x="342" y="530"/>
                    <a:pt x="342" y="530"/>
                  </a:cubicBezTo>
                  <a:lnTo>
                    <a:pt x="342" y="531"/>
                  </a:lnTo>
                  <a:close/>
                  <a:moveTo>
                    <a:pt x="335" y="481"/>
                  </a:moveTo>
                  <a:cubicBezTo>
                    <a:pt x="335" y="481"/>
                    <a:pt x="335" y="481"/>
                    <a:pt x="335" y="481"/>
                  </a:cubicBezTo>
                  <a:cubicBezTo>
                    <a:pt x="335" y="481"/>
                    <a:pt x="335" y="481"/>
                    <a:pt x="335" y="481"/>
                  </a:cubicBezTo>
                  <a:cubicBezTo>
                    <a:pt x="335" y="481"/>
                    <a:pt x="335" y="481"/>
                    <a:pt x="335" y="481"/>
                  </a:cubicBezTo>
                  <a:cubicBezTo>
                    <a:pt x="335" y="481"/>
                    <a:pt x="335" y="481"/>
                    <a:pt x="335" y="481"/>
                  </a:cubicBezTo>
                  <a:close/>
                  <a:moveTo>
                    <a:pt x="333" y="478"/>
                  </a:moveTo>
                  <a:cubicBezTo>
                    <a:pt x="333" y="478"/>
                    <a:pt x="333" y="478"/>
                    <a:pt x="333" y="478"/>
                  </a:cubicBezTo>
                  <a:cubicBezTo>
                    <a:pt x="333" y="479"/>
                    <a:pt x="333" y="479"/>
                    <a:pt x="333" y="479"/>
                  </a:cubicBezTo>
                  <a:cubicBezTo>
                    <a:pt x="333" y="479"/>
                    <a:pt x="333" y="479"/>
                    <a:pt x="333" y="479"/>
                  </a:cubicBezTo>
                  <a:cubicBezTo>
                    <a:pt x="333" y="479"/>
                    <a:pt x="333" y="479"/>
                    <a:pt x="333" y="479"/>
                  </a:cubicBezTo>
                  <a:cubicBezTo>
                    <a:pt x="333" y="479"/>
                    <a:pt x="333" y="479"/>
                    <a:pt x="333" y="479"/>
                  </a:cubicBezTo>
                  <a:cubicBezTo>
                    <a:pt x="333" y="479"/>
                    <a:pt x="333" y="479"/>
                    <a:pt x="333" y="479"/>
                  </a:cubicBezTo>
                  <a:cubicBezTo>
                    <a:pt x="333" y="478"/>
                    <a:pt x="333" y="478"/>
                    <a:pt x="333" y="478"/>
                  </a:cubicBezTo>
                  <a:close/>
                  <a:moveTo>
                    <a:pt x="333" y="487"/>
                  </a:moveTo>
                  <a:cubicBezTo>
                    <a:pt x="334" y="487"/>
                    <a:pt x="334" y="487"/>
                    <a:pt x="334" y="487"/>
                  </a:cubicBezTo>
                  <a:cubicBezTo>
                    <a:pt x="334" y="486"/>
                    <a:pt x="334" y="486"/>
                    <a:pt x="334" y="486"/>
                  </a:cubicBezTo>
                  <a:cubicBezTo>
                    <a:pt x="333" y="487"/>
                    <a:pt x="333" y="487"/>
                    <a:pt x="333" y="487"/>
                  </a:cubicBezTo>
                  <a:close/>
                  <a:moveTo>
                    <a:pt x="335" y="477"/>
                  </a:moveTo>
                  <a:cubicBezTo>
                    <a:pt x="335" y="477"/>
                    <a:pt x="335" y="477"/>
                    <a:pt x="335" y="477"/>
                  </a:cubicBezTo>
                  <a:cubicBezTo>
                    <a:pt x="335" y="478"/>
                    <a:pt x="335" y="478"/>
                    <a:pt x="335" y="478"/>
                  </a:cubicBezTo>
                  <a:lnTo>
                    <a:pt x="335" y="477"/>
                  </a:lnTo>
                  <a:close/>
                  <a:moveTo>
                    <a:pt x="335" y="475"/>
                  </a:moveTo>
                  <a:cubicBezTo>
                    <a:pt x="334" y="476"/>
                    <a:pt x="334" y="476"/>
                    <a:pt x="334" y="476"/>
                  </a:cubicBezTo>
                  <a:cubicBezTo>
                    <a:pt x="334" y="476"/>
                    <a:pt x="334" y="476"/>
                    <a:pt x="334" y="476"/>
                  </a:cubicBezTo>
                  <a:cubicBezTo>
                    <a:pt x="334" y="476"/>
                    <a:pt x="334" y="476"/>
                    <a:pt x="334" y="476"/>
                  </a:cubicBezTo>
                  <a:cubicBezTo>
                    <a:pt x="334" y="476"/>
                    <a:pt x="334" y="476"/>
                    <a:pt x="334" y="476"/>
                  </a:cubicBezTo>
                  <a:cubicBezTo>
                    <a:pt x="333" y="477"/>
                    <a:pt x="333" y="477"/>
                    <a:pt x="333" y="477"/>
                  </a:cubicBezTo>
                  <a:cubicBezTo>
                    <a:pt x="334" y="477"/>
                    <a:pt x="334" y="477"/>
                    <a:pt x="334" y="477"/>
                  </a:cubicBezTo>
                  <a:cubicBezTo>
                    <a:pt x="334" y="477"/>
                    <a:pt x="334" y="477"/>
                    <a:pt x="334" y="477"/>
                  </a:cubicBezTo>
                  <a:cubicBezTo>
                    <a:pt x="334" y="478"/>
                    <a:pt x="333" y="477"/>
                    <a:pt x="334" y="478"/>
                  </a:cubicBezTo>
                  <a:cubicBezTo>
                    <a:pt x="333" y="478"/>
                    <a:pt x="333" y="478"/>
                    <a:pt x="333" y="478"/>
                  </a:cubicBezTo>
                  <a:cubicBezTo>
                    <a:pt x="333" y="478"/>
                    <a:pt x="333" y="478"/>
                    <a:pt x="333" y="478"/>
                  </a:cubicBezTo>
                  <a:cubicBezTo>
                    <a:pt x="333" y="479"/>
                    <a:pt x="333" y="479"/>
                    <a:pt x="333" y="479"/>
                  </a:cubicBezTo>
                  <a:cubicBezTo>
                    <a:pt x="333" y="479"/>
                    <a:pt x="333" y="479"/>
                    <a:pt x="333" y="479"/>
                  </a:cubicBezTo>
                  <a:cubicBezTo>
                    <a:pt x="333" y="479"/>
                    <a:pt x="333" y="479"/>
                    <a:pt x="333" y="479"/>
                  </a:cubicBezTo>
                  <a:cubicBezTo>
                    <a:pt x="333" y="479"/>
                    <a:pt x="333" y="479"/>
                    <a:pt x="333" y="479"/>
                  </a:cubicBezTo>
                  <a:cubicBezTo>
                    <a:pt x="334" y="480"/>
                    <a:pt x="334" y="480"/>
                    <a:pt x="334" y="480"/>
                  </a:cubicBezTo>
                  <a:cubicBezTo>
                    <a:pt x="334" y="480"/>
                    <a:pt x="334" y="480"/>
                    <a:pt x="334" y="480"/>
                  </a:cubicBezTo>
                  <a:cubicBezTo>
                    <a:pt x="334" y="479"/>
                    <a:pt x="334" y="480"/>
                    <a:pt x="334" y="479"/>
                  </a:cubicBezTo>
                  <a:cubicBezTo>
                    <a:pt x="334" y="479"/>
                    <a:pt x="334" y="479"/>
                    <a:pt x="334" y="479"/>
                  </a:cubicBezTo>
                  <a:cubicBezTo>
                    <a:pt x="334" y="479"/>
                    <a:pt x="334" y="479"/>
                    <a:pt x="334" y="479"/>
                  </a:cubicBezTo>
                  <a:cubicBezTo>
                    <a:pt x="335" y="478"/>
                    <a:pt x="335" y="478"/>
                    <a:pt x="335" y="478"/>
                  </a:cubicBezTo>
                  <a:cubicBezTo>
                    <a:pt x="334" y="478"/>
                    <a:pt x="334" y="478"/>
                    <a:pt x="334" y="478"/>
                  </a:cubicBezTo>
                  <a:cubicBezTo>
                    <a:pt x="334" y="478"/>
                    <a:pt x="334" y="478"/>
                    <a:pt x="334" y="478"/>
                  </a:cubicBezTo>
                  <a:cubicBezTo>
                    <a:pt x="334" y="477"/>
                    <a:pt x="334" y="477"/>
                    <a:pt x="334" y="477"/>
                  </a:cubicBezTo>
                  <a:cubicBezTo>
                    <a:pt x="334" y="477"/>
                    <a:pt x="334" y="477"/>
                    <a:pt x="334" y="477"/>
                  </a:cubicBezTo>
                  <a:cubicBezTo>
                    <a:pt x="334" y="477"/>
                    <a:pt x="334" y="477"/>
                    <a:pt x="334" y="477"/>
                  </a:cubicBezTo>
                  <a:cubicBezTo>
                    <a:pt x="335" y="477"/>
                    <a:pt x="335" y="477"/>
                    <a:pt x="335" y="477"/>
                  </a:cubicBezTo>
                  <a:cubicBezTo>
                    <a:pt x="334" y="477"/>
                    <a:pt x="334" y="477"/>
                    <a:pt x="334" y="477"/>
                  </a:cubicBezTo>
                  <a:cubicBezTo>
                    <a:pt x="335" y="477"/>
                    <a:pt x="335" y="477"/>
                    <a:pt x="335" y="477"/>
                  </a:cubicBezTo>
                  <a:cubicBezTo>
                    <a:pt x="334" y="477"/>
                    <a:pt x="334" y="477"/>
                    <a:pt x="334" y="477"/>
                  </a:cubicBezTo>
                  <a:cubicBezTo>
                    <a:pt x="335" y="476"/>
                    <a:pt x="335" y="476"/>
                    <a:pt x="335" y="476"/>
                  </a:cubicBezTo>
                  <a:lnTo>
                    <a:pt x="335" y="475"/>
                  </a:lnTo>
                  <a:close/>
                  <a:moveTo>
                    <a:pt x="335" y="484"/>
                  </a:moveTo>
                  <a:cubicBezTo>
                    <a:pt x="335" y="484"/>
                    <a:pt x="335" y="484"/>
                    <a:pt x="335" y="484"/>
                  </a:cubicBezTo>
                  <a:cubicBezTo>
                    <a:pt x="334" y="484"/>
                    <a:pt x="334" y="484"/>
                    <a:pt x="334" y="484"/>
                  </a:cubicBezTo>
                  <a:cubicBezTo>
                    <a:pt x="334" y="484"/>
                    <a:pt x="334" y="484"/>
                    <a:pt x="334" y="484"/>
                  </a:cubicBezTo>
                  <a:cubicBezTo>
                    <a:pt x="334" y="485"/>
                    <a:pt x="334" y="485"/>
                    <a:pt x="334" y="485"/>
                  </a:cubicBezTo>
                  <a:cubicBezTo>
                    <a:pt x="334" y="485"/>
                    <a:pt x="334" y="484"/>
                    <a:pt x="335" y="484"/>
                  </a:cubicBezTo>
                  <a:close/>
                  <a:moveTo>
                    <a:pt x="157" y="320"/>
                  </a:moveTo>
                  <a:cubicBezTo>
                    <a:pt x="157" y="320"/>
                    <a:pt x="157" y="320"/>
                    <a:pt x="157" y="320"/>
                  </a:cubicBezTo>
                  <a:cubicBezTo>
                    <a:pt x="156" y="319"/>
                    <a:pt x="156" y="319"/>
                    <a:pt x="156" y="319"/>
                  </a:cubicBezTo>
                  <a:cubicBezTo>
                    <a:pt x="156" y="320"/>
                    <a:pt x="156" y="320"/>
                    <a:pt x="156" y="320"/>
                  </a:cubicBezTo>
                  <a:cubicBezTo>
                    <a:pt x="155" y="320"/>
                    <a:pt x="155" y="320"/>
                    <a:pt x="155" y="320"/>
                  </a:cubicBezTo>
                  <a:cubicBezTo>
                    <a:pt x="156" y="320"/>
                    <a:pt x="156" y="320"/>
                    <a:pt x="156" y="320"/>
                  </a:cubicBezTo>
                  <a:cubicBezTo>
                    <a:pt x="157" y="321"/>
                    <a:pt x="157" y="321"/>
                    <a:pt x="157" y="321"/>
                  </a:cubicBezTo>
                  <a:cubicBezTo>
                    <a:pt x="157" y="320"/>
                    <a:pt x="157" y="320"/>
                    <a:pt x="157" y="320"/>
                  </a:cubicBezTo>
                  <a:cubicBezTo>
                    <a:pt x="157" y="321"/>
                    <a:pt x="157" y="321"/>
                    <a:pt x="157" y="321"/>
                  </a:cubicBezTo>
                  <a:cubicBezTo>
                    <a:pt x="157" y="320"/>
                    <a:pt x="157" y="320"/>
                    <a:pt x="157" y="320"/>
                  </a:cubicBezTo>
                  <a:cubicBezTo>
                    <a:pt x="157" y="320"/>
                    <a:pt x="157" y="320"/>
                    <a:pt x="157" y="320"/>
                  </a:cubicBezTo>
                  <a:cubicBezTo>
                    <a:pt x="157" y="320"/>
                    <a:pt x="157" y="320"/>
                    <a:pt x="157" y="320"/>
                  </a:cubicBezTo>
                  <a:close/>
                  <a:moveTo>
                    <a:pt x="351" y="527"/>
                  </a:moveTo>
                  <a:cubicBezTo>
                    <a:pt x="351" y="527"/>
                    <a:pt x="351" y="527"/>
                    <a:pt x="351" y="527"/>
                  </a:cubicBezTo>
                  <a:cubicBezTo>
                    <a:pt x="351" y="527"/>
                    <a:pt x="351" y="527"/>
                    <a:pt x="351" y="527"/>
                  </a:cubicBezTo>
                  <a:cubicBezTo>
                    <a:pt x="351" y="527"/>
                    <a:pt x="351" y="527"/>
                    <a:pt x="351" y="527"/>
                  </a:cubicBezTo>
                  <a:cubicBezTo>
                    <a:pt x="351" y="527"/>
                    <a:pt x="351" y="527"/>
                    <a:pt x="351" y="527"/>
                  </a:cubicBezTo>
                  <a:cubicBezTo>
                    <a:pt x="352" y="527"/>
                    <a:pt x="352" y="527"/>
                    <a:pt x="352" y="527"/>
                  </a:cubicBezTo>
                  <a:cubicBezTo>
                    <a:pt x="351" y="527"/>
                    <a:pt x="351" y="527"/>
                    <a:pt x="351" y="527"/>
                  </a:cubicBezTo>
                  <a:close/>
                  <a:moveTo>
                    <a:pt x="110" y="193"/>
                  </a:moveTo>
                  <a:cubicBezTo>
                    <a:pt x="110" y="193"/>
                    <a:pt x="110" y="193"/>
                    <a:pt x="110" y="193"/>
                  </a:cubicBezTo>
                  <a:cubicBezTo>
                    <a:pt x="110" y="193"/>
                    <a:pt x="110" y="193"/>
                    <a:pt x="110" y="193"/>
                  </a:cubicBezTo>
                  <a:cubicBezTo>
                    <a:pt x="110" y="193"/>
                    <a:pt x="110" y="193"/>
                    <a:pt x="110" y="193"/>
                  </a:cubicBezTo>
                  <a:cubicBezTo>
                    <a:pt x="110" y="193"/>
                    <a:pt x="110" y="193"/>
                    <a:pt x="110" y="193"/>
                  </a:cubicBezTo>
                  <a:close/>
                  <a:moveTo>
                    <a:pt x="166" y="238"/>
                  </a:moveTo>
                  <a:cubicBezTo>
                    <a:pt x="166" y="238"/>
                    <a:pt x="166" y="238"/>
                    <a:pt x="166" y="238"/>
                  </a:cubicBezTo>
                  <a:cubicBezTo>
                    <a:pt x="166" y="238"/>
                    <a:pt x="166" y="238"/>
                    <a:pt x="166" y="238"/>
                  </a:cubicBezTo>
                  <a:cubicBezTo>
                    <a:pt x="166" y="238"/>
                    <a:pt x="166" y="238"/>
                    <a:pt x="166" y="238"/>
                  </a:cubicBezTo>
                  <a:close/>
                  <a:moveTo>
                    <a:pt x="280" y="463"/>
                  </a:moveTo>
                  <a:cubicBezTo>
                    <a:pt x="280" y="462"/>
                    <a:pt x="280" y="462"/>
                    <a:pt x="280" y="462"/>
                  </a:cubicBezTo>
                  <a:cubicBezTo>
                    <a:pt x="280" y="462"/>
                    <a:pt x="280" y="462"/>
                    <a:pt x="280" y="462"/>
                  </a:cubicBezTo>
                  <a:cubicBezTo>
                    <a:pt x="280" y="462"/>
                    <a:pt x="280" y="462"/>
                    <a:pt x="280" y="462"/>
                  </a:cubicBezTo>
                  <a:cubicBezTo>
                    <a:pt x="279" y="462"/>
                    <a:pt x="279" y="462"/>
                    <a:pt x="279" y="462"/>
                  </a:cubicBezTo>
                  <a:cubicBezTo>
                    <a:pt x="279" y="462"/>
                    <a:pt x="279" y="462"/>
                    <a:pt x="279" y="462"/>
                  </a:cubicBezTo>
                  <a:cubicBezTo>
                    <a:pt x="279" y="462"/>
                    <a:pt x="279" y="462"/>
                    <a:pt x="279" y="462"/>
                  </a:cubicBezTo>
                  <a:cubicBezTo>
                    <a:pt x="279" y="462"/>
                    <a:pt x="279" y="462"/>
                    <a:pt x="279" y="462"/>
                  </a:cubicBezTo>
                  <a:lnTo>
                    <a:pt x="280" y="463"/>
                  </a:lnTo>
                  <a:close/>
                  <a:moveTo>
                    <a:pt x="283" y="466"/>
                  </a:moveTo>
                  <a:cubicBezTo>
                    <a:pt x="283" y="465"/>
                    <a:pt x="283" y="465"/>
                    <a:pt x="283" y="465"/>
                  </a:cubicBezTo>
                  <a:cubicBezTo>
                    <a:pt x="283" y="465"/>
                    <a:pt x="283" y="465"/>
                    <a:pt x="283" y="465"/>
                  </a:cubicBezTo>
                  <a:cubicBezTo>
                    <a:pt x="282" y="465"/>
                    <a:pt x="282" y="465"/>
                    <a:pt x="282" y="465"/>
                  </a:cubicBezTo>
                  <a:cubicBezTo>
                    <a:pt x="283" y="465"/>
                    <a:pt x="283" y="465"/>
                    <a:pt x="283" y="465"/>
                  </a:cubicBezTo>
                  <a:cubicBezTo>
                    <a:pt x="282" y="465"/>
                    <a:pt x="282" y="465"/>
                    <a:pt x="282" y="465"/>
                  </a:cubicBezTo>
                  <a:cubicBezTo>
                    <a:pt x="283" y="466"/>
                    <a:pt x="283" y="466"/>
                    <a:pt x="283" y="466"/>
                  </a:cubicBezTo>
                  <a:close/>
                  <a:moveTo>
                    <a:pt x="355" y="534"/>
                  </a:moveTo>
                  <a:cubicBezTo>
                    <a:pt x="356" y="534"/>
                    <a:pt x="356" y="534"/>
                    <a:pt x="356" y="534"/>
                  </a:cubicBezTo>
                  <a:cubicBezTo>
                    <a:pt x="355" y="533"/>
                    <a:pt x="355" y="533"/>
                    <a:pt x="355" y="533"/>
                  </a:cubicBezTo>
                  <a:cubicBezTo>
                    <a:pt x="356" y="533"/>
                    <a:pt x="356" y="533"/>
                    <a:pt x="356" y="533"/>
                  </a:cubicBezTo>
                  <a:cubicBezTo>
                    <a:pt x="355" y="533"/>
                    <a:pt x="355" y="533"/>
                    <a:pt x="355" y="533"/>
                  </a:cubicBezTo>
                  <a:cubicBezTo>
                    <a:pt x="355" y="533"/>
                    <a:pt x="355" y="533"/>
                    <a:pt x="355" y="533"/>
                  </a:cubicBezTo>
                  <a:cubicBezTo>
                    <a:pt x="355" y="533"/>
                    <a:pt x="355" y="533"/>
                    <a:pt x="355" y="533"/>
                  </a:cubicBezTo>
                  <a:cubicBezTo>
                    <a:pt x="355" y="533"/>
                    <a:pt x="355" y="533"/>
                    <a:pt x="355" y="533"/>
                  </a:cubicBezTo>
                  <a:cubicBezTo>
                    <a:pt x="354" y="533"/>
                    <a:pt x="354" y="533"/>
                    <a:pt x="354" y="533"/>
                  </a:cubicBezTo>
                  <a:cubicBezTo>
                    <a:pt x="354" y="533"/>
                    <a:pt x="355" y="533"/>
                    <a:pt x="355" y="534"/>
                  </a:cubicBezTo>
                  <a:cubicBezTo>
                    <a:pt x="355" y="534"/>
                    <a:pt x="355" y="534"/>
                    <a:pt x="355" y="534"/>
                  </a:cubicBezTo>
                  <a:cubicBezTo>
                    <a:pt x="355" y="534"/>
                    <a:pt x="355" y="534"/>
                    <a:pt x="355" y="534"/>
                  </a:cubicBezTo>
                  <a:cubicBezTo>
                    <a:pt x="355" y="534"/>
                    <a:pt x="355" y="534"/>
                    <a:pt x="355" y="534"/>
                  </a:cubicBezTo>
                  <a:cubicBezTo>
                    <a:pt x="355" y="534"/>
                    <a:pt x="355" y="534"/>
                    <a:pt x="355" y="534"/>
                  </a:cubicBezTo>
                  <a:cubicBezTo>
                    <a:pt x="355" y="535"/>
                    <a:pt x="355" y="535"/>
                    <a:pt x="355" y="535"/>
                  </a:cubicBezTo>
                  <a:cubicBezTo>
                    <a:pt x="355" y="535"/>
                    <a:pt x="355" y="535"/>
                    <a:pt x="355" y="535"/>
                  </a:cubicBezTo>
                  <a:cubicBezTo>
                    <a:pt x="355" y="535"/>
                    <a:pt x="355" y="535"/>
                    <a:pt x="355" y="535"/>
                  </a:cubicBezTo>
                  <a:cubicBezTo>
                    <a:pt x="355" y="535"/>
                    <a:pt x="355" y="535"/>
                    <a:pt x="355" y="535"/>
                  </a:cubicBezTo>
                  <a:cubicBezTo>
                    <a:pt x="356" y="536"/>
                    <a:pt x="356" y="536"/>
                    <a:pt x="356" y="536"/>
                  </a:cubicBezTo>
                  <a:cubicBezTo>
                    <a:pt x="356" y="536"/>
                    <a:pt x="356" y="536"/>
                    <a:pt x="356" y="536"/>
                  </a:cubicBezTo>
                  <a:cubicBezTo>
                    <a:pt x="356" y="536"/>
                    <a:pt x="356" y="536"/>
                    <a:pt x="356" y="536"/>
                  </a:cubicBezTo>
                  <a:cubicBezTo>
                    <a:pt x="356" y="536"/>
                    <a:pt x="356" y="536"/>
                    <a:pt x="356" y="536"/>
                  </a:cubicBezTo>
                  <a:cubicBezTo>
                    <a:pt x="356" y="536"/>
                    <a:pt x="356" y="536"/>
                    <a:pt x="356" y="536"/>
                  </a:cubicBezTo>
                  <a:cubicBezTo>
                    <a:pt x="356" y="537"/>
                    <a:pt x="356" y="537"/>
                    <a:pt x="356" y="537"/>
                  </a:cubicBezTo>
                  <a:cubicBezTo>
                    <a:pt x="357" y="537"/>
                    <a:pt x="357" y="537"/>
                    <a:pt x="357" y="537"/>
                  </a:cubicBezTo>
                  <a:cubicBezTo>
                    <a:pt x="357" y="536"/>
                    <a:pt x="357" y="536"/>
                    <a:pt x="357" y="536"/>
                  </a:cubicBezTo>
                  <a:cubicBezTo>
                    <a:pt x="356" y="536"/>
                    <a:pt x="356" y="536"/>
                    <a:pt x="356" y="536"/>
                  </a:cubicBezTo>
                  <a:lnTo>
                    <a:pt x="355" y="534"/>
                  </a:lnTo>
                  <a:close/>
                  <a:moveTo>
                    <a:pt x="277" y="475"/>
                  </a:moveTo>
                  <a:cubicBezTo>
                    <a:pt x="276" y="474"/>
                    <a:pt x="276" y="474"/>
                    <a:pt x="276" y="474"/>
                  </a:cubicBezTo>
                  <a:cubicBezTo>
                    <a:pt x="276" y="474"/>
                    <a:pt x="276" y="474"/>
                    <a:pt x="276" y="474"/>
                  </a:cubicBezTo>
                  <a:cubicBezTo>
                    <a:pt x="276" y="474"/>
                    <a:pt x="276" y="474"/>
                    <a:pt x="276" y="474"/>
                  </a:cubicBezTo>
                  <a:cubicBezTo>
                    <a:pt x="276" y="474"/>
                    <a:pt x="276" y="474"/>
                    <a:pt x="276" y="474"/>
                  </a:cubicBezTo>
                  <a:cubicBezTo>
                    <a:pt x="276" y="474"/>
                    <a:pt x="276" y="474"/>
                    <a:pt x="276" y="474"/>
                  </a:cubicBezTo>
                  <a:cubicBezTo>
                    <a:pt x="276" y="474"/>
                    <a:pt x="276" y="474"/>
                    <a:pt x="276" y="474"/>
                  </a:cubicBezTo>
                  <a:cubicBezTo>
                    <a:pt x="275" y="473"/>
                    <a:pt x="275" y="473"/>
                    <a:pt x="275" y="473"/>
                  </a:cubicBezTo>
                  <a:cubicBezTo>
                    <a:pt x="275" y="474"/>
                    <a:pt x="275" y="474"/>
                    <a:pt x="275" y="474"/>
                  </a:cubicBezTo>
                  <a:cubicBezTo>
                    <a:pt x="275" y="474"/>
                    <a:pt x="275" y="474"/>
                    <a:pt x="275" y="474"/>
                  </a:cubicBezTo>
                  <a:cubicBezTo>
                    <a:pt x="275" y="474"/>
                    <a:pt x="275" y="474"/>
                    <a:pt x="275" y="474"/>
                  </a:cubicBezTo>
                  <a:cubicBezTo>
                    <a:pt x="275" y="475"/>
                    <a:pt x="275" y="475"/>
                    <a:pt x="275" y="475"/>
                  </a:cubicBezTo>
                  <a:cubicBezTo>
                    <a:pt x="275" y="475"/>
                    <a:pt x="275" y="475"/>
                    <a:pt x="275" y="475"/>
                  </a:cubicBezTo>
                  <a:cubicBezTo>
                    <a:pt x="274" y="476"/>
                    <a:pt x="274" y="476"/>
                    <a:pt x="274" y="476"/>
                  </a:cubicBezTo>
                  <a:cubicBezTo>
                    <a:pt x="274" y="476"/>
                    <a:pt x="274" y="476"/>
                    <a:pt x="274" y="476"/>
                  </a:cubicBezTo>
                  <a:cubicBezTo>
                    <a:pt x="274" y="476"/>
                    <a:pt x="274" y="476"/>
                    <a:pt x="274" y="476"/>
                  </a:cubicBezTo>
                  <a:cubicBezTo>
                    <a:pt x="274" y="476"/>
                    <a:pt x="274" y="476"/>
                    <a:pt x="274" y="476"/>
                  </a:cubicBezTo>
                  <a:cubicBezTo>
                    <a:pt x="274" y="477"/>
                    <a:pt x="274" y="477"/>
                    <a:pt x="274" y="477"/>
                  </a:cubicBezTo>
                  <a:cubicBezTo>
                    <a:pt x="275" y="477"/>
                    <a:pt x="275" y="477"/>
                    <a:pt x="275" y="477"/>
                  </a:cubicBezTo>
                  <a:cubicBezTo>
                    <a:pt x="275" y="477"/>
                    <a:pt x="275" y="477"/>
                    <a:pt x="275" y="477"/>
                  </a:cubicBezTo>
                  <a:cubicBezTo>
                    <a:pt x="275" y="477"/>
                    <a:pt x="275" y="477"/>
                    <a:pt x="275" y="477"/>
                  </a:cubicBezTo>
                  <a:cubicBezTo>
                    <a:pt x="276" y="477"/>
                    <a:pt x="276" y="477"/>
                    <a:pt x="276" y="477"/>
                  </a:cubicBezTo>
                  <a:cubicBezTo>
                    <a:pt x="276" y="477"/>
                    <a:pt x="276" y="477"/>
                    <a:pt x="276" y="477"/>
                  </a:cubicBezTo>
                  <a:cubicBezTo>
                    <a:pt x="276" y="476"/>
                    <a:pt x="276" y="476"/>
                    <a:pt x="276" y="476"/>
                  </a:cubicBezTo>
                  <a:lnTo>
                    <a:pt x="277" y="475"/>
                  </a:lnTo>
                  <a:close/>
                  <a:moveTo>
                    <a:pt x="275" y="464"/>
                  </a:moveTo>
                  <a:cubicBezTo>
                    <a:pt x="275" y="464"/>
                    <a:pt x="275" y="464"/>
                    <a:pt x="275" y="464"/>
                  </a:cubicBezTo>
                  <a:cubicBezTo>
                    <a:pt x="275" y="464"/>
                    <a:pt x="275" y="464"/>
                    <a:pt x="275" y="464"/>
                  </a:cubicBezTo>
                  <a:cubicBezTo>
                    <a:pt x="275" y="464"/>
                    <a:pt x="275" y="464"/>
                    <a:pt x="275" y="464"/>
                  </a:cubicBezTo>
                  <a:cubicBezTo>
                    <a:pt x="275" y="464"/>
                    <a:pt x="275" y="464"/>
                    <a:pt x="275" y="464"/>
                  </a:cubicBezTo>
                  <a:cubicBezTo>
                    <a:pt x="275" y="464"/>
                    <a:pt x="275" y="464"/>
                    <a:pt x="275" y="464"/>
                  </a:cubicBezTo>
                  <a:cubicBezTo>
                    <a:pt x="274" y="464"/>
                    <a:pt x="274" y="464"/>
                    <a:pt x="274" y="464"/>
                  </a:cubicBezTo>
                  <a:cubicBezTo>
                    <a:pt x="274" y="464"/>
                    <a:pt x="274" y="464"/>
                    <a:pt x="274" y="464"/>
                  </a:cubicBezTo>
                  <a:cubicBezTo>
                    <a:pt x="274" y="464"/>
                    <a:pt x="274" y="464"/>
                    <a:pt x="274" y="464"/>
                  </a:cubicBezTo>
                  <a:lnTo>
                    <a:pt x="275" y="464"/>
                  </a:lnTo>
                  <a:close/>
                  <a:moveTo>
                    <a:pt x="356" y="524"/>
                  </a:moveTo>
                  <a:cubicBezTo>
                    <a:pt x="355" y="523"/>
                    <a:pt x="355" y="523"/>
                    <a:pt x="355" y="523"/>
                  </a:cubicBezTo>
                  <a:cubicBezTo>
                    <a:pt x="355" y="524"/>
                    <a:pt x="355" y="524"/>
                    <a:pt x="355" y="524"/>
                  </a:cubicBezTo>
                  <a:cubicBezTo>
                    <a:pt x="355" y="524"/>
                    <a:pt x="355" y="524"/>
                    <a:pt x="355" y="525"/>
                  </a:cubicBezTo>
                  <a:cubicBezTo>
                    <a:pt x="356" y="525"/>
                    <a:pt x="356" y="525"/>
                    <a:pt x="356" y="525"/>
                  </a:cubicBezTo>
                  <a:cubicBezTo>
                    <a:pt x="355" y="524"/>
                    <a:pt x="355" y="524"/>
                    <a:pt x="355" y="524"/>
                  </a:cubicBezTo>
                  <a:cubicBezTo>
                    <a:pt x="356" y="524"/>
                    <a:pt x="356" y="524"/>
                    <a:pt x="356" y="524"/>
                  </a:cubicBezTo>
                  <a:close/>
                  <a:moveTo>
                    <a:pt x="367" y="515"/>
                  </a:moveTo>
                  <a:cubicBezTo>
                    <a:pt x="367" y="514"/>
                    <a:pt x="367" y="514"/>
                    <a:pt x="367" y="514"/>
                  </a:cubicBezTo>
                  <a:cubicBezTo>
                    <a:pt x="366" y="514"/>
                    <a:pt x="366" y="514"/>
                    <a:pt x="366" y="514"/>
                  </a:cubicBezTo>
                  <a:cubicBezTo>
                    <a:pt x="366" y="514"/>
                    <a:pt x="366" y="514"/>
                    <a:pt x="365" y="514"/>
                  </a:cubicBezTo>
                  <a:cubicBezTo>
                    <a:pt x="365" y="514"/>
                    <a:pt x="365" y="514"/>
                    <a:pt x="365" y="514"/>
                  </a:cubicBezTo>
                  <a:cubicBezTo>
                    <a:pt x="365" y="514"/>
                    <a:pt x="365" y="514"/>
                    <a:pt x="365" y="514"/>
                  </a:cubicBezTo>
                  <a:cubicBezTo>
                    <a:pt x="366" y="515"/>
                    <a:pt x="366" y="515"/>
                    <a:pt x="366" y="515"/>
                  </a:cubicBezTo>
                  <a:cubicBezTo>
                    <a:pt x="367" y="515"/>
                    <a:pt x="367" y="515"/>
                    <a:pt x="367" y="515"/>
                  </a:cubicBezTo>
                  <a:cubicBezTo>
                    <a:pt x="367" y="515"/>
                    <a:pt x="367" y="515"/>
                    <a:pt x="368" y="515"/>
                  </a:cubicBezTo>
                  <a:cubicBezTo>
                    <a:pt x="367" y="515"/>
                    <a:pt x="367" y="515"/>
                    <a:pt x="367" y="515"/>
                  </a:cubicBezTo>
                  <a:close/>
                  <a:moveTo>
                    <a:pt x="373" y="517"/>
                  </a:moveTo>
                  <a:cubicBezTo>
                    <a:pt x="372" y="517"/>
                    <a:pt x="372" y="517"/>
                    <a:pt x="372" y="517"/>
                  </a:cubicBezTo>
                  <a:cubicBezTo>
                    <a:pt x="372" y="517"/>
                    <a:pt x="372" y="517"/>
                    <a:pt x="372" y="517"/>
                  </a:cubicBezTo>
                  <a:cubicBezTo>
                    <a:pt x="373" y="518"/>
                    <a:pt x="373" y="518"/>
                    <a:pt x="373" y="518"/>
                  </a:cubicBezTo>
                  <a:cubicBezTo>
                    <a:pt x="373" y="517"/>
                    <a:pt x="373" y="517"/>
                    <a:pt x="373" y="517"/>
                  </a:cubicBezTo>
                  <a:cubicBezTo>
                    <a:pt x="373" y="518"/>
                    <a:pt x="373" y="518"/>
                    <a:pt x="373" y="518"/>
                  </a:cubicBezTo>
                  <a:cubicBezTo>
                    <a:pt x="374" y="517"/>
                    <a:pt x="374" y="517"/>
                    <a:pt x="374" y="517"/>
                  </a:cubicBezTo>
                  <a:cubicBezTo>
                    <a:pt x="374" y="517"/>
                    <a:pt x="374" y="517"/>
                    <a:pt x="374" y="517"/>
                  </a:cubicBezTo>
                  <a:lnTo>
                    <a:pt x="373" y="517"/>
                  </a:lnTo>
                  <a:close/>
                  <a:moveTo>
                    <a:pt x="370" y="516"/>
                  </a:moveTo>
                  <a:cubicBezTo>
                    <a:pt x="370" y="516"/>
                    <a:pt x="370" y="516"/>
                    <a:pt x="370" y="516"/>
                  </a:cubicBezTo>
                  <a:cubicBezTo>
                    <a:pt x="371" y="517"/>
                    <a:pt x="371" y="517"/>
                    <a:pt x="371" y="517"/>
                  </a:cubicBezTo>
                  <a:cubicBezTo>
                    <a:pt x="371" y="516"/>
                    <a:pt x="371" y="516"/>
                    <a:pt x="371" y="516"/>
                  </a:cubicBezTo>
                  <a:cubicBezTo>
                    <a:pt x="371" y="517"/>
                    <a:pt x="371" y="517"/>
                    <a:pt x="371" y="517"/>
                  </a:cubicBezTo>
                  <a:cubicBezTo>
                    <a:pt x="371" y="516"/>
                    <a:pt x="371" y="516"/>
                    <a:pt x="371" y="516"/>
                  </a:cubicBezTo>
                  <a:cubicBezTo>
                    <a:pt x="372" y="516"/>
                    <a:pt x="372" y="516"/>
                    <a:pt x="372" y="516"/>
                  </a:cubicBezTo>
                  <a:cubicBezTo>
                    <a:pt x="372" y="517"/>
                    <a:pt x="372" y="517"/>
                    <a:pt x="372" y="517"/>
                  </a:cubicBezTo>
                  <a:cubicBezTo>
                    <a:pt x="372" y="516"/>
                    <a:pt x="372" y="516"/>
                    <a:pt x="372" y="516"/>
                  </a:cubicBezTo>
                  <a:cubicBezTo>
                    <a:pt x="372" y="516"/>
                    <a:pt x="371" y="516"/>
                    <a:pt x="370" y="516"/>
                  </a:cubicBezTo>
                  <a:close/>
                  <a:moveTo>
                    <a:pt x="184" y="238"/>
                  </a:moveTo>
                  <a:cubicBezTo>
                    <a:pt x="184" y="238"/>
                    <a:pt x="184" y="238"/>
                    <a:pt x="184" y="238"/>
                  </a:cubicBezTo>
                  <a:cubicBezTo>
                    <a:pt x="184" y="238"/>
                    <a:pt x="184" y="238"/>
                    <a:pt x="184" y="238"/>
                  </a:cubicBezTo>
                  <a:cubicBezTo>
                    <a:pt x="184" y="239"/>
                    <a:pt x="184" y="239"/>
                    <a:pt x="184" y="239"/>
                  </a:cubicBezTo>
                  <a:cubicBezTo>
                    <a:pt x="184" y="239"/>
                    <a:pt x="184" y="239"/>
                    <a:pt x="184" y="239"/>
                  </a:cubicBezTo>
                  <a:lnTo>
                    <a:pt x="184" y="238"/>
                  </a:lnTo>
                  <a:close/>
                  <a:moveTo>
                    <a:pt x="358" y="524"/>
                  </a:moveTo>
                  <a:cubicBezTo>
                    <a:pt x="358" y="524"/>
                    <a:pt x="358" y="524"/>
                    <a:pt x="358" y="524"/>
                  </a:cubicBezTo>
                  <a:cubicBezTo>
                    <a:pt x="358" y="524"/>
                    <a:pt x="358" y="524"/>
                    <a:pt x="358" y="524"/>
                  </a:cubicBezTo>
                  <a:cubicBezTo>
                    <a:pt x="357" y="524"/>
                    <a:pt x="357" y="524"/>
                    <a:pt x="357" y="524"/>
                  </a:cubicBezTo>
                  <a:cubicBezTo>
                    <a:pt x="357" y="524"/>
                    <a:pt x="357" y="524"/>
                    <a:pt x="357" y="524"/>
                  </a:cubicBezTo>
                  <a:cubicBezTo>
                    <a:pt x="357" y="525"/>
                    <a:pt x="357" y="525"/>
                    <a:pt x="357" y="525"/>
                  </a:cubicBezTo>
                  <a:cubicBezTo>
                    <a:pt x="357" y="525"/>
                    <a:pt x="357" y="525"/>
                    <a:pt x="357" y="525"/>
                  </a:cubicBezTo>
                  <a:cubicBezTo>
                    <a:pt x="358" y="525"/>
                    <a:pt x="358" y="525"/>
                    <a:pt x="358" y="525"/>
                  </a:cubicBezTo>
                  <a:cubicBezTo>
                    <a:pt x="358" y="525"/>
                    <a:pt x="358" y="525"/>
                    <a:pt x="358" y="525"/>
                  </a:cubicBezTo>
                  <a:cubicBezTo>
                    <a:pt x="358" y="525"/>
                    <a:pt x="358" y="525"/>
                    <a:pt x="358" y="525"/>
                  </a:cubicBezTo>
                  <a:cubicBezTo>
                    <a:pt x="358" y="526"/>
                    <a:pt x="358" y="526"/>
                    <a:pt x="358" y="526"/>
                  </a:cubicBezTo>
                  <a:cubicBezTo>
                    <a:pt x="358" y="525"/>
                    <a:pt x="358" y="525"/>
                    <a:pt x="358" y="525"/>
                  </a:cubicBezTo>
                  <a:cubicBezTo>
                    <a:pt x="358" y="526"/>
                    <a:pt x="358" y="526"/>
                    <a:pt x="358" y="526"/>
                  </a:cubicBezTo>
                  <a:cubicBezTo>
                    <a:pt x="359" y="526"/>
                    <a:pt x="359" y="526"/>
                    <a:pt x="359" y="526"/>
                  </a:cubicBezTo>
                  <a:cubicBezTo>
                    <a:pt x="359" y="526"/>
                    <a:pt x="359" y="526"/>
                    <a:pt x="359" y="526"/>
                  </a:cubicBezTo>
                  <a:cubicBezTo>
                    <a:pt x="359" y="525"/>
                    <a:pt x="359" y="525"/>
                    <a:pt x="358" y="524"/>
                  </a:cubicBezTo>
                  <a:cubicBezTo>
                    <a:pt x="358" y="524"/>
                    <a:pt x="358" y="524"/>
                    <a:pt x="358" y="524"/>
                  </a:cubicBezTo>
                  <a:close/>
                  <a:moveTo>
                    <a:pt x="188" y="158"/>
                  </a:moveTo>
                  <a:cubicBezTo>
                    <a:pt x="189" y="158"/>
                    <a:pt x="189" y="158"/>
                    <a:pt x="189" y="158"/>
                  </a:cubicBezTo>
                  <a:cubicBezTo>
                    <a:pt x="188" y="158"/>
                    <a:pt x="188" y="158"/>
                    <a:pt x="188" y="158"/>
                  </a:cubicBezTo>
                  <a:cubicBezTo>
                    <a:pt x="188" y="158"/>
                    <a:pt x="188" y="158"/>
                    <a:pt x="188" y="158"/>
                  </a:cubicBezTo>
                  <a:cubicBezTo>
                    <a:pt x="188" y="158"/>
                    <a:pt x="188" y="158"/>
                    <a:pt x="188" y="158"/>
                  </a:cubicBezTo>
                  <a:close/>
                  <a:moveTo>
                    <a:pt x="186" y="159"/>
                  </a:moveTo>
                  <a:cubicBezTo>
                    <a:pt x="187" y="159"/>
                    <a:pt x="187" y="159"/>
                    <a:pt x="187" y="159"/>
                  </a:cubicBezTo>
                  <a:cubicBezTo>
                    <a:pt x="187" y="159"/>
                    <a:pt x="187" y="159"/>
                    <a:pt x="187" y="159"/>
                  </a:cubicBezTo>
                  <a:cubicBezTo>
                    <a:pt x="187" y="159"/>
                    <a:pt x="187" y="159"/>
                    <a:pt x="187" y="159"/>
                  </a:cubicBezTo>
                  <a:cubicBezTo>
                    <a:pt x="186" y="159"/>
                    <a:pt x="186" y="159"/>
                    <a:pt x="186" y="159"/>
                  </a:cubicBezTo>
                  <a:close/>
                  <a:moveTo>
                    <a:pt x="118" y="149"/>
                  </a:moveTo>
                  <a:cubicBezTo>
                    <a:pt x="119" y="149"/>
                    <a:pt x="119" y="149"/>
                    <a:pt x="119" y="149"/>
                  </a:cubicBezTo>
                  <a:cubicBezTo>
                    <a:pt x="119" y="149"/>
                    <a:pt x="119" y="149"/>
                    <a:pt x="119" y="149"/>
                  </a:cubicBezTo>
                  <a:cubicBezTo>
                    <a:pt x="118" y="149"/>
                    <a:pt x="118" y="149"/>
                    <a:pt x="118" y="149"/>
                  </a:cubicBezTo>
                  <a:cubicBezTo>
                    <a:pt x="118" y="149"/>
                    <a:pt x="118" y="149"/>
                    <a:pt x="118" y="149"/>
                  </a:cubicBezTo>
                  <a:cubicBezTo>
                    <a:pt x="118" y="149"/>
                    <a:pt x="118" y="149"/>
                    <a:pt x="118" y="149"/>
                  </a:cubicBezTo>
                  <a:close/>
                  <a:moveTo>
                    <a:pt x="186" y="159"/>
                  </a:moveTo>
                  <a:cubicBezTo>
                    <a:pt x="185" y="160"/>
                    <a:pt x="185" y="160"/>
                    <a:pt x="185" y="160"/>
                  </a:cubicBezTo>
                  <a:cubicBezTo>
                    <a:pt x="186" y="160"/>
                    <a:pt x="186" y="160"/>
                    <a:pt x="186" y="160"/>
                  </a:cubicBezTo>
                  <a:cubicBezTo>
                    <a:pt x="186" y="159"/>
                    <a:pt x="186" y="159"/>
                    <a:pt x="186" y="159"/>
                  </a:cubicBezTo>
                  <a:cubicBezTo>
                    <a:pt x="186" y="159"/>
                    <a:pt x="186" y="159"/>
                    <a:pt x="186" y="159"/>
                  </a:cubicBezTo>
                  <a:close/>
                  <a:moveTo>
                    <a:pt x="375" y="519"/>
                  </a:moveTo>
                  <a:cubicBezTo>
                    <a:pt x="375" y="519"/>
                    <a:pt x="375" y="519"/>
                    <a:pt x="375" y="519"/>
                  </a:cubicBezTo>
                  <a:cubicBezTo>
                    <a:pt x="375" y="519"/>
                    <a:pt x="375" y="519"/>
                    <a:pt x="375" y="519"/>
                  </a:cubicBezTo>
                  <a:cubicBezTo>
                    <a:pt x="375" y="519"/>
                    <a:pt x="375" y="519"/>
                    <a:pt x="375" y="519"/>
                  </a:cubicBezTo>
                  <a:close/>
                  <a:moveTo>
                    <a:pt x="184" y="161"/>
                  </a:moveTo>
                  <a:cubicBezTo>
                    <a:pt x="184" y="161"/>
                    <a:pt x="184" y="161"/>
                    <a:pt x="184" y="161"/>
                  </a:cubicBezTo>
                  <a:cubicBezTo>
                    <a:pt x="184" y="161"/>
                    <a:pt x="184" y="161"/>
                    <a:pt x="184" y="161"/>
                  </a:cubicBezTo>
                  <a:cubicBezTo>
                    <a:pt x="184" y="161"/>
                    <a:pt x="184" y="161"/>
                    <a:pt x="184" y="161"/>
                  </a:cubicBezTo>
                  <a:close/>
                  <a:moveTo>
                    <a:pt x="185" y="160"/>
                  </a:moveTo>
                  <a:cubicBezTo>
                    <a:pt x="185" y="160"/>
                    <a:pt x="185" y="160"/>
                    <a:pt x="185" y="160"/>
                  </a:cubicBezTo>
                  <a:cubicBezTo>
                    <a:pt x="185" y="160"/>
                    <a:pt x="185" y="160"/>
                    <a:pt x="185" y="160"/>
                  </a:cubicBezTo>
                  <a:close/>
                  <a:moveTo>
                    <a:pt x="279" y="458"/>
                  </a:moveTo>
                  <a:cubicBezTo>
                    <a:pt x="279" y="458"/>
                    <a:pt x="279" y="458"/>
                    <a:pt x="279" y="458"/>
                  </a:cubicBezTo>
                  <a:cubicBezTo>
                    <a:pt x="279" y="458"/>
                    <a:pt x="279" y="458"/>
                    <a:pt x="279" y="458"/>
                  </a:cubicBezTo>
                  <a:close/>
                  <a:moveTo>
                    <a:pt x="63" y="220"/>
                  </a:moveTo>
                  <a:cubicBezTo>
                    <a:pt x="64" y="220"/>
                    <a:pt x="64" y="220"/>
                    <a:pt x="64" y="220"/>
                  </a:cubicBezTo>
                  <a:cubicBezTo>
                    <a:pt x="64" y="220"/>
                    <a:pt x="64" y="220"/>
                    <a:pt x="64" y="220"/>
                  </a:cubicBezTo>
                  <a:cubicBezTo>
                    <a:pt x="64" y="219"/>
                    <a:pt x="64" y="219"/>
                    <a:pt x="64" y="219"/>
                  </a:cubicBezTo>
                  <a:cubicBezTo>
                    <a:pt x="63" y="219"/>
                    <a:pt x="63" y="219"/>
                    <a:pt x="63" y="219"/>
                  </a:cubicBezTo>
                  <a:cubicBezTo>
                    <a:pt x="63" y="220"/>
                    <a:pt x="63" y="220"/>
                    <a:pt x="63" y="220"/>
                  </a:cubicBezTo>
                  <a:close/>
                  <a:moveTo>
                    <a:pt x="279" y="459"/>
                  </a:moveTo>
                  <a:cubicBezTo>
                    <a:pt x="279" y="459"/>
                    <a:pt x="279" y="459"/>
                    <a:pt x="279" y="459"/>
                  </a:cubicBezTo>
                  <a:cubicBezTo>
                    <a:pt x="279" y="459"/>
                    <a:pt x="279" y="459"/>
                    <a:pt x="279" y="459"/>
                  </a:cubicBezTo>
                  <a:cubicBezTo>
                    <a:pt x="279" y="459"/>
                    <a:pt x="279" y="459"/>
                    <a:pt x="279" y="459"/>
                  </a:cubicBezTo>
                  <a:cubicBezTo>
                    <a:pt x="278" y="459"/>
                    <a:pt x="278" y="459"/>
                    <a:pt x="278" y="459"/>
                  </a:cubicBezTo>
                  <a:lnTo>
                    <a:pt x="279" y="459"/>
                  </a:lnTo>
                  <a:close/>
                  <a:moveTo>
                    <a:pt x="162" y="290"/>
                  </a:moveTo>
                  <a:cubicBezTo>
                    <a:pt x="163" y="290"/>
                    <a:pt x="163" y="290"/>
                    <a:pt x="163" y="290"/>
                  </a:cubicBezTo>
                  <a:cubicBezTo>
                    <a:pt x="163" y="290"/>
                    <a:pt x="163" y="290"/>
                    <a:pt x="163" y="290"/>
                  </a:cubicBezTo>
                  <a:cubicBezTo>
                    <a:pt x="163" y="290"/>
                    <a:pt x="163" y="290"/>
                    <a:pt x="163" y="290"/>
                  </a:cubicBezTo>
                  <a:cubicBezTo>
                    <a:pt x="163" y="290"/>
                    <a:pt x="163" y="290"/>
                    <a:pt x="163" y="290"/>
                  </a:cubicBezTo>
                  <a:lnTo>
                    <a:pt x="162" y="290"/>
                  </a:lnTo>
                  <a:close/>
                  <a:moveTo>
                    <a:pt x="79" y="160"/>
                  </a:moveTo>
                  <a:cubicBezTo>
                    <a:pt x="79" y="160"/>
                    <a:pt x="79" y="160"/>
                    <a:pt x="79" y="160"/>
                  </a:cubicBezTo>
                  <a:cubicBezTo>
                    <a:pt x="79" y="159"/>
                    <a:pt x="79" y="159"/>
                    <a:pt x="79" y="159"/>
                  </a:cubicBezTo>
                  <a:cubicBezTo>
                    <a:pt x="78" y="159"/>
                    <a:pt x="78" y="159"/>
                    <a:pt x="78" y="159"/>
                  </a:cubicBezTo>
                  <a:cubicBezTo>
                    <a:pt x="78" y="159"/>
                    <a:pt x="78" y="159"/>
                    <a:pt x="78" y="159"/>
                  </a:cubicBezTo>
                  <a:cubicBezTo>
                    <a:pt x="78" y="159"/>
                    <a:pt x="78" y="159"/>
                    <a:pt x="78" y="159"/>
                  </a:cubicBezTo>
                  <a:cubicBezTo>
                    <a:pt x="78" y="160"/>
                    <a:pt x="78" y="160"/>
                    <a:pt x="78" y="160"/>
                  </a:cubicBezTo>
                  <a:lnTo>
                    <a:pt x="79" y="160"/>
                  </a:lnTo>
                  <a:close/>
                  <a:moveTo>
                    <a:pt x="27" y="155"/>
                  </a:moveTo>
                  <a:cubicBezTo>
                    <a:pt x="27" y="155"/>
                    <a:pt x="27" y="155"/>
                    <a:pt x="27" y="155"/>
                  </a:cubicBezTo>
                  <a:cubicBezTo>
                    <a:pt x="27" y="155"/>
                    <a:pt x="27" y="155"/>
                    <a:pt x="27" y="155"/>
                  </a:cubicBezTo>
                  <a:close/>
                  <a:moveTo>
                    <a:pt x="28" y="154"/>
                  </a:moveTo>
                  <a:cubicBezTo>
                    <a:pt x="28" y="155"/>
                    <a:pt x="28" y="155"/>
                    <a:pt x="28" y="155"/>
                  </a:cubicBezTo>
                  <a:cubicBezTo>
                    <a:pt x="28" y="155"/>
                    <a:pt x="28" y="155"/>
                    <a:pt x="28" y="155"/>
                  </a:cubicBezTo>
                  <a:cubicBezTo>
                    <a:pt x="28" y="155"/>
                    <a:pt x="28" y="155"/>
                    <a:pt x="28" y="155"/>
                  </a:cubicBezTo>
                  <a:cubicBezTo>
                    <a:pt x="28" y="155"/>
                    <a:pt x="28" y="155"/>
                    <a:pt x="28" y="155"/>
                  </a:cubicBezTo>
                  <a:lnTo>
                    <a:pt x="28" y="154"/>
                  </a:lnTo>
                  <a:close/>
                  <a:moveTo>
                    <a:pt x="364" y="513"/>
                  </a:moveTo>
                  <a:cubicBezTo>
                    <a:pt x="364" y="513"/>
                    <a:pt x="364" y="513"/>
                    <a:pt x="364" y="513"/>
                  </a:cubicBezTo>
                  <a:cubicBezTo>
                    <a:pt x="365" y="513"/>
                    <a:pt x="365" y="513"/>
                    <a:pt x="365" y="513"/>
                  </a:cubicBezTo>
                  <a:lnTo>
                    <a:pt x="364" y="513"/>
                  </a:lnTo>
                  <a:close/>
                  <a:moveTo>
                    <a:pt x="338" y="466"/>
                  </a:moveTo>
                  <a:cubicBezTo>
                    <a:pt x="339" y="467"/>
                    <a:pt x="339" y="467"/>
                    <a:pt x="339" y="467"/>
                  </a:cubicBezTo>
                  <a:cubicBezTo>
                    <a:pt x="339" y="466"/>
                    <a:pt x="339" y="466"/>
                    <a:pt x="339" y="466"/>
                  </a:cubicBezTo>
                  <a:cubicBezTo>
                    <a:pt x="339" y="466"/>
                    <a:pt x="339" y="466"/>
                    <a:pt x="339" y="466"/>
                  </a:cubicBezTo>
                  <a:cubicBezTo>
                    <a:pt x="339" y="466"/>
                    <a:pt x="339" y="466"/>
                    <a:pt x="339" y="466"/>
                  </a:cubicBezTo>
                  <a:cubicBezTo>
                    <a:pt x="340" y="465"/>
                    <a:pt x="340" y="465"/>
                    <a:pt x="340" y="465"/>
                  </a:cubicBezTo>
                  <a:cubicBezTo>
                    <a:pt x="340" y="465"/>
                    <a:pt x="340" y="465"/>
                    <a:pt x="340" y="465"/>
                  </a:cubicBezTo>
                  <a:cubicBezTo>
                    <a:pt x="339" y="465"/>
                    <a:pt x="339" y="465"/>
                    <a:pt x="339" y="465"/>
                  </a:cubicBezTo>
                  <a:cubicBezTo>
                    <a:pt x="339" y="465"/>
                    <a:pt x="339" y="465"/>
                    <a:pt x="339" y="465"/>
                  </a:cubicBezTo>
                  <a:cubicBezTo>
                    <a:pt x="339" y="465"/>
                    <a:pt x="339" y="465"/>
                    <a:pt x="339" y="465"/>
                  </a:cubicBezTo>
                  <a:cubicBezTo>
                    <a:pt x="339" y="464"/>
                    <a:pt x="339" y="464"/>
                    <a:pt x="339" y="464"/>
                  </a:cubicBezTo>
                  <a:cubicBezTo>
                    <a:pt x="339" y="464"/>
                    <a:pt x="339" y="464"/>
                    <a:pt x="339" y="464"/>
                  </a:cubicBezTo>
                  <a:cubicBezTo>
                    <a:pt x="338" y="463"/>
                    <a:pt x="338" y="463"/>
                    <a:pt x="338" y="463"/>
                  </a:cubicBezTo>
                  <a:cubicBezTo>
                    <a:pt x="339" y="463"/>
                    <a:pt x="339" y="463"/>
                    <a:pt x="339" y="463"/>
                  </a:cubicBezTo>
                  <a:cubicBezTo>
                    <a:pt x="339" y="463"/>
                    <a:pt x="339" y="463"/>
                    <a:pt x="339" y="463"/>
                  </a:cubicBezTo>
                  <a:cubicBezTo>
                    <a:pt x="339" y="463"/>
                    <a:pt x="339" y="463"/>
                    <a:pt x="339" y="463"/>
                  </a:cubicBezTo>
                  <a:cubicBezTo>
                    <a:pt x="339" y="463"/>
                    <a:pt x="339" y="463"/>
                    <a:pt x="339" y="463"/>
                  </a:cubicBezTo>
                  <a:cubicBezTo>
                    <a:pt x="339" y="463"/>
                    <a:pt x="339" y="463"/>
                    <a:pt x="339" y="463"/>
                  </a:cubicBezTo>
                  <a:cubicBezTo>
                    <a:pt x="338" y="463"/>
                    <a:pt x="338" y="463"/>
                    <a:pt x="338" y="463"/>
                  </a:cubicBezTo>
                  <a:cubicBezTo>
                    <a:pt x="338" y="463"/>
                    <a:pt x="338" y="463"/>
                    <a:pt x="338" y="463"/>
                  </a:cubicBezTo>
                  <a:cubicBezTo>
                    <a:pt x="338" y="462"/>
                    <a:pt x="338" y="462"/>
                    <a:pt x="338" y="462"/>
                  </a:cubicBezTo>
                  <a:cubicBezTo>
                    <a:pt x="338" y="462"/>
                    <a:pt x="338" y="462"/>
                    <a:pt x="338" y="462"/>
                  </a:cubicBezTo>
                  <a:cubicBezTo>
                    <a:pt x="338" y="462"/>
                    <a:pt x="338" y="462"/>
                    <a:pt x="338" y="462"/>
                  </a:cubicBezTo>
                  <a:cubicBezTo>
                    <a:pt x="339" y="462"/>
                    <a:pt x="339" y="462"/>
                    <a:pt x="339" y="462"/>
                  </a:cubicBezTo>
                  <a:cubicBezTo>
                    <a:pt x="338" y="461"/>
                    <a:pt x="338" y="461"/>
                    <a:pt x="338" y="461"/>
                  </a:cubicBezTo>
                  <a:cubicBezTo>
                    <a:pt x="338" y="461"/>
                    <a:pt x="338" y="461"/>
                    <a:pt x="338" y="461"/>
                  </a:cubicBezTo>
                  <a:cubicBezTo>
                    <a:pt x="338" y="461"/>
                    <a:pt x="338" y="461"/>
                    <a:pt x="338" y="461"/>
                  </a:cubicBezTo>
                  <a:cubicBezTo>
                    <a:pt x="338" y="461"/>
                    <a:pt x="338" y="461"/>
                    <a:pt x="338" y="461"/>
                  </a:cubicBezTo>
                  <a:cubicBezTo>
                    <a:pt x="339" y="460"/>
                    <a:pt x="339" y="460"/>
                    <a:pt x="339" y="460"/>
                  </a:cubicBezTo>
                  <a:cubicBezTo>
                    <a:pt x="338" y="460"/>
                    <a:pt x="338" y="460"/>
                    <a:pt x="338" y="460"/>
                  </a:cubicBezTo>
                  <a:cubicBezTo>
                    <a:pt x="339" y="460"/>
                    <a:pt x="339" y="460"/>
                    <a:pt x="339" y="460"/>
                  </a:cubicBezTo>
                  <a:cubicBezTo>
                    <a:pt x="338" y="460"/>
                    <a:pt x="338" y="460"/>
                    <a:pt x="338" y="460"/>
                  </a:cubicBezTo>
                  <a:cubicBezTo>
                    <a:pt x="339" y="460"/>
                    <a:pt x="339" y="460"/>
                    <a:pt x="339" y="460"/>
                  </a:cubicBezTo>
                  <a:cubicBezTo>
                    <a:pt x="338" y="459"/>
                    <a:pt x="338" y="459"/>
                    <a:pt x="338" y="459"/>
                  </a:cubicBezTo>
                  <a:cubicBezTo>
                    <a:pt x="338" y="459"/>
                    <a:pt x="338" y="459"/>
                    <a:pt x="338" y="459"/>
                  </a:cubicBezTo>
                  <a:cubicBezTo>
                    <a:pt x="338" y="458"/>
                    <a:pt x="338" y="458"/>
                    <a:pt x="338" y="458"/>
                  </a:cubicBezTo>
                  <a:cubicBezTo>
                    <a:pt x="338" y="458"/>
                    <a:pt x="338" y="458"/>
                    <a:pt x="338" y="458"/>
                  </a:cubicBezTo>
                  <a:cubicBezTo>
                    <a:pt x="337" y="457"/>
                    <a:pt x="337" y="457"/>
                    <a:pt x="337" y="457"/>
                  </a:cubicBezTo>
                  <a:cubicBezTo>
                    <a:pt x="337" y="457"/>
                    <a:pt x="337" y="457"/>
                    <a:pt x="337" y="457"/>
                  </a:cubicBezTo>
                  <a:cubicBezTo>
                    <a:pt x="337" y="457"/>
                    <a:pt x="337" y="457"/>
                    <a:pt x="337" y="457"/>
                  </a:cubicBezTo>
                  <a:cubicBezTo>
                    <a:pt x="337" y="457"/>
                    <a:pt x="337" y="457"/>
                    <a:pt x="337" y="458"/>
                  </a:cubicBezTo>
                  <a:cubicBezTo>
                    <a:pt x="337" y="458"/>
                    <a:pt x="337" y="458"/>
                    <a:pt x="337" y="458"/>
                  </a:cubicBezTo>
                  <a:cubicBezTo>
                    <a:pt x="337" y="458"/>
                    <a:pt x="337" y="458"/>
                    <a:pt x="337" y="458"/>
                  </a:cubicBezTo>
                  <a:cubicBezTo>
                    <a:pt x="337" y="458"/>
                    <a:pt x="337" y="458"/>
                    <a:pt x="337" y="458"/>
                  </a:cubicBezTo>
                  <a:cubicBezTo>
                    <a:pt x="337" y="459"/>
                    <a:pt x="337" y="459"/>
                    <a:pt x="337" y="459"/>
                  </a:cubicBezTo>
                  <a:cubicBezTo>
                    <a:pt x="336" y="459"/>
                    <a:pt x="336" y="459"/>
                    <a:pt x="336" y="459"/>
                  </a:cubicBezTo>
                  <a:cubicBezTo>
                    <a:pt x="337" y="459"/>
                    <a:pt x="337" y="459"/>
                    <a:pt x="337" y="459"/>
                  </a:cubicBezTo>
                  <a:cubicBezTo>
                    <a:pt x="336" y="460"/>
                    <a:pt x="336" y="460"/>
                    <a:pt x="336" y="460"/>
                  </a:cubicBezTo>
                  <a:cubicBezTo>
                    <a:pt x="337" y="460"/>
                    <a:pt x="337" y="461"/>
                    <a:pt x="337" y="461"/>
                  </a:cubicBezTo>
                  <a:cubicBezTo>
                    <a:pt x="337" y="462"/>
                    <a:pt x="337" y="462"/>
                    <a:pt x="337" y="462"/>
                  </a:cubicBezTo>
                  <a:cubicBezTo>
                    <a:pt x="337" y="462"/>
                    <a:pt x="337" y="462"/>
                    <a:pt x="337" y="463"/>
                  </a:cubicBezTo>
                  <a:cubicBezTo>
                    <a:pt x="337" y="463"/>
                    <a:pt x="337" y="463"/>
                    <a:pt x="337" y="463"/>
                  </a:cubicBezTo>
                  <a:cubicBezTo>
                    <a:pt x="337" y="464"/>
                    <a:pt x="337" y="464"/>
                    <a:pt x="338" y="464"/>
                  </a:cubicBezTo>
                  <a:cubicBezTo>
                    <a:pt x="337" y="465"/>
                    <a:pt x="337" y="465"/>
                    <a:pt x="337" y="465"/>
                  </a:cubicBezTo>
                  <a:cubicBezTo>
                    <a:pt x="338" y="465"/>
                    <a:pt x="338" y="465"/>
                    <a:pt x="338" y="465"/>
                  </a:cubicBezTo>
                  <a:cubicBezTo>
                    <a:pt x="338" y="465"/>
                    <a:pt x="338" y="465"/>
                    <a:pt x="338" y="465"/>
                  </a:cubicBezTo>
                  <a:cubicBezTo>
                    <a:pt x="338" y="466"/>
                    <a:pt x="338" y="466"/>
                    <a:pt x="338" y="466"/>
                  </a:cubicBezTo>
                  <a:cubicBezTo>
                    <a:pt x="338" y="466"/>
                    <a:pt x="338" y="466"/>
                    <a:pt x="338" y="466"/>
                  </a:cubicBezTo>
                  <a:cubicBezTo>
                    <a:pt x="338" y="466"/>
                    <a:pt x="338" y="466"/>
                    <a:pt x="338" y="466"/>
                  </a:cubicBezTo>
                  <a:close/>
                  <a:moveTo>
                    <a:pt x="343" y="538"/>
                  </a:moveTo>
                  <a:cubicBezTo>
                    <a:pt x="343" y="537"/>
                    <a:pt x="343" y="537"/>
                    <a:pt x="343" y="537"/>
                  </a:cubicBezTo>
                  <a:cubicBezTo>
                    <a:pt x="343" y="538"/>
                    <a:pt x="343" y="538"/>
                    <a:pt x="343" y="538"/>
                  </a:cubicBezTo>
                  <a:close/>
                  <a:moveTo>
                    <a:pt x="430" y="287"/>
                  </a:moveTo>
                  <a:cubicBezTo>
                    <a:pt x="430" y="288"/>
                    <a:pt x="430" y="288"/>
                    <a:pt x="430" y="288"/>
                  </a:cubicBezTo>
                  <a:cubicBezTo>
                    <a:pt x="430" y="288"/>
                    <a:pt x="430" y="288"/>
                    <a:pt x="430" y="288"/>
                  </a:cubicBezTo>
                  <a:lnTo>
                    <a:pt x="430" y="287"/>
                  </a:lnTo>
                  <a:close/>
                  <a:moveTo>
                    <a:pt x="359" y="360"/>
                  </a:moveTo>
                  <a:cubicBezTo>
                    <a:pt x="359" y="359"/>
                    <a:pt x="359" y="359"/>
                    <a:pt x="359" y="359"/>
                  </a:cubicBezTo>
                  <a:lnTo>
                    <a:pt x="359" y="360"/>
                  </a:lnTo>
                  <a:close/>
                  <a:moveTo>
                    <a:pt x="428" y="290"/>
                  </a:moveTo>
                  <a:cubicBezTo>
                    <a:pt x="428" y="290"/>
                    <a:pt x="428" y="290"/>
                    <a:pt x="428" y="290"/>
                  </a:cubicBezTo>
                  <a:cubicBezTo>
                    <a:pt x="428" y="290"/>
                    <a:pt x="428" y="290"/>
                    <a:pt x="428" y="290"/>
                  </a:cubicBezTo>
                  <a:cubicBezTo>
                    <a:pt x="428" y="290"/>
                    <a:pt x="428" y="290"/>
                    <a:pt x="428" y="290"/>
                  </a:cubicBezTo>
                  <a:cubicBezTo>
                    <a:pt x="428" y="290"/>
                    <a:pt x="428" y="290"/>
                    <a:pt x="428" y="290"/>
                  </a:cubicBezTo>
                  <a:cubicBezTo>
                    <a:pt x="428" y="290"/>
                    <a:pt x="428" y="290"/>
                    <a:pt x="428" y="290"/>
                  </a:cubicBezTo>
                  <a:cubicBezTo>
                    <a:pt x="428" y="290"/>
                    <a:pt x="428" y="290"/>
                    <a:pt x="428" y="290"/>
                  </a:cubicBezTo>
                  <a:close/>
                  <a:moveTo>
                    <a:pt x="430" y="289"/>
                  </a:moveTo>
                  <a:cubicBezTo>
                    <a:pt x="430" y="288"/>
                    <a:pt x="430" y="288"/>
                    <a:pt x="430" y="288"/>
                  </a:cubicBezTo>
                  <a:cubicBezTo>
                    <a:pt x="429" y="288"/>
                    <a:pt x="429" y="288"/>
                    <a:pt x="429" y="288"/>
                  </a:cubicBezTo>
                  <a:cubicBezTo>
                    <a:pt x="429" y="288"/>
                    <a:pt x="429" y="288"/>
                    <a:pt x="429" y="288"/>
                  </a:cubicBezTo>
                  <a:cubicBezTo>
                    <a:pt x="429" y="288"/>
                    <a:pt x="429" y="288"/>
                    <a:pt x="429" y="288"/>
                  </a:cubicBezTo>
                  <a:cubicBezTo>
                    <a:pt x="429" y="289"/>
                    <a:pt x="429" y="289"/>
                    <a:pt x="429" y="289"/>
                  </a:cubicBezTo>
                  <a:cubicBezTo>
                    <a:pt x="429" y="289"/>
                    <a:pt x="429" y="289"/>
                    <a:pt x="429" y="289"/>
                  </a:cubicBezTo>
                  <a:cubicBezTo>
                    <a:pt x="429" y="289"/>
                    <a:pt x="429" y="289"/>
                    <a:pt x="429" y="289"/>
                  </a:cubicBezTo>
                  <a:cubicBezTo>
                    <a:pt x="428" y="289"/>
                    <a:pt x="428" y="289"/>
                    <a:pt x="428" y="289"/>
                  </a:cubicBezTo>
                  <a:cubicBezTo>
                    <a:pt x="428" y="289"/>
                    <a:pt x="428" y="289"/>
                    <a:pt x="428" y="289"/>
                  </a:cubicBezTo>
                  <a:cubicBezTo>
                    <a:pt x="429" y="289"/>
                    <a:pt x="429" y="289"/>
                    <a:pt x="429" y="289"/>
                  </a:cubicBezTo>
                  <a:cubicBezTo>
                    <a:pt x="429" y="290"/>
                    <a:pt x="429" y="290"/>
                    <a:pt x="429" y="290"/>
                  </a:cubicBezTo>
                  <a:cubicBezTo>
                    <a:pt x="429" y="289"/>
                    <a:pt x="429" y="289"/>
                    <a:pt x="429" y="289"/>
                  </a:cubicBezTo>
                  <a:cubicBezTo>
                    <a:pt x="429" y="290"/>
                    <a:pt x="429" y="290"/>
                    <a:pt x="429" y="290"/>
                  </a:cubicBezTo>
                  <a:cubicBezTo>
                    <a:pt x="430" y="289"/>
                    <a:pt x="430" y="289"/>
                    <a:pt x="429" y="289"/>
                  </a:cubicBezTo>
                  <a:cubicBezTo>
                    <a:pt x="430" y="289"/>
                    <a:pt x="430" y="289"/>
                    <a:pt x="430" y="289"/>
                  </a:cubicBezTo>
                  <a:cubicBezTo>
                    <a:pt x="430" y="289"/>
                    <a:pt x="430" y="289"/>
                    <a:pt x="430" y="289"/>
                  </a:cubicBezTo>
                  <a:cubicBezTo>
                    <a:pt x="430" y="289"/>
                    <a:pt x="430" y="289"/>
                    <a:pt x="430" y="289"/>
                  </a:cubicBezTo>
                  <a:cubicBezTo>
                    <a:pt x="430" y="289"/>
                    <a:pt x="430" y="289"/>
                    <a:pt x="430" y="289"/>
                  </a:cubicBezTo>
                  <a:cubicBezTo>
                    <a:pt x="430" y="289"/>
                    <a:pt x="430" y="289"/>
                    <a:pt x="430" y="289"/>
                  </a:cubicBezTo>
                  <a:cubicBezTo>
                    <a:pt x="430" y="289"/>
                    <a:pt x="430" y="289"/>
                    <a:pt x="430" y="289"/>
                  </a:cubicBezTo>
                  <a:cubicBezTo>
                    <a:pt x="430" y="289"/>
                    <a:pt x="430" y="289"/>
                    <a:pt x="430" y="289"/>
                  </a:cubicBezTo>
                  <a:close/>
                  <a:moveTo>
                    <a:pt x="428" y="290"/>
                  </a:moveTo>
                  <a:cubicBezTo>
                    <a:pt x="428" y="290"/>
                    <a:pt x="428" y="290"/>
                    <a:pt x="428" y="290"/>
                  </a:cubicBezTo>
                  <a:cubicBezTo>
                    <a:pt x="428" y="290"/>
                    <a:pt x="428" y="290"/>
                    <a:pt x="428" y="290"/>
                  </a:cubicBezTo>
                  <a:cubicBezTo>
                    <a:pt x="428" y="290"/>
                    <a:pt x="428" y="290"/>
                    <a:pt x="428" y="290"/>
                  </a:cubicBezTo>
                  <a:cubicBezTo>
                    <a:pt x="428" y="289"/>
                    <a:pt x="428" y="289"/>
                    <a:pt x="428" y="289"/>
                  </a:cubicBezTo>
                  <a:lnTo>
                    <a:pt x="428" y="290"/>
                  </a:lnTo>
                  <a:close/>
                  <a:moveTo>
                    <a:pt x="358" y="358"/>
                  </a:moveTo>
                  <a:cubicBezTo>
                    <a:pt x="358" y="358"/>
                    <a:pt x="358" y="358"/>
                    <a:pt x="358" y="358"/>
                  </a:cubicBezTo>
                  <a:cubicBezTo>
                    <a:pt x="358" y="358"/>
                    <a:pt x="358" y="358"/>
                    <a:pt x="358" y="358"/>
                  </a:cubicBezTo>
                  <a:cubicBezTo>
                    <a:pt x="358" y="358"/>
                    <a:pt x="358" y="358"/>
                    <a:pt x="358" y="358"/>
                  </a:cubicBezTo>
                  <a:close/>
                  <a:moveTo>
                    <a:pt x="361" y="511"/>
                  </a:moveTo>
                  <a:cubicBezTo>
                    <a:pt x="362" y="511"/>
                    <a:pt x="362" y="511"/>
                    <a:pt x="362" y="511"/>
                  </a:cubicBezTo>
                  <a:cubicBezTo>
                    <a:pt x="362" y="511"/>
                    <a:pt x="362" y="511"/>
                    <a:pt x="362" y="511"/>
                  </a:cubicBezTo>
                  <a:cubicBezTo>
                    <a:pt x="362" y="511"/>
                    <a:pt x="362" y="511"/>
                    <a:pt x="362" y="511"/>
                  </a:cubicBezTo>
                  <a:lnTo>
                    <a:pt x="361" y="511"/>
                  </a:lnTo>
                  <a:close/>
                  <a:moveTo>
                    <a:pt x="352" y="506"/>
                  </a:moveTo>
                  <a:cubicBezTo>
                    <a:pt x="352" y="506"/>
                    <a:pt x="352" y="506"/>
                    <a:pt x="352" y="506"/>
                  </a:cubicBezTo>
                  <a:cubicBezTo>
                    <a:pt x="352" y="506"/>
                    <a:pt x="352" y="506"/>
                    <a:pt x="352" y="506"/>
                  </a:cubicBezTo>
                  <a:cubicBezTo>
                    <a:pt x="352" y="506"/>
                    <a:pt x="352" y="506"/>
                    <a:pt x="352" y="506"/>
                  </a:cubicBezTo>
                  <a:cubicBezTo>
                    <a:pt x="352" y="505"/>
                    <a:pt x="352" y="505"/>
                    <a:pt x="352" y="505"/>
                  </a:cubicBezTo>
                  <a:cubicBezTo>
                    <a:pt x="352" y="505"/>
                    <a:pt x="352" y="505"/>
                    <a:pt x="352" y="505"/>
                  </a:cubicBezTo>
                  <a:cubicBezTo>
                    <a:pt x="352" y="505"/>
                    <a:pt x="352" y="505"/>
                    <a:pt x="352" y="505"/>
                  </a:cubicBezTo>
                  <a:cubicBezTo>
                    <a:pt x="352" y="505"/>
                    <a:pt x="352" y="505"/>
                    <a:pt x="352" y="505"/>
                  </a:cubicBezTo>
                  <a:cubicBezTo>
                    <a:pt x="351" y="505"/>
                    <a:pt x="351" y="505"/>
                    <a:pt x="351" y="505"/>
                  </a:cubicBezTo>
                  <a:cubicBezTo>
                    <a:pt x="351" y="505"/>
                    <a:pt x="351" y="505"/>
                    <a:pt x="350" y="505"/>
                  </a:cubicBezTo>
                  <a:cubicBezTo>
                    <a:pt x="350" y="505"/>
                    <a:pt x="350" y="505"/>
                    <a:pt x="350" y="505"/>
                  </a:cubicBezTo>
                  <a:cubicBezTo>
                    <a:pt x="350" y="505"/>
                    <a:pt x="350" y="505"/>
                    <a:pt x="350" y="505"/>
                  </a:cubicBezTo>
                  <a:cubicBezTo>
                    <a:pt x="350" y="505"/>
                    <a:pt x="350" y="505"/>
                    <a:pt x="350" y="505"/>
                  </a:cubicBezTo>
                  <a:cubicBezTo>
                    <a:pt x="350" y="505"/>
                    <a:pt x="350" y="505"/>
                    <a:pt x="350" y="505"/>
                  </a:cubicBezTo>
                  <a:cubicBezTo>
                    <a:pt x="350" y="505"/>
                    <a:pt x="350" y="505"/>
                    <a:pt x="350" y="505"/>
                  </a:cubicBezTo>
                  <a:cubicBezTo>
                    <a:pt x="350" y="505"/>
                    <a:pt x="350" y="505"/>
                    <a:pt x="350" y="505"/>
                  </a:cubicBezTo>
                  <a:cubicBezTo>
                    <a:pt x="350" y="504"/>
                    <a:pt x="350" y="504"/>
                    <a:pt x="350" y="504"/>
                  </a:cubicBezTo>
                  <a:cubicBezTo>
                    <a:pt x="350" y="504"/>
                    <a:pt x="350" y="504"/>
                    <a:pt x="350" y="504"/>
                  </a:cubicBezTo>
                  <a:cubicBezTo>
                    <a:pt x="349" y="504"/>
                    <a:pt x="349" y="504"/>
                    <a:pt x="349" y="504"/>
                  </a:cubicBezTo>
                  <a:cubicBezTo>
                    <a:pt x="349" y="504"/>
                    <a:pt x="349" y="504"/>
                    <a:pt x="349" y="504"/>
                  </a:cubicBezTo>
                  <a:cubicBezTo>
                    <a:pt x="350" y="505"/>
                    <a:pt x="350" y="505"/>
                    <a:pt x="350" y="505"/>
                  </a:cubicBezTo>
                  <a:cubicBezTo>
                    <a:pt x="349" y="505"/>
                    <a:pt x="349" y="505"/>
                    <a:pt x="349" y="505"/>
                  </a:cubicBezTo>
                  <a:cubicBezTo>
                    <a:pt x="349" y="505"/>
                    <a:pt x="349" y="505"/>
                    <a:pt x="349" y="505"/>
                  </a:cubicBezTo>
                  <a:cubicBezTo>
                    <a:pt x="349" y="505"/>
                    <a:pt x="349" y="505"/>
                    <a:pt x="349" y="505"/>
                  </a:cubicBezTo>
                  <a:cubicBezTo>
                    <a:pt x="349" y="506"/>
                    <a:pt x="349" y="506"/>
                    <a:pt x="349" y="506"/>
                  </a:cubicBezTo>
                  <a:cubicBezTo>
                    <a:pt x="349" y="506"/>
                    <a:pt x="349" y="506"/>
                    <a:pt x="349" y="506"/>
                  </a:cubicBezTo>
                  <a:cubicBezTo>
                    <a:pt x="349" y="506"/>
                    <a:pt x="349" y="506"/>
                    <a:pt x="349" y="506"/>
                  </a:cubicBezTo>
                  <a:cubicBezTo>
                    <a:pt x="350" y="506"/>
                    <a:pt x="350" y="506"/>
                    <a:pt x="350" y="506"/>
                  </a:cubicBezTo>
                  <a:cubicBezTo>
                    <a:pt x="350" y="506"/>
                    <a:pt x="350" y="506"/>
                    <a:pt x="350" y="506"/>
                  </a:cubicBezTo>
                  <a:cubicBezTo>
                    <a:pt x="350" y="506"/>
                    <a:pt x="350" y="506"/>
                    <a:pt x="350" y="506"/>
                  </a:cubicBezTo>
                  <a:cubicBezTo>
                    <a:pt x="350" y="506"/>
                    <a:pt x="350" y="507"/>
                    <a:pt x="350" y="507"/>
                  </a:cubicBezTo>
                  <a:cubicBezTo>
                    <a:pt x="350" y="507"/>
                    <a:pt x="350" y="507"/>
                    <a:pt x="350" y="507"/>
                  </a:cubicBezTo>
                  <a:cubicBezTo>
                    <a:pt x="350" y="507"/>
                    <a:pt x="350" y="507"/>
                    <a:pt x="350" y="507"/>
                  </a:cubicBezTo>
                  <a:cubicBezTo>
                    <a:pt x="350" y="507"/>
                    <a:pt x="350" y="507"/>
                    <a:pt x="350" y="507"/>
                  </a:cubicBezTo>
                  <a:cubicBezTo>
                    <a:pt x="351" y="507"/>
                    <a:pt x="351" y="507"/>
                    <a:pt x="351" y="507"/>
                  </a:cubicBezTo>
                  <a:cubicBezTo>
                    <a:pt x="351" y="507"/>
                    <a:pt x="351" y="507"/>
                    <a:pt x="351" y="507"/>
                  </a:cubicBezTo>
                  <a:cubicBezTo>
                    <a:pt x="351" y="507"/>
                    <a:pt x="351" y="507"/>
                    <a:pt x="351" y="507"/>
                  </a:cubicBezTo>
                  <a:cubicBezTo>
                    <a:pt x="351" y="507"/>
                    <a:pt x="351" y="507"/>
                    <a:pt x="351" y="507"/>
                  </a:cubicBezTo>
                  <a:cubicBezTo>
                    <a:pt x="351" y="507"/>
                    <a:pt x="351" y="507"/>
                    <a:pt x="351" y="507"/>
                  </a:cubicBezTo>
                  <a:cubicBezTo>
                    <a:pt x="352" y="507"/>
                    <a:pt x="352" y="507"/>
                    <a:pt x="352" y="507"/>
                  </a:cubicBezTo>
                  <a:cubicBezTo>
                    <a:pt x="352" y="507"/>
                    <a:pt x="352" y="507"/>
                    <a:pt x="353" y="507"/>
                  </a:cubicBezTo>
                  <a:cubicBezTo>
                    <a:pt x="352" y="507"/>
                    <a:pt x="352" y="507"/>
                    <a:pt x="352" y="507"/>
                  </a:cubicBezTo>
                  <a:cubicBezTo>
                    <a:pt x="353" y="507"/>
                    <a:pt x="353" y="507"/>
                    <a:pt x="353" y="507"/>
                  </a:cubicBezTo>
                  <a:lnTo>
                    <a:pt x="352" y="506"/>
                  </a:lnTo>
                  <a:close/>
                  <a:moveTo>
                    <a:pt x="362" y="510"/>
                  </a:moveTo>
                  <a:cubicBezTo>
                    <a:pt x="362" y="510"/>
                    <a:pt x="362" y="510"/>
                    <a:pt x="362" y="510"/>
                  </a:cubicBezTo>
                  <a:cubicBezTo>
                    <a:pt x="361" y="510"/>
                    <a:pt x="361" y="510"/>
                    <a:pt x="361" y="510"/>
                  </a:cubicBezTo>
                  <a:cubicBezTo>
                    <a:pt x="362" y="510"/>
                    <a:pt x="362" y="510"/>
                    <a:pt x="362" y="510"/>
                  </a:cubicBezTo>
                  <a:cubicBezTo>
                    <a:pt x="362" y="510"/>
                    <a:pt x="362" y="510"/>
                    <a:pt x="362" y="510"/>
                  </a:cubicBezTo>
                  <a:close/>
                  <a:moveTo>
                    <a:pt x="349" y="506"/>
                  </a:moveTo>
                  <a:cubicBezTo>
                    <a:pt x="349" y="507"/>
                    <a:pt x="349" y="507"/>
                    <a:pt x="349" y="507"/>
                  </a:cubicBezTo>
                  <a:cubicBezTo>
                    <a:pt x="349" y="506"/>
                    <a:pt x="349" y="506"/>
                    <a:pt x="349" y="506"/>
                  </a:cubicBezTo>
                  <a:cubicBezTo>
                    <a:pt x="349" y="506"/>
                    <a:pt x="349" y="506"/>
                    <a:pt x="349" y="506"/>
                  </a:cubicBezTo>
                  <a:close/>
                  <a:moveTo>
                    <a:pt x="358" y="358"/>
                  </a:moveTo>
                  <a:cubicBezTo>
                    <a:pt x="358" y="358"/>
                    <a:pt x="358" y="358"/>
                    <a:pt x="358" y="358"/>
                  </a:cubicBezTo>
                  <a:cubicBezTo>
                    <a:pt x="358" y="358"/>
                    <a:pt x="358" y="358"/>
                    <a:pt x="358" y="358"/>
                  </a:cubicBezTo>
                  <a:close/>
                  <a:moveTo>
                    <a:pt x="384" y="526"/>
                  </a:moveTo>
                  <a:cubicBezTo>
                    <a:pt x="383" y="526"/>
                    <a:pt x="383" y="526"/>
                    <a:pt x="383" y="526"/>
                  </a:cubicBezTo>
                  <a:cubicBezTo>
                    <a:pt x="383" y="526"/>
                    <a:pt x="383" y="526"/>
                    <a:pt x="383" y="526"/>
                  </a:cubicBezTo>
                  <a:cubicBezTo>
                    <a:pt x="384" y="526"/>
                    <a:pt x="384" y="526"/>
                    <a:pt x="384" y="526"/>
                  </a:cubicBezTo>
                  <a:cubicBezTo>
                    <a:pt x="384" y="526"/>
                    <a:pt x="384" y="526"/>
                    <a:pt x="384" y="526"/>
                  </a:cubicBezTo>
                  <a:cubicBezTo>
                    <a:pt x="384" y="526"/>
                    <a:pt x="384" y="526"/>
                    <a:pt x="384" y="526"/>
                  </a:cubicBezTo>
                  <a:close/>
                  <a:moveTo>
                    <a:pt x="383" y="525"/>
                  </a:moveTo>
                  <a:cubicBezTo>
                    <a:pt x="383" y="525"/>
                    <a:pt x="383" y="525"/>
                    <a:pt x="383" y="525"/>
                  </a:cubicBezTo>
                  <a:cubicBezTo>
                    <a:pt x="383" y="525"/>
                    <a:pt x="383" y="525"/>
                    <a:pt x="383" y="525"/>
                  </a:cubicBezTo>
                  <a:cubicBezTo>
                    <a:pt x="383" y="526"/>
                    <a:pt x="383" y="526"/>
                    <a:pt x="383" y="526"/>
                  </a:cubicBezTo>
                  <a:cubicBezTo>
                    <a:pt x="383" y="525"/>
                    <a:pt x="383" y="525"/>
                    <a:pt x="383" y="525"/>
                  </a:cubicBezTo>
                  <a:close/>
                  <a:moveTo>
                    <a:pt x="380" y="522"/>
                  </a:moveTo>
                  <a:cubicBezTo>
                    <a:pt x="380" y="522"/>
                    <a:pt x="380" y="522"/>
                    <a:pt x="380" y="522"/>
                  </a:cubicBezTo>
                  <a:cubicBezTo>
                    <a:pt x="380" y="522"/>
                    <a:pt x="380" y="522"/>
                    <a:pt x="380" y="522"/>
                  </a:cubicBezTo>
                  <a:cubicBezTo>
                    <a:pt x="380" y="522"/>
                    <a:pt x="380" y="522"/>
                    <a:pt x="380" y="522"/>
                  </a:cubicBezTo>
                  <a:close/>
                  <a:moveTo>
                    <a:pt x="427" y="290"/>
                  </a:moveTo>
                  <a:cubicBezTo>
                    <a:pt x="427" y="291"/>
                    <a:pt x="427" y="291"/>
                    <a:pt x="427" y="291"/>
                  </a:cubicBezTo>
                  <a:cubicBezTo>
                    <a:pt x="427" y="291"/>
                    <a:pt x="427" y="291"/>
                    <a:pt x="427" y="291"/>
                  </a:cubicBezTo>
                  <a:cubicBezTo>
                    <a:pt x="427" y="290"/>
                    <a:pt x="427" y="290"/>
                    <a:pt x="427" y="290"/>
                  </a:cubicBezTo>
                  <a:cubicBezTo>
                    <a:pt x="427" y="290"/>
                    <a:pt x="427" y="290"/>
                    <a:pt x="427" y="290"/>
                  </a:cubicBezTo>
                  <a:cubicBezTo>
                    <a:pt x="428" y="290"/>
                    <a:pt x="428" y="290"/>
                    <a:pt x="428" y="290"/>
                  </a:cubicBezTo>
                  <a:lnTo>
                    <a:pt x="427" y="290"/>
                  </a:lnTo>
                  <a:close/>
                  <a:moveTo>
                    <a:pt x="379" y="521"/>
                  </a:moveTo>
                  <a:cubicBezTo>
                    <a:pt x="379" y="522"/>
                    <a:pt x="379" y="522"/>
                    <a:pt x="379" y="522"/>
                  </a:cubicBezTo>
                  <a:cubicBezTo>
                    <a:pt x="380" y="521"/>
                    <a:pt x="380" y="521"/>
                    <a:pt x="380" y="521"/>
                  </a:cubicBezTo>
                  <a:cubicBezTo>
                    <a:pt x="379" y="521"/>
                    <a:pt x="379" y="521"/>
                    <a:pt x="379" y="521"/>
                  </a:cubicBezTo>
                  <a:close/>
                  <a:moveTo>
                    <a:pt x="380" y="523"/>
                  </a:moveTo>
                  <a:cubicBezTo>
                    <a:pt x="380" y="523"/>
                    <a:pt x="380" y="523"/>
                    <a:pt x="380" y="523"/>
                  </a:cubicBezTo>
                  <a:cubicBezTo>
                    <a:pt x="380" y="523"/>
                    <a:pt x="380" y="523"/>
                    <a:pt x="380" y="523"/>
                  </a:cubicBezTo>
                  <a:cubicBezTo>
                    <a:pt x="380" y="524"/>
                    <a:pt x="380" y="524"/>
                    <a:pt x="380" y="524"/>
                  </a:cubicBezTo>
                  <a:cubicBezTo>
                    <a:pt x="380" y="523"/>
                    <a:pt x="380" y="523"/>
                    <a:pt x="380" y="523"/>
                  </a:cubicBezTo>
                  <a:cubicBezTo>
                    <a:pt x="381" y="524"/>
                    <a:pt x="381" y="524"/>
                    <a:pt x="381" y="524"/>
                  </a:cubicBezTo>
                  <a:cubicBezTo>
                    <a:pt x="381" y="524"/>
                    <a:pt x="381" y="524"/>
                    <a:pt x="381" y="524"/>
                  </a:cubicBezTo>
                  <a:cubicBezTo>
                    <a:pt x="381" y="523"/>
                    <a:pt x="381" y="523"/>
                    <a:pt x="381" y="523"/>
                  </a:cubicBezTo>
                  <a:lnTo>
                    <a:pt x="380" y="523"/>
                  </a:lnTo>
                  <a:close/>
                  <a:moveTo>
                    <a:pt x="384" y="526"/>
                  </a:moveTo>
                  <a:cubicBezTo>
                    <a:pt x="384" y="526"/>
                    <a:pt x="384" y="526"/>
                    <a:pt x="384" y="526"/>
                  </a:cubicBezTo>
                  <a:cubicBezTo>
                    <a:pt x="384" y="526"/>
                    <a:pt x="384" y="526"/>
                    <a:pt x="384" y="526"/>
                  </a:cubicBezTo>
                  <a:cubicBezTo>
                    <a:pt x="384" y="527"/>
                    <a:pt x="384" y="527"/>
                    <a:pt x="384" y="527"/>
                  </a:cubicBezTo>
                  <a:cubicBezTo>
                    <a:pt x="384" y="526"/>
                    <a:pt x="384" y="526"/>
                    <a:pt x="384" y="526"/>
                  </a:cubicBezTo>
                  <a:cubicBezTo>
                    <a:pt x="384" y="526"/>
                    <a:pt x="384" y="526"/>
                    <a:pt x="384" y="526"/>
                  </a:cubicBezTo>
                  <a:close/>
                  <a:moveTo>
                    <a:pt x="376" y="519"/>
                  </a:moveTo>
                  <a:cubicBezTo>
                    <a:pt x="376" y="519"/>
                    <a:pt x="376" y="519"/>
                    <a:pt x="376" y="519"/>
                  </a:cubicBezTo>
                  <a:cubicBezTo>
                    <a:pt x="376" y="519"/>
                    <a:pt x="376" y="519"/>
                    <a:pt x="376" y="519"/>
                  </a:cubicBezTo>
                  <a:cubicBezTo>
                    <a:pt x="377" y="519"/>
                    <a:pt x="377" y="519"/>
                    <a:pt x="377" y="519"/>
                  </a:cubicBezTo>
                  <a:cubicBezTo>
                    <a:pt x="376" y="519"/>
                    <a:pt x="376" y="519"/>
                    <a:pt x="376" y="519"/>
                  </a:cubicBezTo>
                  <a:close/>
                  <a:moveTo>
                    <a:pt x="386" y="530"/>
                  </a:moveTo>
                  <a:cubicBezTo>
                    <a:pt x="386" y="530"/>
                    <a:pt x="386" y="530"/>
                    <a:pt x="386" y="530"/>
                  </a:cubicBezTo>
                  <a:cubicBezTo>
                    <a:pt x="386" y="530"/>
                    <a:pt x="386" y="530"/>
                    <a:pt x="386" y="530"/>
                  </a:cubicBezTo>
                  <a:cubicBezTo>
                    <a:pt x="386" y="530"/>
                    <a:pt x="386" y="530"/>
                    <a:pt x="386" y="530"/>
                  </a:cubicBezTo>
                  <a:cubicBezTo>
                    <a:pt x="387" y="530"/>
                    <a:pt x="387" y="530"/>
                    <a:pt x="387" y="530"/>
                  </a:cubicBezTo>
                  <a:cubicBezTo>
                    <a:pt x="386" y="529"/>
                    <a:pt x="386" y="529"/>
                    <a:pt x="386" y="529"/>
                  </a:cubicBezTo>
                  <a:lnTo>
                    <a:pt x="386" y="530"/>
                  </a:lnTo>
                  <a:close/>
                  <a:moveTo>
                    <a:pt x="392" y="540"/>
                  </a:moveTo>
                  <a:cubicBezTo>
                    <a:pt x="392" y="540"/>
                    <a:pt x="392" y="540"/>
                    <a:pt x="392" y="540"/>
                  </a:cubicBezTo>
                  <a:close/>
                  <a:moveTo>
                    <a:pt x="263" y="213"/>
                  </a:moveTo>
                  <a:cubicBezTo>
                    <a:pt x="263" y="213"/>
                    <a:pt x="263" y="213"/>
                    <a:pt x="263" y="213"/>
                  </a:cubicBezTo>
                  <a:cubicBezTo>
                    <a:pt x="262" y="213"/>
                    <a:pt x="262" y="213"/>
                    <a:pt x="262" y="213"/>
                  </a:cubicBezTo>
                  <a:cubicBezTo>
                    <a:pt x="262" y="213"/>
                    <a:pt x="262" y="213"/>
                    <a:pt x="262" y="213"/>
                  </a:cubicBezTo>
                  <a:cubicBezTo>
                    <a:pt x="263" y="213"/>
                    <a:pt x="263" y="213"/>
                    <a:pt x="263" y="213"/>
                  </a:cubicBezTo>
                  <a:close/>
                  <a:moveTo>
                    <a:pt x="425" y="291"/>
                  </a:moveTo>
                  <a:cubicBezTo>
                    <a:pt x="425" y="291"/>
                    <a:pt x="425" y="291"/>
                    <a:pt x="425" y="291"/>
                  </a:cubicBezTo>
                  <a:cubicBezTo>
                    <a:pt x="425" y="291"/>
                    <a:pt x="425" y="291"/>
                    <a:pt x="425" y="291"/>
                  </a:cubicBezTo>
                  <a:cubicBezTo>
                    <a:pt x="424" y="291"/>
                    <a:pt x="424" y="291"/>
                    <a:pt x="424" y="291"/>
                  </a:cubicBezTo>
                  <a:cubicBezTo>
                    <a:pt x="424" y="292"/>
                    <a:pt x="424" y="292"/>
                    <a:pt x="424" y="292"/>
                  </a:cubicBezTo>
                  <a:cubicBezTo>
                    <a:pt x="424" y="291"/>
                    <a:pt x="424" y="291"/>
                    <a:pt x="424" y="291"/>
                  </a:cubicBezTo>
                  <a:cubicBezTo>
                    <a:pt x="424" y="291"/>
                    <a:pt x="424" y="291"/>
                    <a:pt x="424" y="291"/>
                  </a:cubicBezTo>
                  <a:cubicBezTo>
                    <a:pt x="424" y="291"/>
                    <a:pt x="424" y="291"/>
                    <a:pt x="424" y="291"/>
                  </a:cubicBezTo>
                  <a:cubicBezTo>
                    <a:pt x="424" y="292"/>
                    <a:pt x="424" y="292"/>
                    <a:pt x="424" y="292"/>
                  </a:cubicBezTo>
                  <a:cubicBezTo>
                    <a:pt x="423" y="292"/>
                    <a:pt x="423" y="292"/>
                    <a:pt x="423" y="292"/>
                  </a:cubicBezTo>
                  <a:cubicBezTo>
                    <a:pt x="423" y="292"/>
                    <a:pt x="423" y="292"/>
                    <a:pt x="423" y="292"/>
                  </a:cubicBezTo>
                  <a:cubicBezTo>
                    <a:pt x="423" y="292"/>
                    <a:pt x="423" y="292"/>
                    <a:pt x="423" y="292"/>
                  </a:cubicBezTo>
                  <a:cubicBezTo>
                    <a:pt x="423" y="293"/>
                    <a:pt x="423" y="293"/>
                    <a:pt x="423" y="293"/>
                  </a:cubicBezTo>
                  <a:cubicBezTo>
                    <a:pt x="423" y="293"/>
                    <a:pt x="423" y="293"/>
                    <a:pt x="423" y="293"/>
                  </a:cubicBezTo>
                  <a:cubicBezTo>
                    <a:pt x="423" y="293"/>
                    <a:pt x="423" y="293"/>
                    <a:pt x="423" y="293"/>
                  </a:cubicBezTo>
                  <a:cubicBezTo>
                    <a:pt x="423" y="293"/>
                    <a:pt x="423" y="293"/>
                    <a:pt x="423" y="293"/>
                  </a:cubicBezTo>
                  <a:cubicBezTo>
                    <a:pt x="423" y="293"/>
                    <a:pt x="423" y="293"/>
                    <a:pt x="423" y="293"/>
                  </a:cubicBezTo>
                  <a:cubicBezTo>
                    <a:pt x="424" y="293"/>
                    <a:pt x="424" y="293"/>
                    <a:pt x="424" y="293"/>
                  </a:cubicBezTo>
                  <a:cubicBezTo>
                    <a:pt x="424" y="293"/>
                    <a:pt x="424" y="293"/>
                    <a:pt x="424" y="293"/>
                  </a:cubicBezTo>
                  <a:cubicBezTo>
                    <a:pt x="425" y="292"/>
                    <a:pt x="425" y="292"/>
                    <a:pt x="425" y="292"/>
                  </a:cubicBezTo>
                  <a:cubicBezTo>
                    <a:pt x="425" y="292"/>
                    <a:pt x="425" y="292"/>
                    <a:pt x="425" y="292"/>
                  </a:cubicBezTo>
                  <a:cubicBezTo>
                    <a:pt x="425" y="292"/>
                    <a:pt x="425" y="292"/>
                    <a:pt x="425" y="292"/>
                  </a:cubicBezTo>
                  <a:cubicBezTo>
                    <a:pt x="425" y="292"/>
                    <a:pt x="425" y="292"/>
                    <a:pt x="425" y="292"/>
                  </a:cubicBezTo>
                  <a:cubicBezTo>
                    <a:pt x="426" y="292"/>
                    <a:pt x="426" y="292"/>
                    <a:pt x="426" y="292"/>
                  </a:cubicBezTo>
                  <a:cubicBezTo>
                    <a:pt x="425" y="291"/>
                    <a:pt x="425" y="291"/>
                    <a:pt x="425" y="291"/>
                  </a:cubicBezTo>
                  <a:close/>
                  <a:moveTo>
                    <a:pt x="388" y="530"/>
                  </a:moveTo>
                  <a:cubicBezTo>
                    <a:pt x="388" y="529"/>
                    <a:pt x="388" y="529"/>
                    <a:pt x="388" y="529"/>
                  </a:cubicBezTo>
                  <a:cubicBezTo>
                    <a:pt x="388" y="529"/>
                    <a:pt x="388" y="529"/>
                    <a:pt x="388" y="529"/>
                  </a:cubicBezTo>
                  <a:cubicBezTo>
                    <a:pt x="388" y="529"/>
                    <a:pt x="388" y="529"/>
                    <a:pt x="388" y="529"/>
                  </a:cubicBezTo>
                  <a:cubicBezTo>
                    <a:pt x="387" y="530"/>
                    <a:pt x="387" y="530"/>
                    <a:pt x="388" y="530"/>
                  </a:cubicBezTo>
                  <a:cubicBezTo>
                    <a:pt x="388" y="530"/>
                    <a:pt x="388" y="530"/>
                    <a:pt x="388" y="530"/>
                  </a:cubicBezTo>
                  <a:close/>
                  <a:moveTo>
                    <a:pt x="388" y="532"/>
                  </a:moveTo>
                  <a:cubicBezTo>
                    <a:pt x="388" y="532"/>
                    <a:pt x="388" y="532"/>
                    <a:pt x="388" y="532"/>
                  </a:cubicBezTo>
                  <a:cubicBezTo>
                    <a:pt x="388" y="532"/>
                    <a:pt x="388" y="532"/>
                    <a:pt x="388" y="532"/>
                  </a:cubicBezTo>
                  <a:cubicBezTo>
                    <a:pt x="388" y="532"/>
                    <a:pt x="388" y="532"/>
                    <a:pt x="388" y="532"/>
                  </a:cubicBezTo>
                  <a:cubicBezTo>
                    <a:pt x="388" y="532"/>
                    <a:pt x="388" y="532"/>
                    <a:pt x="388" y="532"/>
                  </a:cubicBezTo>
                  <a:cubicBezTo>
                    <a:pt x="389" y="532"/>
                    <a:pt x="389" y="532"/>
                    <a:pt x="389" y="532"/>
                  </a:cubicBezTo>
                  <a:cubicBezTo>
                    <a:pt x="388" y="532"/>
                    <a:pt x="388" y="532"/>
                    <a:pt x="388" y="53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4" name="Freeform 247"/>
            <p:cNvSpPr>
              <a:spLocks/>
            </p:cNvSpPr>
            <p:nvPr/>
          </p:nvSpPr>
          <p:spPr bwMode="auto">
            <a:xfrm>
              <a:off x="10071675" y="3151455"/>
              <a:ext cx="107505" cy="106047"/>
            </a:xfrm>
            <a:custGeom>
              <a:avLst/>
              <a:gdLst>
                <a:gd name="T0" fmla="*/ 4 w 172"/>
                <a:gd name="T1" fmla="*/ 78 h 171"/>
                <a:gd name="T2" fmla="*/ 79 w 172"/>
                <a:gd name="T3" fmla="*/ 167 h 171"/>
                <a:gd name="T4" fmla="*/ 168 w 172"/>
                <a:gd name="T5" fmla="*/ 93 h 171"/>
                <a:gd name="T6" fmla="*/ 94 w 172"/>
                <a:gd name="T7" fmla="*/ 4 h 171"/>
                <a:gd name="T8" fmla="*/ 4 w 172"/>
                <a:gd name="T9" fmla="*/ 78 h 171"/>
              </a:gdLst>
              <a:ahLst/>
              <a:cxnLst>
                <a:cxn ang="0">
                  <a:pos x="T0" y="T1"/>
                </a:cxn>
                <a:cxn ang="0">
                  <a:pos x="T2" y="T3"/>
                </a:cxn>
                <a:cxn ang="0">
                  <a:pos x="T4" y="T5"/>
                </a:cxn>
                <a:cxn ang="0">
                  <a:pos x="T6" y="T7"/>
                </a:cxn>
                <a:cxn ang="0">
                  <a:pos x="T8" y="T9"/>
                </a:cxn>
              </a:cxnLst>
              <a:rect l="0" t="0" r="r" b="b"/>
              <a:pathLst>
                <a:path w="172" h="171">
                  <a:moveTo>
                    <a:pt x="4" y="78"/>
                  </a:moveTo>
                  <a:cubicBezTo>
                    <a:pt x="0" y="123"/>
                    <a:pt x="33" y="163"/>
                    <a:pt x="79" y="167"/>
                  </a:cubicBezTo>
                  <a:cubicBezTo>
                    <a:pt x="124" y="171"/>
                    <a:pt x="164" y="138"/>
                    <a:pt x="168" y="93"/>
                  </a:cubicBezTo>
                  <a:cubicBezTo>
                    <a:pt x="172" y="48"/>
                    <a:pt x="139" y="8"/>
                    <a:pt x="94" y="4"/>
                  </a:cubicBezTo>
                  <a:cubicBezTo>
                    <a:pt x="48" y="0"/>
                    <a:pt x="8" y="33"/>
                    <a:pt x="4" y="78"/>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5" name="Freeform 248"/>
            <p:cNvSpPr>
              <a:spLocks/>
            </p:cNvSpPr>
            <p:nvPr/>
          </p:nvSpPr>
          <p:spPr bwMode="auto">
            <a:xfrm>
              <a:off x="10121237" y="3171133"/>
              <a:ext cx="56485" cy="86368"/>
            </a:xfrm>
            <a:custGeom>
              <a:avLst/>
              <a:gdLst>
                <a:gd name="T0" fmla="*/ 7 w 91"/>
                <a:gd name="T1" fmla="*/ 51 h 139"/>
                <a:gd name="T2" fmla="*/ 70 w 91"/>
                <a:gd name="T3" fmla="*/ 0 h 139"/>
                <a:gd name="T4" fmla="*/ 89 w 91"/>
                <a:gd name="T5" fmla="*/ 61 h 139"/>
                <a:gd name="T6" fmla="*/ 0 w 91"/>
                <a:gd name="T7" fmla="*/ 135 h 139"/>
                <a:gd name="T8" fmla="*/ 7 w 91"/>
                <a:gd name="T9" fmla="*/ 51 h 139"/>
              </a:gdLst>
              <a:ahLst/>
              <a:cxnLst>
                <a:cxn ang="0">
                  <a:pos x="T0" y="T1"/>
                </a:cxn>
                <a:cxn ang="0">
                  <a:pos x="T2" y="T3"/>
                </a:cxn>
                <a:cxn ang="0">
                  <a:pos x="T4" y="T5"/>
                </a:cxn>
                <a:cxn ang="0">
                  <a:pos x="T6" y="T7"/>
                </a:cxn>
                <a:cxn ang="0">
                  <a:pos x="T8" y="T9"/>
                </a:cxn>
              </a:cxnLst>
              <a:rect l="0" t="0" r="r" b="b"/>
              <a:pathLst>
                <a:path w="91" h="139">
                  <a:moveTo>
                    <a:pt x="7" y="51"/>
                  </a:moveTo>
                  <a:cubicBezTo>
                    <a:pt x="70" y="0"/>
                    <a:pt x="70" y="0"/>
                    <a:pt x="70" y="0"/>
                  </a:cubicBezTo>
                  <a:cubicBezTo>
                    <a:pt x="84" y="16"/>
                    <a:pt x="91" y="38"/>
                    <a:pt x="89" y="61"/>
                  </a:cubicBezTo>
                  <a:cubicBezTo>
                    <a:pt x="85" y="106"/>
                    <a:pt x="45" y="139"/>
                    <a:pt x="0" y="135"/>
                  </a:cubicBezTo>
                  <a:lnTo>
                    <a:pt x="7" y="51"/>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6" name="Freeform 249"/>
            <p:cNvSpPr>
              <a:spLocks/>
            </p:cNvSpPr>
            <p:nvPr/>
          </p:nvSpPr>
          <p:spPr bwMode="auto">
            <a:xfrm>
              <a:off x="10071675" y="3162023"/>
              <a:ext cx="54299" cy="92929"/>
            </a:xfrm>
            <a:custGeom>
              <a:avLst/>
              <a:gdLst>
                <a:gd name="T0" fmla="*/ 42 w 87"/>
                <a:gd name="T1" fmla="*/ 0 h 150"/>
                <a:gd name="T2" fmla="*/ 87 w 87"/>
                <a:gd name="T3" fmla="*/ 66 h 150"/>
                <a:gd name="T4" fmla="*/ 79 w 87"/>
                <a:gd name="T5" fmla="*/ 150 h 150"/>
                <a:gd name="T6" fmla="*/ 79 w 87"/>
                <a:gd name="T7" fmla="*/ 150 h 150"/>
                <a:gd name="T8" fmla="*/ 4 w 87"/>
                <a:gd name="T9" fmla="*/ 61 h 150"/>
                <a:gd name="T10" fmla="*/ 42 w 87"/>
                <a:gd name="T11" fmla="*/ 0 h 150"/>
              </a:gdLst>
              <a:ahLst/>
              <a:cxnLst>
                <a:cxn ang="0">
                  <a:pos x="T0" y="T1"/>
                </a:cxn>
                <a:cxn ang="0">
                  <a:pos x="T2" y="T3"/>
                </a:cxn>
                <a:cxn ang="0">
                  <a:pos x="T4" y="T5"/>
                </a:cxn>
                <a:cxn ang="0">
                  <a:pos x="T6" y="T7"/>
                </a:cxn>
                <a:cxn ang="0">
                  <a:pos x="T8" y="T9"/>
                </a:cxn>
                <a:cxn ang="0">
                  <a:pos x="T10" y="T11"/>
                </a:cxn>
              </a:cxnLst>
              <a:rect l="0" t="0" r="r" b="b"/>
              <a:pathLst>
                <a:path w="87" h="150">
                  <a:moveTo>
                    <a:pt x="42" y="0"/>
                  </a:moveTo>
                  <a:cubicBezTo>
                    <a:pt x="87" y="66"/>
                    <a:pt x="87" y="66"/>
                    <a:pt x="87" y="66"/>
                  </a:cubicBezTo>
                  <a:cubicBezTo>
                    <a:pt x="79" y="150"/>
                    <a:pt x="79" y="150"/>
                    <a:pt x="79" y="150"/>
                  </a:cubicBezTo>
                  <a:cubicBezTo>
                    <a:pt x="79" y="150"/>
                    <a:pt x="79" y="150"/>
                    <a:pt x="79" y="150"/>
                  </a:cubicBezTo>
                  <a:cubicBezTo>
                    <a:pt x="33" y="146"/>
                    <a:pt x="0" y="106"/>
                    <a:pt x="4" y="61"/>
                  </a:cubicBezTo>
                  <a:cubicBezTo>
                    <a:pt x="7" y="35"/>
                    <a:pt x="21" y="13"/>
                    <a:pt x="42" y="0"/>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7" name="Freeform 250"/>
            <p:cNvSpPr>
              <a:spLocks/>
            </p:cNvSpPr>
            <p:nvPr/>
          </p:nvSpPr>
          <p:spPr bwMode="auto">
            <a:xfrm>
              <a:off x="9994054" y="3080756"/>
              <a:ext cx="72884" cy="86368"/>
            </a:xfrm>
            <a:custGeom>
              <a:avLst/>
              <a:gdLst>
                <a:gd name="T0" fmla="*/ 179 w 200"/>
                <a:gd name="T1" fmla="*/ 237 h 237"/>
                <a:gd name="T2" fmla="*/ 0 w 200"/>
                <a:gd name="T3" fmla="*/ 17 h 237"/>
                <a:gd name="T4" fmla="*/ 20 w 200"/>
                <a:gd name="T5" fmla="*/ 0 h 237"/>
                <a:gd name="T6" fmla="*/ 200 w 200"/>
                <a:gd name="T7" fmla="*/ 220 h 237"/>
                <a:gd name="T8" fmla="*/ 179 w 200"/>
                <a:gd name="T9" fmla="*/ 237 h 237"/>
              </a:gdLst>
              <a:ahLst/>
              <a:cxnLst>
                <a:cxn ang="0">
                  <a:pos x="T0" y="T1"/>
                </a:cxn>
                <a:cxn ang="0">
                  <a:pos x="T2" y="T3"/>
                </a:cxn>
                <a:cxn ang="0">
                  <a:pos x="T4" y="T5"/>
                </a:cxn>
                <a:cxn ang="0">
                  <a:pos x="T6" y="T7"/>
                </a:cxn>
                <a:cxn ang="0">
                  <a:pos x="T8" y="T9"/>
                </a:cxn>
              </a:cxnLst>
              <a:rect l="0" t="0" r="r" b="b"/>
              <a:pathLst>
                <a:path w="200" h="237">
                  <a:moveTo>
                    <a:pt x="179" y="237"/>
                  </a:moveTo>
                  <a:lnTo>
                    <a:pt x="0" y="17"/>
                  </a:lnTo>
                  <a:lnTo>
                    <a:pt x="20" y="0"/>
                  </a:lnTo>
                  <a:lnTo>
                    <a:pt x="200" y="220"/>
                  </a:lnTo>
                  <a:lnTo>
                    <a:pt x="179" y="23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8" name="Freeform 251"/>
            <p:cNvSpPr>
              <a:spLocks/>
            </p:cNvSpPr>
            <p:nvPr/>
          </p:nvSpPr>
          <p:spPr bwMode="auto">
            <a:xfrm>
              <a:off x="10034504" y="3093147"/>
              <a:ext cx="51019" cy="59401"/>
            </a:xfrm>
            <a:custGeom>
              <a:avLst/>
              <a:gdLst>
                <a:gd name="T0" fmla="*/ 120 w 140"/>
                <a:gd name="T1" fmla="*/ 163 h 163"/>
                <a:gd name="T2" fmla="*/ 0 w 140"/>
                <a:gd name="T3" fmla="*/ 17 h 163"/>
                <a:gd name="T4" fmla="*/ 20 w 140"/>
                <a:gd name="T5" fmla="*/ 0 h 163"/>
                <a:gd name="T6" fmla="*/ 140 w 140"/>
                <a:gd name="T7" fmla="*/ 146 h 163"/>
                <a:gd name="T8" fmla="*/ 120 w 140"/>
                <a:gd name="T9" fmla="*/ 163 h 163"/>
              </a:gdLst>
              <a:ahLst/>
              <a:cxnLst>
                <a:cxn ang="0">
                  <a:pos x="T0" y="T1"/>
                </a:cxn>
                <a:cxn ang="0">
                  <a:pos x="T2" y="T3"/>
                </a:cxn>
                <a:cxn ang="0">
                  <a:pos x="T4" y="T5"/>
                </a:cxn>
                <a:cxn ang="0">
                  <a:pos x="T6" y="T7"/>
                </a:cxn>
                <a:cxn ang="0">
                  <a:pos x="T8" y="T9"/>
                </a:cxn>
              </a:cxnLst>
              <a:rect l="0" t="0" r="r" b="b"/>
              <a:pathLst>
                <a:path w="140" h="163">
                  <a:moveTo>
                    <a:pt x="120" y="163"/>
                  </a:moveTo>
                  <a:lnTo>
                    <a:pt x="0" y="17"/>
                  </a:lnTo>
                  <a:lnTo>
                    <a:pt x="20" y="0"/>
                  </a:lnTo>
                  <a:lnTo>
                    <a:pt x="140" y="146"/>
                  </a:lnTo>
                  <a:lnTo>
                    <a:pt x="120" y="163"/>
                  </a:lnTo>
                  <a:close/>
                </a:path>
              </a:pathLst>
            </a:custGeom>
            <a:solidFill>
              <a:srgbClr val="F583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299" name="Freeform 252"/>
            <p:cNvSpPr>
              <a:spLocks/>
            </p:cNvSpPr>
            <p:nvPr/>
          </p:nvSpPr>
          <p:spPr bwMode="auto">
            <a:xfrm>
              <a:off x="10009360" y="3024635"/>
              <a:ext cx="94749" cy="112971"/>
            </a:xfrm>
            <a:custGeom>
              <a:avLst/>
              <a:gdLst>
                <a:gd name="T0" fmla="*/ 238 w 260"/>
                <a:gd name="T1" fmla="*/ 310 h 310"/>
                <a:gd name="T2" fmla="*/ 0 w 260"/>
                <a:gd name="T3" fmla="*/ 17 h 310"/>
                <a:gd name="T4" fmla="*/ 21 w 260"/>
                <a:gd name="T5" fmla="*/ 0 h 310"/>
                <a:gd name="T6" fmla="*/ 260 w 260"/>
                <a:gd name="T7" fmla="*/ 293 h 310"/>
                <a:gd name="T8" fmla="*/ 238 w 260"/>
                <a:gd name="T9" fmla="*/ 310 h 310"/>
              </a:gdLst>
              <a:ahLst/>
              <a:cxnLst>
                <a:cxn ang="0">
                  <a:pos x="T0" y="T1"/>
                </a:cxn>
                <a:cxn ang="0">
                  <a:pos x="T2" y="T3"/>
                </a:cxn>
                <a:cxn ang="0">
                  <a:pos x="T4" y="T5"/>
                </a:cxn>
                <a:cxn ang="0">
                  <a:pos x="T6" y="T7"/>
                </a:cxn>
                <a:cxn ang="0">
                  <a:pos x="T8" y="T9"/>
                </a:cxn>
              </a:cxnLst>
              <a:rect l="0" t="0" r="r" b="b"/>
              <a:pathLst>
                <a:path w="260" h="310">
                  <a:moveTo>
                    <a:pt x="238" y="310"/>
                  </a:moveTo>
                  <a:lnTo>
                    <a:pt x="0" y="17"/>
                  </a:lnTo>
                  <a:lnTo>
                    <a:pt x="21" y="0"/>
                  </a:lnTo>
                  <a:lnTo>
                    <a:pt x="260" y="293"/>
                  </a:lnTo>
                  <a:lnTo>
                    <a:pt x="238" y="31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0" name="Freeform 253"/>
            <p:cNvSpPr>
              <a:spLocks/>
            </p:cNvSpPr>
            <p:nvPr/>
          </p:nvSpPr>
          <p:spPr bwMode="auto">
            <a:xfrm>
              <a:off x="9960892" y="2987464"/>
              <a:ext cx="59036" cy="49926"/>
            </a:xfrm>
            <a:custGeom>
              <a:avLst/>
              <a:gdLst>
                <a:gd name="T0" fmla="*/ 19 w 162"/>
                <a:gd name="T1" fmla="*/ 137 h 137"/>
                <a:gd name="T2" fmla="*/ 0 w 162"/>
                <a:gd name="T3" fmla="*/ 116 h 137"/>
                <a:gd name="T4" fmla="*/ 144 w 162"/>
                <a:gd name="T5" fmla="*/ 0 h 137"/>
                <a:gd name="T6" fmla="*/ 162 w 162"/>
                <a:gd name="T7" fmla="*/ 22 h 137"/>
                <a:gd name="T8" fmla="*/ 19 w 162"/>
                <a:gd name="T9" fmla="*/ 137 h 137"/>
              </a:gdLst>
              <a:ahLst/>
              <a:cxnLst>
                <a:cxn ang="0">
                  <a:pos x="T0" y="T1"/>
                </a:cxn>
                <a:cxn ang="0">
                  <a:pos x="T2" y="T3"/>
                </a:cxn>
                <a:cxn ang="0">
                  <a:pos x="T4" y="T5"/>
                </a:cxn>
                <a:cxn ang="0">
                  <a:pos x="T6" y="T7"/>
                </a:cxn>
                <a:cxn ang="0">
                  <a:pos x="T8" y="T9"/>
                </a:cxn>
              </a:cxnLst>
              <a:rect l="0" t="0" r="r" b="b"/>
              <a:pathLst>
                <a:path w="162" h="137">
                  <a:moveTo>
                    <a:pt x="19" y="137"/>
                  </a:moveTo>
                  <a:lnTo>
                    <a:pt x="0" y="116"/>
                  </a:lnTo>
                  <a:lnTo>
                    <a:pt x="144" y="0"/>
                  </a:lnTo>
                  <a:lnTo>
                    <a:pt x="162" y="22"/>
                  </a:lnTo>
                  <a:lnTo>
                    <a:pt x="19" y="137"/>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1" name="Freeform 254"/>
            <p:cNvSpPr>
              <a:spLocks/>
            </p:cNvSpPr>
            <p:nvPr/>
          </p:nvSpPr>
          <p:spPr bwMode="auto">
            <a:xfrm>
              <a:off x="9968545" y="2974346"/>
              <a:ext cx="40451" cy="34985"/>
            </a:xfrm>
            <a:custGeom>
              <a:avLst/>
              <a:gdLst>
                <a:gd name="T0" fmla="*/ 17 w 111"/>
                <a:gd name="T1" fmla="*/ 96 h 96"/>
                <a:gd name="T2" fmla="*/ 0 w 111"/>
                <a:gd name="T3" fmla="*/ 75 h 96"/>
                <a:gd name="T4" fmla="*/ 94 w 111"/>
                <a:gd name="T5" fmla="*/ 0 h 96"/>
                <a:gd name="T6" fmla="*/ 111 w 111"/>
                <a:gd name="T7" fmla="*/ 21 h 96"/>
                <a:gd name="T8" fmla="*/ 17 w 111"/>
                <a:gd name="T9" fmla="*/ 96 h 96"/>
              </a:gdLst>
              <a:ahLst/>
              <a:cxnLst>
                <a:cxn ang="0">
                  <a:pos x="T0" y="T1"/>
                </a:cxn>
                <a:cxn ang="0">
                  <a:pos x="T2" y="T3"/>
                </a:cxn>
                <a:cxn ang="0">
                  <a:pos x="T4" y="T5"/>
                </a:cxn>
                <a:cxn ang="0">
                  <a:pos x="T6" y="T7"/>
                </a:cxn>
                <a:cxn ang="0">
                  <a:pos x="T8" y="T9"/>
                </a:cxn>
              </a:cxnLst>
              <a:rect l="0" t="0" r="r" b="b"/>
              <a:pathLst>
                <a:path w="111" h="96">
                  <a:moveTo>
                    <a:pt x="17" y="96"/>
                  </a:moveTo>
                  <a:lnTo>
                    <a:pt x="0" y="75"/>
                  </a:lnTo>
                  <a:lnTo>
                    <a:pt x="94" y="0"/>
                  </a:lnTo>
                  <a:lnTo>
                    <a:pt x="111" y="21"/>
                  </a:lnTo>
                  <a:lnTo>
                    <a:pt x="17" y="9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2" name="Freeform 255"/>
            <p:cNvSpPr>
              <a:spLocks/>
            </p:cNvSpPr>
            <p:nvPr/>
          </p:nvSpPr>
          <p:spPr bwMode="auto">
            <a:xfrm>
              <a:off x="9935381" y="2960861"/>
              <a:ext cx="63045" cy="53206"/>
            </a:xfrm>
            <a:custGeom>
              <a:avLst/>
              <a:gdLst>
                <a:gd name="T0" fmla="*/ 17 w 173"/>
                <a:gd name="T1" fmla="*/ 146 h 146"/>
                <a:gd name="T2" fmla="*/ 0 w 173"/>
                <a:gd name="T3" fmla="*/ 124 h 146"/>
                <a:gd name="T4" fmla="*/ 154 w 173"/>
                <a:gd name="T5" fmla="*/ 0 h 146"/>
                <a:gd name="T6" fmla="*/ 173 w 173"/>
                <a:gd name="T7" fmla="*/ 22 h 146"/>
                <a:gd name="T8" fmla="*/ 17 w 173"/>
                <a:gd name="T9" fmla="*/ 146 h 146"/>
              </a:gdLst>
              <a:ahLst/>
              <a:cxnLst>
                <a:cxn ang="0">
                  <a:pos x="T0" y="T1"/>
                </a:cxn>
                <a:cxn ang="0">
                  <a:pos x="T2" y="T3"/>
                </a:cxn>
                <a:cxn ang="0">
                  <a:pos x="T4" y="T5"/>
                </a:cxn>
                <a:cxn ang="0">
                  <a:pos x="T6" y="T7"/>
                </a:cxn>
                <a:cxn ang="0">
                  <a:pos x="T8" y="T9"/>
                </a:cxn>
              </a:cxnLst>
              <a:rect l="0" t="0" r="r" b="b"/>
              <a:pathLst>
                <a:path w="173" h="146">
                  <a:moveTo>
                    <a:pt x="17" y="146"/>
                  </a:moveTo>
                  <a:lnTo>
                    <a:pt x="0" y="124"/>
                  </a:lnTo>
                  <a:lnTo>
                    <a:pt x="154" y="0"/>
                  </a:lnTo>
                  <a:lnTo>
                    <a:pt x="173" y="22"/>
                  </a:lnTo>
                  <a:lnTo>
                    <a:pt x="17" y="146"/>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3" name="Freeform 256"/>
            <p:cNvSpPr>
              <a:spLocks/>
            </p:cNvSpPr>
            <p:nvPr/>
          </p:nvSpPr>
          <p:spPr bwMode="auto">
            <a:xfrm>
              <a:off x="9956518" y="2947743"/>
              <a:ext cx="30611" cy="26603"/>
            </a:xfrm>
            <a:custGeom>
              <a:avLst/>
              <a:gdLst>
                <a:gd name="T0" fmla="*/ 17 w 84"/>
                <a:gd name="T1" fmla="*/ 73 h 73"/>
                <a:gd name="T2" fmla="*/ 0 w 84"/>
                <a:gd name="T3" fmla="*/ 53 h 73"/>
                <a:gd name="T4" fmla="*/ 67 w 84"/>
                <a:gd name="T5" fmla="*/ 0 h 73"/>
                <a:gd name="T6" fmla="*/ 84 w 84"/>
                <a:gd name="T7" fmla="*/ 21 h 73"/>
                <a:gd name="T8" fmla="*/ 17 w 84"/>
                <a:gd name="T9" fmla="*/ 73 h 73"/>
              </a:gdLst>
              <a:ahLst/>
              <a:cxnLst>
                <a:cxn ang="0">
                  <a:pos x="T0" y="T1"/>
                </a:cxn>
                <a:cxn ang="0">
                  <a:pos x="T2" y="T3"/>
                </a:cxn>
                <a:cxn ang="0">
                  <a:pos x="T4" y="T5"/>
                </a:cxn>
                <a:cxn ang="0">
                  <a:pos x="T6" y="T7"/>
                </a:cxn>
                <a:cxn ang="0">
                  <a:pos x="T8" y="T9"/>
                </a:cxn>
              </a:cxnLst>
              <a:rect l="0" t="0" r="r" b="b"/>
              <a:pathLst>
                <a:path w="84" h="73">
                  <a:moveTo>
                    <a:pt x="17" y="73"/>
                  </a:moveTo>
                  <a:lnTo>
                    <a:pt x="0" y="53"/>
                  </a:lnTo>
                  <a:lnTo>
                    <a:pt x="67" y="0"/>
                  </a:lnTo>
                  <a:lnTo>
                    <a:pt x="84" y="21"/>
                  </a:lnTo>
                  <a:lnTo>
                    <a:pt x="17" y="73"/>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4" name="Freeform 257"/>
            <p:cNvSpPr>
              <a:spLocks/>
            </p:cNvSpPr>
            <p:nvPr/>
          </p:nvSpPr>
          <p:spPr bwMode="auto">
            <a:xfrm>
              <a:off x="9947772" y="2934624"/>
              <a:ext cx="28789" cy="25145"/>
            </a:xfrm>
            <a:custGeom>
              <a:avLst/>
              <a:gdLst>
                <a:gd name="T0" fmla="*/ 19 w 79"/>
                <a:gd name="T1" fmla="*/ 69 h 69"/>
                <a:gd name="T2" fmla="*/ 0 w 79"/>
                <a:gd name="T3" fmla="*/ 48 h 69"/>
                <a:gd name="T4" fmla="*/ 62 w 79"/>
                <a:gd name="T5" fmla="*/ 0 h 69"/>
                <a:gd name="T6" fmla="*/ 79 w 79"/>
                <a:gd name="T7" fmla="*/ 21 h 69"/>
                <a:gd name="T8" fmla="*/ 19 w 79"/>
                <a:gd name="T9" fmla="*/ 69 h 69"/>
              </a:gdLst>
              <a:ahLst/>
              <a:cxnLst>
                <a:cxn ang="0">
                  <a:pos x="T0" y="T1"/>
                </a:cxn>
                <a:cxn ang="0">
                  <a:pos x="T2" y="T3"/>
                </a:cxn>
                <a:cxn ang="0">
                  <a:pos x="T4" y="T5"/>
                </a:cxn>
                <a:cxn ang="0">
                  <a:pos x="T6" y="T7"/>
                </a:cxn>
                <a:cxn ang="0">
                  <a:pos x="T8" y="T9"/>
                </a:cxn>
              </a:cxnLst>
              <a:rect l="0" t="0" r="r" b="b"/>
              <a:pathLst>
                <a:path w="79" h="69">
                  <a:moveTo>
                    <a:pt x="19" y="69"/>
                  </a:moveTo>
                  <a:lnTo>
                    <a:pt x="0" y="48"/>
                  </a:lnTo>
                  <a:lnTo>
                    <a:pt x="62" y="0"/>
                  </a:lnTo>
                  <a:lnTo>
                    <a:pt x="79" y="21"/>
                  </a:lnTo>
                  <a:lnTo>
                    <a:pt x="19" y="6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5" name="Freeform 258"/>
            <p:cNvSpPr>
              <a:spLocks/>
            </p:cNvSpPr>
            <p:nvPr/>
          </p:nvSpPr>
          <p:spPr bwMode="auto">
            <a:xfrm>
              <a:off x="9925178" y="2921140"/>
              <a:ext cx="40086" cy="34620"/>
            </a:xfrm>
            <a:custGeom>
              <a:avLst/>
              <a:gdLst>
                <a:gd name="T0" fmla="*/ 18 w 110"/>
                <a:gd name="T1" fmla="*/ 95 h 95"/>
                <a:gd name="T2" fmla="*/ 0 w 110"/>
                <a:gd name="T3" fmla="*/ 73 h 95"/>
                <a:gd name="T4" fmla="*/ 93 w 110"/>
                <a:gd name="T5" fmla="*/ 0 h 95"/>
                <a:gd name="T6" fmla="*/ 110 w 110"/>
                <a:gd name="T7" fmla="*/ 22 h 95"/>
                <a:gd name="T8" fmla="*/ 18 w 110"/>
                <a:gd name="T9" fmla="*/ 95 h 95"/>
              </a:gdLst>
              <a:ahLst/>
              <a:cxnLst>
                <a:cxn ang="0">
                  <a:pos x="T0" y="T1"/>
                </a:cxn>
                <a:cxn ang="0">
                  <a:pos x="T2" y="T3"/>
                </a:cxn>
                <a:cxn ang="0">
                  <a:pos x="T4" y="T5"/>
                </a:cxn>
                <a:cxn ang="0">
                  <a:pos x="T6" y="T7"/>
                </a:cxn>
                <a:cxn ang="0">
                  <a:pos x="T8" y="T9"/>
                </a:cxn>
              </a:cxnLst>
              <a:rect l="0" t="0" r="r" b="b"/>
              <a:pathLst>
                <a:path w="110" h="95">
                  <a:moveTo>
                    <a:pt x="18" y="95"/>
                  </a:moveTo>
                  <a:lnTo>
                    <a:pt x="0" y="73"/>
                  </a:lnTo>
                  <a:lnTo>
                    <a:pt x="93" y="0"/>
                  </a:lnTo>
                  <a:lnTo>
                    <a:pt x="110" y="22"/>
                  </a:lnTo>
                  <a:lnTo>
                    <a:pt x="18" y="9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6" name="Freeform 259"/>
            <p:cNvSpPr>
              <a:spLocks/>
            </p:cNvSpPr>
            <p:nvPr/>
          </p:nvSpPr>
          <p:spPr bwMode="auto">
            <a:xfrm>
              <a:off x="9886184" y="2908021"/>
              <a:ext cx="68511" cy="57214"/>
            </a:xfrm>
            <a:custGeom>
              <a:avLst/>
              <a:gdLst>
                <a:gd name="T0" fmla="*/ 17 w 188"/>
                <a:gd name="T1" fmla="*/ 157 h 157"/>
                <a:gd name="T2" fmla="*/ 0 w 188"/>
                <a:gd name="T3" fmla="*/ 135 h 157"/>
                <a:gd name="T4" fmla="*/ 171 w 188"/>
                <a:gd name="T5" fmla="*/ 0 h 157"/>
                <a:gd name="T6" fmla="*/ 188 w 188"/>
                <a:gd name="T7" fmla="*/ 21 h 157"/>
                <a:gd name="T8" fmla="*/ 17 w 188"/>
                <a:gd name="T9" fmla="*/ 157 h 157"/>
              </a:gdLst>
              <a:ahLst/>
              <a:cxnLst>
                <a:cxn ang="0">
                  <a:pos x="T0" y="T1"/>
                </a:cxn>
                <a:cxn ang="0">
                  <a:pos x="T2" y="T3"/>
                </a:cxn>
                <a:cxn ang="0">
                  <a:pos x="T4" y="T5"/>
                </a:cxn>
                <a:cxn ang="0">
                  <a:pos x="T6" y="T7"/>
                </a:cxn>
                <a:cxn ang="0">
                  <a:pos x="T8" y="T9"/>
                </a:cxn>
              </a:cxnLst>
              <a:rect l="0" t="0" r="r" b="b"/>
              <a:pathLst>
                <a:path w="188" h="157">
                  <a:moveTo>
                    <a:pt x="17" y="157"/>
                  </a:moveTo>
                  <a:lnTo>
                    <a:pt x="0" y="135"/>
                  </a:lnTo>
                  <a:lnTo>
                    <a:pt x="171" y="0"/>
                  </a:lnTo>
                  <a:lnTo>
                    <a:pt x="188" y="21"/>
                  </a:lnTo>
                  <a:lnTo>
                    <a:pt x="17" y="157"/>
                  </a:ln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7" name="Freeform 260"/>
            <p:cNvSpPr>
              <a:spLocks/>
            </p:cNvSpPr>
            <p:nvPr/>
          </p:nvSpPr>
          <p:spPr bwMode="auto">
            <a:xfrm>
              <a:off x="9897847" y="2895631"/>
              <a:ext cx="47375" cy="40451"/>
            </a:xfrm>
            <a:custGeom>
              <a:avLst/>
              <a:gdLst>
                <a:gd name="T0" fmla="*/ 17 w 130"/>
                <a:gd name="T1" fmla="*/ 111 h 111"/>
                <a:gd name="T2" fmla="*/ 0 w 130"/>
                <a:gd name="T3" fmla="*/ 90 h 111"/>
                <a:gd name="T4" fmla="*/ 113 w 130"/>
                <a:gd name="T5" fmla="*/ 0 h 111"/>
                <a:gd name="T6" fmla="*/ 130 w 130"/>
                <a:gd name="T7" fmla="*/ 21 h 111"/>
                <a:gd name="T8" fmla="*/ 17 w 130"/>
                <a:gd name="T9" fmla="*/ 111 h 111"/>
              </a:gdLst>
              <a:ahLst/>
              <a:cxnLst>
                <a:cxn ang="0">
                  <a:pos x="T0" y="T1"/>
                </a:cxn>
                <a:cxn ang="0">
                  <a:pos x="T2" y="T3"/>
                </a:cxn>
                <a:cxn ang="0">
                  <a:pos x="T4" y="T5"/>
                </a:cxn>
                <a:cxn ang="0">
                  <a:pos x="T6" y="T7"/>
                </a:cxn>
                <a:cxn ang="0">
                  <a:pos x="T8" y="T9"/>
                </a:cxn>
              </a:cxnLst>
              <a:rect l="0" t="0" r="r" b="b"/>
              <a:pathLst>
                <a:path w="130" h="111">
                  <a:moveTo>
                    <a:pt x="17" y="111"/>
                  </a:moveTo>
                  <a:lnTo>
                    <a:pt x="0" y="90"/>
                  </a:lnTo>
                  <a:lnTo>
                    <a:pt x="113" y="0"/>
                  </a:lnTo>
                  <a:lnTo>
                    <a:pt x="130" y="21"/>
                  </a:lnTo>
                  <a:lnTo>
                    <a:pt x="17" y="11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8" name="Freeform 261"/>
            <p:cNvSpPr>
              <a:spLocks/>
            </p:cNvSpPr>
            <p:nvPr/>
          </p:nvSpPr>
          <p:spPr bwMode="auto">
            <a:xfrm>
              <a:off x="9856303" y="2882147"/>
              <a:ext cx="77621" cy="64867"/>
            </a:xfrm>
            <a:custGeom>
              <a:avLst/>
              <a:gdLst>
                <a:gd name="T0" fmla="*/ 17 w 213"/>
                <a:gd name="T1" fmla="*/ 178 h 178"/>
                <a:gd name="T2" fmla="*/ 0 w 213"/>
                <a:gd name="T3" fmla="*/ 158 h 178"/>
                <a:gd name="T4" fmla="*/ 196 w 213"/>
                <a:gd name="T5" fmla="*/ 0 h 178"/>
                <a:gd name="T6" fmla="*/ 213 w 213"/>
                <a:gd name="T7" fmla="*/ 22 h 178"/>
                <a:gd name="T8" fmla="*/ 17 w 213"/>
                <a:gd name="T9" fmla="*/ 178 h 178"/>
              </a:gdLst>
              <a:ahLst/>
              <a:cxnLst>
                <a:cxn ang="0">
                  <a:pos x="T0" y="T1"/>
                </a:cxn>
                <a:cxn ang="0">
                  <a:pos x="T2" y="T3"/>
                </a:cxn>
                <a:cxn ang="0">
                  <a:pos x="T4" y="T5"/>
                </a:cxn>
                <a:cxn ang="0">
                  <a:pos x="T6" y="T7"/>
                </a:cxn>
                <a:cxn ang="0">
                  <a:pos x="T8" y="T9"/>
                </a:cxn>
              </a:cxnLst>
              <a:rect l="0" t="0" r="r" b="b"/>
              <a:pathLst>
                <a:path w="213" h="178">
                  <a:moveTo>
                    <a:pt x="17" y="178"/>
                  </a:moveTo>
                  <a:lnTo>
                    <a:pt x="0" y="158"/>
                  </a:lnTo>
                  <a:lnTo>
                    <a:pt x="196" y="0"/>
                  </a:lnTo>
                  <a:lnTo>
                    <a:pt x="213" y="22"/>
                  </a:lnTo>
                  <a:lnTo>
                    <a:pt x="17" y="17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09" name="Freeform 262"/>
            <p:cNvSpPr>
              <a:spLocks/>
            </p:cNvSpPr>
            <p:nvPr/>
          </p:nvSpPr>
          <p:spPr bwMode="auto">
            <a:xfrm>
              <a:off x="7704027" y="2463425"/>
              <a:ext cx="786787" cy="726659"/>
            </a:xfrm>
            <a:custGeom>
              <a:avLst/>
              <a:gdLst>
                <a:gd name="T0" fmla="*/ 2159 w 2159"/>
                <a:gd name="T1" fmla="*/ 936 h 1994"/>
                <a:gd name="T2" fmla="*/ 688 w 2159"/>
                <a:gd name="T3" fmla="*/ 1994 h 1994"/>
                <a:gd name="T4" fmla="*/ 0 w 2159"/>
                <a:gd name="T5" fmla="*/ 1058 h 1994"/>
                <a:gd name="T6" fmla="*/ 1470 w 2159"/>
                <a:gd name="T7" fmla="*/ 0 h 1994"/>
                <a:gd name="T8" fmla="*/ 2159 w 2159"/>
                <a:gd name="T9" fmla="*/ 936 h 1994"/>
              </a:gdLst>
              <a:ahLst/>
              <a:cxnLst>
                <a:cxn ang="0">
                  <a:pos x="T0" y="T1"/>
                </a:cxn>
                <a:cxn ang="0">
                  <a:pos x="T2" y="T3"/>
                </a:cxn>
                <a:cxn ang="0">
                  <a:pos x="T4" y="T5"/>
                </a:cxn>
                <a:cxn ang="0">
                  <a:pos x="T6" y="T7"/>
                </a:cxn>
                <a:cxn ang="0">
                  <a:pos x="T8" y="T9"/>
                </a:cxn>
              </a:cxnLst>
              <a:rect l="0" t="0" r="r" b="b"/>
              <a:pathLst>
                <a:path w="2159" h="1994">
                  <a:moveTo>
                    <a:pt x="2159" y="936"/>
                  </a:moveTo>
                  <a:lnTo>
                    <a:pt x="688" y="1994"/>
                  </a:lnTo>
                  <a:lnTo>
                    <a:pt x="0" y="1058"/>
                  </a:lnTo>
                  <a:lnTo>
                    <a:pt x="1470" y="0"/>
                  </a:lnTo>
                  <a:lnTo>
                    <a:pt x="2159" y="936"/>
                  </a:lnTo>
                  <a:close/>
                </a:path>
              </a:pathLst>
            </a:custGeom>
            <a:solidFill>
              <a:srgbClr val="694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0" name="Freeform 263"/>
            <p:cNvSpPr>
              <a:spLocks noEditPoints="1"/>
            </p:cNvSpPr>
            <p:nvPr/>
          </p:nvSpPr>
          <p:spPr bwMode="auto">
            <a:xfrm>
              <a:off x="7724799" y="2661671"/>
              <a:ext cx="492334" cy="510920"/>
            </a:xfrm>
            <a:custGeom>
              <a:avLst/>
              <a:gdLst>
                <a:gd name="T0" fmla="*/ 790 w 790"/>
                <a:gd name="T1" fmla="*/ 537 h 823"/>
                <a:gd name="T2" fmla="*/ 393 w 790"/>
                <a:gd name="T3" fmla="*/ 823 h 823"/>
                <a:gd name="T4" fmla="*/ 0 w 790"/>
                <a:gd name="T5" fmla="*/ 287 h 823"/>
                <a:gd name="T6" fmla="*/ 396 w 790"/>
                <a:gd name="T7" fmla="*/ 0 h 823"/>
                <a:gd name="T8" fmla="*/ 790 w 790"/>
                <a:gd name="T9" fmla="*/ 537 h 823"/>
                <a:gd name="T10" fmla="*/ 728 w 790"/>
                <a:gd name="T11" fmla="*/ 503 h 823"/>
                <a:gd name="T12" fmla="*/ 728 w 790"/>
                <a:gd name="T13" fmla="*/ 503 h 823"/>
                <a:gd name="T14" fmla="*/ 731 w 790"/>
                <a:gd name="T15" fmla="*/ 484 h 823"/>
                <a:gd name="T16" fmla="*/ 711 w 790"/>
                <a:gd name="T17" fmla="*/ 481 h 823"/>
                <a:gd name="T18" fmla="*/ 708 w 790"/>
                <a:gd name="T19" fmla="*/ 500 h 823"/>
                <a:gd name="T20" fmla="*/ 728 w 790"/>
                <a:gd name="T21" fmla="*/ 503 h 823"/>
                <a:gd name="T22" fmla="*/ 690 w 790"/>
                <a:gd name="T23" fmla="*/ 452 h 823"/>
                <a:gd name="T24" fmla="*/ 690 w 790"/>
                <a:gd name="T25" fmla="*/ 452 h 823"/>
                <a:gd name="T26" fmla="*/ 693 w 790"/>
                <a:gd name="T27" fmla="*/ 433 h 823"/>
                <a:gd name="T28" fmla="*/ 674 w 790"/>
                <a:gd name="T29" fmla="*/ 430 h 823"/>
                <a:gd name="T30" fmla="*/ 671 w 790"/>
                <a:gd name="T31" fmla="*/ 449 h 823"/>
                <a:gd name="T32" fmla="*/ 690 w 790"/>
                <a:gd name="T33" fmla="*/ 452 h 823"/>
                <a:gd name="T34" fmla="*/ 652 w 790"/>
                <a:gd name="T35" fmla="*/ 400 h 823"/>
                <a:gd name="T36" fmla="*/ 652 w 790"/>
                <a:gd name="T37" fmla="*/ 400 h 823"/>
                <a:gd name="T38" fmla="*/ 655 w 790"/>
                <a:gd name="T39" fmla="*/ 381 h 823"/>
                <a:gd name="T40" fmla="*/ 636 w 790"/>
                <a:gd name="T41" fmla="*/ 378 h 823"/>
                <a:gd name="T42" fmla="*/ 633 w 790"/>
                <a:gd name="T43" fmla="*/ 397 h 823"/>
                <a:gd name="T44" fmla="*/ 652 w 790"/>
                <a:gd name="T45" fmla="*/ 400 h 823"/>
                <a:gd name="T46" fmla="*/ 614 w 790"/>
                <a:gd name="T47" fmla="*/ 349 h 823"/>
                <a:gd name="T48" fmla="*/ 614 w 790"/>
                <a:gd name="T49" fmla="*/ 349 h 823"/>
                <a:gd name="T50" fmla="*/ 618 w 790"/>
                <a:gd name="T51" fmla="*/ 330 h 823"/>
                <a:gd name="T52" fmla="*/ 598 w 790"/>
                <a:gd name="T53" fmla="*/ 327 h 823"/>
                <a:gd name="T54" fmla="*/ 595 w 790"/>
                <a:gd name="T55" fmla="*/ 346 h 823"/>
                <a:gd name="T56" fmla="*/ 614 w 790"/>
                <a:gd name="T57" fmla="*/ 349 h 823"/>
                <a:gd name="T58" fmla="*/ 577 w 790"/>
                <a:gd name="T59" fmla="*/ 297 h 823"/>
                <a:gd name="T60" fmla="*/ 577 w 790"/>
                <a:gd name="T61" fmla="*/ 297 h 823"/>
                <a:gd name="T62" fmla="*/ 580 w 790"/>
                <a:gd name="T63" fmla="*/ 278 h 823"/>
                <a:gd name="T64" fmla="*/ 560 w 790"/>
                <a:gd name="T65" fmla="*/ 275 h 823"/>
                <a:gd name="T66" fmla="*/ 557 w 790"/>
                <a:gd name="T67" fmla="*/ 294 h 823"/>
                <a:gd name="T68" fmla="*/ 577 w 790"/>
                <a:gd name="T69" fmla="*/ 297 h 823"/>
                <a:gd name="T70" fmla="*/ 539 w 790"/>
                <a:gd name="T71" fmla="*/ 246 h 823"/>
                <a:gd name="T72" fmla="*/ 539 w 790"/>
                <a:gd name="T73" fmla="*/ 246 h 823"/>
                <a:gd name="T74" fmla="*/ 542 w 790"/>
                <a:gd name="T75" fmla="*/ 227 h 823"/>
                <a:gd name="T76" fmla="*/ 523 w 790"/>
                <a:gd name="T77" fmla="*/ 224 h 823"/>
                <a:gd name="T78" fmla="*/ 519 w 790"/>
                <a:gd name="T79" fmla="*/ 243 h 823"/>
                <a:gd name="T80" fmla="*/ 539 w 790"/>
                <a:gd name="T81" fmla="*/ 246 h 823"/>
                <a:gd name="T82" fmla="*/ 501 w 790"/>
                <a:gd name="T83" fmla="*/ 194 h 823"/>
                <a:gd name="T84" fmla="*/ 501 w 790"/>
                <a:gd name="T85" fmla="*/ 194 h 823"/>
                <a:gd name="T86" fmla="*/ 504 w 790"/>
                <a:gd name="T87" fmla="*/ 175 h 823"/>
                <a:gd name="T88" fmla="*/ 485 w 790"/>
                <a:gd name="T89" fmla="*/ 172 h 823"/>
                <a:gd name="T90" fmla="*/ 482 w 790"/>
                <a:gd name="T91" fmla="*/ 191 h 823"/>
                <a:gd name="T92" fmla="*/ 501 w 790"/>
                <a:gd name="T93" fmla="*/ 194 h 823"/>
                <a:gd name="T94" fmla="*/ 463 w 790"/>
                <a:gd name="T95" fmla="*/ 143 h 823"/>
                <a:gd name="T96" fmla="*/ 463 w 790"/>
                <a:gd name="T97" fmla="*/ 143 h 823"/>
                <a:gd name="T98" fmla="*/ 466 w 790"/>
                <a:gd name="T99" fmla="*/ 124 h 823"/>
                <a:gd name="T100" fmla="*/ 447 w 790"/>
                <a:gd name="T101" fmla="*/ 121 h 823"/>
                <a:gd name="T102" fmla="*/ 444 w 790"/>
                <a:gd name="T103" fmla="*/ 140 h 823"/>
                <a:gd name="T104" fmla="*/ 463 w 790"/>
                <a:gd name="T105" fmla="*/ 143 h 823"/>
                <a:gd name="T106" fmla="*/ 426 w 790"/>
                <a:gd name="T107" fmla="*/ 91 h 823"/>
                <a:gd name="T108" fmla="*/ 426 w 790"/>
                <a:gd name="T109" fmla="*/ 91 h 823"/>
                <a:gd name="T110" fmla="*/ 429 w 790"/>
                <a:gd name="T111" fmla="*/ 72 h 823"/>
                <a:gd name="T112" fmla="*/ 409 w 790"/>
                <a:gd name="T113" fmla="*/ 69 h 823"/>
                <a:gd name="T114" fmla="*/ 406 w 790"/>
                <a:gd name="T115" fmla="*/ 88 h 823"/>
                <a:gd name="T116" fmla="*/ 426 w 790"/>
                <a:gd name="T117" fmla="*/ 91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0" h="823">
                  <a:moveTo>
                    <a:pt x="790" y="537"/>
                  </a:moveTo>
                  <a:cubicBezTo>
                    <a:pt x="393" y="823"/>
                    <a:pt x="393" y="823"/>
                    <a:pt x="393" y="823"/>
                  </a:cubicBezTo>
                  <a:cubicBezTo>
                    <a:pt x="0" y="287"/>
                    <a:pt x="0" y="287"/>
                    <a:pt x="0" y="287"/>
                  </a:cubicBezTo>
                  <a:cubicBezTo>
                    <a:pt x="396" y="0"/>
                    <a:pt x="396" y="0"/>
                    <a:pt x="396" y="0"/>
                  </a:cubicBezTo>
                  <a:lnTo>
                    <a:pt x="790" y="537"/>
                  </a:lnTo>
                  <a:close/>
                  <a:moveTo>
                    <a:pt x="728" y="503"/>
                  </a:moveTo>
                  <a:cubicBezTo>
                    <a:pt x="728" y="503"/>
                    <a:pt x="728" y="503"/>
                    <a:pt x="728" y="503"/>
                  </a:cubicBezTo>
                  <a:cubicBezTo>
                    <a:pt x="734" y="499"/>
                    <a:pt x="735" y="490"/>
                    <a:pt x="731" y="484"/>
                  </a:cubicBezTo>
                  <a:cubicBezTo>
                    <a:pt x="726" y="478"/>
                    <a:pt x="718" y="477"/>
                    <a:pt x="711" y="481"/>
                  </a:cubicBezTo>
                  <a:cubicBezTo>
                    <a:pt x="705" y="486"/>
                    <a:pt x="704" y="494"/>
                    <a:pt x="708" y="500"/>
                  </a:cubicBezTo>
                  <a:cubicBezTo>
                    <a:pt x="713" y="507"/>
                    <a:pt x="722" y="508"/>
                    <a:pt x="728" y="503"/>
                  </a:cubicBezTo>
                  <a:close/>
                  <a:moveTo>
                    <a:pt x="690" y="452"/>
                  </a:moveTo>
                  <a:cubicBezTo>
                    <a:pt x="690" y="452"/>
                    <a:pt x="690" y="452"/>
                    <a:pt x="690" y="452"/>
                  </a:cubicBezTo>
                  <a:cubicBezTo>
                    <a:pt x="696" y="447"/>
                    <a:pt x="698" y="439"/>
                    <a:pt x="693" y="433"/>
                  </a:cubicBezTo>
                  <a:cubicBezTo>
                    <a:pt x="689" y="426"/>
                    <a:pt x="680" y="425"/>
                    <a:pt x="674" y="430"/>
                  </a:cubicBezTo>
                  <a:cubicBezTo>
                    <a:pt x="667" y="434"/>
                    <a:pt x="666" y="443"/>
                    <a:pt x="671" y="449"/>
                  </a:cubicBezTo>
                  <a:cubicBezTo>
                    <a:pt x="675" y="455"/>
                    <a:pt x="684" y="456"/>
                    <a:pt x="690" y="452"/>
                  </a:cubicBezTo>
                  <a:close/>
                  <a:moveTo>
                    <a:pt x="652" y="400"/>
                  </a:moveTo>
                  <a:cubicBezTo>
                    <a:pt x="652" y="400"/>
                    <a:pt x="652" y="400"/>
                    <a:pt x="652" y="400"/>
                  </a:cubicBezTo>
                  <a:cubicBezTo>
                    <a:pt x="659" y="396"/>
                    <a:pt x="660" y="387"/>
                    <a:pt x="655" y="381"/>
                  </a:cubicBezTo>
                  <a:cubicBezTo>
                    <a:pt x="651" y="375"/>
                    <a:pt x="642" y="374"/>
                    <a:pt x="636" y="378"/>
                  </a:cubicBezTo>
                  <a:cubicBezTo>
                    <a:pt x="630" y="383"/>
                    <a:pt x="628" y="391"/>
                    <a:pt x="633" y="397"/>
                  </a:cubicBezTo>
                  <a:cubicBezTo>
                    <a:pt x="637" y="404"/>
                    <a:pt x="646" y="405"/>
                    <a:pt x="652" y="400"/>
                  </a:cubicBezTo>
                  <a:close/>
                  <a:moveTo>
                    <a:pt x="614" y="349"/>
                  </a:moveTo>
                  <a:cubicBezTo>
                    <a:pt x="614" y="349"/>
                    <a:pt x="614" y="349"/>
                    <a:pt x="614" y="349"/>
                  </a:cubicBezTo>
                  <a:cubicBezTo>
                    <a:pt x="621" y="344"/>
                    <a:pt x="622" y="336"/>
                    <a:pt x="618" y="330"/>
                  </a:cubicBezTo>
                  <a:cubicBezTo>
                    <a:pt x="613" y="323"/>
                    <a:pt x="604" y="322"/>
                    <a:pt x="598" y="327"/>
                  </a:cubicBezTo>
                  <a:cubicBezTo>
                    <a:pt x="592" y="331"/>
                    <a:pt x="591" y="340"/>
                    <a:pt x="595" y="346"/>
                  </a:cubicBezTo>
                  <a:cubicBezTo>
                    <a:pt x="600" y="352"/>
                    <a:pt x="608" y="353"/>
                    <a:pt x="614" y="349"/>
                  </a:cubicBezTo>
                  <a:close/>
                  <a:moveTo>
                    <a:pt x="577" y="297"/>
                  </a:moveTo>
                  <a:cubicBezTo>
                    <a:pt x="577" y="297"/>
                    <a:pt x="577" y="297"/>
                    <a:pt x="577" y="297"/>
                  </a:cubicBezTo>
                  <a:cubicBezTo>
                    <a:pt x="583" y="293"/>
                    <a:pt x="584" y="284"/>
                    <a:pt x="580" y="278"/>
                  </a:cubicBezTo>
                  <a:cubicBezTo>
                    <a:pt x="575" y="272"/>
                    <a:pt x="567" y="271"/>
                    <a:pt x="560" y="275"/>
                  </a:cubicBezTo>
                  <a:cubicBezTo>
                    <a:pt x="554" y="280"/>
                    <a:pt x="553" y="288"/>
                    <a:pt x="557" y="294"/>
                  </a:cubicBezTo>
                  <a:cubicBezTo>
                    <a:pt x="562" y="300"/>
                    <a:pt x="570" y="302"/>
                    <a:pt x="577" y="297"/>
                  </a:cubicBezTo>
                  <a:close/>
                  <a:moveTo>
                    <a:pt x="539" y="246"/>
                  </a:moveTo>
                  <a:cubicBezTo>
                    <a:pt x="539" y="246"/>
                    <a:pt x="539" y="246"/>
                    <a:pt x="539" y="246"/>
                  </a:cubicBezTo>
                  <a:cubicBezTo>
                    <a:pt x="545" y="241"/>
                    <a:pt x="547" y="233"/>
                    <a:pt x="542" y="227"/>
                  </a:cubicBezTo>
                  <a:cubicBezTo>
                    <a:pt x="537" y="220"/>
                    <a:pt x="529" y="219"/>
                    <a:pt x="523" y="224"/>
                  </a:cubicBezTo>
                  <a:cubicBezTo>
                    <a:pt x="516" y="228"/>
                    <a:pt x="515" y="237"/>
                    <a:pt x="519" y="243"/>
                  </a:cubicBezTo>
                  <a:cubicBezTo>
                    <a:pt x="524" y="249"/>
                    <a:pt x="533" y="250"/>
                    <a:pt x="539" y="246"/>
                  </a:cubicBezTo>
                  <a:close/>
                  <a:moveTo>
                    <a:pt x="501" y="194"/>
                  </a:moveTo>
                  <a:cubicBezTo>
                    <a:pt x="501" y="194"/>
                    <a:pt x="501" y="194"/>
                    <a:pt x="501" y="194"/>
                  </a:cubicBezTo>
                  <a:cubicBezTo>
                    <a:pt x="507" y="190"/>
                    <a:pt x="509" y="181"/>
                    <a:pt x="504" y="175"/>
                  </a:cubicBezTo>
                  <a:cubicBezTo>
                    <a:pt x="500" y="169"/>
                    <a:pt x="491" y="168"/>
                    <a:pt x="485" y="172"/>
                  </a:cubicBezTo>
                  <a:cubicBezTo>
                    <a:pt x="479" y="177"/>
                    <a:pt x="477" y="185"/>
                    <a:pt x="482" y="191"/>
                  </a:cubicBezTo>
                  <a:cubicBezTo>
                    <a:pt x="486" y="198"/>
                    <a:pt x="495" y="199"/>
                    <a:pt x="501" y="194"/>
                  </a:cubicBezTo>
                  <a:close/>
                  <a:moveTo>
                    <a:pt x="463" y="143"/>
                  </a:moveTo>
                  <a:cubicBezTo>
                    <a:pt x="463" y="143"/>
                    <a:pt x="463" y="143"/>
                    <a:pt x="463" y="143"/>
                  </a:cubicBezTo>
                  <a:cubicBezTo>
                    <a:pt x="470" y="138"/>
                    <a:pt x="471" y="130"/>
                    <a:pt x="466" y="124"/>
                  </a:cubicBezTo>
                  <a:cubicBezTo>
                    <a:pt x="462" y="117"/>
                    <a:pt x="453" y="116"/>
                    <a:pt x="447" y="121"/>
                  </a:cubicBezTo>
                  <a:cubicBezTo>
                    <a:pt x="441" y="125"/>
                    <a:pt x="439" y="134"/>
                    <a:pt x="444" y="140"/>
                  </a:cubicBezTo>
                  <a:cubicBezTo>
                    <a:pt x="448" y="146"/>
                    <a:pt x="457" y="147"/>
                    <a:pt x="463" y="143"/>
                  </a:cubicBezTo>
                  <a:close/>
                  <a:moveTo>
                    <a:pt x="426" y="91"/>
                  </a:moveTo>
                  <a:cubicBezTo>
                    <a:pt x="426" y="91"/>
                    <a:pt x="426" y="91"/>
                    <a:pt x="426" y="91"/>
                  </a:cubicBezTo>
                  <a:cubicBezTo>
                    <a:pt x="432" y="87"/>
                    <a:pt x="433" y="78"/>
                    <a:pt x="429" y="72"/>
                  </a:cubicBezTo>
                  <a:cubicBezTo>
                    <a:pt x="424" y="66"/>
                    <a:pt x="415" y="65"/>
                    <a:pt x="409" y="69"/>
                  </a:cubicBezTo>
                  <a:cubicBezTo>
                    <a:pt x="403" y="74"/>
                    <a:pt x="402" y="82"/>
                    <a:pt x="406" y="88"/>
                  </a:cubicBezTo>
                  <a:cubicBezTo>
                    <a:pt x="411" y="94"/>
                    <a:pt x="419" y="96"/>
                    <a:pt x="426" y="91"/>
                  </a:cubicBez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1" name="Freeform 264"/>
            <p:cNvSpPr>
              <a:spLocks noEditPoints="1"/>
            </p:cNvSpPr>
            <p:nvPr/>
          </p:nvSpPr>
          <p:spPr bwMode="auto">
            <a:xfrm>
              <a:off x="7977343" y="2480189"/>
              <a:ext cx="492334" cy="510555"/>
            </a:xfrm>
            <a:custGeom>
              <a:avLst/>
              <a:gdLst>
                <a:gd name="T0" fmla="*/ 790 w 790"/>
                <a:gd name="T1" fmla="*/ 536 h 822"/>
                <a:gd name="T2" fmla="*/ 394 w 790"/>
                <a:gd name="T3" fmla="*/ 822 h 822"/>
                <a:gd name="T4" fmla="*/ 0 w 790"/>
                <a:gd name="T5" fmla="*/ 286 h 822"/>
                <a:gd name="T6" fmla="*/ 396 w 790"/>
                <a:gd name="T7" fmla="*/ 0 h 822"/>
                <a:gd name="T8" fmla="*/ 790 w 790"/>
                <a:gd name="T9" fmla="*/ 536 h 822"/>
                <a:gd name="T10" fmla="*/ 379 w 790"/>
                <a:gd name="T11" fmla="*/ 755 h 822"/>
                <a:gd name="T12" fmla="*/ 379 w 790"/>
                <a:gd name="T13" fmla="*/ 755 h 822"/>
                <a:gd name="T14" fmla="*/ 382 w 790"/>
                <a:gd name="T15" fmla="*/ 736 h 822"/>
                <a:gd name="T16" fmla="*/ 362 w 790"/>
                <a:gd name="T17" fmla="*/ 733 h 822"/>
                <a:gd name="T18" fmla="*/ 359 w 790"/>
                <a:gd name="T19" fmla="*/ 752 h 822"/>
                <a:gd name="T20" fmla="*/ 379 w 790"/>
                <a:gd name="T21" fmla="*/ 755 h 822"/>
                <a:gd name="T22" fmla="*/ 341 w 790"/>
                <a:gd name="T23" fmla="*/ 703 h 822"/>
                <a:gd name="T24" fmla="*/ 341 w 790"/>
                <a:gd name="T25" fmla="*/ 703 h 822"/>
                <a:gd name="T26" fmla="*/ 344 w 790"/>
                <a:gd name="T27" fmla="*/ 684 h 822"/>
                <a:gd name="T28" fmla="*/ 325 w 790"/>
                <a:gd name="T29" fmla="*/ 681 h 822"/>
                <a:gd name="T30" fmla="*/ 322 w 790"/>
                <a:gd name="T31" fmla="*/ 700 h 822"/>
                <a:gd name="T32" fmla="*/ 341 w 790"/>
                <a:gd name="T33" fmla="*/ 703 h 822"/>
                <a:gd name="T34" fmla="*/ 303 w 790"/>
                <a:gd name="T35" fmla="*/ 652 h 822"/>
                <a:gd name="T36" fmla="*/ 303 w 790"/>
                <a:gd name="T37" fmla="*/ 652 h 822"/>
                <a:gd name="T38" fmla="*/ 306 w 790"/>
                <a:gd name="T39" fmla="*/ 633 h 822"/>
                <a:gd name="T40" fmla="*/ 287 w 790"/>
                <a:gd name="T41" fmla="*/ 630 h 822"/>
                <a:gd name="T42" fmla="*/ 284 w 790"/>
                <a:gd name="T43" fmla="*/ 649 h 822"/>
                <a:gd name="T44" fmla="*/ 303 w 790"/>
                <a:gd name="T45" fmla="*/ 652 h 822"/>
                <a:gd name="T46" fmla="*/ 265 w 790"/>
                <a:gd name="T47" fmla="*/ 600 h 822"/>
                <a:gd name="T48" fmla="*/ 265 w 790"/>
                <a:gd name="T49" fmla="*/ 600 h 822"/>
                <a:gd name="T50" fmla="*/ 268 w 790"/>
                <a:gd name="T51" fmla="*/ 581 h 822"/>
                <a:gd name="T52" fmla="*/ 249 w 790"/>
                <a:gd name="T53" fmla="*/ 578 h 822"/>
                <a:gd name="T54" fmla="*/ 246 w 790"/>
                <a:gd name="T55" fmla="*/ 597 h 822"/>
                <a:gd name="T56" fmla="*/ 265 w 790"/>
                <a:gd name="T57" fmla="*/ 600 h 822"/>
                <a:gd name="T58" fmla="*/ 228 w 790"/>
                <a:gd name="T59" fmla="*/ 549 h 822"/>
                <a:gd name="T60" fmla="*/ 228 w 790"/>
                <a:gd name="T61" fmla="*/ 549 h 822"/>
                <a:gd name="T62" fmla="*/ 231 w 790"/>
                <a:gd name="T63" fmla="*/ 530 h 822"/>
                <a:gd name="T64" fmla="*/ 211 w 790"/>
                <a:gd name="T65" fmla="*/ 527 h 822"/>
                <a:gd name="T66" fmla="*/ 208 w 790"/>
                <a:gd name="T67" fmla="*/ 546 h 822"/>
                <a:gd name="T68" fmla="*/ 228 w 790"/>
                <a:gd name="T69" fmla="*/ 549 h 822"/>
                <a:gd name="T70" fmla="*/ 190 w 790"/>
                <a:gd name="T71" fmla="*/ 497 h 822"/>
                <a:gd name="T72" fmla="*/ 190 w 790"/>
                <a:gd name="T73" fmla="*/ 497 h 822"/>
                <a:gd name="T74" fmla="*/ 193 w 790"/>
                <a:gd name="T75" fmla="*/ 478 h 822"/>
                <a:gd name="T76" fmla="*/ 173 w 790"/>
                <a:gd name="T77" fmla="*/ 475 h 822"/>
                <a:gd name="T78" fmla="*/ 170 w 790"/>
                <a:gd name="T79" fmla="*/ 494 h 822"/>
                <a:gd name="T80" fmla="*/ 190 w 790"/>
                <a:gd name="T81" fmla="*/ 497 h 822"/>
                <a:gd name="T82" fmla="*/ 152 w 790"/>
                <a:gd name="T83" fmla="*/ 446 h 822"/>
                <a:gd name="T84" fmla="*/ 152 w 790"/>
                <a:gd name="T85" fmla="*/ 446 h 822"/>
                <a:gd name="T86" fmla="*/ 155 w 790"/>
                <a:gd name="T87" fmla="*/ 427 h 822"/>
                <a:gd name="T88" fmla="*/ 136 w 790"/>
                <a:gd name="T89" fmla="*/ 424 h 822"/>
                <a:gd name="T90" fmla="*/ 133 w 790"/>
                <a:gd name="T91" fmla="*/ 443 h 822"/>
                <a:gd name="T92" fmla="*/ 152 w 790"/>
                <a:gd name="T93" fmla="*/ 446 h 822"/>
                <a:gd name="T94" fmla="*/ 114 w 790"/>
                <a:gd name="T95" fmla="*/ 394 h 822"/>
                <a:gd name="T96" fmla="*/ 114 w 790"/>
                <a:gd name="T97" fmla="*/ 394 h 822"/>
                <a:gd name="T98" fmla="*/ 117 w 790"/>
                <a:gd name="T99" fmla="*/ 375 h 822"/>
                <a:gd name="T100" fmla="*/ 98 w 790"/>
                <a:gd name="T101" fmla="*/ 372 h 822"/>
                <a:gd name="T102" fmla="*/ 95 w 790"/>
                <a:gd name="T103" fmla="*/ 391 h 822"/>
                <a:gd name="T104" fmla="*/ 114 w 790"/>
                <a:gd name="T105" fmla="*/ 394 h 822"/>
                <a:gd name="T106" fmla="*/ 76 w 790"/>
                <a:gd name="T107" fmla="*/ 343 h 822"/>
                <a:gd name="T108" fmla="*/ 76 w 790"/>
                <a:gd name="T109" fmla="*/ 343 h 822"/>
                <a:gd name="T110" fmla="*/ 80 w 790"/>
                <a:gd name="T111" fmla="*/ 324 h 822"/>
                <a:gd name="T112" fmla="*/ 60 w 790"/>
                <a:gd name="T113" fmla="*/ 321 h 822"/>
                <a:gd name="T114" fmla="*/ 57 w 790"/>
                <a:gd name="T115" fmla="*/ 340 h 822"/>
                <a:gd name="T116" fmla="*/ 76 w 790"/>
                <a:gd name="T117" fmla="*/ 343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0" h="822">
                  <a:moveTo>
                    <a:pt x="790" y="536"/>
                  </a:moveTo>
                  <a:cubicBezTo>
                    <a:pt x="394" y="822"/>
                    <a:pt x="394" y="822"/>
                    <a:pt x="394" y="822"/>
                  </a:cubicBezTo>
                  <a:cubicBezTo>
                    <a:pt x="0" y="286"/>
                    <a:pt x="0" y="286"/>
                    <a:pt x="0" y="286"/>
                  </a:cubicBezTo>
                  <a:cubicBezTo>
                    <a:pt x="396" y="0"/>
                    <a:pt x="396" y="0"/>
                    <a:pt x="396" y="0"/>
                  </a:cubicBezTo>
                  <a:lnTo>
                    <a:pt x="790" y="536"/>
                  </a:lnTo>
                  <a:close/>
                  <a:moveTo>
                    <a:pt x="379" y="755"/>
                  </a:moveTo>
                  <a:cubicBezTo>
                    <a:pt x="379" y="755"/>
                    <a:pt x="379" y="755"/>
                    <a:pt x="379" y="755"/>
                  </a:cubicBezTo>
                  <a:cubicBezTo>
                    <a:pt x="385" y="750"/>
                    <a:pt x="386" y="742"/>
                    <a:pt x="382" y="736"/>
                  </a:cubicBezTo>
                  <a:cubicBezTo>
                    <a:pt x="377" y="730"/>
                    <a:pt x="369" y="728"/>
                    <a:pt x="362" y="733"/>
                  </a:cubicBezTo>
                  <a:cubicBezTo>
                    <a:pt x="356" y="737"/>
                    <a:pt x="355" y="746"/>
                    <a:pt x="359" y="752"/>
                  </a:cubicBezTo>
                  <a:cubicBezTo>
                    <a:pt x="364" y="758"/>
                    <a:pt x="373" y="759"/>
                    <a:pt x="379" y="755"/>
                  </a:cubicBezTo>
                  <a:close/>
                  <a:moveTo>
                    <a:pt x="341" y="703"/>
                  </a:moveTo>
                  <a:cubicBezTo>
                    <a:pt x="341" y="703"/>
                    <a:pt x="341" y="703"/>
                    <a:pt x="341" y="703"/>
                  </a:cubicBezTo>
                  <a:cubicBezTo>
                    <a:pt x="347" y="699"/>
                    <a:pt x="349" y="690"/>
                    <a:pt x="344" y="684"/>
                  </a:cubicBezTo>
                  <a:cubicBezTo>
                    <a:pt x="340" y="678"/>
                    <a:pt x="331" y="677"/>
                    <a:pt x="325" y="681"/>
                  </a:cubicBezTo>
                  <a:cubicBezTo>
                    <a:pt x="318" y="686"/>
                    <a:pt x="317" y="694"/>
                    <a:pt x="322" y="700"/>
                  </a:cubicBezTo>
                  <a:cubicBezTo>
                    <a:pt x="326" y="707"/>
                    <a:pt x="335" y="708"/>
                    <a:pt x="341" y="703"/>
                  </a:cubicBezTo>
                  <a:close/>
                  <a:moveTo>
                    <a:pt x="303" y="652"/>
                  </a:moveTo>
                  <a:cubicBezTo>
                    <a:pt x="303" y="652"/>
                    <a:pt x="303" y="652"/>
                    <a:pt x="303" y="652"/>
                  </a:cubicBezTo>
                  <a:cubicBezTo>
                    <a:pt x="309" y="647"/>
                    <a:pt x="311" y="639"/>
                    <a:pt x="306" y="633"/>
                  </a:cubicBezTo>
                  <a:cubicBezTo>
                    <a:pt x="302" y="627"/>
                    <a:pt x="293" y="625"/>
                    <a:pt x="287" y="630"/>
                  </a:cubicBezTo>
                  <a:cubicBezTo>
                    <a:pt x="281" y="634"/>
                    <a:pt x="279" y="643"/>
                    <a:pt x="284" y="649"/>
                  </a:cubicBezTo>
                  <a:cubicBezTo>
                    <a:pt x="288" y="655"/>
                    <a:pt x="297" y="656"/>
                    <a:pt x="303" y="652"/>
                  </a:cubicBezTo>
                  <a:close/>
                  <a:moveTo>
                    <a:pt x="265" y="600"/>
                  </a:moveTo>
                  <a:cubicBezTo>
                    <a:pt x="265" y="600"/>
                    <a:pt x="265" y="600"/>
                    <a:pt x="265" y="600"/>
                  </a:cubicBezTo>
                  <a:cubicBezTo>
                    <a:pt x="272" y="596"/>
                    <a:pt x="273" y="587"/>
                    <a:pt x="268" y="581"/>
                  </a:cubicBezTo>
                  <a:cubicBezTo>
                    <a:pt x="264" y="575"/>
                    <a:pt x="255" y="574"/>
                    <a:pt x="249" y="578"/>
                  </a:cubicBezTo>
                  <a:cubicBezTo>
                    <a:pt x="243" y="583"/>
                    <a:pt x="241" y="591"/>
                    <a:pt x="246" y="597"/>
                  </a:cubicBezTo>
                  <a:cubicBezTo>
                    <a:pt x="250" y="604"/>
                    <a:pt x="259" y="605"/>
                    <a:pt x="265" y="600"/>
                  </a:cubicBezTo>
                  <a:close/>
                  <a:moveTo>
                    <a:pt x="228" y="549"/>
                  </a:moveTo>
                  <a:cubicBezTo>
                    <a:pt x="228" y="549"/>
                    <a:pt x="228" y="549"/>
                    <a:pt x="228" y="549"/>
                  </a:cubicBezTo>
                  <a:cubicBezTo>
                    <a:pt x="234" y="544"/>
                    <a:pt x="235" y="536"/>
                    <a:pt x="231" y="530"/>
                  </a:cubicBezTo>
                  <a:cubicBezTo>
                    <a:pt x="226" y="524"/>
                    <a:pt x="217" y="522"/>
                    <a:pt x="211" y="527"/>
                  </a:cubicBezTo>
                  <a:cubicBezTo>
                    <a:pt x="205" y="531"/>
                    <a:pt x="204" y="540"/>
                    <a:pt x="208" y="546"/>
                  </a:cubicBezTo>
                  <a:cubicBezTo>
                    <a:pt x="213" y="552"/>
                    <a:pt x="221" y="553"/>
                    <a:pt x="228" y="549"/>
                  </a:cubicBezTo>
                  <a:close/>
                  <a:moveTo>
                    <a:pt x="190" y="497"/>
                  </a:moveTo>
                  <a:cubicBezTo>
                    <a:pt x="190" y="497"/>
                    <a:pt x="190" y="497"/>
                    <a:pt x="190" y="497"/>
                  </a:cubicBezTo>
                  <a:cubicBezTo>
                    <a:pt x="196" y="493"/>
                    <a:pt x="197" y="484"/>
                    <a:pt x="193" y="478"/>
                  </a:cubicBezTo>
                  <a:cubicBezTo>
                    <a:pt x="188" y="472"/>
                    <a:pt x="180" y="471"/>
                    <a:pt x="173" y="475"/>
                  </a:cubicBezTo>
                  <a:cubicBezTo>
                    <a:pt x="167" y="480"/>
                    <a:pt x="166" y="488"/>
                    <a:pt x="170" y="494"/>
                  </a:cubicBezTo>
                  <a:cubicBezTo>
                    <a:pt x="175" y="501"/>
                    <a:pt x="184" y="502"/>
                    <a:pt x="190" y="497"/>
                  </a:cubicBezTo>
                  <a:close/>
                  <a:moveTo>
                    <a:pt x="152" y="446"/>
                  </a:moveTo>
                  <a:cubicBezTo>
                    <a:pt x="152" y="446"/>
                    <a:pt x="152" y="446"/>
                    <a:pt x="152" y="446"/>
                  </a:cubicBezTo>
                  <a:cubicBezTo>
                    <a:pt x="158" y="441"/>
                    <a:pt x="160" y="433"/>
                    <a:pt x="155" y="427"/>
                  </a:cubicBezTo>
                  <a:cubicBezTo>
                    <a:pt x="151" y="421"/>
                    <a:pt x="142" y="419"/>
                    <a:pt x="136" y="424"/>
                  </a:cubicBezTo>
                  <a:cubicBezTo>
                    <a:pt x="129" y="428"/>
                    <a:pt x="128" y="437"/>
                    <a:pt x="133" y="443"/>
                  </a:cubicBezTo>
                  <a:cubicBezTo>
                    <a:pt x="137" y="449"/>
                    <a:pt x="146" y="450"/>
                    <a:pt x="152" y="446"/>
                  </a:cubicBezTo>
                  <a:close/>
                  <a:moveTo>
                    <a:pt x="114" y="394"/>
                  </a:moveTo>
                  <a:cubicBezTo>
                    <a:pt x="114" y="394"/>
                    <a:pt x="114" y="394"/>
                    <a:pt x="114" y="394"/>
                  </a:cubicBezTo>
                  <a:cubicBezTo>
                    <a:pt x="120" y="390"/>
                    <a:pt x="122" y="381"/>
                    <a:pt x="117" y="375"/>
                  </a:cubicBezTo>
                  <a:cubicBezTo>
                    <a:pt x="113" y="369"/>
                    <a:pt x="104" y="368"/>
                    <a:pt x="98" y="372"/>
                  </a:cubicBezTo>
                  <a:cubicBezTo>
                    <a:pt x="92" y="377"/>
                    <a:pt x="90" y="385"/>
                    <a:pt x="95" y="391"/>
                  </a:cubicBezTo>
                  <a:cubicBezTo>
                    <a:pt x="99" y="398"/>
                    <a:pt x="108" y="399"/>
                    <a:pt x="114" y="394"/>
                  </a:cubicBezTo>
                  <a:close/>
                  <a:moveTo>
                    <a:pt x="76" y="343"/>
                  </a:moveTo>
                  <a:cubicBezTo>
                    <a:pt x="76" y="343"/>
                    <a:pt x="76" y="343"/>
                    <a:pt x="76" y="343"/>
                  </a:cubicBezTo>
                  <a:cubicBezTo>
                    <a:pt x="83" y="338"/>
                    <a:pt x="84" y="330"/>
                    <a:pt x="80" y="324"/>
                  </a:cubicBezTo>
                  <a:cubicBezTo>
                    <a:pt x="75" y="318"/>
                    <a:pt x="66" y="316"/>
                    <a:pt x="60" y="321"/>
                  </a:cubicBezTo>
                  <a:cubicBezTo>
                    <a:pt x="54" y="325"/>
                    <a:pt x="53" y="334"/>
                    <a:pt x="57" y="340"/>
                  </a:cubicBezTo>
                  <a:cubicBezTo>
                    <a:pt x="62" y="346"/>
                    <a:pt x="70" y="347"/>
                    <a:pt x="76" y="343"/>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2" name="Freeform 265"/>
            <p:cNvSpPr>
              <a:spLocks/>
            </p:cNvSpPr>
            <p:nvPr/>
          </p:nvSpPr>
          <p:spPr bwMode="auto">
            <a:xfrm>
              <a:off x="8169758" y="2937903"/>
              <a:ext cx="42273" cy="32798"/>
            </a:xfrm>
            <a:custGeom>
              <a:avLst/>
              <a:gdLst>
                <a:gd name="T0" fmla="*/ 64 w 68"/>
                <a:gd name="T1" fmla="*/ 13 h 53"/>
                <a:gd name="T2" fmla="*/ 12 w 68"/>
                <a:gd name="T3" fmla="*/ 51 h 53"/>
                <a:gd name="T4" fmla="*/ 2 w 68"/>
                <a:gd name="T5" fmla="*/ 49 h 53"/>
                <a:gd name="T6" fmla="*/ 2 w 68"/>
                <a:gd name="T7" fmla="*/ 49 h 53"/>
                <a:gd name="T8" fmla="*/ 4 w 68"/>
                <a:gd name="T9" fmla="*/ 39 h 53"/>
                <a:gd name="T10" fmla="*/ 55 w 68"/>
                <a:gd name="T11" fmla="*/ 2 h 53"/>
                <a:gd name="T12" fmla="*/ 65 w 68"/>
                <a:gd name="T13" fmla="*/ 4 h 53"/>
                <a:gd name="T14" fmla="*/ 65 w 68"/>
                <a:gd name="T15" fmla="*/ 4 h 53"/>
                <a:gd name="T16" fmla="*/ 64 w 68"/>
                <a:gd name="T17" fmla="*/ 1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53">
                  <a:moveTo>
                    <a:pt x="64" y="13"/>
                  </a:moveTo>
                  <a:cubicBezTo>
                    <a:pt x="12" y="51"/>
                    <a:pt x="12" y="51"/>
                    <a:pt x="12" y="51"/>
                  </a:cubicBezTo>
                  <a:cubicBezTo>
                    <a:pt x="9" y="53"/>
                    <a:pt x="4" y="52"/>
                    <a:pt x="2" y="49"/>
                  </a:cubicBezTo>
                  <a:cubicBezTo>
                    <a:pt x="2" y="49"/>
                    <a:pt x="2" y="49"/>
                    <a:pt x="2" y="49"/>
                  </a:cubicBezTo>
                  <a:cubicBezTo>
                    <a:pt x="0" y="46"/>
                    <a:pt x="0" y="42"/>
                    <a:pt x="4" y="39"/>
                  </a:cubicBezTo>
                  <a:cubicBezTo>
                    <a:pt x="55" y="2"/>
                    <a:pt x="55" y="2"/>
                    <a:pt x="55" y="2"/>
                  </a:cubicBezTo>
                  <a:cubicBezTo>
                    <a:pt x="58" y="0"/>
                    <a:pt x="63" y="0"/>
                    <a:pt x="65" y="4"/>
                  </a:cubicBezTo>
                  <a:cubicBezTo>
                    <a:pt x="65" y="4"/>
                    <a:pt x="65" y="4"/>
                    <a:pt x="65" y="4"/>
                  </a:cubicBezTo>
                  <a:cubicBezTo>
                    <a:pt x="68" y="7"/>
                    <a:pt x="67" y="11"/>
                    <a:pt x="64" y="13"/>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3" name="Freeform 266"/>
            <p:cNvSpPr>
              <a:spLocks/>
            </p:cNvSpPr>
            <p:nvPr/>
          </p:nvSpPr>
          <p:spPr bwMode="auto">
            <a:xfrm>
              <a:off x="8146071" y="2905106"/>
              <a:ext cx="42273" cy="33527"/>
            </a:xfrm>
            <a:custGeom>
              <a:avLst/>
              <a:gdLst>
                <a:gd name="T0" fmla="*/ 64 w 68"/>
                <a:gd name="T1" fmla="*/ 14 h 54"/>
                <a:gd name="T2" fmla="*/ 12 w 68"/>
                <a:gd name="T3" fmla="*/ 51 h 54"/>
                <a:gd name="T4" fmla="*/ 2 w 68"/>
                <a:gd name="T5" fmla="*/ 50 h 54"/>
                <a:gd name="T6" fmla="*/ 2 w 68"/>
                <a:gd name="T7" fmla="*/ 50 h 54"/>
                <a:gd name="T8" fmla="*/ 4 w 68"/>
                <a:gd name="T9" fmla="*/ 40 h 54"/>
                <a:gd name="T10" fmla="*/ 56 w 68"/>
                <a:gd name="T11" fmla="*/ 3 h 54"/>
                <a:gd name="T12" fmla="*/ 66 w 68"/>
                <a:gd name="T13" fmla="*/ 4 h 54"/>
                <a:gd name="T14" fmla="*/ 66 w 68"/>
                <a:gd name="T15" fmla="*/ 4 h 54"/>
                <a:gd name="T16" fmla="*/ 64 w 68"/>
                <a:gd name="T1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54">
                  <a:moveTo>
                    <a:pt x="64" y="14"/>
                  </a:moveTo>
                  <a:cubicBezTo>
                    <a:pt x="12" y="51"/>
                    <a:pt x="12" y="51"/>
                    <a:pt x="12" y="51"/>
                  </a:cubicBezTo>
                  <a:cubicBezTo>
                    <a:pt x="9" y="54"/>
                    <a:pt x="5" y="53"/>
                    <a:pt x="2" y="50"/>
                  </a:cubicBezTo>
                  <a:cubicBezTo>
                    <a:pt x="2" y="50"/>
                    <a:pt x="2" y="50"/>
                    <a:pt x="2" y="50"/>
                  </a:cubicBezTo>
                  <a:cubicBezTo>
                    <a:pt x="0" y="47"/>
                    <a:pt x="1" y="42"/>
                    <a:pt x="4" y="40"/>
                  </a:cubicBezTo>
                  <a:cubicBezTo>
                    <a:pt x="56" y="3"/>
                    <a:pt x="56" y="3"/>
                    <a:pt x="56" y="3"/>
                  </a:cubicBezTo>
                  <a:cubicBezTo>
                    <a:pt x="59" y="0"/>
                    <a:pt x="63" y="1"/>
                    <a:pt x="66" y="4"/>
                  </a:cubicBezTo>
                  <a:cubicBezTo>
                    <a:pt x="66" y="4"/>
                    <a:pt x="66" y="4"/>
                    <a:pt x="66" y="4"/>
                  </a:cubicBezTo>
                  <a:cubicBezTo>
                    <a:pt x="68" y="7"/>
                    <a:pt x="67" y="12"/>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4" name="Freeform 267"/>
            <p:cNvSpPr>
              <a:spLocks/>
            </p:cNvSpPr>
            <p:nvPr/>
          </p:nvSpPr>
          <p:spPr bwMode="auto">
            <a:xfrm>
              <a:off x="8122382" y="2873401"/>
              <a:ext cx="41909" cy="32798"/>
            </a:xfrm>
            <a:custGeom>
              <a:avLst/>
              <a:gdLst>
                <a:gd name="T0" fmla="*/ 64 w 67"/>
                <a:gd name="T1" fmla="*/ 13 h 53"/>
                <a:gd name="T2" fmla="*/ 12 w 67"/>
                <a:gd name="T3" fmla="*/ 51 h 53"/>
                <a:gd name="T4" fmla="*/ 2 w 67"/>
                <a:gd name="T5" fmla="*/ 49 h 53"/>
                <a:gd name="T6" fmla="*/ 4 w 67"/>
                <a:gd name="T7" fmla="*/ 39 h 53"/>
                <a:gd name="T8" fmla="*/ 55 w 67"/>
                <a:gd name="T9" fmla="*/ 2 h 53"/>
                <a:gd name="T10" fmla="*/ 65 w 67"/>
                <a:gd name="T11" fmla="*/ 4 h 53"/>
                <a:gd name="T12" fmla="*/ 65 w 67"/>
                <a:gd name="T13" fmla="*/ 4 h 53"/>
                <a:gd name="T14" fmla="*/ 64 w 67"/>
                <a:gd name="T15" fmla="*/ 1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3">
                  <a:moveTo>
                    <a:pt x="64" y="13"/>
                  </a:moveTo>
                  <a:cubicBezTo>
                    <a:pt x="12" y="51"/>
                    <a:pt x="12" y="51"/>
                    <a:pt x="12" y="51"/>
                  </a:cubicBezTo>
                  <a:cubicBezTo>
                    <a:pt x="9" y="53"/>
                    <a:pt x="4" y="52"/>
                    <a:pt x="2" y="49"/>
                  </a:cubicBezTo>
                  <a:cubicBezTo>
                    <a:pt x="0" y="46"/>
                    <a:pt x="0" y="41"/>
                    <a:pt x="4" y="39"/>
                  </a:cubicBezTo>
                  <a:cubicBezTo>
                    <a:pt x="55" y="2"/>
                    <a:pt x="55" y="2"/>
                    <a:pt x="55" y="2"/>
                  </a:cubicBezTo>
                  <a:cubicBezTo>
                    <a:pt x="58" y="0"/>
                    <a:pt x="63" y="0"/>
                    <a:pt x="65" y="4"/>
                  </a:cubicBezTo>
                  <a:cubicBezTo>
                    <a:pt x="65" y="4"/>
                    <a:pt x="65" y="4"/>
                    <a:pt x="65" y="4"/>
                  </a:cubicBezTo>
                  <a:cubicBezTo>
                    <a:pt x="67" y="7"/>
                    <a:pt x="67" y="11"/>
                    <a:pt x="64" y="13"/>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5" name="Freeform 268"/>
            <p:cNvSpPr>
              <a:spLocks/>
            </p:cNvSpPr>
            <p:nvPr/>
          </p:nvSpPr>
          <p:spPr bwMode="auto">
            <a:xfrm>
              <a:off x="8098695" y="2841695"/>
              <a:ext cx="42273" cy="32798"/>
            </a:xfrm>
            <a:custGeom>
              <a:avLst/>
              <a:gdLst>
                <a:gd name="T0" fmla="*/ 64 w 68"/>
                <a:gd name="T1" fmla="*/ 14 h 53"/>
                <a:gd name="T2" fmla="*/ 13 w 68"/>
                <a:gd name="T3" fmla="*/ 51 h 53"/>
                <a:gd name="T4" fmla="*/ 3 w 68"/>
                <a:gd name="T5" fmla="*/ 49 h 53"/>
                <a:gd name="T6" fmla="*/ 4 w 68"/>
                <a:gd name="T7" fmla="*/ 39 h 53"/>
                <a:gd name="T8" fmla="*/ 56 w 68"/>
                <a:gd name="T9" fmla="*/ 2 h 53"/>
                <a:gd name="T10" fmla="*/ 66 w 68"/>
                <a:gd name="T11" fmla="*/ 4 h 53"/>
                <a:gd name="T12" fmla="*/ 66 w 68"/>
                <a:gd name="T13" fmla="*/ 4 h 53"/>
                <a:gd name="T14" fmla="*/ 64 w 68"/>
                <a:gd name="T15" fmla="*/ 14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53">
                  <a:moveTo>
                    <a:pt x="64" y="14"/>
                  </a:moveTo>
                  <a:cubicBezTo>
                    <a:pt x="13" y="51"/>
                    <a:pt x="13" y="51"/>
                    <a:pt x="13" y="51"/>
                  </a:cubicBezTo>
                  <a:cubicBezTo>
                    <a:pt x="10" y="53"/>
                    <a:pt x="5" y="53"/>
                    <a:pt x="3" y="49"/>
                  </a:cubicBezTo>
                  <a:cubicBezTo>
                    <a:pt x="0" y="46"/>
                    <a:pt x="1" y="42"/>
                    <a:pt x="4" y="39"/>
                  </a:cubicBezTo>
                  <a:cubicBezTo>
                    <a:pt x="56" y="2"/>
                    <a:pt x="56" y="2"/>
                    <a:pt x="56" y="2"/>
                  </a:cubicBezTo>
                  <a:cubicBezTo>
                    <a:pt x="59" y="0"/>
                    <a:pt x="64" y="1"/>
                    <a:pt x="66" y="4"/>
                  </a:cubicBezTo>
                  <a:cubicBezTo>
                    <a:pt x="66" y="4"/>
                    <a:pt x="66" y="4"/>
                    <a:pt x="66" y="4"/>
                  </a:cubicBezTo>
                  <a:cubicBezTo>
                    <a:pt x="68" y="7"/>
                    <a:pt x="68" y="11"/>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6" name="Freeform 269"/>
            <p:cNvSpPr>
              <a:spLocks/>
            </p:cNvSpPr>
            <p:nvPr/>
          </p:nvSpPr>
          <p:spPr bwMode="auto">
            <a:xfrm>
              <a:off x="8075736" y="2809991"/>
              <a:ext cx="42273" cy="32798"/>
            </a:xfrm>
            <a:custGeom>
              <a:avLst/>
              <a:gdLst>
                <a:gd name="T0" fmla="*/ 64 w 68"/>
                <a:gd name="T1" fmla="*/ 14 h 53"/>
                <a:gd name="T2" fmla="*/ 13 w 68"/>
                <a:gd name="T3" fmla="*/ 51 h 53"/>
                <a:gd name="T4" fmla="*/ 3 w 68"/>
                <a:gd name="T5" fmla="*/ 49 h 53"/>
                <a:gd name="T6" fmla="*/ 4 w 68"/>
                <a:gd name="T7" fmla="*/ 39 h 53"/>
                <a:gd name="T8" fmla="*/ 56 w 68"/>
                <a:gd name="T9" fmla="*/ 2 h 53"/>
                <a:gd name="T10" fmla="*/ 66 w 68"/>
                <a:gd name="T11" fmla="*/ 4 h 53"/>
                <a:gd name="T12" fmla="*/ 64 w 68"/>
                <a:gd name="T13" fmla="*/ 14 h 53"/>
              </a:gdLst>
              <a:ahLst/>
              <a:cxnLst>
                <a:cxn ang="0">
                  <a:pos x="T0" y="T1"/>
                </a:cxn>
                <a:cxn ang="0">
                  <a:pos x="T2" y="T3"/>
                </a:cxn>
                <a:cxn ang="0">
                  <a:pos x="T4" y="T5"/>
                </a:cxn>
                <a:cxn ang="0">
                  <a:pos x="T6" y="T7"/>
                </a:cxn>
                <a:cxn ang="0">
                  <a:pos x="T8" y="T9"/>
                </a:cxn>
                <a:cxn ang="0">
                  <a:pos x="T10" y="T11"/>
                </a:cxn>
                <a:cxn ang="0">
                  <a:pos x="T12" y="T13"/>
                </a:cxn>
              </a:cxnLst>
              <a:rect l="0" t="0" r="r" b="b"/>
              <a:pathLst>
                <a:path w="68" h="53">
                  <a:moveTo>
                    <a:pt x="64" y="14"/>
                  </a:moveTo>
                  <a:cubicBezTo>
                    <a:pt x="13" y="51"/>
                    <a:pt x="13" y="51"/>
                    <a:pt x="13" y="51"/>
                  </a:cubicBezTo>
                  <a:cubicBezTo>
                    <a:pt x="10" y="53"/>
                    <a:pt x="5" y="52"/>
                    <a:pt x="3" y="49"/>
                  </a:cubicBezTo>
                  <a:cubicBezTo>
                    <a:pt x="0" y="46"/>
                    <a:pt x="1" y="42"/>
                    <a:pt x="4" y="39"/>
                  </a:cubicBezTo>
                  <a:cubicBezTo>
                    <a:pt x="56" y="2"/>
                    <a:pt x="56" y="2"/>
                    <a:pt x="56" y="2"/>
                  </a:cubicBezTo>
                  <a:cubicBezTo>
                    <a:pt x="59" y="0"/>
                    <a:pt x="63" y="0"/>
                    <a:pt x="66" y="4"/>
                  </a:cubicBezTo>
                  <a:cubicBezTo>
                    <a:pt x="68" y="7"/>
                    <a:pt x="67" y="11"/>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7" name="Freeform 270"/>
            <p:cNvSpPr>
              <a:spLocks/>
            </p:cNvSpPr>
            <p:nvPr/>
          </p:nvSpPr>
          <p:spPr bwMode="auto">
            <a:xfrm>
              <a:off x="8052049" y="2777557"/>
              <a:ext cx="42273" cy="33527"/>
            </a:xfrm>
            <a:custGeom>
              <a:avLst/>
              <a:gdLst>
                <a:gd name="T0" fmla="*/ 64 w 68"/>
                <a:gd name="T1" fmla="*/ 14 h 54"/>
                <a:gd name="T2" fmla="*/ 13 w 68"/>
                <a:gd name="T3" fmla="*/ 51 h 54"/>
                <a:gd name="T4" fmla="*/ 3 w 68"/>
                <a:gd name="T5" fmla="*/ 50 h 54"/>
                <a:gd name="T6" fmla="*/ 4 w 68"/>
                <a:gd name="T7" fmla="*/ 40 h 54"/>
                <a:gd name="T8" fmla="*/ 56 w 68"/>
                <a:gd name="T9" fmla="*/ 3 h 54"/>
                <a:gd name="T10" fmla="*/ 66 w 68"/>
                <a:gd name="T11" fmla="*/ 4 h 54"/>
                <a:gd name="T12" fmla="*/ 64 w 68"/>
                <a:gd name="T13" fmla="*/ 14 h 54"/>
              </a:gdLst>
              <a:ahLst/>
              <a:cxnLst>
                <a:cxn ang="0">
                  <a:pos x="T0" y="T1"/>
                </a:cxn>
                <a:cxn ang="0">
                  <a:pos x="T2" y="T3"/>
                </a:cxn>
                <a:cxn ang="0">
                  <a:pos x="T4" y="T5"/>
                </a:cxn>
                <a:cxn ang="0">
                  <a:pos x="T6" y="T7"/>
                </a:cxn>
                <a:cxn ang="0">
                  <a:pos x="T8" y="T9"/>
                </a:cxn>
                <a:cxn ang="0">
                  <a:pos x="T10" y="T11"/>
                </a:cxn>
                <a:cxn ang="0">
                  <a:pos x="T12" y="T13"/>
                </a:cxn>
              </a:cxnLst>
              <a:rect l="0" t="0" r="r" b="b"/>
              <a:pathLst>
                <a:path w="68" h="54">
                  <a:moveTo>
                    <a:pt x="64" y="14"/>
                  </a:moveTo>
                  <a:cubicBezTo>
                    <a:pt x="13" y="51"/>
                    <a:pt x="13" y="51"/>
                    <a:pt x="13" y="51"/>
                  </a:cubicBezTo>
                  <a:cubicBezTo>
                    <a:pt x="9" y="54"/>
                    <a:pt x="5" y="53"/>
                    <a:pt x="3" y="50"/>
                  </a:cubicBezTo>
                  <a:cubicBezTo>
                    <a:pt x="0" y="47"/>
                    <a:pt x="1" y="42"/>
                    <a:pt x="4" y="40"/>
                  </a:cubicBezTo>
                  <a:cubicBezTo>
                    <a:pt x="56" y="3"/>
                    <a:pt x="56" y="3"/>
                    <a:pt x="56" y="3"/>
                  </a:cubicBezTo>
                  <a:cubicBezTo>
                    <a:pt x="59" y="0"/>
                    <a:pt x="63" y="1"/>
                    <a:pt x="66" y="4"/>
                  </a:cubicBezTo>
                  <a:cubicBezTo>
                    <a:pt x="68" y="7"/>
                    <a:pt x="67" y="12"/>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8" name="Freeform 271"/>
            <p:cNvSpPr>
              <a:spLocks/>
            </p:cNvSpPr>
            <p:nvPr/>
          </p:nvSpPr>
          <p:spPr bwMode="auto">
            <a:xfrm>
              <a:off x="8028361" y="2746582"/>
              <a:ext cx="42273" cy="33162"/>
            </a:xfrm>
            <a:custGeom>
              <a:avLst/>
              <a:gdLst>
                <a:gd name="T0" fmla="*/ 64 w 68"/>
                <a:gd name="T1" fmla="*/ 14 h 53"/>
                <a:gd name="T2" fmla="*/ 13 w 68"/>
                <a:gd name="T3" fmla="*/ 51 h 53"/>
                <a:gd name="T4" fmla="*/ 3 w 68"/>
                <a:gd name="T5" fmla="*/ 49 h 53"/>
                <a:gd name="T6" fmla="*/ 4 w 68"/>
                <a:gd name="T7" fmla="*/ 39 h 53"/>
                <a:gd name="T8" fmla="*/ 56 w 68"/>
                <a:gd name="T9" fmla="*/ 2 h 53"/>
                <a:gd name="T10" fmla="*/ 66 w 68"/>
                <a:gd name="T11" fmla="*/ 4 h 53"/>
                <a:gd name="T12" fmla="*/ 64 w 68"/>
                <a:gd name="T13" fmla="*/ 14 h 53"/>
              </a:gdLst>
              <a:ahLst/>
              <a:cxnLst>
                <a:cxn ang="0">
                  <a:pos x="T0" y="T1"/>
                </a:cxn>
                <a:cxn ang="0">
                  <a:pos x="T2" y="T3"/>
                </a:cxn>
                <a:cxn ang="0">
                  <a:pos x="T4" y="T5"/>
                </a:cxn>
                <a:cxn ang="0">
                  <a:pos x="T6" y="T7"/>
                </a:cxn>
                <a:cxn ang="0">
                  <a:pos x="T8" y="T9"/>
                </a:cxn>
                <a:cxn ang="0">
                  <a:pos x="T10" y="T11"/>
                </a:cxn>
                <a:cxn ang="0">
                  <a:pos x="T12" y="T13"/>
                </a:cxn>
              </a:cxnLst>
              <a:rect l="0" t="0" r="r" b="b"/>
              <a:pathLst>
                <a:path w="68" h="53">
                  <a:moveTo>
                    <a:pt x="64" y="14"/>
                  </a:moveTo>
                  <a:cubicBezTo>
                    <a:pt x="13" y="51"/>
                    <a:pt x="13" y="51"/>
                    <a:pt x="13" y="51"/>
                  </a:cubicBezTo>
                  <a:cubicBezTo>
                    <a:pt x="10" y="53"/>
                    <a:pt x="5" y="52"/>
                    <a:pt x="3" y="49"/>
                  </a:cubicBezTo>
                  <a:cubicBezTo>
                    <a:pt x="0" y="46"/>
                    <a:pt x="1" y="42"/>
                    <a:pt x="4" y="39"/>
                  </a:cubicBezTo>
                  <a:cubicBezTo>
                    <a:pt x="56" y="2"/>
                    <a:pt x="56" y="2"/>
                    <a:pt x="56" y="2"/>
                  </a:cubicBezTo>
                  <a:cubicBezTo>
                    <a:pt x="59" y="0"/>
                    <a:pt x="64" y="0"/>
                    <a:pt x="66" y="4"/>
                  </a:cubicBezTo>
                  <a:cubicBezTo>
                    <a:pt x="68" y="7"/>
                    <a:pt x="68" y="11"/>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19" name="Freeform 272"/>
            <p:cNvSpPr>
              <a:spLocks/>
            </p:cNvSpPr>
            <p:nvPr/>
          </p:nvSpPr>
          <p:spPr bwMode="auto">
            <a:xfrm>
              <a:off x="8005039" y="2714513"/>
              <a:ext cx="42637" cy="32798"/>
            </a:xfrm>
            <a:custGeom>
              <a:avLst/>
              <a:gdLst>
                <a:gd name="T0" fmla="*/ 64 w 68"/>
                <a:gd name="T1" fmla="*/ 14 h 53"/>
                <a:gd name="T2" fmla="*/ 12 w 68"/>
                <a:gd name="T3" fmla="*/ 51 h 53"/>
                <a:gd name="T4" fmla="*/ 2 w 68"/>
                <a:gd name="T5" fmla="*/ 50 h 53"/>
                <a:gd name="T6" fmla="*/ 2 w 68"/>
                <a:gd name="T7" fmla="*/ 50 h 53"/>
                <a:gd name="T8" fmla="*/ 4 w 68"/>
                <a:gd name="T9" fmla="*/ 40 h 53"/>
                <a:gd name="T10" fmla="*/ 55 w 68"/>
                <a:gd name="T11" fmla="*/ 2 h 53"/>
                <a:gd name="T12" fmla="*/ 65 w 68"/>
                <a:gd name="T13" fmla="*/ 4 h 53"/>
                <a:gd name="T14" fmla="*/ 65 w 68"/>
                <a:gd name="T15" fmla="*/ 4 h 53"/>
                <a:gd name="T16" fmla="*/ 64 w 68"/>
                <a:gd name="T17" fmla="*/ 1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53">
                  <a:moveTo>
                    <a:pt x="64" y="14"/>
                  </a:moveTo>
                  <a:cubicBezTo>
                    <a:pt x="12" y="51"/>
                    <a:pt x="12" y="51"/>
                    <a:pt x="12" y="51"/>
                  </a:cubicBezTo>
                  <a:cubicBezTo>
                    <a:pt x="9" y="53"/>
                    <a:pt x="5" y="53"/>
                    <a:pt x="2" y="50"/>
                  </a:cubicBezTo>
                  <a:cubicBezTo>
                    <a:pt x="2" y="50"/>
                    <a:pt x="2" y="50"/>
                    <a:pt x="2" y="50"/>
                  </a:cubicBezTo>
                  <a:cubicBezTo>
                    <a:pt x="0" y="46"/>
                    <a:pt x="1" y="42"/>
                    <a:pt x="4" y="40"/>
                  </a:cubicBezTo>
                  <a:cubicBezTo>
                    <a:pt x="55" y="2"/>
                    <a:pt x="55" y="2"/>
                    <a:pt x="55" y="2"/>
                  </a:cubicBezTo>
                  <a:cubicBezTo>
                    <a:pt x="58" y="0"/>
                    <a:pt x="63" y="1"/>
                    <a:pt x="65" y="4"/>
                  </a:cubicBezTo>
                  <a:cubicBezTo>
                    <a:pt x="65" y="4"/>
                    <a:pt x="65" y="4"/>
                    <a:pt x="65" y="4"/>
                  </a:cubicBezTo>
                  <a:cubicBezTo>
                    <a:pt x="68" y="7"/>
                    <a:pt x="67" y="12"/>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0" name="Freeform 273"/>
            <p:cNvSpPr>
              <a:spLocks/>
            </p:cNvSpPr>
            <p:nvPr/>
          </p:nvSpPr>
          <p:spPr bwMode="auto">
            <a:xfrm>
              <a:off x="7981352" y="2682079"/>
              <a:ext cx="42637" cy="33527"/>
            </a:xfrm>
            <a:custGeom>
              <a:avLst/>
              <a:gdLst>
                <a:gd name="T0" fmla="*/ 64 w 68"/>
                <a:gd name="T1" fmla="*/ 14 h 54"/>
                <a:gd name="T2" fmla="*/ 12 w 68"/>
                <a:gd name="T3" fmla="*/ 51 h 54"/>
                <a:gd name="T4" fmla="*/ 2 w 68"/>
                <a:gd name="T5" fmla="*/ 50 h 54"/>
                <a:gd name="T6" fmla="*/ 2 w 68"/>
                <a:gd name="T7" fmla="*/ 50 h 54"/>
                <a:gd name="T8" fmla="*/ 4 w 68"/>
                <a:gd name="T9" fmla="*/ 40 h 54"/>
                <a:gd name="T10" fmla="*/ 55 w 68"/>
                <a:gd name="T11" fmla="*/ 2 h 54"/>
                <a:gd name="T12" fmla="*/ 66 w 68"/>
                <a:gd name="T13" fmla="*/ 4 h 54"/>
                <a:gd name="T14" fmla="*/ 66 w 68"/>
                <a:gd name="T15" fmla="*/ 4 h 54"/>
                <a:gd name="T16" fmla="*/ 64 w 68"/>
                <a:gd name="T17"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54">
                  <a:moveTo>
                    <a:pt x="64" y="14"/>
                  </a:moveTo>
                  <a:cubicBezTo>
                    <a:pt x="12" y="51"/>
                    <a:pt x="12" y="51"/>
                    <a:pt x="12" y="51"/>
                  </a:cubicBezTo>
                  <a:cubicBezTo>
                    <a:pt x="9" y="54"/>
                    <a:pt x="5" y="53"/>
                    <a:pt x="2" y="50"/>
                  </a:cubicBezTo>
                  <a:cubicBezTo>
                    <a:pt x="2" y="50"/>
                    <a:pt x="2" y="50"/>
                    <a:pt x="2" y="50"/>
                  </a:cubicBezTo>
                  <a:cubicBezTo>
                    <a:pt x="0" y="47"/>
                    <a:pt x="1" y="42"/>
                    <a:pt x="4" y="40"/>
                  </a:cubicBezTo>
                  <a:cubicBezTo>
                    <a:pt x="55" y="2"/>
                    <a:pt x="55" y="2"/>
                    <a:pt x="55" y="2"/>
                  </a:cubicBezTo>
                  <a:cubicBezTo>
                    <a:pt x="59" y="0"/>
                    <a:pt x="63" y="1"/>
                    <a:pt x="66" y="4"/>
                  </a:cubicBezTo>
                  <a:cubicBezTo>
                    <a:pt x="66" y="4"/>
                    <a:pt x="66" y="4"/>
                    <a:pt x="66" y="4"/>
                  </a:cubicBezTo>
                  <a:cubicBezTo>
                    <a:pt x="68" y="7"/>
                    <a:pt x="67" y="12"/>
                    <a:pt x="64" y="14"/>
                  </a:cubicBezTo>
                  <a:close/>
                </a:path>
              </a:pathLst>
            </a:custGeom>
            <a:solidFill>
              <a:srgbClr val="6E6F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1" name="Freeform 274"/>
            <p:cNvSpPr>
              <a:spLocks/>
            </p:cNvSpPr>
            <p:nvPr/>
          </p:nvSpPr>
          <p:spPr bwMode="auto">
            <a:xfrm>
              <a:off x="8232073" y="2793956"/>
              <a:ext cx="198246" cy="143218"/>
            </a:xfrm>
            <a:custGeom>
              <a:avLst/>
              <a:gdLst>
                <a:gd name="T0" fmla="*/ 544 w 544"/>
                <a:gd name="T1" fmla="*/ 5 h 393"/>
                <a:gd name="T2" fmla="*/ 4 w 544"/>
                <a:gd name="T3" fmla="*/ 393 h 393"/>
                <a:gd name="T4" fmla="*/ 0 w 544"/>
                <a:gd name="T5" fmla="*/ 388 h 393"/>
                <a:gd name="T6" fmla="*/ 541 w 544"/>
                <a:gd name="T7" fmla="*/ 0 h 393"/>
                <a:gd name="T8" fmla="*/ 544 w 544"/>
                <a:gd name="T9" fmla="*/ 5 h 393"/>
              </a:gdLst>
              <a:ahLst/>
              <a:cxnLst>
                <a:cxn ang="0">
                  <a:pos x="T0" y="T1"/>
                </a:cxn>
                <a:cxn ang="0">
                  <a:pos x="T2" y="T3"/>
                </a:cxn>
                <a:cxn ang="0">
                  <a:pos x="T4" y="T5"/>
                </a:cxn>
                <a:cxn ang="0">
                  <a:pos x="T6" y="T7"/>
                </a:cxn>
                <a:cxn ang="0">
                  <a:pos x="T8" y="T9"/>
                </a:cxn>
              </a:cxnLst>
              <a:rect l="0" t="0" r="r" b="b"/>
              <a:pathLst>
                <a:path w="544" h="393">
                  <a:moveTo>
                    <a:pt x="544" y="5"/>
                  </a:moveTo>
                  <a:lnTo>
                    <a:pt x="4" y="393"/>
                  </a:lnTo>
                  <a:lnTo>
                    <a:pt x="0" y="388"/>
                  </a:lnTo>
                  <a:lnTo>
                    <a:pt x="541"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2" name="Freeform 275"/>
            <p:cNvSpPr>
              <a:spLocks/>
            </p:cNvSpPr>
            <p:nvPr/>
          </p:nvSpPr>
          <p:spPr bwMode="auto">
            <a:xfrm>
              <a:off x="8220776" y="2779016"/>
              <a:ext cx="198974" cy="143218"/>
            </a:xfrm>
            <a:custGeom>
              <a:avLst/>
              <a:gdLst>
                <a:gd name="T0" fmla="*/ 546 w 546"/>
                <a:gd name="T1" fmla="*/ 3 h 393"/>
                <a:gd name="T2" fmla="*/ 4 w 546"/>
                <a:gd name="T3" fmla="*/ 393 h 393"/>
                <a:gd name="T4" fmla="*/ 0 w 546"/>
                <a:gd name="T5" fmla="*/ 388 h 393"/>
                <a:gd name="T6" fmla="*/ 541 w 546"/>
                <a:gd name="T7" fmla="*/ 0 h 393"/>
                <a:gd name="T8" fmla="*/ 546 w 546"/>
                <a:gd name="T9" fmla="*/ 3 h 393"/>
              </a:gdLst>
              <a:ahLst/>
              <a:cxnLst>
                <a:cxn ang="0">
                  <a:pos x="T0" y="T1"/>
                </a:cxn>
                <a:cxn ang="0">
                  <a:pos x="T2" y="T3"/>
                </a:cxn>
                <a:cxn ang="0">
                  <a:pos x="T4" y="T5"/>
                </a:cxn>
                <a:cxn ang="0">
                  <a:pos x="T6" y="T7"/>
                </a:cxn>
                <a:cxn ang="0">
                  <a:pos x="T8" y="T9"/>
                </a:cxn>
              </a:cxnLst>
              <a:rect l="0" t="0" r="r" b="b"/>
              <a:pathLst>
                <a:path w="546" h="393">
                  <a:moveTo>
                    <a:pt x="546" y="3"/>
                  </a:moveTo>
                  <a:lnTo>
                    <a:pt x="4" y="393"/>
                  </a:lnTo>
                  <a:lnTo>
                    <a:pt x="0" y="388"/>
                  </a:lnTo>
                  <a:lnTo>
                    <a:pt x="541" y="0"/>
                  </a:lnTo>
                  <a:lnTo>
                    <a:pt x="546" y="3"/>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3" name="Freeform 276"/>
            <p:cNvSpPr>
              <a:spLocks/>
            </p:cNvSpPr>
            <p:nvPr/>
          </p:nvSpPr>
          <p:spPr bwMode="auto">
            <a:xfrm>
              <a:off x="8209845" y="2763345"/>
              <a:ext cx="198609" cy="143947"/>
            </a:xfrm>
            <a:custGeom>
              <a:avLst/>
              <a:gdLst>
                <a:gd name="T0" fmla="*/ 545 w 545"/>
                <a:gd name="T1" fmla="*/ 5 h 395"/>
                <a:gd name="T2" fmla="*/ 3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3"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4" name="Freeform 277"/>
            <p:cNvSpPr>
              <a:spLocks/>
            </p:cNvSpPr>
            <p:nvPr/>
          </p:nvSpPr>
          <p:spPr bwMode="auto">
            <a:xfrm>
              <a:off x="8198547" y="2748403"/>
              <a:ext cx="198974" cy="143582"/>
            </a:xfrm>
            <a:custGeom>
              <a:avLst/>
              <a:gdLst>
                <a:gd name="T0" fmla="*/ 546 w 546"/>
                <a:gd name="T1" fmla="*/ 5 h 394"/>
                <a:gd name="T2" fmla="*/ 3 w 546"/>
                <a:gd name="T3" fmla="*/ 394 h 394"/>
                <a:gd name="T4" fmla="*/ 0 w 546"/>
                <a:gd name="T5" fmla="*/ 390 h 394"/>
                <a:gd name="T6" fmla="*/ 542 w 546"/>
                <a:gd name="T7" fmla="*/ 0 h 394"/>
                <a:gd name="T8" fmla="*/ 546 w 546"/>
                <a:gd name="T9" fmla="*/ 5 h 394"/>
              </a:gdLst>
              <a:ahLst/>
              <a:cxnLst>
                <a:cxn ang="0">
                  <a:pos x="T0" y="T1"/>
                </a:cxn>
                <a:cxn ang="0">
                  <a:pos x="T2" y="T3"/>
                </a:cxn>
                <a:cxn ang="0">
                  <a:pos x="T4" y="T5"/>
                </a:cxn>
                <a:cxn ang="0">
                  <a:pos x="T6" y="T7"/>
                </a:cxn>
                <a:cxn ang="0">
                  <a:pos x="T8" y="T9"/>
                </a:cxn>
              </a:cxnLst>
              <a:rect l="0" t="0" r="r" b="b"/>
              <a:pathLst>
                <a:path w="546" h="394">
                  <a:moveTo>
                    <a:pt x="546" y="5"/>
                  </a:moveTo>
                  <a:lnTo>
                    <a:pt x="3" y="394"/>
                  </a:lnTo>
                  <a:lnTo>
                    <a:pt x="0" y="390"/>
                  </a:lnTo>
                  <a:lnTo>
                    <a:pt x="542"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5" name="Freeform 278"/>
            <p:cNvSpPr>
              <a:spLocks/>
            </p:cNvSpPr>
            <p:nvPr/>
          </p:nvSpPr>
          <p:spPr bwMode="auto">
            <a:xfrm>
              <a:off x="8187250" y="2733463"/>
              <a:ext cx="198974" cy="143582"/>
            </a:xfrm>
            <a:custGeom>
              <a:avLst/>
              <a:gdLst>
                <a:gd name="T0" fmla="*/ 546 w 546"/>
                <a:gd name="T1" fmla="*/ 4 h 394"/>
                <a:gd name="T2" fmla="*/ 5 w 546"/>
                <a:gd name="T3" fmla="*/ 394 h 394"/>
                <a:gd name="T4" fmla="*/ 0 w 546"/>
                <a:gd name="T5" fmla="*/ 389 h 394"/>
                <a:gd name="T6" fmla="*/ 542 w 546"/>
                <a:gd name="T7" fmla="*/ 0 h 394"/>
                <a:gd name="T8" fmla="*/ 546 w 546"/>
                <a:gd name="T9" fmla="*/ 4 h 394"/>
              </a:gdLst>
              <a:ahLst/>
              <a:cxnLst>
                <a:cxn ang="0">
                  <a:pos x="T0" y="T1"/>
                </a:cxn>
                <a:cxn ang="0">
                  <a:pos x="T2" y="T3"/>
                </a:cxn>
                <a:cxn ang="0">
                  <a:pos x="T4" y="T5"/>
                </a:cxn>
                <a:cxn ang="0">
                  <a:pos x="T6" y="T7"/>
                </a:cxn>
                <a:cxn ang="0">
                  <a:pos x="T8" y="T9"/>
                </a:cxn>
              </a:cxnLst>
              <a:rect l="0" t="0" r="r" b="b"/>
              <a:pathLst>
                <a:path w="546" h="394">
                  <a:moveTo>
                    <a:pt x="546" y="4"/>
                  </a:moveTo>
                  <a:lnTo>
                    <a:pt x="5" y="394"/>
                  </a:lnTo>
                  <a:lnTo>
                    <a:pt x="0" y="389"/>
                  </a:lnTo>
                  <a:lnTo>
                    <a:pt x="542" y="0"/>
                  </a:lnTo>
                  <a:lnTo>
                    <a:pt x="546" y="4"/>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6" name="Freeform 279"/>
            <p:cNvSpPr>
              <a:spLocks/>
            </p:cNvSpPr>
            <p:nvPr/>
          </p:nvSpPr>
          <p:spPr bwMode="auto">
            <a:xfrm>
              <a:off x="8176681" y="2718157"/>
              <a:ext cx="198246" cy="143947"/>
            </a:xfrm>
            <a:custGeom>
              <a:avLst/>
              <a:gdLst>
                <a:gd name="T0" fmla="*/ 544 w 544"/>
                <a:gd name="T1" fmla="*/ 5 h 395"/>
                <a:gd name="T2" fmla="*/ 3 w 544"/>
                <a:gd name="T3" fmla="*/ 395 h 395"/>
                <a:gd name="T4" fmla="*/ 0 w 544"/>
                <a:gd name="T5" fmla="*/ 390 h 395"/>
                <a:gd name="T6" fmla="*/ 541 w 544"/>
                <a:gd name="T7" fmla="*/ 0 h 395"/>
                <a:gd name="T8" fmla="*/ 544 w 544"/>
                <a:gd name="T9" fmla="*/ 5 h 395"/>
              </a:gdLst>
              <a:ahLst/>
              <a:cxnLst>
                <a:cxn ang="0">
                  <a:pos x="T0" y="T1"/>
                </a:cxn>
                <a:cxn ang="0">
                  <a:pos x="T2" y="T3"/>
                </a:cxn>
                <a:cxn ang="0">
                  <a:pos x="T4" y="T5"/>
                </a:cxn>
                <a:cxn ang="0">
                  <a:pos x="T6" y="T7"/>
                </a:cxn>
                <a:cxn ang="0">
                  <a:pos x="T8" y="T9"/>
                </a:cxn>
              </a:cxnLst>
              <a:rect l="0" t="0" r="r" b="b"/>
              <a:pathLst>
                <a:path w="544" h="395">
                  <a:moveTo>
                    <a:pt x="544" y="5"/>
                  </a:moveTo>
                  <a:lnTo>
                    <a:pt x="3" y="395"/>
                  </a:lnTo>
                  <a:lnTo>
                    <a:pt x="0" y="390"/>
                  </a:lnTo>
                  <a:lnTo>
                    <a:pt x="541"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7" name="Freeform 280"/>
            <p:cNvSpPr>
              <a:spLocks/>
            </p:cNvSpPr>
            <p:nvPr/>
          </p:nvSpPr>
          <p:spPr bwMode="auto">
            <a:xfrm>
              <a:off x="8165384" y="2703215"/>
              <a:ext cx="198246" cy="143947"/>
            </a:xfrm>
            <a:custGeom>
              <a:avLst/>
              <a:gdLst>
                <a:gd name="T0" fmla="*/ 544 w 544"/>
                <a:gd name="T1" fmla="*/ 5 h 395"/>
                <a:gd name="T2" fmla="*/ 4 w 544"/>
                <a:gd name="T3" fmla="*/ 395 h 395"/>
                <a:gd name="T4" fmla="*/ 0 w 544"/>
                <a:gd name="T5" fmla="*/ 390 h 395"/>
                <a:gd name="T6" fmla="*/ 541 w 544"/>
                <a:gd name="T7" fmla="*/ 0 h 395"/>
                <a:gd name="T8" fmla="*/ 544 w 544"/>
                <a:gd name="T9" fmla="*/ 5 h 395"/>
              </a:gdLst>
              <a:ahLst/>
              <a:cxnLst>
                <a:cxn ang="0">
                  <a:pos x="T0" y="T1"/>
                </a:cxn>
                <a:cxn ang="0">
                  <a:pos x="T2" y="T3"/>
                </a:cxn>
                <a:cxn ang="0">
                  <a:pos x="T4" y="T5"/>
                </a:cxn>
                <a:cxn ang="0">
                  <a:pos x="T6" y="T7"/>
                </a:cxn>
                <a:cxn ang="0">
                  <a:pos x="T8" y="T9"/>
                </a:cxn>
              </a:cxnLst>
              <a:rect l="0" t="0" r="r" b="b"/>
              <a:pathLst>
                <a:path w="544" h="395">
                  <a:moveTo>
                    <a:pt x="544" y="5"/>
                  </a:moveTo>
                  <a:lnTo>
                    <a:pt x="4" y="395"/>
                  </a:lnTo>
                  <a:lnTo>
                    <a:pt x="0" y="390"/>
                  </a:lnTo>
                  <a:lnTo>
                    <a:pt x="541"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8" name="Freeform 281"/>
            <p:cNvSpPr>
              <a:spLocks/>
            </p:cNvSpPr>
            <p:nvPr/>
          </p:nvSpPr>
          <p:spPr bwMode="auto">
            <a:xfrm>
              <a:off x="8154087" y="2688274"/>
              <a:ext cx="198974" cy="143582"/>
            </a:xfrm>
            <a:custGeom>
              <a:avLst/>
              <a:gdLst>
                <a:gd name="T0" fmla="*/ 546 w 546"/>
                <a:gd name="T1" fmla="*/ 5 h 394"/>
                <a:gd name="T2" fmla="*/ 4 w 546"/>
                <a:gd name="T3" fmla="*/ 394 h 394"/>
                <a:gd name="T4" fmla="*/ 0 w 546"/>
                <a:gd name="T5" fmla="*/ 389 h 394"/>
                <a:gd name="T6" fmla="*/ 541 w 546"/>
                <a:gd name="T7" fmla="*/ 0 h 394"/>
                <a:gd name="T8" fmla="*/ 546 w 546"/>
                <a:gd name="T9" fmla="*/ 5 h 394"/>
              </a:gdLst>
              <a:ahLst/>
              <a:cxnLst>
                <a:cxn ang="0">
                  <a:pos x="T0" y="T1"/>
                </a:cxn>
                <a:cxn ang="0">
                  <a:pos x="T2" y="T3"/>
                </a:cxn>
                <a:cxn ang="0">
                  <a:pos x="T4" y="T5"/>
                </a:cxn>
                <a:cxn ang="0">
                  <a:pos x="T6" y="T7"/>
                </a:cxn>
                <a:cxn ang="0">
                  <a:pos x="T8" y="T9"/>
                </a:cxn>
              </a:cxnLst>
              <a:rect l="0" t="0" r="r" b="b"/>
              <a:pathLst>
                <a:path w="546" h="394">
                  <a:moveTo>
                    <a:pt x="546" y="5"/>
                  </a:moveTo>
                  <a:lnTo>
                    <a:pt x="4" y="394"/>
                  </a:lnTo>
                  <a:lnTo>
                    <a:pt x="0" y="389"/>
                  </a:lnTo>
                  <a:lnTo>
                    <a:pt x="541"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29" name="Freeform 282"/>
            <p:cNvSpPr>
              <a:spLocks/>
            </p:cNvSpPr>
            <p:nvPr/>
          </p:nvSpPr>
          <p:spPr bwMode="auto">
            <a:xfrm>
              <a:off x="8143155" y="2672968"/>
              <a:ext cx="198609" cy="143947"/>
            </a:xfrm>
            <a:custGeom>
              <a:avLst/>
              <a:gdLst>
                <a:gd name="T0" fmla="*/ 545 w 545"/>
                <a:gd name="T1" fmla="*/ 5 h 395"/>
                <a:gd name="T2" fmla="*/ 3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3"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0" name="Freeform 283"/>
            <p:cNvSpPr>
              <a:spLocks/>
            </p:cNvSpPr>
            <p:nvPr/>
          </p:nvSpPr>
          <p:spPr bwMode="auto">
            <a:xfrm>
              <a:off x="8131857" y="2658028"/>
              <a:ext cx="198609" cy="143947"/>
            </a:xfrm>
            <a:custGeom>
              <a:avLst/>
              <a:gdLst>
                <a:gd name="T0" fmla="*/ 545 w 545"/>
                <a:gd name="T1" fmla="*/ 5 h 395"/>
                <a:gd name="T2" fmla="*/ 3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3"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1" name="Freeform 284"/>
            <p:cNvSpPr>
              <a:spLocks/>
            </p:cNvSpPr>
            <p:nvPr/>
          </p:nvSpPr>
          <p:spPr bwMode="auto">
            <a:xfrm>
              <a:off x="8120560" y="2643085"/>
              <a:ext cx="198974" cy="143218"/>
            </a:xfrm>
            <a:custGeom>
              <a:avLst/>
              <a:gdLst>
                <a:gd name="T0" fmla="*/ 546 w 546"/>
                <a:gd name="T1" fmla="*/ 5 h 393"/>
                <a:gd name="T2" fmla="*/ 5 w 546"/>
                <a:gd name="T3" fmla="*/ 393 h 393"/>
                <a:gd name="T4" fmla="*/ 0 w 546"/>
                <a:gd name="T5" fmla="*/ 388 h 393"/>
                <a:gd name="T6" fmla="*/ 542 w 546"/>
                <a:gd name="T7" fmla="*/ 0 h 393"/>
                <a:gd name="T8" fmla="*/ 546 w 546"/>
                <a:gd name="T9" fmla="*/ 5 h 393"/>
              </a:gdLst>
              <a:ahLst/>
              <a:cxnLst>
                <a:cxn ang="0">
                  <a:pos x="T0" y="T1"/>
                </a:cxn>
                <a:cxn ang="0">
                  <a:pos x="T2" y="T3"/>
                </a:cxn>
                <a:cxn ang="0">
                  <a:pos x="T4" y="T5"/>
                </a:cxn>
                <a:cxn ang="0">
                  <a:pos x="T6" y="T7"/>
                </a:cxn>
                <a:cxn ang="0">
                  <a:pos x="T8" y="T9"/>
                </a:cxn>
              </a:cxnLst>
              <a:rect l="0" t="0" r="r" b="b"/>
              <a:pathLst>
                <a:path w="546" h="393">
                  <a:moveTo>
                    <a:pt x="546" y="5"/>
                  </a:moveTo>
                  <a:lnTo>
                    <a:pt x="5" y="393"/>
                  </a:lnTo>
                  <a:lnTo>
                    <a:pt x="0" y="388"/>
                  </a:lnTo>
                  <a:lnTo>
                    <a:pt x="542"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2" name="Freeform 285"/>
            <p:cNvSpPr>
              <a:spLocks/>
            </p:cNvSpPr>
            <p:nvPr/>
          </p:nvSpPr>
          <p:spPr bwMode="auto">
            <a:xfrm>
              <a:off x="8109992" y="2627415"/>
              <a:ext cx="198246" cy="143947"/>
            </a:xfrm>
            <a:custGeom>
              <a:avLst/>
              <a:gdLst>
                <a:gd name="T0" fmla="*/ 544 w 544"/>
                <a:gd name="T1" fmla="*/ 5 h 395"/>
                <a:gd name="T2" fmla="*/ 3 w 544"/>
                <a:gd name="T3" fmla="*/ 395 h 395"/>
                <a:gd name="T4" fmla="*/ 0 w 544"/>
                <a:gd name="T5" fmla="*/ 390 h 395"/>
                <a:gd name="T6" fmla="*/ 540 w 544"/>
                <a:gd name="T7" fmla="*/ 0 h 395"/>
                <a:gd name="T8" fmla="*/ 544 w 544"/>
                <a:gd name="T9" fmla="*/ 5 h 395"/>
              </a:gdLst>
              <a:ahLst/>
              <a:cxnLst>
                <a:cxn ang="0">
                  <a:pos x="T0" y="T1"/>
                </a:cxn>
                <a:cxn ang="0">
                  <a:pos x="T2" y="T3"/>
                </a:cxn>
                <a:cxn ang="0">
                  <a:pos x="T4" y="T5"/>
                </a:cxn>
                <a:cxn ang="0">
                  <a:pos x="T6" y="T7"/>
                </a:cxn>
                <a:cxn ang="0">
                  <a:pos x="T8" y="T9"/>
                </a:cxn>
              </a:cxnLst>
              <a:rect l="0" t="0" r="r" b="b"/>
              <a:pathLst>
                <a:path w="544" h="395">
                  <a:moveTo>
                    <a:pt x="544" y="5"/>
                  </a:moveTo>
                  <a:lnTo>
                    <a:pt x="3" y="395"/>
                  </a:lnTo>
                  <a:lnTo>
                    <a:pt x="0" y="390"/>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3" name="Freeform 286"/>
            <p:cNvSpPr>
              <a:spLocks/>
            </p:cNvSpPr>
            <p:nvPr/>
          </p:nvSpPr>
          <p:spPr bwMode="auto">
            <a:xfrm>
              <a:off x="8098695" y="2612475"/>
              <a:ext cx="198246" cy="144311"/>
            </a:xfrm>
            <a:custGeom>
              <a:avLst/>
              <a:gdLst>
                <a:gd name="T0" fmla="*/ 544 w 544"/>
                <a:gd name="T1" fmla="*/ 5 h 396"/>
                <a:gd name="T2" fmla="*/ 4 w 544"/>
                <a:gd name="T3" fmla="*/ 396 h 396"/>
                <a:gd name="T4" fmla="*/ 0 w 544"/>
                <a:gd name="T5" fmla="*/ 390 h 396"/>
                <a:gd name="T6" fmla="*/ 541 w 544"/>
                <a:gd name="T7" fmla="*/ 0 h 396"/>
                <a:gd name="T8" fmla="*/ 544 w 544"/>
                <a:gd name="T9" fmla="*/ 5 h 396"/>
              </a:gdLst>
              <a:ahLst/>
              <a:cxnLst>
                <a:cxn ang="0">
                  <a:pos x="T0" y="T1"/>
                </a:cxn>
                <a:cxn ang="0">
                  <a:pos x="T2" y="T3"/>
                </a:cxn>
                <a:cxn ang="0">
                  <a:pos x="T4" y="T5"/>
                </a:cxn>
                <a:cxn ang="0">
                  <a:pos x="T6" y="T7"/>
                </a:cxn>
                <a:cxn ang="0">
                  <a:pos x="T8" y="T9"/>
                </a:cxn>
              </a:cxnLst>
              <a:rect l="0" t="0" r="r" b="b"/>
              <a:pathLst>
                <a:path w="544" h="396">
                  <a:moveTo>
                    <a:pt x="544" y="5"/>
                  </a:moveTo>
                  <a:lnTo>
                    <a:pt x="4" y="396"/>
                  </a:lnTo>
                  <a:lnTo>
                    <a:pt x="0" y="390"/>
                  </a:lnTo>
                  <a:lnTo>
                    <a:pt x="541"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4" name="Freeform 287"/>
            <p:cNvSpPr>
              <a:spLocks/>
            </p:cNvSpPr>
            <p:nvPr/>
          </p:nvSpPr>
          <p:spPr bwMode="auto">
            <a:xfrm>
              <a:off x="8087398" y="2597533"/>
              <a:ext cx="198974" cy="143582"/>
            </a:xfrm>
            <a:custGeom>
              <a:avLst/>
              <a:gdLst>
                <a:gd name="T0" fmla="*/ 546 w 546"/>
                <a:gd name="T1" fmla="*/ 6 h 394"/>
                <a:gd name="T2" fmla="*/ 4 w 546"/>
                <a:gd name="T3" fmla="*/ 394 h 394"/>
                <a:gd name="T4" fmla="*/ 0 w 546"/>
                <a:gd name="T5" fmla="*/ 391 h 394"/>
                <a:gd name="T6" fmla="*/ 541 w 546"/>
                <a:gd name="T7" fmla="*/ 0 h 394"/>
                <a:gd name="T8" fmla="*/ 546 w 546"/>
                <a:gd name="T9" fmla="*/ 6 h 394"/>
              </a:gdLst>
              <a:ahLst/>
              <a:cxnLst>
                <a:cxn ang="0">
                  <a:pos x="T0" y="T1"/>
                </a:cxn>
                <a:cxn ang="0">
                  <a:pos x="T2" y="T3"/>
                </a:cxn>
                <a:cxn ang="0">
                  <a:pos x="T4" y="T5"/>
                </a:cxn>
                <a:cxn ang="0">
                  <a:pos x="T6" y="T7"/>
                </a:cxn>
                <a:cxn ang="0">
                  <a:pos x="T8" y="T9"/>
                </a:cxn>
              </a:cxnLst>
              <a:rect l="0" t="0" r="r" b="b"/>
              <a:pathLst>
                <a:path w="546" h="394">
                  <a:moveTo>
                    <a:pt x="546" y="6"/>
                  </a:moveTo>
                  <a:lnTo>
                    <a:pt x="4" y="394"/>
                  </a:lnTo>
                  <a:lnTo>
                    <a:pt x="0" y="391"/>
                  </a:lnTo>
                  <a:lnTo>
                    <a:pt x="541" y="0"/>
                  </a:lnTo>
                  <a:lnTo>
                    <a:pt x="546" y="6"/>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5" name="Freeform 288"/>
            <p:cNvSpPr>
              <a:spLocks/>
            </p:cNvSpPr>
            <p:nvPr/>
          </p:nvSpPr>
          <p:spPr bwMode="auto">
            <a:xfrm>
              <a:off x="8076466" y="2582957"/>
              <a:ext cx="198609" cy="143218"/>
            </a:xfrm>
            <a:custGeom>
              <a:avLst/>
              <a:gdLst>
                <a:gd name="T0" fmla="*/ 545 w 545"/>
                <a:gd name="T1" fmla="*/ 3 h 393"/>
                <a:gd name="T2" fmla="*/ 3 w 545"/>
                <a:gd name="T3" fmla="*/ 393 h 393"/>
                <a:gd name="T4" fmla="*/ 0 w 545"/>
                <a:gd name="T5" fmla="*/ 388 h 393"/>
                <a:gd name="T6" fmla="*/ 542 w 545"/>
                <a:gd name="T7" fmla="*/ 0 h 393"/>
                <a:gd name="T8" fmla="*/ 545 w 545"/>
                <a:gd name="T9" fmla="*/ 3 h 393"/>
              </a:gdLst>
              <a:ahLst/>
              <a:cxnLst>
                <a:cxn ang="0">
                  <a:pos x="T0" y="T1"/>
                </a:cxn>
                <a:cxn ang="0">
                  <a:pos x="T2" y="T3"/>
                </a:cxn>
                <a:cxn ang="0">
                  <a:pos x="T4" y="T5"/>
                </a:cxn>
                <a:cxn ang="0">
                  <a:pos x="T6" y="T7"/>
                </a:cxn>
                <a:cxn ang="0">
                  <a:pos x="T8" y="T9"/>
                </a:cxn>
              </a:cxnLst>
              <a:rect l="0" t="0" r="r" b="b"/>
              <a:pathLst>
                <a:path w="545" h="393">
                  <a:moveTo>
                    <a:pt x="545" y="3"/>
                  </a:moveTo>
                  <a:lnTo>
                    <a:pt x="3" y="393"/>
                  </a:lnTo>
                  <a:lnTo>
                    <a:pt x="0" y="388"/>
                  </a:lnTo>
                  <a:lnTo>
                    <a:pt x="542" y="0"/>
                  </a:lnTo>
                  <a:lnTo>
                    <a:pt x="545" y="3"/>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6" name="Freeform 289"/>
            <p:cNvSpPr>
              <a:spLocks/>
            </p:cNvSpPr>
            <p:nvPr/>
          </p:nvSpPr>
          <p:spPr bwMode="auto">
            <a:xfrm>
              <a:off x="8065168" y="2567286"/>
              <a:ext cx="198609" cy="143947"/>
            </a:xfrm>
            <a:custGeom>
              <a:avLst/>
              <a:gdLst>
                <a:gd name="T0" fmla="*/ 545 w 545"/>
                <a:gd name="T1" fmla="*/ 5 h 395"/>
                <a:gd name="T2" fmla="*/ 3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3"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7" name="Freeform 290"/>
            <p:cNvSpPr>
              <a:spLocks/>
            </p:cNvSpPr>
            <p:nvPr/>
          </p:nvSpPr>
          <p:spPr bwMode="auto">
            <a:xfrm>
              <a:off x="8053871" y="2552345"/>
              <a:ext cx="198974" cy="143582"/>
            </a:xfrm>
            <a:custGeom>
              <a:avLst/>
              <a:gdLst>
                <a:gd name="T0" fmla="*/ 546 w 546"/>
                <a:gd name="T1" fmla="*/ 5 h 394"/>
                <a:gd name="T2" fmla="*/ 5 w 546"/>
                <a:gd name="T3" fmla="*/ 394 h 394"/>
                <a:gd name="T4" fmla="*/ 0 w 546"/>
                <a:gd name="T5" fmla="*/ 390 h 394"/>
                <a:gd name="T6" fmla="*/ 542 w 546"/>
                <a:gd name="T7" fmla="*/ 0 h 394"/>
                <a:gd name="T8" fmla="*/ 546 w 546"/>
                <a:gd name="T9" fmla="*/ 5 h 394"/>
              </a:gdLst>
              <a:ahLst/>
              <a:cxnLst>
                <a:cxn ang="0">
                  <a:pos x="T0" y="T1"/>
                </a:cxn>
                <a:cxn ang="0">
                  <a:pos x="T2" y="T3"/>
                </a:cxn>
                <a:cxn ang="0">
                  <a:pos x="T4" y="T5"/>
                </a:cxn>
                <a:cxn ang="0">
                  <a:pos x="T6" y="T7"/>
                </a:cxn>
                <a:cxn ang="0">
                  <a:pos x="T8" y="T9"/>
                </a:cxn>
              </a:cxnLst>
              <a:rect l="0" t="0" r="r" b="b"/>
              <a:pathLst>
                <a:path w="546" h="394">
                  <a:moveTo>
                    <a:pt x="546" y="5"/>
                  </a:moveTo>
                  <a:lnTo>
                    <a:pt x="5" y="394"/>
                  </a:lnTo>
                  <a:lnTo>
                    <a:pt x="0" y="390"/>
                  </a:lnTo>
                  <a:lnTo>
                    <a:pt x="542"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8" name="Freeform 291"/>
            <p:cNvSpPr>
              <a:spLocks/>
            </p:cNvSpPr>
            <p:nvPr/>
          </p:nvSpPr>
          <p:spPr bwMode="auto">
            <a:xfrm>
              <a:off x="8043303" y="2537403"/>
              <a:ext cx="198246" cy="143582"/>
            </a:xfrm>
            <a:custGeom>
              <a:avLst/>
              <a:gdLst>
                <a:gd name="T0" fmla="*/ 544 w 544"/>
                <a:gd name="T1" fmla="*/ 5 h 394"/>
                <a:gd name="T2" fmla="*/ 3 w 544"/>
                <a:gd name="T3" fmla="*/ 394 h 394"/>
                <a:gd name="T4" fmla="*/ 0 w 544"/>
                <a:gd name="T5" fmla="*/ 389 h 394"/>
                <a:gd name="T6" fmla="*/ 540 w 544"/>
                <a:gd name="T7" fmla="*/ 0 h 394"/>
                <a:gd name="T8" fmla="*/ 544 w 544"/>
                <a:gd name="T9" fmla="*/ 5 h 394"/>
              </a:gdLst>
              <a:ahLst/>
              <a:cxnLst>
                <a:cxn ang="0">
                  <a:pos x="T0" y="T1"/>
                </a:cxn>
                <a:cxn ang="0">
                  <a:pos x="T2" y="T3"/>
                </a:cxn>
                <a:cxn ang="0">
                  <a:pos x="T4" y="T5"/>
                </a:cxn>
                <a:cxn ang="0">
                  <a:pos x="T6" y="T7"/>
                </a:cxn>
                <a:cxn ang="0">
                  <a:pos x="T8" y="T9"/>
                </a:cxn>
              </a:cxnLst>
              <a:rect l="0" t="0" r="r" b="b"/>
              <a:pathLst>
                <a:path w="544" h="394">
                  <a:moveTo>
                    <a:pt x="544" y="5"/>
                  </a:moveTo>
                  <a:lnTo>
                    <a:pt x="3" y="394"/>
                  </a:lnTo>
                  <a:lnTo>
                    <a:pt x="0" y="389"/>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39" name="Freeform 292"/>
            <p:cNvSpPr>
              <a:spLocks/>
            </p:cNvSpPr>
            <p:nvPr/>
          </p:nvSpPr>
          <p:spPr bwMode="auto">
            <a:xfrm>
              <a:off x="8032006" y="2522097"/>
              <a:ext cx="198246" cy="143947"/>
            </a:xfrm>
            <a:custGeom>
              <a:avLst/>
              <a:gdLst>
                <a:gd name="T0" fmla="*/ 544 w 544"/>
                <a:gd name="T1" fmla="*/ 5 h 395"/>
                <a:gd name="T2" fmla="*/ 3 w 544"/>
                <a:gd name="T3" fmla="*/ 395 h 395"/>
                <a:gd name="T4" fmla="*/ 0 w 544"/>
                <a:gd name="T5" fmla="*/ 390 h 395"/>
                <a:gd name="T6" fmla="*/ 541 w 544"/>
                <a:gd name="T7" fmla="*/ 0 h 395"/>
                <a:gd name="T8" fmla="*/ 544 w 544"/>
                <a:gd name="T9" fmla="*/ 5 h 395"/>
              </a:gdLst>
              <a:ahLst/>
              <a:cxnLst>
                <a:cxn ang="0">
                  <a:pos x="T0" y="T1"/>
                </a:cxn>
                <a:cxn ang="0">
                  <a:pos x="T2" y="T3"/>
                </a:cxn>
                <a:cxn ang="0">
                  <a:pos x="T4" y="T5"/>
                </a:cxn>
                <a:cxn ang="0">
                  <a:pos x="T6" y="T7"/>
                </a:cxn>
                <a:cxn ang="0">
                  <a:pos x="T8" y="T9"/>
                </a:cxn>
              </a:cxnLst>
              <a:rect l="0" t="0" r="r" b="b"/>
              <a:pathLst>
                <a:path w="544" h="395">
                  <a:moveTo>
                    <a:pt x="544" y="5"/>
                  </a:moveTo>
                  <a:lnTo>
                    <a:pt x="3" y="395"/>
                  </a:lnTo>
                  <a:lnTo>
                    <a:pt x="0" y="390"/>
                  </a:lnTo>
                  <a:lnTo>
                    <a:pt x="541"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0" name="Freeform 293"/>
            <p:cNvSpPr>
              <a:spLocks/>
            </p:cNvSpPr>
            <p:nvPr/>
          </p:nvSpPr>
          <p:spPr bwMode="auto">
            <a:xfrm>
              <a:off x="7966046" y="2984914"/>
              <a:ext cx="198609" cy="143582"/>
            </a:xfrm>
            <a:custGeom>
              <a:avLst/>
              <a:gdLst>
                <a:gd name="T0" fmla="*/ 545 w 545"/>
                <a:gd name="T1" fmla="*/ 6 h 394"/>
                <a:gd name="T2" fmla="*/ 5 w 545"/>
                <a:gd name="T3" fmla="*/ 394 h 394"/>
                <a:gd name="T4" fmla="*/ 0 w 545"/>
                <a:gd name="T5" fmla="*/ 391 h 394"/>
                <a:gd name="T6" fmla="*/ 542 w 545"/>
                <a:gd name="T7" fmla="*/ 0 h 394"/>
                <a:gd name="T8" fmla="*/ 545 w 545"/>
                <a:gd name="T9" fmla="*/ 6 h 394"/>
              </a:gdLst>
              <a:ahLst/>
              <a:cxnLst>
                <a:cxn ang="0">
                  <a:pos x="T0" y="T1"/>
                </a:cxn>
                <a:cxn ang="0">
                  <a:pos x="T2" y="T3"/>
                </a:cxn>
                <a:cxn ang="0">
                  <a:pos x="T4" y="T5"/>
                </a:cxn>
                <a:cxn ang="0">
                  <a:pos x="T6" y="T7"/>
                </a:cxn>
                <a:cxn ang="0">
                  <a:pos x="T8" y="T9"/>
                </a:cxn>
              </a:cxnLst>
              <a:rect l="0" t="0" r="r" b="b"/>
              <a:pathLst>
                <a:path w="545" h="394">
                  <a:moveTo>
                    <a:pt x="545" y="6"/>
                  </a:moveTo>
                  <a:lnTo>
                    <a:pt x="5" y="394"/>
                  </a:lnTo>
                  <a:lnTo>
                    <a:pt x="0" y="391"/>
                  </a:lnTo>
                  <a:lnTo>
                    <a:pt x="542" y="0"/>
                  </a:lnTo>
                  <a:lnTo>
                    <a:pt x="545" y="6"/>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1" name="Freeform 294"/>
            <p:cNvSpPr>
              <a:spLocks/>
            </p:cNvSpPr>
            <p:nvPr/>
          </p:nvSpPr>
          <p:spPr bwMode="auto">
            <a:xfrm>
              <a:off x="7955478" y="2970336"/>
              <a:ext cx="198246" cy="143218"/>
            </a:xfrm>
            <a:custGeom>
              <a:avLst/>
              <a:gdLst>
                <a:gd name="T0" fmla="*/ 544 w 544"/>
                <a:gd name="T1" fmla="*/ 3 h 393"/>
                <a:gd name="T2" fmla="*/ 3 w 544"/>
                <a:gd name="T3" fmla="*/ 393 h 393"/>
                <a:gd name="T4" fmla="*/ 0 w 544"/>
                <a:gd name="T5" fmla="*/ 388 h 393"/>
                <a:gd name="T6" fmla="*/ 540 w 544"/>
                <a:gd name="T7" fmla="*/ 0 h 393"/>
                <a:gd name="T8" fmla="*/ 544 w 544"/>
                <a:gd name="T9" fmla="*/ 3 h 393"/>
              </a:gdLst>
              <a:ahLst/>
              <a:cxnLst>
                <a:cxn ang="0">
                  <a:pos x="T0" y="T1"/>
                </a:cxn>
                <a:cxn ang="0">
                  <a:pos x="T2" y="T3"/>
                </a:cxn>
                <a:cxn ang="0">
                  <a:pos x="T4" y="T5"/>
                </a:cxn>
                <a:cxn ang="0">
                  <a:pos x="T6" y="T7"/>
                </a:cxn>
                <a:cxn ang="0">
                  <a:pos x="T8" y="T9"/>
                </a:cxn>
              </a:cxnLst>
              <a:rect l="0" t="0" r="r" b="b"/>
              <a:pathLst>
                <a:path w="544" h="393">
                  <a:moveTo>
                    <a:pt x="544" y="3"/>
                  </a:moveTo>
                  <a:lnTo>
                    <a:pt x="3" y="393"/>
                  </a:lnTo>
                  <a:lnTo>
                    <a:pt x="0" y="388"/>
                  </a:lnTo>
                  <a:lnTo>
                    <a:pt x="540" y="0"/>
                  </a:lnTo>
                  <a:lnTo>
                    <a:pt x="544" y="3"/>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2" name="Freeform 295"/>
            <p:cNvSpPr>
              <a:spLocks/>
            </p:cNvSpPr>
            <p:nvPr/>
          </p:nvSpPr>
          <p:spPr bwMode="auto">
            <a:xfrm>
              <a:off x="7944181" y="2954667"/>
              <a:ext cx="198246" cy="143947"/>
            </a:xfrm>
            <a:custGeom>
              <a:avLst/>
              <a:gdLst>
                <a:gd name="T0" fmla="*/ 544 w 544"/>
                <a:gd name="T1" fmla="*/ 5 h 395"/>
                <a:gd name="T2" fmla="*/ 3 w 544"/>
                <a:gd name="T3" fmla="*/ 395 h 395"/>
                <a:gd name="T4" fmla="*/ 0 w 544"/>
                <a:gd name="T5" fmla="*/ 390 h 395"/>
                <a:gd name="T6" fmla="*/ 540 w 544"/>
                <a:gd name="T7" fmla="*/ 0 h 395"/>
                <a:gd name="T8" fmla="*/ 544 w 544"/>
                <a:gd name="T9" fmla="*/ 5 h 395"/>
              </a:gdLst>
              <a:ahLst/>
              <a:cxnLst>
                <a:cxn ang="0">
                  <a:pos x="T0" y="T1"/>
                </a:cxn>
                <a:cxn ang="0">
                  <a:pos x="T2" y="T3"/>
                </a:cxn>
                <a:cxn ang="0">
                  <a:pos x="T4" y="T5"/>
                </a:cxn>
                <a:cxn ang="0">
                  <a:pos x="T6" y="T7"/>
                </a:cxn>
                <a:cxn ang="0">
                  <a:pos x="T8" y="T9"/>
                </a:cxn>
              </a:cxnLst>
              <a:rect l="0" t="0" r="r" b="b"/>
              <a:pathLst>
                <a:path w="544" h="395">
                  <a:moveTo>
                    <a:pt x="544" y="5"/>
                  </a:moveTo>
                  <a:lnTo>
                    <a:pt x="3" y="395"/>
                  </a:lnTo>
                  <a:lnTo>
                    <a:pt x="0" y="390"/>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3" name="Freeform 296"/>
            <p:cNvSpPr>
              <a:spLocks/>
            </p:cNvSpPr>
            <p:nvPr/>
          </p:nvSpPr>
          <p:spPr bwMode="auto">
            <a:xfrm>
              <a:off x="7932883" y="2939725"/>
              <a:ext cx="198974" cy="143947"/>
            </a:xfrm>
            <a:custGeom>
              <a:avLst/>
              <a:gdLst>
                <a:gd name="T0" fmla="*/ 546 w 546"/>
                <a:gd name="T1" fmla="*/ 5 h 395"/>
                <a:gd name="T2" fmla="*/ 3 w 546"/>
                <a:gd name="T3" fmla="*/ 395 h 395"/>
                <a:gd name="T4" fmla="*/ 0 w 546"/>
                <a:gd name="T5" fmla="*/ 390 h 395"/>
                <a:gd name="T6" fmla="*/ 541 w 546"/>
                <a:gd name="T7" fmla="*/ 0 h 395"/>
                <a:gd name="T8" fmla="*/ 546 w 546"/>
                <a:gd name="T9" fmla="*/ 5 h 395"/>
              </a:gdLst>
              <a:ahLst/>
              <a:cxnLst>
                <a:cxn ang="0">
                  <a:pos x="T0" y="T1"/>
                </a:cxn>
                <a:cxn ang="0">
                  <a:pos x="T2" y="T3"/>
                </a:cxn>
                <a:cxn ang="0">
                  <a:pos x="T4" y="T5"/>
                </a:cxn>
                <a:cxn ang="0">
                  <a:pos x="T6" y="T7"/>
                </a:cxn>
                <a:cxn ang="0">
                  <a:pos x="T8" y="T9"/>
                </a:cxn>
              </a:cxnLst>
              <a:rect l="0" t="0" r="r" b="b"/>
              <a:pathLst>
                <a:path w="546" h="395">
                  <a:moveTo>
                    <a:pt x="546" y="5"/>
                  </a:moveTo>
                  <a:lnTo>
                    <a:pt x="3" y="395"/>
                  </a:lnTo>
                  <a:lnTo>
                    <a:pt x="0" y="390"/>
                  </a:lnTo>
                  <a:lnTo>
                    <a:pt x="541"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4" name="Freeform 297"/>
            <p:cNvSpPr>
              <a:spLocks/>
            </p:cNvSpPr>
            <p:nvPr/>
          </p:nvSpPr>
          <p:spPr bwMode="auto">
            <a:xfrm>
              <a:off x="7921586" y="2924785"/>
              <a:ext cx="198974" cy="143582"/>
            </a:xfrm>
            <a:custGeom>
              <a:avLst/>
              <a:gdLst>
                <a:gd name="T0" fmla="*/ 546 w 546"/>
                <a:gd name="T1" fmla="*/ 5 h 394"/>
                <a:gd name="T2" fmla="*/ 4 w 546"/>
                <a:gd name="T3" fmla="*/ 394 h 394"/>
                <a:gd name="T4" fmla="*/ 0 w 546"/>
                <a:gd name="T5" fmla="*/ 389 h 394"/>
                <a:gd name="T6" fmla="*/ 543 w 546"/>
                <a:gd name="T7" fmla="*/ 0 h 394"/>
                <a:gd name="T8" fmla="*/ 546 w 546"/>
                <a:gd name="T9" fmla="*/ 5 h 394"/>
              </a:gdLst>
              <a:ahLst/>
              <a:cxnLst>
                <a:cxn ang="0">
                  <a:pos x="T0" y="T1"/>
                </a:cxn>
                <a:cxn ang="0">
                  <a:pos x="T2" y="T3"/>
                </a:cxn>
                <a:cxn ang="0">
                  <a:pos x="T4" y="T5"/>
                </a:cxn>
                <a:cxn ang="0">
                  <a:pos x="T6" y="T7"/>
                </a:cxn>
                <a:cxn ang="0">
                  <a:pos x="T8" y="T9"/>
                </a:cxn>
              </a:cxnLst>
              <a:rect l="0" t="0" r="r" b="b"/>
              <a:pathLst>
                <a:path w="546" h="394">
                  <a:moveTo>
                    <a:pt x="546" y="5"/>
                  </a:moveTo>
                  <a:lnTo>
                    <a:pt x="4" y="394"/>
                  </a:lnTo>
                  <a:lnTo>
                    <a:pt x="0" y="389"/>
                  </a:lnTo>
                  <a:lnTo>
                    <a:pt x="543"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5" name="Freeform 298"/>
            <p:cNvSpPr>
              <a:spLocks/>
            </p:cNvSpPr>
            <p:nvPr/>
          </p:nvSpPr>
          <p:spPr bwMode="auto">
            <a:xfrm>
              <a:off x="7910289" y="2909479"/>
              <a:ext cx="198974" cy="143947"/>
            </a:xfrm>
            <a:custGeom>
              <a:avLst/>
              <a:gdLst>
                <a:gd name="T0" fmla="*/ 546 w 546"/>
                <a:gd name="T1" fmla="*/ 5 h 395"/>
                <a:gd name="T2" fmla="*/ 4 w 546"/>
                <a:gd name="T3" fmla="*/ 395 h 395"/>
                <a:gd name="T4" fmla="*/ 0 w 546"/>
                <a:gd name="T5" fmla="*/ 390 h 395"/>
                <a:gd name="T6" fmla="*/ 543 w 546"/>
                <a:gd name="T7" fmla="*/ 0 h 395"/>
                <a:gd name="T8" fmla="*/ 546 w 546"/>
                <a:gd name="T9" fmla="*/ 5 h 395"/>
              </a:gdLst>
              <a:ahLst/>
              <a:cxnLst>
                <a:cxn ang="0">
                  <a:pos x="T0" y="T1"/>
                </a:cxn>
                <a:cxn ang="0">
                  <a:pos x="T2" y="T3"/>
                </a:cxn>
                <a:cxn ang="0">
                  <a:pos x="T4" y="T5"/>
                </a:cxn>
                <a:cxn ang="0">
                  <a:pos x="T6" y="T7"/>
                </a:cxn>
                <a:cxn ang="0">
                  <a:pos x="T8" y="T9"/>
                </a:cxn>
              </a:cxnLst>
              <a:rect l="0" t="0" r="r" b="b"/>
              <a:pathLst>
                <a:path w="546" h="395">
                  <a:moveTo>
                    <a:pt x="546" y="5"/>
                  </a:moveTo>
                  <a:lnTo>
                    <a:pt x="4" y="395"/>
                  </a:lnTo>
                  <a:lnTo>
                    <a:pt x="0" y="390"/>
                  </a:lnTo>
                  <a:lnTo>
                    <a:pt x="543"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6" name="Freeform 299"/>
            <p:cNvSpPr>
              <a:spLocks/>
            </p:cNvSpPr>
            <p:nvPr/>
          </p:nvSpPr>
          <p:spPr bwMode="auto">
            <a:xfrm>
              <a:off x="7899357" y="2894538"/>
              <a:ext cx="198609" cy="143947"/>
            </a:xfrm>
            <a:custGeom>
              <a:avLst/>
              <a:gdLst>
                <a:gd name="T0" fmla="*/ 545 w 545"/>
                <a:gd name="T1" fmla="*/ 5 h 395"/>
                <a:gd name="T2" fmla="*/ 5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5"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7" name="Freeform 300"/>
            <p:cNvSpPr>
              <a:spLocks/>
            </p:cNvSpPr>
            <p:nvPr/>
          </p:nvSpPr>
          <p:spPr bwMode="auto">
            <a:xfrm>
              <a:off x="7888789" y="2879595"/>
              <a:ext cx="198246" cy="143218"/>
            </a:xfrm>
            <a:custGeom>
              <a:avLst/>
              <a:gdLst>
                <a:gd name="T0" fmla="*/ 544 w 544"/>
                <a:gd name="T1" fmla="*/ 5 h 393"/>
                <a:gd name="T2" fmla="*/ 3 w 544"/>
                <a:gd name="T3" fmla="*/ 393 h 393"/>
                <a:gd name="T4" fmla="*/ 0 w 544"/>
                <a:gd name="T5" fmla="*/ 388 h 393"/>
                <a:gd name="T6" fmla="*/ 540 w 544"/>
                <a:gd name="T7" fmla="*/ 0 h 393"/>
                <a:gd name="T8" fmla="*/ 544 w 544"/>
                <a:gd name="T9" fmla="*/ 5 h 393"/>
              </a:gdLst>
              <a:ahLst/>
              <a:cxnLst>
                <a:cxn ang="0">
                  <a:pos x="T0" y="T1"/>
                </a:cxn>
                <a:cxn ang="0">
                  <a:pos x="T2" y="T3"/>
                </a:cxn>
                <a:cxn ang="0">
                  <a:pos x="T4" y="T5"/>
                </a:cxn>
                <a:cxn ang="0">
                  <a:pos x="T6" y="T7"/>
                </a:cxn>
                <a:cxn ang="0">
                  <a:pos x="T8" y="T9"/>
                </a:cxn>
              </a:cxnLst>
              <a:rect l="0" t="0" r="r" b="b"/>
              <a:pathLst>
                <a:path w="544" h="393">
                  <a:moveTo>
                    <a:pt x="544" y="5"/>
                  </a:moveTo>
                  <a:lnTo>
                    <a:pt x="3" y="393"/>
                  </a:lnTo>
                  <a:lnTo>
                    <a:pt x="0" y="388"/>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8" name="Freeform 301"/>
            <p:cNvSpPr>
              <a:spLocks/>
            </p:cNvSpPr>
            <p:nvPr/>
          </p:nvSpPr>
          <p:spPr bwMode="auto">
            <a:xfrm>
              <a:off x="7877492" y="2863926"/>
              <a:ext cx="198246" cy="143947"/>
            </a:xfrm>
            <a:custGeom>
              <a:avLst/>
              <a:gdLst>
                <a:gd name="T0" fmla="*/ 544 w 544"/>
                <a:gd name="T1" fmla="*/ 5 h 395"/>
                <a:gd name="T2" fmla="*/ 3 w 544"/>
                <a:gd name="T3" fmla="*/ 395 h 395"/>
                <a:gd name="T4" fmla="*/ 0 w 544"/>
                <a:gd name="T5" fmla="*/ 390 h 395"/>
                <a:gd name="T6" fmla="*/ 540 w 544"/>
                <a:gd name="T7" fmla="*/ 0 h 395"/>
                <a:gd name="T8" fmla="*/ 544 w 544"/>
                <a:gd name="T9" fmla="*/ 5 h 395"/>
              </a:gdLst>
              <a:ahLst/>
              <a:cxnLst>
                <a:cxn ang="0">
                  <a:pos x="T0" y="T1"/>
                </a:cxn>
                <a:cxn ang="0">
                  <a:pos x="T2" y="T3"/>
                </a:cxn>
                <a:cxn ang="0">
                  <a:pos x="T4" y="T5"/>
                </a:cxn>
                <a:cxn ang="0">
                  <a:pos x="T6" y="T7"/>
                </a:cxn>
                <a:cxn ang="0">
                  <a:pos x="T8" y="T9"/>
                </a:cxn>
              </a:cxnLst>
              <a:rect l="0" t="0" r="r" b="b"/>
              <a:pathLst>
                <a:path w="544" h="395">
                  <a:moveTo>
                    <a:pt x="544" y="5"/>
                  </a:moveTo>
                  <a:lnTo>
                    <a:pt x="3" y="395"/>
                  </a:lnTo>
                  <a:lnTo>
                    <a:pt x="0" y="390"/>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49" name="Freeform 302"/>
            <p:cNvSpPr>
              <a:spLocks/>
            </p:cNvSpPr>
            <p:nvPr/>
          </p:nvSpPr>
          <p:spPr bwMode="auto">
            <a:xfrm>
              <a:off x="7866194" y="2848984"/>
              <a:ext cx="198974" cy="144311"/>
            </a:xfrm>
            <a:custGeom>
              <a:avLst/>
              <a:gdLst>
                <a:gd name="T0" fmla="*/ 546 w 546"/>
                <a:gd name="T1" fmla="*/ 5 h 396"/>
                <a:gd name="T2" fmla="*/ 3 w 546"/>
                <a:gd name="T3" fmla="*/ 396 h 396"/>
                <a:gd name="T4" fmla="*/ 0 w 546"/>
                <a:gd name="T5" fmla="*/ 390 h 396"/>
                <a:gd name="T6" fmla="*/ 541 w 546"/>
                <a:gd name="T7" fmla="*/ 0 h 396"/>
                <a:gd name="T8" fmla="*/ 546 w 546"/>
                <a:gd name="T9" fmla="*/ 5 h 396"/>
              </a:gdLst>
              <a:ahLst/>
              <a:cxnLst>
                <a:cxn ang="0">
                  <a:pos x="T0" y="T1"/>
                </a:cxn>
                <a:cxn ang="0">
                  <a:pos x="T2" y="T3"/>
                </a:cxn>
                <a:cxn ang="0">
                  <a:pos x="T4" y="T5"/>
                </a:cxn>
                <a:cxn ang="0">
                  <a:pos x="T6" y="T7"/>
                </a:cxn>
                <a:cxn ang="0">
                  <a:pos x="T8" y="T9"/>
                </a:cxn>
              </a:cxnLst>
              <a:rect l="0" t="0" r="r" b="b"/>
              <a:pathLst>
                <a:path w="546" h="396">
                  <a:moveTo>
                    <a:pt x="546" y="5"/>
                  </a:moveTo>
                  <a:lnTo>
                    <a:pt x="3" y="396"/>
                  </a:lnTo>
                  <a:lnTo>
                    <a:pt x="0" y="390"/>
                  </a:lnTo>
                  <a:lnTo>
                    <a:pt x="541"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0" name="Freeform 303"/>
            <p:cNvSpPr>
              <a:spLocks/>
            </p:cNvSpPr>
            <p:nvPr/>
          </p:nvSpPr>
          <p:spPr bwMode="auto">
            <a:xfrm>
              <a:off x="7854897" y="2834042"/>
              <a:ext cx="198974" cy="143582"/>
            </a:xfrm>
            <a:custGeom>
              <a:avLst/>
              <a:gdLst>
                <a:gd name="T0" fmla="*/ 546 w 546"/>
                <a:gd name="T1" fmla="*/ 6 h 394"/>
                <a:gd name="T2" fmla="*/ 4 w 546"/>
                <a:gd name="T3" fmla="*/ 394 h 394"/>
                <a:gd name="T4" fmla="*/ 0 w 546"/>
                <a:gd name="T5" fmla="*/ 391 h 394"/>
                <a:gd name="T6" fmla="*/ 543 w 546"/>
                <a:gd name="T7" fmla="*/ 0 h 394"/>
                <a:gd name="T8" fmla="*/ 546 w 546"/>
                <a:gd name="T9" fmla="*/ 6 h 394"/>
              </a:gdLst>
              <a:ahLst/>
              <a:cxnLst>
                <a:cxn ang="0">
                  <a:pos x="T0" y="T1"/>
                </a:cxn>
                <a:cxn ang="0">
                  <a:pos x="T2" y="T3"/>
                </a:cxn>
                <a:cxn ang="0">
                  <a:pos x="T4" y="T5"/>
                </a:cxn>
                <a:cxn ang="0">
                  <a:pos x="T6" y="T7"/>
                </a:cxn>
                <a:cxn ang="0">
                  <a:pos x="T8" y="T9"/>
                </a:cxn>
              </a:cxnLst>
              <a:rect l="0" t="0" r="r" b="b"/>
              <a:pathLst>
                <a:path w="546" h="394">
                  <a:moveTo>
                    <a:pt x="546" y="6"/>
                  </a:moveTo>
                  <a:lnTo>
                    <a:pt x="4" y="394"/>
                  </a:lnTo>
                  <a:lnTo>
                    <a:pt x="0" y="391"/>
                  </a:lnTo>
                  <a:lnTo>
                    <a:pt x="543" y="0"/>
                  </a:lnTo>
                  <a:lnTo>
                    <a:pt x="546" y="6"/>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1" name="Freeform 304"/>
            <p:cNvSpPr>
              <a:spLocks/>
            </p:cNvSpPr>
            <p:nvPr/>
          </p:nvSpPr>
          <p:spPr bwMode="auto">
            <a:xfrm>
              <a:off x="7843599" y="2819466"/>
              <a:ext cx="198974" cy="143218"/>
            </a:xfrm>
            <a:custGeom>
              <a:avLst/>
              <a:gdLst>
                <a:gd name="T0" fmla="*/ 546 w 546"/>
                <a:gd name="T1" fmla="*/ 3 h 393"/>
                <a:gd name="T2" fmla="*/ 4 w 546"/>
                <a:gd name="T3" fmla="*/ 393 h 393"/>
                <a:gd name="T4" fmla="*/ 0 w 546"/>
                <a:gd name="T5" fmla="*/ 388 h 393"/>
                <a:gd name="T6" fmla="*/ 543 w 546"/>
                <a:gd name="T7" fmla="*/ 0 h 393"/>
                <a:gd name="T8" fmla="*/ 546 w 546"/>
                <a:gd name="T9" fmla="*/ 3 h 393"/>
              </a:gdLst>
              <a:ahLst/>
              <a:cxnLst>
                <a:cxn ang="0">
                  <a:pos x="T0" y="T1"/>
                </a:cxn>
                <a:cxn ang="0">
                  <a:pos x="T2" y="T3"/>
                </a:cxn>
                <a:cxn ang="0">
                  <a:pos x="T4" y="T5"/>
                </a:cxn>
                <a:cxn ang="0">
                  <a:pos x="T6" y="T7"/>
                </a:cxn>
                <a:cxn ang="0">
                  <a:pos x="T8" y="T9"/>
                </a:cxn>
              </a:cxnLst>
              <a:rect l="0" t="0" r="r" b="b"/>
              <a:pathLst>
                <a:path w="546" h="393">
                  <a:moveTo>
                    <a:pt x="546" y="3"/>
                  </a:moveTo>
                  <a:lnTo>
                    <a:pt x="4" y="393"/>
                  </a:lnTo>
                  <a:lnTo>
                    <a:pt x="0" y="388"/>
                  </a:lnTo>
                  <a:lnTo>
                    <a:pt x="543" y="0"/>
                  </a:lnTo>
                  <a:lnTo>
                    <a:pt x="546" y="3"/>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2" name="Freeform 305"/>
            <p:cNvSpPr>
              <a:spLocks/>
            </p:cNvSpPr>
            <p:nvPr/>
          </p:nvSpPr>
          <p:spPr bwMode="auto">
            <a:xfrm>
              <a:off x="7832668" y="2803796"/>
              <a:ext cx="198609" cy="143947"/>
            </a:xfrm>
            <a:custGeom>
              <a:avLst/>
              <a:gdLst>
                <a:gd name="T0" fmla="*/ 545 w 545"/>
                <a:gd name="T1" fmla="*/ 5 h 395"/>
                <a:gd name="T2" fmla="*/ 5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5"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3" name="Freeform 306"/>
            <p:cNvSpPr>
              <a:spLocks/>
            </p:cNvSpPr>
            <p:nvPr/>
          </p:nvSpPr>
          <p:spPr bwMode="auto">
            <a:xfrm>
              <a:off x="7822100" y="2788855"/>
              <a:ext cx="198246" cy="143582"/>
            </a:xfrm>
            <a:custGeom>
              <a:avLst/>
              <a:gdLst>
                <a:gd name="T0" fmla="*/ 544 w 544"/>
                <a:gd name="T1" fmla="*/ 5 h 394"/>
                <a:gd name="T2" fmla="*/ 3 w 544"/>
                <a:gd name="T3" fmla="*/ 394 h 394"/>
                <a:gd name="T4" fmla="*/ 0 w 544"/>
                <a:gd name="T5" fmla="*/ 390 h 394"/>
                <a:gd name="T6" fmla="*/ 540 w 544"/>
                <a:gd name="T7" fmla="*/ 0 h 394"/>
                <a:gd name="T8" fmla="*/ 544 w 544"/>
                <a:gd name="T9" fmla="*/ 5 h 394"/>
              </a:gdLst>
              <a:ahLst/>
              <a:cxnLst>
                <a:cxn ang="0">
                  <a:pos x="T0" y="T1"/>
                </a:cxn>
                <a:cxn ang="0">
                  <a:pos x="T2" y="T3"/>
                </a:cxn>
                <a:cxn ang="0">
                  <a:pos x="T4" y="T5"/>
                </a:cxn>
                <a:cxn ang="0">
                  <a:pos x="T6" y="T7"/>
                </a:cxn>
                <a:cxn ang="0">
                  <a:pos x="T8" y="T9"/>
                </a:cxn>
              </a:cxnLst>
              <a:rect l="0" t="0" r="r" b="b"/>
              <a:pathLst>
                <a:path w="544" h="394">
                  <a:moveTo>
                    <a:pt x="544" y="5"/>
                  </a:moveTo>
                  <a:lnTo>
                    <a:pt x="3" y="394"/>
                  </a:lnTo>
                  <a:lnTo>
                    <a:pt x="0" y="390"/>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4" name="Freeform 307"/>
            <p:cNvSpPr>
              <a:spLocks/>
            </p:cNvSpPr>
            <p:nvPr/>
          </p:nvSpPr>
          <p:spPr bwMode="auto">
            <a:xfrm>
              <a:off x="7810803" y="2773913"/>
              <a:ext cx="198246" cy="143582"/>
            </a:xfrm>
            <a:custGeom>
              <a:avLst/>
              <a:gdLst>
                <a:gd name="T0" fmla="*/ 544 w 544"/>
                <a:gd name="T1" fmla="*/ 5 h 394"/>
                <a:gd name="T2" fmla="*/ 3 w 544"/>
                <a:gd name="T3" fmla="*/ 394 h 394"/>
                <a:gd name="T4" fmla="*/ 0 w 544"/>
                <a:gd name="T5" fmla="*/ 389 h 394"/>
                <a:gd name="T6" fmla="*/ 540 w 544"/>
                <a:gd name="T7" fmla="*/ 0 h 394"/>
                <a:gd name="T8" fmla="*/ 544 w 544"/>
                <a:gd name="T9" fmla="*/ 5 h 394"/>
              </a:gdLst>
              <a:ahLst/>
              <a:cxnLst>
                <a:cxn ang="0">
                  <a:pos x="T0" y="T1"/>
                </a:cxn>
                <a:cxn ang="0">
                  <a:pos x="T2" y="T3"/>
                </a:cxn>
                <a:cxn ang="0">
                  <a:pos x="T4" y="T5"/>
                </a:cxn>
                <a:cxn ang="0">
                  <a:pos x="T6" y="T7"/>
                </a:cxn>
                <a:cxn ang="0">
                  <a:pos x="T8" y="T9"/>
                </a:cxn>
              </a:cxnLst>
              <a:rect l="0" t="0" r="r" b="b"/>
              <a:pathLst>
                <a:path w="544" h="394">
                  <a:moveTo>
                    <a:pt x="544" y="5"/>
                  </a:moveTo>
                  <a:lnTo>
                    <a:pt x="3" y="394"/>
                  </a:lnTo>
                  <a:lnTo>
                    <a:pt x="0" y="389"/>
                  </a:lnTo>
                  <a:lnTo>
                    <a:pt x="540" y="0"/>
                  </a:lnTo>
                  <a:lnTo>
                    <a:pt x="544"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5" name="Freeform 308"/>
            <p:cNvSpPr>
              <a:spLocks/>
            </p:cNvSpPr>
            <p:nvPr/>
          </p:nvSpPr>
          <p:spPr bwMode="auto">
            <a:xfrm>
              <a:off x="7799504" y="2758607"/>
              <a:ext cx="198974" cy="143947"/>
            </a:xfrm>
            <a:custGeom>
              <a:avLst/>
              <a:gdLst>
                <a:gd name="T0" fmla="*/ 546 w 546"/>
                <a:gd name="T1" fmla="*/ 5 h 395"/>
                <a:gd name="T2" fmla="*/ 3 w 546"/>
                <a:gd name="T3" fmla="*/ 395 h 395"/>
                <a:gd name="T4" fmla="*/ 0 w 546"/>
                <a:gd name="T5" fmla="*/ 390 h 395"/>
                <a:gd name="T6" fmla="*/ 541 w 546"/>
                <a:gd name="T7" fmla="*/ 0 h 395"/>
                <a:gd name="T8" fmla="*/ 546 w 546"/>
                <a:gd name="T9" fmla="*/ 5 h 395"/>
              </a:gdLst>
              <a:ahLst/>
              <a:cxnLst>
                <a:cxn ang="0">
                  <a:pos x="T0" y="T1"/>
                </a:cxn>
                <a:cxn ang="0">
                  <a:pos x="T2" y="T3"/>
                </a:cxn>
                <a:cxn ang="0">
                  <a:pos x="T4" y="T5"/>
                </a:cxn>
                <a:cxn ang="0">
                  <a:pos x="T6" y="T7"/>
                </a:cxn>
                <a:cxn ang="0">
                  <a:pos x="T8" y="T9"/>
                </a:cxn>
              </a:cxnLst>
              <a:rect l="0" t="0" r="r" b="b"/>
              <a:pathLst>
                <a:path w="546" h="395">
                  <a:moveTo>
                    <a:pt x="546" y="5"/>
                  </a:moveTo>
                  <a:lnTo>
                    <a:pt x="3" y="395"/>
                  </a:lnTo>
                  <a:lnTo>
                    <a:pt x="0" y="390"/>
                  </a:lnTo>
                  <a:lnTo>
                    <a:pt x="541"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6" name="Freeform 309"/>
            <p:cNvSpPr>
              <a:spLocks/>
            </p:cNvSpPr>
            <p:nvPr/>
          </p:nvSpPr>
          <p:spPr bwMode="auto">
            <a:xfrm>
              <a:off x="7788207" y="2743666"/>
              <a:ext cx="198974" cy="143947"/>
            </a:xfrm>
            <a:custGeom>
              <a:avLst/>
              <a:gdLst>
                <a:gd name="T0" fmla="*/ 546 w 546"/>
                <a:gd name="T1" fmla="*/ 5 h 395"/>
                <a:gd name="T2" fmla="*/ 4 w 546"/>
                <a:gd name="T3" fmla="*/ 395 h 395"/>
                <a:gd name="T4" fmla="*/ 0 w 546"/>
                <a:gd name="T5" fmla="*/ 390 h 395"/>
                <a:gd name="T6" fmla="*/ 542 w 546"/>
                <a:gd name="T7" fmla="*/ 0 h 395"/>
                <a:gd name="T8" fmla="*/ 546 w 546"/>
                <a:gd name="T9" fmla="*/ 5 h 395"/>
              </a:gdLst>
              <a:ahLst/>
              <a:cxnLst>
                <a:cxn ang="0">
                  <a:pos x="T0" y="T1"/>
                </a:cxn>
                <a:cxn ang="0">
                  <a:pos x="T2" y="T3"/>
                </a:cxn>
                <a:cxn ang="0">
                  <a:pos x="T4" y="T5"/>
                </a:cxn>
                <a:cxn ang="0">
                  <a:pos x="T6" y="T7"/>
                </a:cxn>
                <a:cxn ang="0">
                  <a:pos x="T8" y="T9"/>
                </a:cxn>
              </a:cxnLst>
              <a:rect l="0" t="0" r="r" b="b"/>
              <a:pathLst>
                <a:path w="546" h="395">
                  <a:moveTo>
                    <a:pt x="546" y="5"/>
                  </a:moveTo>
                  <a:lnTo>
                    <a:pt x="4" y="395"/>
                  </a:lnTo>
                  <a:lnTo>
                    <a:pt x="0" y="390"/>
                  </a:lnTo>
                  <a:lnTo>
                    <a:pt x="542"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7" name="Freeform 310"/>
            <p:cNvSpPr>
              <a:spLocks/>
            </p:cNvSpPr>
            <p:nvPr/>
          </p:nvSpPr>
          <p:spPr bwMode="auto">
            <a:xfrm>
              <a:off x="7776910" y="2728725"/>
              <a:ext cx="198974" cy="143218"/>
            </a:xfrm>
            <a:custGeom>
              <a:avLst/>
              <a:gdLst>
                <a:gd name="T0" fmla="*/ 546 w 546"/>
                <a:gd name="T1" fmla="*/ 5 h 393"/>
                <a:gd name="T2" fmla="*/ 4 w 546"/>
                <a:gd name="T3" fmla="*/ 393 h 393"/>
                <a:gd name="T4" fmla="*/ 0 w 546"/>
                <a:gd name="T5" fmla="*/ 388 h 393"/>
                <a:gd name="T6" fmla="*/ 543 w 546"/>
                <a:gd name="T7" fmla="*/ 0 h 393"/>
                <a:gd name="T8" fmla="*/ 546 w 546"/>
                <a:gd name="T9" fmla="*/ 5 h 393"/>
              </a:gdLst>
              <a:ahLst/>
              <a:cxnLst>
                <a:cxn ang="0">
                  <a:pos x="T0" y="T1"/>
                </a:cxn>
                <a:cxn ang="0">
                  <a:pos x="T2" y="T3"/>
                </a:cxn>
                <a:cxn ang="0">
                  <a:pos x="T4" y="T5"/>
                </a:cxn>
                <a:cxn ang="0">
                  <a:pos x="T6" y="T7"/>
                </a:cxn>
                <a:cxn ang="0">
                  <a:pos x="T8" y="T9"/>
                </a:cxn>
              </a:cxnLst>
              <a:rect l="0" t="0" r="r" b="b"/>
              <a:pathLst>
                <a:path w="546" h="393">
                  <a:moveTo>
                    <a:pt x="546" y="5"/>
                  </a:moveTo>
                  <a:lnTo>
                    <a:pt x="4" y="393"/>
                  </a:lnTo>
                  <a:lnTo>
                    <a:pt x="0" y="388"/>
                  </a:lnTo>
                  <a:lnTo>
                    <a:pt x="543" y="0"/>
                  </a:lnTo>
                  <a:lnTo>
                    <a:pt x="546"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8" name="Freeform 311"/>
            <p:cNvSpPr>
              <a:spLocks/>
            </p:cNvSpPr>
            <p:nvPr/>
          </p:nvSpPr>
          <p:spPr bwMode="auto">
            <a:xfrm>
              <a:off x="7765979" y="2713054"/>
              <a:ext cx="198609" cy="143947"/>
            </a:xfrm>
            <a:custGeom>
              <a:avLst/>
              <a:gdLst>
                <a:gd name="T0" fmla="*/ 545 w 545"/>
                <a:gd name="T1" fmla="*/ 5 h 395"/>
                <a:gd name="T2" fmla="*/ 5 w 545"/>
                <a:gd name="T3" fmla="*/ 395 h 395"/>
                <a:gd name="T4" fmla="*/ 0 w 545"/>
                <a:gd name="T5" fmla="*/ 390 h 395"/>
                <a:gd name="T6" fmla="*/ 542 w 545"/>
                <a:gd name="T7" fmla="*/ 0 h 395"/>
                <a:gd name="T8" fmla="*/ 545 w 545"/>
                <a:gd name="T9" fmla="*/ 5 h 395"/>
              </a:gdLst>
              <a:ahLst/>
              <a:cxnLst>
                <a:cxn ang="0">
                  <a:pos x="T0" y="T1"/>
                </a:cxn>
                <a:cxn ang="0">
                  <a:pos x="T2" y="T3"/>
                </a:cxn>
                <a:cxn ang="0">
                  <a:pos x="T4" y="T5"/>
                </a:cxn>
                <a:cxn ang="0">
                  <a:pos x="T6" y="T7"/>
                </a:cxn>
                <a:cxn ang="0">
                  <a:pos x="T8" y="T9"/>
                </a:cxn>
              </a:cxnLst>
              <a:rect l="0" t="0" r="r" b="b"/>
              <a:pathLst>
                <a:path w="545" h="395">
                  <a:moveTo>
                    <a:pt x="545" y="5"/>
                  </a:moveTo>
                  <a:lnTo>
                    <a:pt x="5" y="395"/>
                  </a:lnTo>
                  <a:lnTo>
                    <a:pt x="0" y="390"/>
                  </a:lnTo>
                  <a:lnTo>
                    <a:pt x="542" y="0"/>
                  </a:lnTo>
                  <a:lnTo>
                    <a:pt x="545" y="5"/>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59" name="Freeform 312"/>
            <p:cNvSpPr>
              <a:spLocks/>
            </p:cNvSpPr>
            <p:nvPr/>
          </p:nvSpPr>
          <p:spPr bwMode="auto">
            <a:xfrm>
              <a:off x="8224057" y="2473629"/>
              <a:ext cx="255095" cy="339642"/>
            </a:xfrm>
            <a:custGeom>
              <a:avLst/>
              <a:gdLst>
                <a:gd name="T0" fmla="*/ 674 w 700"/>
                <a:gd name="T1" fmla="*/ 932 h 932"/>
                <a:gd name="T2" fmla="*/ 700 w 700"/>
                <a:gd name="T3" fmla="*/ 913 h 932"/>
                <a:gd name="T4" fmla="*/ 26 w 700"/>
                <a:gd name="T5" fmla="*/ 0 h 932"/>
                <a:gd name="T6" fmla="*/ 0 w 700"/>
                <a:gd name="T7" fmla="*/ 18 h 932"/>
                <a:gd name="T8" fmla="*/ 674 w 700"/>
                <a:gd name="T9" fmla="*/ 932 h 932"/>
              </a:gdLst>
              <a:ahLst/>
              <a:cxnLst>
                <a:cxn ang="0">
                  <a:pos x="T0" y="T1"/>
                </a:cxn>
                <a:cxn ang="0">
                  <a:pos x="T2" y="T3"/>
                </a:cxn>
                <a:cxn ang="0">
                  <a:pos x="T4" y="T5"/>
                </a:cxn>
                <a:cxn ang="0">
                  <a:pos x="T6" y="T7"/>
                </a:cxn>
                <a:cxn ang="0">
                  <a:pos x="T8" y="T9"/>
                </a:cxn>
              </a:cxnLst>
              <a:rect l="0" t="0" r="r" b="b"/>
              <a:pathLst>
                <a:path w="700" h="932">
                  <a:moveTo>
                    <a:pt x="674" y="932"/>
                  </a:moveTo>
                  <a:lnTo>
                    <a:pt x="700" y="913"/>
                  </a:lnTo>
                  <a:lnTo>
                    <a:pt x="26" y="0"/>
                  </a:lnTo>
                  <a:lnTo>
                    <a:pt x="0" y="18"/>
                  </a:lnTo>
                  <a:lnTo>
                    <a:pt x="674" y="932"/>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0" name="Freeform 313"/>
            <p:cNvSpPr>
              <a:spLocks/>
            </p:cNvSpPr>
            <p:nvPr/>
          </p:nvSpPr>
          <p:spPr bwMode="auto">
            <a:xfrm>
              <a:off x="8235718" y="2483468"/>
              <a:ext cx="237602" cy="322149"/>
            </a:xfrm>
            <a:custGeom>
              <a:avLst/>
              <a:gdLst>
                <a:gd name="T0" fmla="*/ 652 w 652"/>
                <a:gd name="T1" fmla="*/ 881 h 884"/>
                <a:gd name="T2" fmla="*/ 649 w 652"/>
                <a:gd name="T3" fmla="*/ 884 h 884"/>
                <a:gd name="T4" fmla="*/ 0 w 652"/>
                <a:gd name="T5" fmla="*/ 3 h 884"/>
                <a:gd name="T6" fmla="*/ 4 w 652"/>
                <a:gd name="T7" fmla="*/ 0 h 884"/>
                <a:gd name="T8" fmla="*/ 652 w 652"/>
                <a:gd name="T9" fmla="*/ 881 h 884"/>
              </a:gdLst>
              <a:ahLst/>
              <a:cxnLst>
                <a:cxn ang="0">
                  <a:pos x="T0" y="T1"/>
                </a:cxn>
                <a:cxn ang="0">
                  <a:pos x="T2" y="T3"/>
                </a:cxn>
                <a:cxn ang="0">
                  <a:pos x="T4" y="T5"/>
                </a:cxn>
                <a:cxn ang="0">
                  <a:pos x="T6" y="T7"/>
                </a:cxn>
                <a:cxn ang="0">
                  <a:pos x="T8" y="T9"/>
                </a:cxn>
              </a:cxnLst>
              <a:rect l="0" t="0" r="r" b="b"/>
              <a:pathLst>
                <a:path w="652" h="884">
                  <a:moveTo>
                    <a:pt x="652" y="881"/>
                  </a:moveTo>
                  <a:lnTo>
                    <a:pt x="649" y="884"/>
                  </a:lnTo>
                  <a:lnTo>
                    <a:pt x="0" y="3"/>
                  </a:lnTo>
                  <a:lnTo>
                    <a:pt x="4" y="0"/>
                  </a:lnTo>
                  <a:lnTo>
                    <a:pt x="652" y="881"/>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1" name="Freeform 314"/>
            <p:cNvSpPr>
              <a:spLocks/>
            </p:cNvSpPr>
            <p:nvPr/>
          </p:nvSpPr>
          <p:spPr bwMode="auto">
            <a:xfrm>
              <a:off x="8229158" y="2480919"/>
              <a:ext cx="237968" cy="322149"/>
            </a:xfrm>
            <a:custGeom>
              <a:avLst/>
              <a:gdLst>
                <a:gd name="T0" fmla="*/ 653 w 653"/>
                <a:gd name="T1" fmla="*/ 881 h 884"/>
                <a:gd name="T2" fmla="*/ 648 w 653"/>
                <a:gd name="T3" fmla="*/ 884 h 884"/>
                <a:gd name="T4" fmla="*/ 0 w 653"/>
                <a:gd name="T5" fmla="*/ 4 h 884"/>
                <a:gd name="T6" fmla="*/ 3 w 653"/>
                <a:gd name="T7" fmla="*/ 0 h 884"/>
                <a:gd name="T8" fmla="*/ 653 w 653"/>
                <a:gd name="T9" fmla="*/ 881 h 884"/>
              </a:gdLst>
              <a:ahLst/>
              <a:cxnLst>
                <a:cxn ang="0">
                  <a:pos x="T0" y="T1"/>
                </a:cxn>
                <a:cxn ang="0">
                  <a:pos x="T2" y="T3"/>
                </a:cxn>
                <a:cxn ang="0">
                  <a:pos x="T4" y="T5"/>
                </a:cxn>
                <a:cxn ang="0">
                  <a:pos x="T6" y="T7"/>
                </a:cxn>
                <a:cxn ang="0">
                  <a:pos x="T8" y="T9"/>
                </a:cxn>
              </a:cxnLst>
              <a:rect l="0" t="0" r="r" b="b"/>
              <a:pathLst>
                <a:path w="653" h="884">
                  <a:moveTo>
                    <a:pt x="653" y="881"/>
                  </a:moveTo>
                  <a:lnTo>
                    <a:pt x="648" y="884"/>
                  </a:lnTo>
                  <a:lnTo>
                    <a:pt x="0" y="4"/>
                  </a:lnTo>
                  <a:lnTo>
                    <a:pt x="3" y="0"/>
                  </a:lnTo>
                  <a:lnTo>
                    <a:pt x="653" y="881"/>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2" name="Freeform 315"/>
            <p:cNvSpPr>
              <a:spLocks/>
            </p:cNvSpPr>
            <p:nvPr/>
          </p:nvSpPr>
          <p:spPr bwMode="auto">
            <a:xfrm>
              <a:off x="7715324" y="2839873"/>
              <a:ext cx="254367" cy="339642"/>
            </a:xfrm>
            <a:custGeom>
              <a:avLst/>
              <a:gdLst>
                <a:gd name="T0" fmla="*/ 698 w 698"/>
                <a:gd name="T1" fmla="*/ 913 h 932"/>
                <a:gd name="T2" fmla="*/ 672 w 698"/>
                <a:gd name="T3" fmla="*/ 932 h 932"/>
                <a:gd name="T4" fmla="*/ 0 w 698"/>
                <a:gd name="T5" fmla="*/ 17 h 932"/>
                <a:gd name="T6" fmla="*/ 26 w 698"/>
                <a:gd name="T7" fmla="*/ 0 h 932"/>
                <a:gd name="T8" fmla="*/ 698 w 698"/>
                <a:gd name="T9" fmla="*/ 913 h 932"/>
              </a:gdLst>
              <a:ahLst/>
              <a:cxnLst>
                <a:cxn ang="0">
                  <a:pos x="T0" y="T1"/>
                </a:cxn>
                <a:cxn ang="0">
                  <a:pos x="T2" y="T3"/>
                </a:cxn>
                <a:cxn ang="0">
                  <a:pos x="T4" y="T5"/>
                </a:cxn>
                <a:cxn ang="0">
                  <a:pos x="T6" y="T7"/>
                </a:cxn>
                <a:cxn ang="0">
                  <a:pos x="T8" y="T9"/>
                </a:cxn>
              </a:cxnLst>
              <a:rect l="0" t="0" r="r" b="b"/>
              <a:pathLst>
                <a:path w="698" h="932">
                  <a:moveTo>
                    <a:pt x="698" y="913"/>
                  </a:moveTo>
                  <a:lnTo>
                    <a:pt x="672" y="932"/>
                  </a:lnTo>
                  <a:lnTo>
                    <a:pt x="0" y="17"/>
                  </a:lnTo>
                  <a:lnTo>
                    <a:pt x="26" y="0"/>
                  </a:lnTo>
                  <a:lnTo>
                    <a:pt x="698" y="913"/>
                  </a:ln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3" name="Freeform 316"/>
            <p:cNvSpPr>
              <a:spLocks/>
            </p:cNvSpPr>
            <p:nvPr/>
          </p:nvSpPr>
          <p:spPr bwMode="auto">
            <a:xfrm>
              <a:off x="7723340" y="2851536"/>
              <a:ext cx="238332" cy="322149"/>
            </a:xfrm>
            <a:custGeom>
              <a:avLst/>
              <a:gdLst>
                <a:gd name="T0" fmla="*/ 650 w 654"/>
                <a:gd name="T1" fmla="*/ 884 h 884"/>
                <a:gd name="T2" fmla="*/ 654 w 654"/>
                <a:gd name="T3" fmla="*/ 881 h 884"/>
                <a:gd name="T4" fmla="*/ 5 w 654"/>
                <a:gd name="T5" fmla="*/ 0 h 884"/>
                <a:gd name="T6" fmla="*/ 0 w 654"/>
                <a:gd name="T7" fmla="*/ 4 h 884"/>
                <a:gd name="T8" fmla="*/ 650 w 654"/>
                <a:gd name="T9" fmla="*/ 884 h 884"/>
              </a:gdLst>
              <a:ahLst/>
              <a:cxnLst>
                <a:cxn ang="0">
                  <a:pos x="T0" y="T1"/>
                </a:cxn>
                <a:cxn ang="0">
                  <a:pos x="T2" y="T3"/>
                </a:cxn>
                <a:cxn ang="0">
                  <a:pos x="T4" y="T5"/>
                </a:cxn>
                <a:cxn ang="0">
                  <a:pos x="T6" y="T7"/>
                </a:cxn>
                <a:cxn ang="0">
                  <a:pos x="T8" y="T9"/>
                </a:cxn>
              </a:cxnLst>
              <a:rect l="0" t="0" r="r" b="b"/>
              <a:pathLst>
                <a:path w="654" h="884">
                  <a:moveTo>
                    <a:pt x="650" y="884"/>
                  </a:moveTo>
                  <a:lnTo>
                    <a:pt x="654" y="881"/>
                  </a:lnTo>
                  <a:lnTo>
                    <a:pt x="5" y="0"/>
                  </a:lnTo>
                  <a:lnTo>
                    <a:pt x="0" y="4"/>
                  </a:lnTo>
                  <a:lnTo>
                    <a:pt x="650" y="884"/>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4" name="Freeform 317"/>
            <p:cNvSpPr>
              <a:spLocks/>
            </p:cNvSpPr>
            <p:nvPr/>
          </p:nvSpPr>
          <p:spPr bwMode="auto">
            <a:xfrm>
              <a:off x="7723340" y="2844611"/>
              <a:ext cx="238332" cy="322515"/>
            </a:xfrm>
            <a:custGeom>
              <a:avLst/>
              <a:gdLst>
                <a:gd name="T0" fmla="*/ 649 w 654"/>
                <a:gd name="T1" fmla="*/ 885 h 885"/>
                <a:gd name="T2" fmla="*/ 654 w 654"/>
                <a:gd name="T3" fmla="*/ 881 h 885"/>
                <a:gd name="T4" fmla="*/ 4 w 654"/>
                <a:gd name="T5" fmla="*/ 0 h 885"/>
                <a:gd name="T6" fmla="*/ 0 w 654"/>
                <a:gd name="T7" fmla="*/ 4 h 885"/>
                <a:gd name="T8" fmla="*/ 649 w 654"/>
                <a:gd name="T9" fmla="*/ 885 h 885"/>
              </a:gdLst>
              <a:ahLst/>
              <a:cxnLst>
                <a:cxn ang="0">
                  <a:pos x="T0" y="T1"/>
                </a:cxn>
                <a:cxn ang="0">
                  <a:pos x="T2" y="T3"/>
                </a:cxn>
                <a:cxn ang="0">
                  <a:pos x="T4" y="T5"/>
                </a:cxn>
                <a:cxn ang="0">
                  <a:pos x="T6" y="T7"/>
                </a:cxn>
                <a:cxn ang="0">
                  <a:pos x="T8" y="T9"/>
                </a:cxn>
              </a:cxnLst>
              <a:rect l="0" t="0" r="r" b="b"/>
              <a:pathLst>
                <a:path w="654" h="885">
                  <a:moveTo>
                    <a:pt x="649" y="885"/>
                  </a:moveTo>
                  <a:lnTo>
                    <a:pt x="654" y="881"/>
                  </a:lnTo>
                  <a:lnTo>
                    <a:pt x="4" y="0"/>
                  </a:lnTo>
                  <a:lnTo>
                    <a:pt x="0" y="4"/>
                  </a:lnTo>
                  <a:lnTo>
                    <a:pt x="649" y="885"/>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5" name="Freeform 318"/>
            <p:cNvSpPr>
              <a:spLocks/>
            </p:cNvSpPr>
            <p:nvPr/>
          </p:nvSpPr>
          <p:spPr bwMode="auto">
            <a:xfrm>
              <a:off x="7454762" y="5025679"/>
              <a:ext cx="587813" cy="559388"/>
            </a:xfrm>
            <a:custGeom>
              <a:avLst/>
              <a:gdLst>
                <a:gd name="T0" fmla="*/ 788 w 943"/>
                <a:gd name="T1" fmla="*/ 901 h 901"/>
                <a:gd name="T2" fmla="*/ 0 w 943"/>
                <a:gd name="T3" fmla="*/ 281 h 901"/>
                <a:gd name="T4" fmla="*/ 251 w 943"/>
                <a:gd name="T5" fmla="*/ 40 h 901"/>
                <a:gd name="T6" fmla="*/ 943 w 943"/>
                <a:gd name="T7" fmla="*/ 598 h 901"/>
                <a:gd name="T8" fmla="*/ 788 w 943"/>
                <a:gd name="T9" fmla="*/ 901 h 901"/>
              </a:gdLst>
              <a:ahLst/>
              <a:cxnLst>
                <a:cxn ang="0">
                  <a:pos x="T0" y="T1"/>
                </a:cxn>
                <a:cxn ang="0">
                  <a:pos x="T2" y="T3"/>
                </a:cxn>
                <a:cxn ang="0">
                  <a:pos x="T4" y="T5"/>
                </a:cxn>
                <a:cxn ang="0">
                  <a:pos x="T6" y="T7"/>
                </a:cxn>
                <a:cxn ang="0">
                  <a:pos x="T8" y="T9"/>
                </a:cxn>
              </a:cxnLst>
              <a:rect l="0" t="0" r="r" b="b"/>
              <a:pathLst>
                <a:path w="943" h="901">
                  <a:moveTo>
                    <a:pt x="788" y="901"/>
                  </a:moveTo>
                  <a:cubicBezTo>
                    <a:pt x="0" y="281"/>
                    <a:pt x="0" y="281"/>
                    <a:pt x="0" y="281"/>
                  </a:cubicBezTo>
                  <a:cubicBezTo>
                    <a:pt x="0" y="281"/>
                    <a:pt x="150" y="75"/>
                    <a:pt x="251" y="40"/>
                  </a:cubicBezTo>
                  <a:cubicBezTo>
                    <a:pt x="495" y="0"/>
                    <a:pt x="940" y="361"/>
                    <a:pt x="943" y="598"/>
                  </a:cubicBezTo>
                  <a:cubicBezTo>
                    <a:pt x="930" y="696"/>
                    <a:pt x="788" y="901"/>
                    <a:pt x="788" y="901"/>
                  </a:cubicBezTo>
                  <a:close/>
                </a:path>
              </a:pathLst>
            </a:custGeom>
            <a:solidFill>
              <a:srgbClr val="9EACB4"/>
            </a:solidFill>
            <a:ln>
              <a:noFill/>
            </a:ln>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366" name="Freeform 319"/>
            <p:cNvSpPr>
              <a:spLocks/>
            </p:cNvSpPr>
            <p:nvPr/>
          </p:nvSpPr>
          <p:spPr bwMode="auto">
            <a:xfrm>
              <a:off x="7809344" y="4693689"/>
              <a:ext cx="146498" cy="110420"/>
            </a:xfrm>
            <a:custGeom>
              <a:avLst/>
              <a:gdLst>
                <a:gd name="T0" fmla="*/ 402 w 402"/>
                <a:gd name="T1" fmla="*/ 228 h 303"/>
                <a:gd name="T2" fmla="*/ 185 w 402"/>
                <a:gd name="T3" fmla="*/ 303 h 303"/>
                <a:gd name="T4" fmla="*/ 0 w 402"/>
                <a:gd name="T5" fmla="*/ 97 h 303"/>
                <a:gd name="T6" fmla="*/ 264 w 402"/>
                <a:gd name="T7" fmla="*/ 0 h 303"/>
                <a:gd name="T8" fmla="*/ 402 w 402"/>
                <a:gd name="T9" fmla="*/ 228 h 303"/>
              </a:gdLst>
              <a:ahLst/>
              <a:cxnLst>
                <a:cxn ang="0">
                  <a:pos x="T0" y="T1"/>
                </a:cxn>
                <a:cxn ang="0">
                  <a:pos x="T2" y="T3"/>
                </a:cxn>
                <a:cxn ang="0">
                  <a:pos x="T4" y="T5"/>
                </a:cxn>
                <a:cxn ang="0">
                  <a:pos x="T6" y="T7"/>
                </a:cxn>
                <a:cxn ang="0">
                  <a:pos x="T8" y="T9"/>
                </a:cxn>
              </a:cxnLst>
              <a:rect l="0" t="0" r="r" b="b"/>
              <a:pathLst>
                <a:path w="402" h="303">
                  <a:moveTo>
                    <a:pt x="402" y="228"/>
                  </a:moveTo>
                  <a:lnTo>
                    <a:pt x="185" y="303"/>
                  </a:lnTo>
                  <a:lnTo>
                    <a:pt x="0" y="97"/>
                  </a:lnTo>
                  <a:lnTo>
                    <a:pt x="264" y="0"/>
                  </a:lnTo>
                  <a:lnTo>
                    <a:pt x="402" y="228"/>
                  </a:ln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7" name="Freeform 320"/>
            <p:cNvSpPr>
              <a:spLocks/>
            </p:cNvSpPr>
            <p:nvPr/>
          </p:nvSpPr>
          <p:spPr bwMode="auto">
            <a:xfrm>
              <a:off x="7937986" y="4743979"/>
              <a:ext cx="135929" cy="53934"/>
            </a:xfrm>
            <a:custGeom>
              <a:avLst/>
              <a:gdLst>
                <a:gd name="T0" fmla="*/ 218 w 218"/>
                <a:gd name="T1" fmla="*/ 70 h 87"/>
                <a:gd name="T2" fmla="*/ 88 w 218"/>
                <a:gd name="T3" fmla="*/ 85 h 87"/>
                <a:gd name="T4" fmla="*/ 4 w 218"/>
                <a:gd name="T5" fmla="*/ 61 h 87"/>
                <a:gd name="T6" fmla="*/ 66 w 218"/>
                <a:gd name="T7" fmla="*/ 27 h 87"/>
                <a:gd name="T8" fmla="*/ 218 w 218"/>
                <a:gd name="T9" fmla="*/ 70 h 87"/>
              </a:gdLst>
              <a:ahLst/>
              <a:cxnLst>
                <a:cxn ang="0">
                  <a:pos x="T0" y="T1"/>
                </a:cxn>
                <a:cxn ang="0">
                  <a:pos x="T2" y="T3"/>
                </a:cxn>
                <a:cxn ang="0">
                  <a:pos x="T4" y="T5"/>
                </a:cxn>
                <a:cxn ang="0">
                  <a:pos x="T6" y="T7"/>
                </a:cxn>
                <a:cxn ang="0">
                  <a:pos x="T8" y="T9"/>
                </a:cxn>
              </a:cxnLst>
              <a:rect l="0" t="0" r="r" b="b"/>
              <a:pathLst>
                <a:path w="218" h="87">
                  <a:moveTo>
                    <a:pt x="218" y="70"/>
                  </a:moveTo>
                  <a:cubicBezTo>
                    <a:pt x="88" y="85"/>
                    <a:pt x="88" y="85"/>
                    <a:pt x="88" y="85"/>
                  </a:cubicBezTo>
                  <a:cubicBezTo>
                    <a:pt x="72" y="87"/>
                    <a:pt x="7" y="77"/>
                    <a:pt x="4" y="61"/>
                  </a:cubicBezTo>
                  <a:cubicBezTo>
                    <a:pt x="0" y="44"/>
                    <a:pt x="49" y="29"/>
                    <a:pt x="66" y="27"/>
                  </a:cubicBezTo>
                  <a:cubicBezTo>
                    <a:pt x="119" y="24"/>
                    <a:pt x="212" y="0"/>
                    <a:pt x="218" y="70"/>
                  </a:cubicBezTo>
                  <a:close/>
                </a:path>
              </a:pathLst>
            </a:custGeom>
            <a:solidFill>
              <a:srgbClr val="E0B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8" name="Freeform 321"/>
            <p:cNvSpPr>
              <a:spLocks/>
            </p:cNvSpPr>
            <p:nvPr/>
          </p:nvSpPr>
          <p:spPr bwMode="auto">
            <a:xfrm>
              <a:off x="7861822" y="4607686"/>
              <a:ext cx="297368" cy="185126"/>
            </a:xfrm>
            <a:custGeom>
              <a:avLst/>
              <a:gdLst>
                <a:gd name="T0" fmla="*/ 427 w 477"/>
                <a:gd name="T1" fmla="*/ 174 h 298"/>
                <a:gd name="T2" fmla="*/ 278 w 477"/>
                <a:gd name="T3" fmla="*/ 195 h 298"/>
                <a:gd name="T4" fmla="*/ 278 w 477"/>
                <a:gd name="T5" fmla="*/ 194 h 298"/>
                <a:gd name="T6" fmla="*/ 439 w 477"/>
                <a:gd name="T7" fmla="*/ 137 h 298"/>
                <a:gd name="T8" fmla="*/ 428 w 477"/>
                <a:gd name="T9" fmla="*/ 98 h 298"/>
                <a:gd name="T10" fmla="*/ 261 w 477"/>
                <a:gd name="T11" fmla="*/ 147 h 298"/>
                <a:gd name="T12" fmla="*/ 260 w 477"/>
                <a:gd name="T13" fmla="*/ 144 h 298"/>
                <a:gd name="T14" fmla="*/ 402 w 477"/>
                <a:gd name="T15" fmla="*/ 81 h 298"/>
                <a:gd name="T16" fmla="*/ 419 w 477"/>
                <a:gd name="T17" fmla="*/ 50 h 298"/>
                <a:gd name="T18" fmla="*/ 388 w 477"/>
                <a:gd name="T19" fmla="*/ 46 h 298"/>
                <a:gd name="T20" fmla="*/ 243 w 477"/>
                <a:gd name="T21" fmla="*/ 98 h 298"/>
                <a:gd name="T22" fmla="*/ 242 w 477"/>
                <a:gd name="T23" fmla="*/ 96 h 298"/>
                <a:gd name="T24" fmla="*/ 331 w 477"/>
                <a:gd name="T25" fmla="*/ 43 h 298"/>
                <a:gd name="T26" fmla="*/ 348 w 477"/>
                <a:gd name="T27" fmla="*/ 16 h 298"/>
                <a:gd name="T28" fmla="*/ 318 w 477"/>
                <a:gd name="T29" fmla="*/ 15 h 298"/>
                <a:gd name="T30" fmla="*/ 226 w 477"/>
                <a:gd name="T31" fmla="*/ 58 h 298"/>
                <a:gd name="T32" fmla="*/ 38 w 477"/>
                <a:gd name="T33" fmla="*/ 144 h 298"/>
                <a:gd name="T34" fmla="*/ 94 w 477"/>
                <a:gd name="T35" fmla="*/ 282 h 298"/>
                <a:gd name="T36" fmla="*/ 161 w 477"/>
                <a:gd name="T37" fmla="*/ 293 h 298"/>
                <a:gd name="T38" fmla="*/ 289 w 477"/>
                <a:gd name="T39" fmla="*/ 246 h 298"/>
                <a:gd name="T40" fmla="*/ 434 w 477"/>
                <a:gd name="T41" fmla="*/ 215 h 298"/>
                <a:gd name="T42" fmla="*/ 427 w 477"/>
                <a:gd name="T43" fmla="*/ 174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7" h="298">
                  <a:moveTo>
                    <a:pt x="427" y="174"/>
                  </a:moveTo>
                  <a:cubicBezTo>
                    <a:pt x="278" y="195"/>
                    <a:pt x="278" y="195"/>
                    <a:pt x="278" y="195"/>
                  </a:cubicBezTo>
                  <a:cubicBezTo>
                    <a:pt x="278" y="194"/>
                    <a:pt x="278" y="194"/>
                    <a:pt x="278" y="194"/>
                  </a:cubicBezTo>
                  <a:cubicBezTo>
                    <a:pt x="439" y="137"/>
                    <a:pt x="439" y="137"/>
                    <a:pt x="439" y="137"/>
                  </a:cubicBezTo>
                  <a:cubicBezTo>
                    <a:pt x="473" y="125"/>
                    <a:pt x="463" y="89"/>
                    <a:pt x="428" y="98"/>
                  </a:cubicBezTo>
                  <a:cubicBezTo>
                    <a:pt x="261" y="147"/>
                    <a:pt x="261" y="147"/>
                    <a:pt x="261" y="147"/>
                  </a:cubicBezTo>
                  <a:cubicBezTo>
                    <a:pt x="260" y="144"/>
                    <a:pt x="260" y="144"/>
                    <a:pt x="260" y="144"/>
                  </a:cubicBezTo>
                  <a:cubicBezTo>
                    <a:pt x="402" y="81"/>
                    <a:pt x="402" y="81"/>
                    <a:pt x="402" y="81"/>
                  </a:cubicBezTo>
                  <a:cubicBezTo>
                    <a:pt x="423" y="72"/>
                    <a:pt x="423" y="63"/>
                    <a:pt x="419" y="50"/>
                  </a:cubicBezTo>
                  <a:cubicBezTo>
                    <a:pt x="412" y="38"/>
                    <a:pt x="401" y="42"/>
                    <a:pt x="388" y="46"/>
                  </a:cubicBezTo>
                  <a:cubicBezTo>
                    <a:pt x="243" y="98"/>
                    <a:pt x="243" y="98"/>
                    <a:pt x="243" y="98"/>
                  </a:cubicBezTo>
                  <a:cubicBezTo>
                    <a:pt x="242" y="96"/>
                    <a:pt x="242" y="96"/>
                    <a:pt x="242" y="96"/>
                  </a:cubicBezTo>
                  <a:cubicBezTo>
                    <a:pt x="331" y="43"/>
                    <a:pt x="331" y="43"/>
                    <a:pt x="331" y="43"/>
                  </a:cubicBezTo>
                  <a:cubicBezTo>
                    <a:pt x="342" y="33"/>
                    <a:pt x="355" y="32"/>
                    <a:pt x="348" y="16"/>
                  </a:cubicBezTo>
                  <a:cubicBezTo>
                    <a:pt x="340" y="0"/>
                    <a:pt x="331" y="10"/>
                    <a:pt x="318" y="15"/>
                  </a:cubicBezTo>
                  <a:cubicBezTo>
                    <a:pt x="226" y="58"/>
                    <a:pt x="226" y="58"/>
                    <a:pt x="226" y="58"/>
                  </a:cubicBezTo>
                  <a:cubicBezTo>
                    <a:pt x="172" y="65"/>
                    <a:pt x="81" y="110"/>
                    <a:pt x="38" y="144"/>
                  </a:cubicBezTo>
                  <a:cubicBezTo>
                    <a:pt x="0" y="204"/>
                    <a:pt x="58" y="272"/>
                    <a:pt x="94" y="282"/>
                  </a:cubicBezTo>
                  <a:cubicBezTo>
                    <a:pt x="123" y="290"/>
                    <a:pt x="143" y="298"/>
                    <a:pt x="161" y="293"/>
                  </a:cubicBezTo>
                  <a:cubicBezTo>
                    <a:pt x="289" y="246"/>
                    <a:pt x="289" y="246"/>
                    <a:pt x="289" y="246"/>
                  </a:cubicBezTo>
                  <a:cubicBezTo>
                    <a:pt x="434" y="215"/>
                    <a:pt x="434" y="215"/>
                    <a:pt x="434" y="215"/>
                  </a:cubicBezTo>
                  <a:cubicBezTo>
                    <a:pt x="477" y="202"/>
                    <a:pt x="462" y="165"/>
                    <a:pt x="427" y="174"/>
                  </a:cubicBez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9" name="Freeform 322"/>
            <p:cNvSpPr>
              <a:spLocks/>
            </p:cNvSpPr>
            <p:nvPr/>
          </p:nvSpPr>
          <p:spPr bwMode="auto">
            <a:xfrm>
              <a:off x="8296941" y="5025679"/>
              <a:ext cx="96207" cy="122810"/>
            </a:xfrm>
            <a:custGeom>
              <a:avLst/>
              <a:gdLst>
                <a:gd name="T0" fmla="*/ 2 w 264"/>
                <a:gd name="T1" fmla="*/ 0 h 337"/>
                <a:gd name="T2" fmla="*/ 0 w 264"/>
                <a:gd name="T3" fmla="*/ 230 h 337"/>
                <a:gd name="T4" fmla="*/ 255 w 264"/>
                <a:gd name="T5" fmla="*/ 337 h 337"/>
                <a:gd name="T6" fmla="*/ 264 w 264"/>
                <a:gd name="T7" fmla="*/ 58 h 337"/>
                <a:gd name="T8" fmla="*/ 2 w 264"/>
                <a:gd name="T9" fmla="*/ 0 h 337"/>
              </a:gdLst>
              <a:ahLst/>
              <a:cxnLst>
                <a:cxn ang="0">
                  <a:pos x="T0" y="T1"/>
                </a:cxn>
                <a:cxn ang="0">
                  <a:pos x="T2" y="T3"/>
                </a:cxn>
                <a:cxn ang="0">
                  <a:pos x="T4" y="T5"/>
                </a:cxn>
                <a:cxn ang="0">
                  <a:pos x="T6" y="T7"/>
                </a:cxn>
                <a:cxn ang="0">
                  <a:pos x="T8" y="T9"/>
                </a:cxn>
              </a:cxnLst>
              <a:rect l="0" t="0" r="r" b="b"/>
              <a:pathLst>
                <a:path w="264" h="337">
                  <a:moveTo>
                    <a:pt x="2" y="0"/>
                  </a:moveTo>
                  <a:lnTo>
                    <a:pt x="0" y="230"/>
                  </a:lnTo>
                  <a:lnTo>
                    <a:pt x="255" y="337"/>
                  </a:lnTo>
                  <a:lnTo>
                    <a:pt x="264" y="58"/>
                  </a:lnTo>
                  <a:lnTo>
                    <a:pt x="2" y="0"/>
                  </a:ln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0" name="Freeform 323"/>
            <p:cNvSpPr>
              <a:spLocks/>
            </p:cNvSpPr>
            <p:nvPr/>
          </p:nvSpPr>
          <p:spPr bwMode="auto">
            <a:xfrm>
              <a:off x="8249567" y="4907606"/>
              <a:ext cx="58672" cy="135929"/>
            </a:xfrm>
            <a:custGeom>
              <a:avLst/>
              <a:gdLst>
                <a:gd name="T0" fmla="*/ 0 w 94"/>
                <a:gd name="T1" fmla="*/ 17 h 219"/>
                <a:gd name="T2" fmla="*/ 28 w 94"/>
                <a:gd name="T3" fmla="*/ 144 h 219"/>
                <a:gd name="T4" fmla="*/ 78 w 94"/>
                <a:gd name="T5" fmla="*/ 217 h 219"/>
                <a:gd name="T6" fmla="*/ 90 w 94"/>
                <a:gd name="T7" fmla="*/ 147 h 219"/>
                <a:gd name="T8" fmla="*/ 0 w 94"/>
                <a:gd name="T9" fmla="*/ 17 h 219"/>
              </a:gdLst>
              <a:ahLst/>
              <a:cxnLst>
                <a:cxn ang="0">
                  <a:pos x="T0" y="T1"/>
                </a:cxn>
                <a:cxn ang="0">
                  <a:pos x="T2" y="T3"/>
                </a:cxn>
                <a:cxn ang="0">
                  <a:pos x="T4" y="T5"/>
                </a:cxn>
                <a:cxn ang="0">
                  <a:pos x="T6" y="T7"/>
                </a:cxn>
                <a:cxn ang="0">
                  <a:pos x="T8" y="T9"/>
                </a:cxn>
              </a:cxnLst>
              <a:rect l="0" t="0" r="r" b="b"/>
              <a:pathLst>
                <a:path w="94" h="219">
                  <a:moveTo>
                    <a:pt x="0" y="17"/>
                  </a:moveTo>
                  <a:cubicBezTo>
                    <a:pt x="28" y="144"/>
                    <a:pt x="28" y="144"/>
                    <a:pt x="28" y="144"/>
                  </a:cubicBezTo>
                  <a:cubicBezTo>
                    <a:pt x="31" y="161"/>
                    <a:pt x="61" y="219"/>
                    <a:pt x="78" y="217"/>
                  </a:cubicBezTo>
                  <a:cubicBezTo>
                    <a:pt x="94" y="215"/>
                    <a:pt x="94" y="164"/>
                    <a:pt x="90" y="147"/>
                  </a:cubicBezTo>
                  <a:cubicBezTo>
                    <a:pt x="75" y="96"/>
                    <a:pt x="68" y="0"/>
                    <a:pt x="0" y="17"/>
                  </a:cubicBezTo>
                  <a:close/>
                </a:path>
              </a:pathLst>
            </a:custGeom>
            <a:solidFill>
              <a:srgbClr val="E0B7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1" name="Freeform 324"/>
            <p:cNvSpPr>
              <a:spLocks/>
            </p:cNvSpPr>
            <p:nvPr/>
          </p:nvSpPr>
          <p:spPr bwMode="auto">
            <a:xfrm>
              <a:off x="8273982" y="4806661"/>
              <a:ext cx="146498" cy="294817"/>
            </a:xfrm>
            <a:custGeom>
              <a:avLst/>
              <a:gdLst>
                <a:gd name="T0" fmla="*/ 42 w 235"/>
                <a:gd name="T1" fmla="*/ 61 h 475"/>
                <a:gd name="T2" fmla="*/ 70 w 235"/>
                <a:gd name="T3" fmla="*/ 208 h 475"/>
                <a:gd name="T4" fmla="*/ 72 w 235"/>
                <a:gd name="T5" fmla="*/ 208 h 475"/>
                <a:gd name="T6" fmla="*/ 73 w 235"/>
                <a:gd name="T7" fmla="*/ 37 h 475"/>
                <a:gd name="T8" fmla="*/ 114 w 235"/>
                <a:gd name="T9" fmla="*/ 36 h 475"/>
                <a:gd name="T10" fmla="*/ 121 w 235"/>
                <a:gd name="T11" fmla="*/ 209 h 475"/>
                <a:gd name="T12" fmla="*/ 124 w 235"/>
                <a:gd name="T13" fmla="*/ 209 h 475"/>
                <a:gd name="T14" fmla="*/ 139 w 235"/>
                <a:gd name="T15" fmla="*/ 55 h 475"/>
                <a:gd name="T16" fmla="*/ 162 w 235"/>
                <a:gd name="T17" fmla="*/ 28 h 475"/>
                <a:gd name="T18" fmla="*/ 176 w 235"/>
                <a:gd name="T19" fmla="*/ 57 h 475"/>
                <a:gd name="T20" fmla="*/ 174 w 235"/>
                <a:gd name="T21" fmla="*/ 211 h 475"/>
                <a:gd name="T22" fmla="*/ 176 w 235"/>
                <a:gd name="T23" fmla="*/ 211 h 475"/>
                <a:gd name="T24" fmla="*/ 198 w 235"/>
                <a:gd name="T25" fmla="*/ 110 h 475"/>
                <a:gd name="T26" fmla="*/ 218 w 235"/>
                <a:gd name="T27" fmla="*/ 85 h 475"/>
                <a:gd name="T28" fmla="*/ 228 w 235"/>
                <a:gd name="T29" fmla="*/ 113 h 475"/>
                <a:gd name="T30" fmla="*/ 217 w 235"/>
                <a:gd name="T31" fmla="*/ 213 h 475"/>
                <a:gd name="T32" fmla="*/ 196 w 235"/>
                <a:gd name="T33" fmla="*/ 420 h 475"/>
                <a:gd name="T34" fmla="*/ 47 w 235"/>
                <a:gd name="T35" fmla="*/ 410 h 475"/>
                <a:gd name="T36" fmla="*/ 15 w 235"/>
                <a:gd name="T37" fmla="*/ 351 h 475"/>
                <a:gd name="T38" fmla="*/ 18 w 235"/>
                <a:gd name="T39" fmla="*/ 215 h 475"/>
                <a:gd name="T40" fmla="*/ 1 w 235"/>
                <a:gd name="T41" fmla="*/ 67 h 475"/>
                <a:gd name="T42" fmla="*/ 42 w 235"/>
                <a:gd name="T43" fmla="*/ 61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5" h="475">
                  <a:moveTo>
                    <a:pt x="42" y="61"/>
                  </a:moveTo>
                  <a:cubicBezTo>
                    <a:pt x="70" y="208"/>
                    <a:pt x="70" y="208"/>
                    <a:pt x="70" y="208"/>
                  </a:cubicBezTo>
                  <a:cubicBezTo>
                    <a:pt x="72" y="208"/>
                    <a:pt x="72" y="208"/>
                    <a:pt x="72" y="208"/>
                  </a:cubicBezTo>
                  <a:cubicBezTo>
                    <a:pt x="73" y="37"/>
                    <a:pt x="73" y="37"/>
                    <a:pt x="73" y="37"/>
                  </a:cubicBezTo>
                  <a:cubicBezTo>
                    <a:pt x="74" y="1"/>
                    <a:pt x="111" y="0"/>
                    <a:pt x="114" y="36"/>
                  </a:cubicBezTo>
                  <a:cubicBezTo>
                    <a:pt x="121" y="209"/>
                    <a:pt x="121" y="209"/>
                    <a:pt x="121" y="209"/>
                  </a:cubicBezTo>
                  <a:cubicBezTo>
                    <a:pt x="124" y="209"/>
                    <a:pt x="124" y="209"/>
                    <a:pt x="124" y="209"/>
                  </a:cubicBezTo>
                  <a:cubicBezTo>
                    <a:pt x="139" y="55"/>
                    <a:pt x="139" y="55"/>
                    <a:pt x="139" y="55"/>
                  </a:cubicBezTo>
                  <a:cubicBezTo>
                    <a:pt x="140" y="32"/>
                    <a:pt x="148" y="29"/>
                    <a:pt x="162" y="28"/>
                  </a:cubicBezTo>
                  <a:cubicBezTo>
                    <a:pt x="176" y="31"/>
                    <a:pt x="175" y="43"/>
                    <a:pt x="176" y="57"/>
                  </a:cubicBezTo>
                  <a:cubicBezTo>
                    <a:pt x="174" y="211"/>
                    <a:pt x="174" y="211"/>
                    <a:pt x="174" y="211"/>
                  </a:cubicBezTo>
                  <a:cubicBezTo>
                    <a:pt x="176" y="211"/>
                    <a:pt x="176" y="211"/>
                    <a:pt x="176" y="211"/>
                  </a:cubicBezTo>
                  <a:cubicBezTo>
                    <a:pt x="198" y="110"/>
                    <a:pt x="198" y="110"/>
                    <a:pt x="198" y="110"/>
                  </a:cubicBezTo>
                  <a:cubicBezTo>
                    <a:pt x="203" y="96"/>
                    <a:pt x="200" y="84"/>
                    <a:pt x="218" y="85"/>
                  </a:cubicBezTo>
                  <a:cubicBezTo>
                    <a:pt x="235" y="87"/>
                    <a:pt x="228" y="99"/>
                    <a:pt x="228" y="113"/>
                  </a:cubicBezTo>
                  <a:cubicBezTo>
                    <a:pt x="217" y="213"/>
                    <a:pt x="217" y="213"/>
                    <a:pt x="217" y="213"/>
                  </a:cubicBezTo>
                  <a:cubicBezTo>
                    <a:pt x="228" y="267"/>
                    <a:pt x="214" y="368"/>
                    <a:pt x="196" y="420"/>
                  </a:cubicBezTo>
                  <a:cubicBezTo>
                    <a:pt x="151" y="475"/>
                    <a:pt x="68" y="442"/>
                    <a:pt x="47" y="410"/>
                  </a:cubicBezTo>
                  <a:cubicBezTo>
                    <a:pt x="30" y="386"/>
                    <a:pt x="16" y="370"/>
                    <a:pt x="15" y="351"/>
                  </a:cubicBezTo>
                  <a:cubicBezTo>
                    <a:pt x="18" y="215"/>
                    <a:pt x="18" y="215"/>
                    <a:pt x="18" y="215"/>
                  </a:cubicBezTo>
                  <a:cubicBezTo>
                    <a:pt x="1" y="67"/>
                    <a:pt x="1" y="67"/>
                    <a:pt x="1" y="67"/>
                  </a:cubicBezTo>
                  <a:cubicBezTo>
                    <a:pt x="0" y="22"/>
                    <a:pt x="40" y="25"/>
                    <a:pt x="42" y="61"/>
                  </a:cubicBez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2" name="Freeform 325"/>
            <p:cNvSpPr>
              <a:spLocks/>
            </p:cNvSpPr>
            <p:nvPr/>
          </p:nvSpPr>
          <p:spPr bwMode="auto">
            <a:xfrm>
              <a:off x="7248499" y="4678020"/>
              <a:ext cx="1170158" cy="1114404"/>
            </a:xfrm>
            <a:custGeom>
              <a:avLst/>
              <a:gdLst>
                <a:gd name="T0" fmla="*/ 4 w 1877"/>
                <a:gd name="T1" fmla="*/ 1064 h 1795"/>
                <a:gd name="T2" fmla="*/ 369 w 1877"/>
                <a:gd name="T3" fmla="*/ 1455 h 1795"/>
                <a:gd name="T4" fmla="*/ 430 w 1877"/>
                <a:gd name="T5" fmla="*/ 1510 h 1795"/>
                <a:gd name="T6" fmla="*/ 494 w 1877"/>
                <a:gd name="T7" fmla="*/ 1552 h 1795"/>
                <a:gd name="T8" fmla="*/ 953 w 1877"/>
                <a:gd name="T9" fmla="*/ 1795 h 1795"/>
                <a:gd name="T10" fmla="*/ 1617 w 1877"/>
                <a:gd name="T11" fmla="*/ 1477 h 1795"/>
                <a:gd name="T12" fmla="*/ 1877 w 1877"/>
                <a:gd name="T13" fmla="*/ 647 h 1795"/>
                <a:gd name="T14" fmla="*/ 1629 w 1877"/>
                <a:gd name="T15" fmla="*/ 641 h 1795"/>
                <a:gd name="T16" fmla="*/ 1445 w 1877"/>
                <a:gd name="T17" fmla="*/ 1230 h 1795"/>
                <a:gd name="T18" fmla="*/ 1226 w 1877"/>
                <a:gd name="T19" fmla="*/ 1321 h 1795"/>
                <a:gd name="T20" fmla="*/ 1055 w 1877"/>
                <a:gd name="T21" fmla="*/ 1272 h 1795"/>
                <a:gd name="T22" fmla="*/ 791 w 1877"/>
                <a:gd name="T23" fmla="*/ 1039 h 1795"/>
                <a:gd name="T24" fmla="*/ 405 w 1877"/>
                <a:gd name="T25" fmla="*/ 805 h 1795"/>
                <a:gd name="T26" fmla="*/ 468 w 1877"/>
                <a:gd name="T27" fmla="*/ 460 h 1795"/>
                <a:gd name="T28" fmla="*/ 1074 w 1877"/>
                <a:gd name="T29" fmla="*/ 220 h 1795"/>
                <a:gd name="T30" fmla="*/ 987 w 1877"/>
                <a:gd name="T31" fmla="*/ 0 h 1795"/>
                <a:gd name="T32" fmla="*/ 293 w 1877"/>
                <a:gd name="T33" fmla="*/ 231 h 1795"/>
                <a:gd name="T34" fmla="*/ 4 w 1877"/>
                <a:gd name="T35" fmla="*/ 1064 h 1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7" h="1795">
                  <a:moveTo>
                    <a:pt x="4" y="1064"/>
                  </a:moveTo>
                  <a:cubicBezTo>
                    <a:pt x="169" y="1248"/>
                    <a:pt x="269" y="1362"/>
                    <a:pt x="369" y="1455"/>
                  </a:cubicBezTo>
                  <a:cubicBezTo>
                    <a:pt x="369" y="1455"/>
                    <a:pt x="407" y="1495"/>
                    <a:pt x="430" y="1510"/>
                  </a:cubicBezTo>
                  <a:cubicBezTo>
                    <a:pt x="449" y="1527"/>
                    <a:pt x="494" y="1552"/>
                    <a:pt x="494" y="1552"/>
                  </a:cubicBezTo>
                  <a:cubicBezTo>
                    <a:pt x="605" y="1621"/>
                    <a:pt x="733" y="1685"/>
                    <a:pt x="953" y="1795"/>
                  </a:cubicBezTo>
                  <a:cubicBezTo>
                    <a:pt x="953" y="1795"/>
                    <a:pt x="1549" y="1571"/>
                    <a:pt x="1617" y="1477"/>
                  </a:cubicBezTo>
                  <a:cubicBezTo>
                    <a:pt x="1715" y="1415"/>
                    <a:pt x="1877" y="647"/>
                    <a:pt x="1877" y="647"/>
                  </a:cubicBezTo>
                  <a:cubicBezTo>
                    <a:pt x="1629" y="641"/>
                    <a:pt x="1629" y="641"/>
                    <a:pt x="1629" y="641"/>
                  </a:cubicBezTo>
                  <a:cubicBezTo>
                    <a:pt x="1445" y="1230"/>
                    <a:pt x="1445" y="1230"/>
                    <a:pt x="1445" y="1230"/>
                  </a:cubicBezTo>
                  <a:cubicBezTo>
                    <a:pt x="1393" y="1288"/>
                    <a:pt x="1334" y="1286"/>
                    <a:pt x="1226" y="1321"/>
                  </a:cubicBezTo>
                  <a:cubicBezTo>
                    <a:pt x="1140" y="1323"/>
                    <a:pt x="1114" y="1345"/>
                    <a:pt x="1055" y="1272"/>
                  </a:cubicBezTo>
                  <a:cubicBezTo>
                    <a:pt x="984" y="1185"/>
                    <a:pt x="886" y="1109"/>
                    <a:pt x="791" y="1039"/>
                  </a:cubicBezTo>
                  <a:cubicBezTo>
                    <a:pt x="698" y="966"/>
                    <a:pt x="509" y="850"/>
                    <a:pt x="405" y="805"/>
                  </a:cubicBezTo>
                  <a:cubicBezTo>
                    <a:pt x="397" y="737"/>
                    <a:pt x="486" y="418"/>
                    <a:pt x="468" y="460"/>
                  </a:cubicBezTo>
                  <a:cubicBezTo>
                    <a:pt x="653" y="375"/>
                    <a:pt x="1004" y="257"/>
                    <a:pt x="1074" y="220"/>
                  </a:cubicBezTo>
                  <a:cubicBezTo>
                    <a:pt x="987" y="0"/>
                    <a:pt x="987" y="0"/>
                    <a:pt x="987" y="0"/>
                  </a:cubicBezTo>
                  <a:cubicBezTo>
                    <a:pt x="842" y="62"/>
                    <a:pt x="293" y="231"/>
                    <a:pt x="293" y="231"/>
                  </a:cubicBezTo>
                  <a:cubicBezTo>
                    <a:pt x="214" y="308"/>
                    <a:pt x="0" y="820"/>
                    <a:pt x="4" y="1064"/>
                  </a:cubicBezTo>
                  <a:close/>
                </a:path>
              </a:pathLst>
            </a:custGeom>
            <a:solidFill>
              <a:srgbClr val="9EACB4"/>
            </a:solidFill>
            <a:ln>
              <a:noFill/>
            </a:ln>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373" name="Freeform 326"/>
            <p:cNvSpPr>
              <a:spLocks/>
            </p:cNvSpPr>
            <p:nvPr/>
          </p:nvSpPr>
          <p:spPr bwMode="auto">
            <a:xfrm>
              <a:off x="7248499" y="4678020"/>
              <a:ext cx="1170158" cy="1114404"/>
            </a:xfrm>
            <a:custGeom>
              <a:avLst/>
              <a:gdLst>
                <a:gd name="T0" fmla="*/ 4 w 1877"/>
                <a:gd name="T1" fmla="*/ 1064 h 1795"/>
                <a:gd name="T2" fmla="*/ 369 w 1877"/>
                <a:gd name="T3" fmla="*/ 1455 h 1795"/>
                <a:gd name="T4" fmla="*/ 430 w 1877"/>
                <a:gd name="T5" fmla="*/ 1510 h 1795"/>
                <a:gd name="T6" fmla="*/ 494 w 1877"/>
                <a:gd name="T7" fmla="*/ 1552 h 1795"/>
                <a:gd name="T8" fmla="*/ 953 w 1877"/>
                <a:gd name="T9" fmla="*/ 1795 h 1795"/>
                <a:gd name="T10" fmla="*/ 1617 w 1877"/>
                <a:gd name="T11" fmla="*/ 1477 h 1795"/>
                <a:gd name="T12" fmla="*/ 1877 w 1877"/>
                <a:gd name="T13" fmla="*/ 647 h 1795"/>
                <a:gd name="T14" fmla="*/ 1837 w 1877"/>
                <a:gd name="T15" fmla="*/ 646 h 1795"/>
                <a:gd name="T16" fmla="*/ 1620 w 1877"/>
                <a:gd name="T17" fmla="*/ 1425 h 1795"/>
                <a:gd name="T18" fmla="*/ 1237 w 1877"/>
                <a:gd name="T19" fmla="*/ 1642 h 1795"/>
                <a:gd name="T20" fmla="*/ 763 w 1877"/>
                <a:gd name="T21" fmla="*/ 1614 h 1795"/>
                <a:gd name="T22" fmla="*/ 157 w 1877"/>
                <a:gd name="T23" fmla="*/ 899 h 1795"/>
                <a:gd name="T24" fmla="*/ 326 w 1877"/>
                <a:gd name="T25" fmla="*/ 296 h 1795"/>
                <a:gd name="T26" fmla="*/ 1007 w 1877"/>
                <a:gd name="T27" fmla="*/ 51 h 1795"/>
                <a:gd name="T28" fmla="*/ 987 w 1877"/>
                <a:gd name="T29" fmla="*/ 0 h 1795"/>
                <a:gd name="T30" fmla="*/ 293 w 1877"/>
                <a:gd name="T31" fmla="*/ 231 h 1795"/>
                <a:gd name="T32" fmla="*/ 4 w 1877"/>
                <a:gd name="T33" fmla="*/ 1064 h 1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77" h="1795">
                  <a:moveTo>
                    <a:pt x="4" y="1064"/>
                  </a:moveTo>
                  <a:cubicBezTo>
                    <a:pt x="169" y="1248"/>
                    <a:pt x="269" y="1362"/>
                    <a:pt x="369" y="1455"/>
                  </a:cubicBezTo>
                  <a:cubicBezTo>
                    <a:pt x="369" y="1455"/>
                    <a:pt x="407" y="1495"/>
                    <a:pt x="430" y="1510"/>
                  </a:cubicBezTo>
                  <a:cubicBezTo>
                    <a:pt x="449" y="1527"/>
                    <a:pt x="494" y="1552"/>
                    <a:pt x="494" y="1552"/>
                  </a:cubicBezTo>
                  <a:cubicBezTo>
                    <a:pt x="605" y="1621"/>
                    <a:pt x="733" y="1685"/>
                    <a:pt x="953" y="1795"/>
                  </a:cubicBezTo>
                  <a:cubicBezTo>
                    <a:pt x="953" y="1795"/>
                    <a:pt x="1549" y="1571"/>
                    <a:pt x="1617" y="1477"/>
                  </a:cubicBezTo>
                  <a:cubicBezTo>
                    <a:pt x="1715" y="1415"/>
                    <a:pt x="1877" y="647"/>
                    <a:pt x="1877" y="647"/>
                  </a:cubicBezTo>
                  <a:cubicBezTo>
                    <a:pt x="1837" y="646"/>
                    <a:pt x="1837" y="646"/>
                    <a:pt x="1837" y="646"/>
                  </a:cubicBezTo>
                  <a:cubicBezTo>
                    <a:pt x="1812" y="760"/>
                    <a:pt x="1682" y="1357"/>
                    <a:pt x="1620" y="1425"/>
                  </a:cubicBezTo>
                  <a:cubicBezTo>
                    <a:pt x="1551" y="1500"/>
                    <a:pt x="1327" y="1614"/>
                    <a:pt x="1237" y="1642"/>
                  </a:cubicBezTo>
                  <a:cubicBezTo>
                    <a:pt x="1146" y="1671"/>
                    <a:pt x="921" y="1710"/>
                    <a:pt x="763" y="1614"/>
                  </a:cubicBezTo>
                  <a:cubicBezTo>
                    <a:pt x="605" y="1518"/>
                    <a:pt x="157" y="1060"/>
                    <a:pt x="157" y="899"/>
                  </a:cubicBezTo>
                  <a:cubicBezTo>
                    <a:pt x="157" y="739"/>
                    <a:pt x="258" y="397"/>
                    <a:pt x="326" y="296"/>
                  </a:cubicBezTo>
                  <a:cubicBezTo>
                    <a:pt x="373" y="225"/>
                    <a:pt x="772" y="112"/>
                    <a:pt x="1007" y="51"/>
                  </a:cubicBezTo>
                  <a:cubicBezTo>
                    <a:pt x="987" y="0"/>
                    <a:pt x="987" y="0"/>
                    <a:pt x="987" y="0"/>
                  </a:cubicBezTo>
                  <a:cubicBezTo>
                    <a:pt x="842" y="62"/>
                    <a:pt x="293" y="231"/>
                    <a:pt x="293" y="231"/>
                  </a:cubicBezTo>
                  <a:cubicBezTo>
                    <a:pt x="214" y="308"/>
                    <a:pt x="0" y="820"/>
                    <a:pt x="4" y="1064"/>
                  </a:cubicBezTo>
                  <a:close/>
                </a:path>
              </a:pathLst>
            </a:custGeom>
            <a:solidFill>
              <a:srgbClr val="7B8E99"/>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4" name="Freeform 327"/>
            <p:cNvSpPr>
              <a:spLocks/>
            </p:cNvSpPr>
            <p:nvPr/>
          </p:nvSpPr>
          <p:spPr bwMode="auto">
            <a:xfrm>
              <a:off x="7106740" y="5167073"/>
              <a:ext cx="872427" cy="791526"/>
            </a:xfrm>
            <a:custGeom>
              <a:avLst/>
              <a:gdLst>
                <a:gd name="T0" fmla="*/ 92 w 1399"/>
                <a:gd name="T1" fmla="*/ 32 h 1275"/>
                <a:gd name="T2" fmla="*/ 201 w 1399"/>
                <a:gd name="T3" fmla="*/ 30 h 1275"/>
                <a:gd name="T4" fmla="*/ 675 w 1399"/>
                <a:gd name="T5" fmla="*/ 666 h 1275"/>
                <a:gd name="T6" fmla="*/ 1359 w 1399"/>
                <a:gd name="T7" fmla="*/ 1044 h 1275"/>
                <a:gd name="T8" fmla="*/ 1372 w 1399"/>
                <a:gd name="T9" fmla="*/ 1153 h 1275"/>
                <a:gd name="T10" fmla="*/ 533 w 1399"/>
                <a:gd name="T11" fmla="*/ 835 h 1275"/>
                <a:gd name="T12" fmla="*/ 92 w 1399"/>
                <a:gd name="T13" fmla="*/ 32 h 1275"/>
              </a:gdLst>
              <a:ahLst/>
              <a:cxnLst>
                <a:cxn ang="0">
                  <a:pos x="T0" y="T1"/>
                </a:cxn>
                <a:cxn ang="0">
                  <a:pos x="T2" y="T3"/>
                </a:cxn>
                <a:cxn ang="0">
                  <a:pos x="T4" y="T5"/>
                </a:cxn>
                <a:cxn ang="0">
                  <a:pos x="T6" y="T7"/>
                </a:cxn>
                <a:cxn ang="0">
                  <a:pos x="T8" y="T9"/>
                </a:cxn>
                <a:cxn ang="0">
                  <a:pos x="T10" y="T11"/>
                </a:cxn>
                <a:cxn ang="0">
                  <a:pos x="T12" y="T13"/>
                </a:cxn>
              </a:cxnLst>
              <a:rect l="0" t="0" r="r" b="b"/>
              <a:pathLst>
                <a:path w="1399" h="1275">
                  <a:moveTo>
                    <a:pt x="92" y="32"/>
                  </a:moveTo>
                  <a:cubicBezTo>
                    <a:pt x="118" y="1"/>
                    <a:pt x="167" y="0"/>
                    <a:pt x="201" y="30"/>
                  </a:cubicBezTo>
                  <a:cubicBezTo>
                    <a:pt x="201" y="30"/>
                    <a:pt x="323" y="357"/>
                    <a:pt x="675" y="666"/>
                  </a:cubicBezTo>
                  <a:cubicBezTo>
                    <a:pt x="1028" y="975"/>
                    <a:pt x="1359" y="1044"/>
                    <a:pt x="1359" y="1044"/>
                  </a:cubicBezTo>
                  <a:cubicBezTo>
                    <a:pt x="1393" y="1074"/>
                    <a:pt x="1399" y="1123"/>
                    <a:pt x="1372" y="1153"/>
                  </a:cubicBezTo>
                  <a:cubicBezTo>
                    <a:pt x="1267" y="1275"/>
                    <a:pt x="767" y="1041"/>
                    <a:pt x="533" y="835"/>
                  </a:cubicBezTo>
                  <a:cubicBezTo>
                    <a:pt x="293" y="625"/>
                    <a:pt x="0" y="139"/>
                    <a:pt x="92" y="32"/>
                  </a:cubicBezTo>
                  <a:close/>
                </a:path>
              </a:pathLst>
            </a:custGeom>
            <a:solidFill>
              <a:srgbClr val="312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5" name="Freeform 328"/>
            <p:cNvSpPr>
              <a:spLocks/>
            </p:cNvSpPr>
            <p:nvPr/>
          </p:nvSpPr>
          <p:spPr bwMode="auto">
            <a:xfrm>
              <a:off x="7586318" y="5217364"/>
              <a:ext cx="149413" cy="62316"/>
            </a:xfrm>
            <a:custGeom>
              <a:avLst/>
              <a:gdLst>
                <a:gd name="T0" fmla="*/ 400 w 410"/>
                <a:gd name="T1" fmla="*/ 0 h 171"/>
                <a:gd name="T2" fmla="*/ 14 w 410"/>
                <a:gd name="T3" fmla="*/ 135 h 171"/>
                <a:gd name="T4" fmla="*/ 0 w 410"/>
                <a:gd name="T5" fmla="*/ 171 h 171"/>
                <a:gd name="T6" fmla="*/ 310 w 410"/>
                <a:gd name="T7" fmla="*/ 55 h 171"/>
                <a:gd name="T8" fmla="*/ 410 w 410"/>
                <a:gd name="T9" fmla="*/ 14 h 171"/>
                <a:gd name="T10" fmla="*/ 400 w 410"/>
                <a:gd name="T11" fmla="*/ 0 h 171"/>
              </a:gdLst>
              <a:ahLst/>
              <a:cxnLst>
                <a:cxn ang="0">
                  <a:pos x="T0" y="T1"/>
                </a:cxn>
                <a:cxn ang="0">
                  <a:pos x="T2" y="T3"/>
                </a:cxn>
                <a:cxn ang="0">
                  <a:pos x="T4" y="T5"/>
                </a:cxn>
                <a:cxn ang="0">
                  <a:pos x="T6" y="T7"/>
                </a:cxn>
                <a:cxn ang="0">
                  <a:pos x="T8" y="T9"/>
                </a:cxn>
                <a:cxn ang="0">
                  <a:pos x="T10" y="T11"/>
                </a:cxn>
              </a:cxnLst>
              <a:rect l="0" t="0" r="r" b="b"/>
              <a:pathLst>
                <a:path w="410" h="171">
                  <a:moveTo>
                    <a:pt x="400" y="0"/>
                  </a:moveTo>
                  <a:lnTo>
                    <a:pt x="14" y="135"/>
                  </a:lnTo>
                  <a:lnTo>
                    <a:pt x="0" y="171"/>
                  </a:lnTo>
                  <a:lnTo>
                    <a:pt x="310" y="55"/>
                  </a:lnTo>
                  <a:lnTo>
                    <a:pt x="410" y="14"/>
                  </a:lnTo>
                  <a:lnTo>
                    <a:pt x="400" y="0"/>
                  </a:ln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6" name="Freeform 329"/>
            <p:cNvSpPr>
              <a:spLocks/>
            </p:cNvSpPr>
            <p:nvPr/>
          </p:nvSpPr>
          <p:spPr bwMode="auto">
            <a:xfrm>
              <a:off x="7770716" y="5444035"/>
              <a:ext cx="116615" cy="116251"/>
            </a:xfrm>
            <a:custGeom>
              <a:avLst/>
              <a:gdLst>
                <a:gd name="T0" fmla="*/ 320 w 320"/>
                <a:gd name="T1" fmla="*/ 24 h 319"/>
                <a:gd name="T2" fmla="*/ 40 w 320"/>
                <a:gd name="T3" fmla="*/ 319 h 319"/>
                <a:gd name="T4" fmla="*/ 0 w 320"/>
                <a:gd name="T5" fmla="*/ 317 h 319"/>
                <a:gd name="T6" fmla="*/ 233 w 320"/>
                <a:gd name="T7" fmla="*/ 84 h 319"/>
                <a:gd name="T8" fmla="*/ 308 w 320"/>
                <a:gd name="T9" fmla="*/ 0 h 319"/>
                <a:gd name="T10" fmla="*/ 320 w 320"/>
                <a:gd name="T11" fmla="*/ 24 h 319"/>
              </a:gdLst>
              <a:ahLst/>
              <a:cxnLst>
                <a:cxn ang="0">
                  <a:pos x="T0" y="T1"/>
                </a:cxn>
                <a:cxn ang="0">
                  <a:pos x="T2" y="T3"/>
                </a:cxn>
                <a:cxn ang="0">
                  <a:pos x="T4" y="T5"/>
                </a:cxn>
                <a:cxn ang="0">
                  <a:pos x="T6" y="T7"/>
                </a:cxn>
                <a:cxn ang="0">
                  <a:pos x="T8" y="T9"/>
                </a:cxn>
                <a:cxn ang="0">
                  <a:pos x="T10" y="T11"/>
                </a:cxn>
              </a:cxnLst>
              <a:rect l="0" t="0" r="r" b="b"/>
              <a:pathLst>
                <a:path w="320" h="319">
                  <a:moveTo>
                    <a:pt x="320" y="24"/>
                  </a:moveTo>
                  <a:lnTo>
                    <a:pt x="40" y="319"/>
                  </a:lnTo>
                  <a:lnTo>
                    <a:pt x="0" y="317"/>
                  </a:lnTo>
                  <a:lnTo>
                    <a:pt x="233" y="84"/>
                  </a:lnTo>
                  <a:lnTo>
                    <a:pt x="308" y="0"/>
                  </a:lnTo>
                  <a:lnTo>
                    <a:pt x="320" y="24"/>
                  </a:ln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7" name="Freeform 330"/>
            <p:cNvSpPr>
              <a:spLocks/>
            </p:cNvSpPr>
            <p:nvPr/>
          </p:nvSpPr>
          <p:spPr bwMode="auto">
            <a:xfrm>
              <a:off x="7765979" y="5291342"/>
              <a:ext cx="94750" cy="91834"/>
            </a:xfrm>
            <a:custGeom>
              <a:avLst/>
              <a:gdLst>
                <a:gd name="T0" fmla="*/ 91 w 152"/>
                <a:gd name="T1" fmla="*/ 133 h 148"/>
                <a:gd name="T2" fmla="*/ 18 w 152"/>
                <a:gd name="T3" fmla="*/ 107 h 148"/>
                <a:gd name="T4" fmla="*/ 25 w 152"/>
                <a:gd name="T5" fmla="*/ 27 h 148"/>
                <a:gd name="T6" fmla="*/ 129 w 152"/>
                <a:gd name="T7" fmla="*/ 33 h 148"/>
                <a:gd name="T8" fmla="*/ 91 w 152"/>
                <a:gd name="T9" fmla="*/ 133 h 148"/>
              </a:gdLst>
              <a:ahLst/>
              <a:cxnLst>
                <a:cxn ang="0">
                  <a:pos x="T0" y="T1"/>
                </a:cxn>
                <a:cxn ang="0">
                  <a:pos x="T2" y="T3"/>
                </a:cxn>
                <a:cxn ang="0">
                  <a:pos x="T4" y="T5"/>
                </a:cxn>
                <a:cxn ang="0">
                  <a:pos x="T6" y="T7"/>
                </a:cxn>
                <a:cxn ang="0">
                  <a:pos x="T8" y="T9"/>
                </a:cxn>
              </a:cxnLst>
              <a:rect l="0" t="0" r="r" b="b"/>
              <a:pathLst>
                <a:path w="152" h="148">
                  <a:moveTo>
                    <a:pt x="91" y="133"/>
                  </a:moveTo>
                  <a:cubicBezTo>
                    <a:pt x="66" y="148"/>
                    <a:pt x="34" y="131"/>
                    <a:pt x="18" y="107"/>
                  </a:cubicBezTo>
                  <a:cubicBezTo>
                    <a:pt x="3" y="84"/>
                    <a:pt x="0" y="43"/>
                    <a:pt x="25" y="27"/>
                  </a:cubicBezTo>
                  <a:cubicBezTo>
                    <a:pt x="49" y="11"/>
                    <a:pt x="107" y="0"/>
                    <a:pt x="129" y="33"/>
                  </a:cubicBezTo>
                  <a:cubicBezTo>
                    <a:pt x="152" y="69"/>
                    <a:pt x="115" y="117"/>
                    <a:pt x="91" y="133"/>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8" name="Freeform 331"/>
            <p:cNvSpPr>
              <a:spLocks/>
            </p:cNvSpPr>
            <p:nvPr/>
          </p:nvSpPr>
          <p:spPr bwMode="auto">
            <a:xfrm>
              <a:off x="7440550" y="5249797"/>
              <a:ext cx="404509" cy="407788"/>
            </a:xfrm>
            <a:custGeom>
              <a:avLst/>
              <a:gdLst>
                <a:gd name="T0" fmla="*/ 472 w 649"/>
                <a:gd name="T1" fmla="*/ 575 h 657"/>
                <a:gd name="T2" fmla="*/ 133 w 649"/>
                <a:gd name="T3" fmla="*/ 429 h 657"/>
                <a:gd name="T4" fmla="*/ 127 w 649"/>
                <a:gd name="T5" fmla="*/ 68 h 657"/>
                <a:gd name="T6" fmla="*/ 434 w 649"/>
                <a:gd name="T7" fmla="*/ 12 h 657"/>
                <a:gd name="T8" fmla="*/ 578 w 649"/>
                <a:gd name="T9" fmla="*/ 143 h 657"/>
                <a:gd name="T10" fmla="*/ 642 w 649"/>
                <a:gd name="T11" fmla="*/ 332 h 657"/>
                <a:gd name="T12" fmla="*/ 472 w 649"/>
                <a:gd name="T13" fmla="*/ 575 h 657"/>
              </a:gdLst>
              <a:ahLst/>
              <a:cxnLst>
                <a:cxn ang="0">
                  <a:pos x="T0" y="T1"/>
                </a:cxn>
                <a:cxn ang="0">
                  <a:pos x="T2" y="T3"/>
                </a:cxn>
                <a:cxn ang="0">
                  <a:pos x="T4" y="T5"/>
                </a:cxn>
                <a:cxn ang="0">
                  <a:pos x="T6" y="T7"/>
                </a:cxn>
                <a:cxn ang="0">
                  <a:pos x="T8" y="T9"/>
                </a:cxn>
                <a:cxn ang="0">
                  <a:pos x="T10" y="T11"/>
                </a:cxn>
                <a:cxn ang="0">
                  <a:pos x="T12" y="T13"/>
                </a:cxn>
              </a:cxnLst>
              <a:rect l="0" t="0" r="r" b="b"/>
              <a:pathLst>
                <a:path w="649" h="657">
                  <a:moveTo>
                    <a:pt x="472" y="575"/>
                  </a:moveTo>
                  <a:cubicBezTo>
                    <a:pt x="345" y="657"/>
                    <a:pt x="221" y="564"/>
                    <a:pt x="133" y="429"/>
                  </a:cubicBezTo>
                  <a:cubicBezTo>
                    <a:pt x="45" y="294"/>
                    <a:pt x="0" y="150"/>
                    <a:pt x="127" y="68"/>
                  </a:cubicBezTo>
                  <a:cubicBezTo>
                    <a:pt x="194" y="24"/>
                    <a:pt x="406" y="0"/>
                    <a:pt x="434" y="12"/>
                  </a:cubicBezTo>
                  <a:cubicBezTo>
                    <a:pt x="486" y="37"/>
                    <a:pt x="538" y="82"/>
                    <a:pt x="578" y="143"/>
                  </a:cubicBezTo>
                  <a:cubicBezTo>
                    <a:pt x="622" y="211"/>
                    <a:pt x="649" y="300"/>
                    <a:pt x="642" y="332"/>
                  </a:cubicBezTo>
                  <a:cubicBezTo>
                    <a:pt x="635" y="364"/>
                    <a:pt x="539" y="532"/>
                    <a:pt x="472" y="575"/>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9" name="Freeform 332"/>
            <p:cNvSpPr>
              <a:spLocks/>
            </p:cNvSpPr>
            <p:nvPr/>
          </p:nvSpPr>
          <p:spPr bwMode="auto">
            <a:xfrm>
              <a:off x="7664670" y="5594176"/>
              <a:ext cx="92563" cy="68876"/>
            </a:xfrm>
            <a:custGeom>
              <a:avLst/>
              <a:gdLst>
                <a:gd name="T0" fmla="*/ 5 w 148"/>
                <a:gd name="T1" fmla="*/ 61 h 111"/>
                <a:gd name="T2" fmla="*/ 20 w 148"/>
                <a:gd name="T3" fmla="*/ 111 h 111"/>
                <a:gd name="T4" fmla="*/ 109 w 148"/>
                <a:gd name="T5" fmla="*/ 52 h 111"/>
                <a:gd name="T6" fmla="*/ 127 w 148"/>
                <a:gd name="T7" fmla="*/ 0 h 111"/>
                <a:gd name="T8" fmla="*/ 5 w 148"/>
                <a:gd name="T9" fmla="*/ 61 h 111"/>
              </a:gdLst>
              <a:ahLst/>
              <a:cxnLst>
                <a:cxn ang="0">
                  <a:pos x="T0" y="T1"/>
                </a:cxn>
                <a:cxn ang="0">
                  <a:pos x="T2" y="T3"/>
                </a:cxn>
                <a:cxn ang="0">
                  <a:pos x="T4" y="T5"/>
                </a:cxn>
                <a:cxn ang="0">
                  <a:pos x="T6" y="T7"/>
                </a:cxn>
                <a:cxn ang="0">
                  <a:pos x="T8" y="T9"/>
                </a:cxn>
              </a:cxnLst>
              <a:rect l="0" t="0" r="r" b="b"/>
              <a:pathLst>
                <a:path w="148" h="111">
                  <a:moveTo>
                    <a:pt x="5" y="61"/>
                  </a:moveTo>
                  <a:cubicBezTo>
                    <a:pt x="0" y="71"/>
                    <a:pt x="4" y="111"/>
                    <a:pt x="20" y="111"/>
                  </a:cubicBezTo>
                  <a:cubicBezTo>
                    <a:pt x="36" y="111"/>
                    <a:pt x="84" y="83"/>
                    <a:pt x="109" y="52"/>
                  </a:cubicBezTo>
                  <a:cubicBezTo>
                    <a:pt x="135" y="21"/>
                    <a:pt x="148" y="0"/>
                    <a:pt x="127" y="0"/>
                  </a:cubicBezTo>
                  <a:cubicBezTo>
                    <a:pt x="105" y="1"/>
                    <a:pt x="5" y="61"/>
                    <a:pt x="5" y="61"/>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0" name="Freeform 333"/>
            <p:cNvSpPr>
              <a:spLocks/>
            </p:cNvSpPr>
            <p:nvPr/>
          </p:nvSpPr>
          <p:spPr bwMode="auto">
            <a:xfrm>
              <a:off x="7407388" y="5288061"/>
              <a:ext cx="88555" cy="79080"/>
            </a:xfrm>
            <a:custGeom>
              <a:avLst/>
              <a:gdLst>
                <a:gd name="T0" fmla="*/ 48 w 142"/>
                <a:gd name="T1" fmla="*/ 125 h 127"/>
                <a:gd name="T2" fmla="*/ 4 w 142"/>
                <a:gd name="T3" fmla="*/ 98 h 127"/>
                <a:gd name="T4" fmla="*/ 82 w 142"/>
                <a:gd name="T5" fmla="*/ 26 h 127"/>
                <a:gd name="T6" fmla="*/ 136 w 142"/>
                <a:gd name="T7" fmla="*/ 21 h 127"/>
                <a:gd name="T8" fmla="*/ 48 w 142"/>
                <a:gd name="T9" fmla="*/ 125 h 127"/>
              </a:gdLst>
              <a:ahLst/>
              <a:cxnLst>
                <a:cxn ang="0">
                  <a:pos x="T0" y="T1"/>
                </a:cxn>
                <a:cxn ang="0">
                  <a:pos x="T2" y="T3"/>
                </a:cxn>
                <a:cxn ang="0">
                  <a:pos x="T4" y="T5"/>
                </a:cxn>
                <a:cxn ang="0">
                  <a:pos x="T6" y="T7"/>
                </a:cxn>
                <a:cxn ang="0">
                  <a:pos x="T8" y="T9"/>
                </a:cxn>
              </a:cxnLst>
              <a:rect l="0" t="0" r="r" b="b"/>
              <a:pathLst>
                <a:path w="142" h="127">
                  <a:moveTo>
                    <a:pt x="48" y="125"/>
                  </a:moveTo>
                  <a:cubicBezTo>
                    <a:pt x="37" y="127"/>
                    <a:pt x="0" y="114"/>
                    <a:pt x="4" y="98"/>
                  </a:cubicBezTo>
                  <a:cubicBezTo>
                    <a:pt x="7" y="82"/>
                    <a:pt x="46" y="43"/>
                    <a:pt x="82" y="26"/>
                  </a:cubicBezTo>
                  <a:cubicBezTo>
                    <a:pt x="119" y="9"/>
                    <a:pt x="142" y="0"/>
                    <a:pt x="136" y="21"/>
                  </a:cubicBezTo>
                  <a:cubicBezTo>
                    <a:pt x="130" y="42"/>
                    <a:pt x="48" y="125"/>
                    <a:pt x="48" y="125"/>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1" name="Freeform 334"/>
            <p:cNvSpPr>
              <a:spLocks/>
            </p:cNvSpPr>
            <p:nvPr/>
          </p:nvSpPr>
          <p:spPr bwMode="auto">
            <a:xfrm>
              <a:off x="7285306" y="5202422"/>
              <a:ext cx="538615" cy="582346"/>
            </a:xfrm>
            <a:custGeom>
              <a:avLst/>
              <a:gdLst>
                <a:gd name="T0" fmla="*/ 837 w 864"/>
                <a:gd name="T1" fmla="*/ 517 h 938"/>
                <a:gd name="T2" fmla="*/ 669 w 864"/>
                <a:gd name="T3" fmla="*/ 695 h 938"/>
                <a:gd name="T4" fmla="*/ 156 w 864"/>
                <a:gd name="T5" fmla="*/ 651 h 938"/>
                <a:gd name="T6" fmla="*/ 373 w 864"/>
                <a:gd name="T7" fmla="*/ 119 h 938"/>
                <a:gd name="T8" fmla="*/ 505 w 864"/>
                <a:gd name="T9" fmla="*/ 16 h 938"/>
                <a:gd name="T10" fmla="*/ 562 w 864"/>
                <a:gd name="T11" fmla="*/ 57 h 938"/>
                <a:gd name="T12" fmla="*/ 602 w 864"/>
                <a:gd name="T13" fmla="*/ 17 h 938"/>
                <a:gd name="T14" fmla="*/ 654 w 864"/>
                <a:gd name="T15" fmla="*/ 75 h 938"/>
                <a:gd name="T16" fmla="*/ 662 w 864"/>
                <a:gd name="T17" fmla="*/ 43 h 938"/>
                <a:gd name="T18" fmla="*/ 699 w 864"/>
                <a:gd name="T19" fmla="*/ 76 h 938"/>
                <a:gd name="T20" fmla="*/ 738 w 864"/>
                <a:gd name="T21" fmla="*/ 149 h 938"/>
                <a:gd name="T22" fmla="*/ 751 w 864"/>
                <a:gd name="T23" fmla="*/ 124 h 938"/>
                <a:gd name="T24" fmla="*/ 767 w 864"/>
                <a:gd name="T25" fmla="*/ 155 h 938"/>
                <a:gd name="T26" fmla="*/ 806 w 864"/>
                <a:gd name="T27" fmla="*/ 268 h 938"/>
                <a:gd name="T28" fmla="*/ 824 w 864"/>
                <a:gd name="T29" fmla="*/ 229 h 938"/>
                <a:gd name="T30" fmla="*/ 837 w 864"/>
                <a:gd name="T31" fmla="*/ 295 h 938"/>
                <a:gd name="T32" fmla="*/ 845 w 864"/>
                <a:gd name="T33" fmla="*/ 428 h 938"/>
                <a:gd name="T34" fmla="*/ 864 w 864"/>
                <a:gd name="T35" fmla="*/ 417 h 938"/>
                <a:gd name="T36" fmla="*/ 821 w 864"/>
                <a:gd name="T37" fmla="*/ 518 h 938"/>
                <a:gd name="T38" fmla="*/ 837 w 864"/>
                <a:gd name="T39" fmla="*/ 517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4" h="938">
                  <a:moveTo>
                    <a:pt x="837" y="517"/>
                  </a:moveTo>
                  <a:cubicBezTo>
                    <a:pt x="832" y="581"/>
                    <a:pt x="717" y="667"/>
                    <a:pt x="669" y="695"/>
                  </a:cubicBezTo>
                  <a:cubicBezTo>
                    <a:pt x="621" y="723"/>
                    <a:pt x="348" y="938"/>
                    <a:pt x="156" y="651"/>
                  </a:cubicBezTo>
                  <a:cubicBezTo>
                    <a:pt x="0" y="419"/>
                    <a:pt x="187" y="236"/>
                    <a:pt x="373" y="119"/>
                  </a:cubicBezTo>
                  <a:cubicBezTo>
                    <a:pt x="453" y="69"/>
                    <a:pt x="505" y="31"/>
                    <a:pt x="505" y="16"/>
                  </a:cubicBezTo>
                  <a:cubicBezTo>
                    <a:pt x="505" y="0"/>
                    <a:pt x="562" y="57"/>
                    <a:pt x="562" y="57"/>
                  </a:cubicBezTo>
                  <a:cubicBezTo>
                    <a:pt x="602" y="17"/>
                    <a:pt x="602" y="17"/>
                    <a:pt x="602" y="17"/>
                  </a:cubicBezTo>
                  <a:cubicBezTo>
                    <a:pt x="602" y="17"/>
                    <a:pt x="654" y="70"/>
                    <a:pt x="654" y="75"/>
                  </a:cubicBezTo>
                  <a:cubicBezTo>
                    <a:pt x="654" y="80"/>
                    <a:pt x="662" y="43"/>
                    <a:pt x="662" y="43"/>
                  </a:cubicBezTo>
                  <a:cubicBezTo>
                    <a:pt x="662" y="43"/>
                    <a:pt x="670" y="45"/>
                    <a:pt x="699" y="76"/>
                  </a:cubicBezTo>
                  <a:cubicBezTo>
                    <a:pt x="729" y="106"/>
                    <a:pt x="738" y="149"/>
                    <a:pt x="738" y="149"/>
                  </a:cubicBezTo>
                  <a:cubicBezTo>
                    <a:pt x="738" y="149"/>
                    <a:pt x="747" y="129"/>
                    <a:pt x="751" y="124"/>
                  </a:cubicBezTo>
                  <a:cubicBezTo>
                    <a:pt x="754" y="120"/>
                    <a:pt x="754" y="127"/>
                    <a:pt x="767" y="155"/>
                  </a:cubicBezTo>
                  <a:cubicBezTo>
                    <a:pt x="781" y="183"/>
                    <a:pt x="806" y="268"/>
                    <a:pt x="806" y="268"/>
                  </a:cubicBezTo>
                  <a:cubicBezTo>
                    <a:pt x="806" y="268"/>
                    <a:pt x="824" y="243"/>
                    <a:pt x="824" y="229"/>
                  </a:cubicBezTo>
                  <a:cubicBezTo>
                    <a:pt x="825" y="216"/>
                    <a:pt x="832" y="251"/>
                    <a:pt x="837" y="295"/>
                  </a:cubicBezTo>
                  <a:cubicBezTo>
                    <a:pt x="842" y="338"/>
                    <a:pt x="845" y="428"/>
                    <a:pt x="845" y="428"/>
                  </a:cubicBezTo>
                  <a:cubicBezTo>
                    <a:pt x="864" y="417"/>
                    <a:pt x="864" y="417"/>
                    <a:pt x="864" y="417"/>
                  </a:cubicBezTo>
                  <a:cubicBezTo>
                    <a:pt x="864" y="417"/>
                    <a:pt x="855" y="462"/>
                    <a:pt x="821" y="518"/>
                  </a:cubicBezTo>
                  <a:cubicBezTo>
                    <a:pt x="826" y="518"/>
                    <a:pt x="831" y="518"/>
                    <a:pt x="837" y="517"/>
                  </a:cubicBezTo>
                  <a:close/>
                </a:path>
              </a:pathLst>
            </a:custGeom>
            <a:solidFill>
              <a:srgbClr val="5C56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2" name="Freeform 335"/>
            <p:cNvSpPr>
              <a:spLocks/>
            </p:cNvSpPr>
            <p:nvPr/>
          </p:nvSpPr>
          <p:spPr bwMode="auto">
            <a:xfrm>
              <a:off x="7303891" y="5323775"/>
              <a:ext cx="369159" cy="428196"/>
            </a:xfrm>
            <a:custGeom>
              <a:avLst/>
              <a:gdLst>
                <a:gd name="T0" fmla="*/ 592 w 592"/>
                <a:gd name="T1" fmla="*/ 530 h 690"/>
                <a:gd name="T2" fmla="*/ 126 w 592"/>
                <a:gd name="T3" fmla="*/ 456 h 690"/>
                <a:gd name="T4" fmla="*/ 236 w 592"/>
                <a:gd name="T5" fmla="*/ 0 h 690"/>
                <a:gd name="T6" fmla="*/ 446 w 592"/>
                <a:gd name="T7" fmla="*/ 537 h 690"/>
                <a:gd name="T8" fmla="*/ 592 w 592"/>
                <a:gd name="T9" fmla="*/ 530 h 690"/>
              </a:gdLst>
              <a:ahLst/>
              <a:cxnLst>
                <a:cxn ang="0">
                  <a:pos x="T0" y="T1"/>
                </a:cxn>
                <a:cxn ang="0">
                  <a:pos x="T2" y="T3"/>
                </a:cxn>
                <a:cxn ang="0">
                  <a:pos x="T4" y="T5"/>
                </a:cxn>
                <a:cxn ang="0">
                  <a:pos x="T6" y="T7"/>
                </a:cxn>
                <a:cxn ang="0">
                  <a:pos x="T8" y="T9"/>
                </a:cxn>
              </a:cxnLst>
              <a:rect l="0" t="0" r="r" b="b"/>
              <a:pathLst>
                <a:path w="592" h="690">
                  <a:moveTo>
                    <a:pt x="592" y="530"/>
                  </a:moveTo>
                  <a:cubicBezTo>
                    <a:pt x="494" y="590"/>
                    <a:pt x="283" y="690"/>
                    <a:pt x="126" y="456"/>
                  </a:cubicBezTo>
                  <a:cubicBezTo>
                    <a:pt x="0" y="269"/>
                    <a:pt x="97" y="114"/>
                    <a:pt x="236" y="0"/>
                  </a:cubicBezTo>
                  <a:cubicBezTo>
                    <a:pt x="157" y="193"/>
                    <a:pt x="128" y="489"/>
                    <a:pt x="446" y="537"/>
                  </a:cubicBezTo>
                  <a:cubicBezTo>
                    <a:pt x="492" y="544"/>
                    <a:pt x="542" y="540"/>
                    <a:pt x="592" y="530"/>
                  </a:cubicBezTo>
                  <a:close/>
                </a:path>
              </a:pathLst>
            </a:custGeom>
            <a:solidFill>
              <a:srgbClr val="4643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3" name="Freeform 336"/>
            <p:cNvSpPr>
              <a:spLocks/>
            </p:cNvSpPr>
            <p:nvPr/>
          </p:nvSpPr>
          <p:spPr bwMode="auto">
            <a:xfrm>
              <a:off x="7777640" y="5297536"/>
              <a:ext cx="34256" cy="23687"/>
            </a:xfrm>
            <a:custGeom>
              <a:avLst/>
              <a:gdLst>
                <a:gd name="T0" fmla="*/ 21 w 55"/>
                <a:gd name="T1" fmla="*/ 32 h 38"/>
                <a:gd name="T2" fmla="*/ 3 w 55"/>
                <a:gd name="T3" fmla="*/ 7 h 38"/>
                <a:gd name="T4" fmla="*/ 33 w 55"/>
                <a:gd name="T5" fmla="*/ 6 h 38"/>
                <a:gd name="T6" fmla="*/ 52 w 55"/>
                <a:gd name="T7" fmla="*/ 30 h 38"/>
                <a:gd name="T8" fmla="*/ 21 w 55"/>
                <a:gd name="T9" fmla="*/ 32 h 38"/>
              </a:gdLst>
              <a:ahLst/>
              <a:cxnLst>
                <a:cxn ang="0">
                  <a:pos x="T0" y="T1"/>
                </a:cxn>
                <a:cxn ang="0">
                  <a:pos x="T2" y="T3"/>
                </a:cxn>
                <a:cxn ang="0">
                  <a:pos x="T4" y="T5"/>
                </a:cxn>
                <a:cxn ang="0">
                  <a:pos x="T6" y="T7"/>
                </a:cxn>
                <a:cxn ang="0">
                  <a:pos x="T8" y="T9"/>
                </a:cxn>
              </a:cxnLst>
              <a:rect l="0" t="0" r="r" b="b"/>
              <a:pathLst>
                <a:path w="55" h="38">
                  <a:moveTo>
                    <a:pt x="21" y="32"/>
                  </a:moveTo>
                  <a:cubicBezTo>
                    <a:pt x="8" y="25"/>
                    <a:pt x="0" y="15"/>
                    <a:pt x="3" y="7"/>
                  </a:cubicBezTo>
                  <a:cubicBezTo>
                    <a:pt x="6" y="0"/>
                    <a:pt x="20" y="0"/>
                    <a:pt x="33" y="6"/>
                  </a:cubicBezTo>
                  <a:cubicBezTo>
                    <a:pt x="47" y="12"/>
                    <a:pt x="55" y="23"/>
                    <a:pt x="52" y="30"/>
                  </a:cubicBezTo>
                  <a:cubicBezTo>
                    <a:pt x="48" y="37"/>
                    <a:pt x="35" y="38"/>
                    <a:pt x="21" y="32"/>
                  </a:cubicBezTo>
                  <a:close/>
                </a:path>
              </a:pathLst>
            </a:custGeom>
            <a:solidFill>
              <a:srgbClr val="4C4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4" name="Freeform 337"/>
            <p:cNvSpPr>
              <a:spLocks/>
            </p:cNvSpPr>
            <p:nvPr/>
          </p:nvSpPr>
          <p:spPr bwMode="auto">
            <a:xfrm>
              <a:off x="7819549" y="5344182"/>
              <a:ext cx="17857" cy="33527"/>
            </a:xfrm>
            <a:custGeom>
              <a:avLst/>
              <a:gdLst>
                <a:gd name="T0" fmla="*/ 0 w 29"/>
                <a:gd name="T1" fmla="*/ 27 h 54"/>
                <a:gd name="T2" fmla="*/ 15 w 29"/>
                <a:gd name="T3" fmla="*/ 54 h 54"/>
                <a:gd name="T4" fmla="*/ 29 w 29"/>
                <a:gd name="T5" fmla="*/ 27 h 54"/>
                <a:gd name="T6" fmla="*/ 14 w 29"/>
                <a:gd name="T7" fmla="*/ 0 h 54"/>
                <a:gd name="T8" fmla="*/ 0 w 29"/>
                <a:gd name="T9" fmla="*/ 27 h 54"/>
              </a:gdLst>
              <a:ahLst/>
              <a:cxnLst>
                <a:cxn ang="0">
                  <a:pos x="T0" y="T1"/>
                </a:cxn>
                <a:cxn ang="0">
                  <a:pos x="T2" y="T3"/>
                </a:cxn>
                <a:cxn ang="0">
                  <a:pos x="T4" y="T5"/>
                </a:cxn>
                <a:cxn ang="0">
                  <a:pos x="T6" y="T7"/>
                </a:cxn>
                <a:cxn ang="0">
                  <a:pos x="T8" y="T9"/>
                </a:cxn>
              </a:cxnLst>
              <a:rect l="0" t="0" r="r" b="b"/>
              <a:pathLst>
                <a:path w="29" h="54">
                  <a:moveTo>
                    <a:pt x="0" y="27"/>
                  </a:moveTo>
                  <a:cubicBezTo>
                    <a:pt x="1" y="42"/>
                    <a:pt x="7" y="54"/>
                    <a:pt x="15" y="54"/>
                  </a:cubicBezTo>
                  <a:cubicBezTo>
                    <a:pt x="23" y="53"/>
                    <a:pt x="29" y="41"/>
                    <a:pt x="29" y="27"/>
                  </a:cubicBezTo>
                  <a:cubicBezTo>
                    <a:pt x="29" y="12"/>
                    <a:pt x="22" y="0"/>
                    <a:pt x="14" y="0"/>
                  </a:cubicBezTo>
                  <a:cubicBezTo>
                    <a:pt x="6" y="0"/>
                    <a:pt x="0" y="13"/>
                    <a:pt x="0" y="27"/>
                  </a:cubicBezTo>
                  <a:close/>
                </a:path>
              </a:pathLst>
            </a:custGeom>
            <a:solidFill>
              <a:srgbClr val="4C4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5" name="Freeform 338"/>
            <p:cNvSpPr>
              <a:spLocks/>
            </p:cNvSpPr>
            <p:nvPr/>
          </p:nvSpPr>
          <p:spPr bwMode="auto">
            <a:xfrm>
              <a:off x="7730265" y="5216270"/>
              <a:ext cx="158888" cy="237603"/>
            </a:xfrm>
            <a:custGeom>
              <a:avLst/>
              <a:gdLst>
                <a:gd name="T0" fmla="*/ 252 w 255"/>
                <a:gd name="T1" fmla="*/ 381 h 383"/>
                <a:gd name="T2" fmla="*/ 245 w 255"/>
                <a:gd name="T3" fmla="*/ 380 h 383"/>
                <a:gd name="T4" fmla="*/ 132 w 255"/>
                <a:gd name="T5" fmla="*/ 188 h 383"/>
                <a:gd name="T6" fmla="*/ 1 w 255"/>
                <a:gd name="T7" fmla="*/ 8 h 383"/>
                <a:gd name="T8" fmla="*/ 3 w 255"/>
                <a:gd name="T9" fmla="*/ 2 h 383"/>
                <a:gd name="T10" fmla="*/ 10 w 255"/>
                <a:gd name="T11" fmla="*/ 3 h 383"/>
                <a:gd name="T12" fmla="*/ 146 w 255"/>
                <a:gd name="T13" fmla="*/ 179 h 383"/>
                <a:gd name="T14" fmla="*/ 253 w 255"/>
                <a:gd name="T15" fmla="*/ 375 h 383"/>
                <a:gd name="T16" fmla="*/ 252 w 255"/>
                <a:gd name="T17" fmla="*/ 38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 h="383">
                  <a:moveTo>
                    <a:pt x="252" y="381"/>
                  </a:moveTo>
                  <a:cubicBezTo>
                    <a:pt x="250" y="383"/>
                    <a:pt x="247" y="382"/>
                    <a:pt x="245" y="380"/>
                  </a:cubicBezTo>
                  <a:cubicBezTo>
                    <a:pt x="245" y="380"/>
                    <a:pt x="189" y="274"/>
                    <a:pt x="132" y="188"/>
                  </a:cubicBezTo>
                  <a:cubicBezTo>
                    <a:pt x="76" y="102"/>
                    <a:pt x="1" y="8"/>
                    <a:pt x="1" y="8"/>
                  </a:cubicBezTo>
                  <a:cubicBezTo>
                    <a:pt x="0" y="6"/>
                    <a:pt x="1" y="3"/>
                    <a:pt x="3" y="2"/>
                  </a:cubicBezTo>
                  <a:cubicBezTo>
                    <a:pt x="5" y="0"/>
                    <a:pt x="8" y="1"/>
                    <a:pt x="10" y="3"/>
                  </a:cubicBezTo>
                  <a:cubicBezTo>
                    <a:pt x="10" y="3"/>
                    <a:pt x="71" y="64"/>
                    <a:pt x="146" y="179"/>
                  </a:cubicBezTo>
                  <a:cubicBezTo>
                    <a:pt x="222" y="294"/>
                    <a:pt x="253" y="375"/>
                    <a:pt x="253" y="375"/>
                  </a:cubicBezTo>
                  <a:cubicBezTo>
                    <a:pt x="255" y="377"/>
                    <a:pt x="254" y="380"/>
                    <a:pt x="252" y="381"/>
                  </a:cubicBez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6" name="Freeform 339"/>
            <p:cNvSpPr>
              <a:spLocks/>
            </p:cNvSpPr>
            <p:nvPr/>
          </p:nvSpPr>
          <p:spPr bwMode="auto">
            <a:xfrm>
              <a:off x="10250607" y="4813948"/>
              <a:ext cx="533877" cy="574329"/>
            </a:xfrm>
            <a:custGeom>
              <a:avLst/>
              <a:gdLst>
                <a:gd name="T0" fmla="*/ 856 w 856"/>
                <a:gd name="T1" fmla="*/ 53 h 925"/>
                <a:gd name="T2" fmla="*/ 113 w 856"/>
                <a:gd name="T3" fmla="*/ 925 h 925"/>
                <a:gd name="T4" fmla="*/ 0 w 856"/>
                <a:gd name="T5" fmla="*/ 631 h 925"/>
                <a:gd name="T6" fmla="*/ 490 w 856"/>
                <a:gd name="T7" fmla="*/ 3 h 925"/>
                <a:gd name="T8" fmla="*/ 856 w 856"/>
                <a:gd name="T9" fmla="*/ 53 h 925"/>
              </a:gdLst>
              <a:ahLst/>
              <a:cxnLst>
                <a:cxn ang="0">
                  <a:pos x="T0" y="T1"/>
                </a:cxn>
                <a:cxn ang="0">
                  <a:pos x="T2" y="T3"/>
                </a:cxn>
                <a:cxn ang="0">
                  <a:pos x="T4" y="T5"/>
                </a:cxn>
                <a:cxn ang="0">
                  <a:pos x="T6" y="T7"/>
                </a:cxn>
                <a:cxn ang="0">
                  <a:pos x="T8" y="T9"/>
                </a:cxn>
              </a:cxnLst>
              <a:rect l="0" t="0" r="r" b="b"/>
              <a:pathLst>
                <a:path w="856" h="925">
                  <a:moveTo>
                    <a:pt x="856" y="53"/>
                  </a:moveTo>
                  <a:cubicBezTo>
                    <a:pt x="113" y="925"/>
                    <a:pt x="113" y="925"/>
                    <a:pt x="113" y="925"/>
                  </a:cubicBezTo>
                  <a:cubicBezTo>
                    <a:pt x="113" y="925"/>
                    <a:pt x="27" y="788"/>
                    <a:pt x="0" y="631"/>
                  </a:cubicBezTo>
                  <a:cubicBezTo>
                    <a:pt x="141" y="367"/>
                    <a:pt x="231" y="227"/>
                    <a:pt x="490" y="3"/>
                  </a:cubicBezTo>
                  <a:cubicBezTo>
                    <a:pt x="618" y="0"/>
                    <a:pt x="856" y="53"/>
                    <a:pt x="856"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7" name="Freeform 340"/>
            <p:cNvSpPr>
              <a:spLocks/>
            </p:cNvSpPr>
            <p:nvPr/>
          </p:nvSpPr>
          <p:spPr bwMode="auto">
            <a:xfrm>
              <a:off x="10199588" y="4331453"/>
              <a:ext cx="72884" cy="63409"/>
            </a:xfrm>
            <a:custGeom>
              <a:avLst/>
              <a:gdLst>
                <a:gd name="T0" fmla="*/ 0 w 200"/>
                <a:gd name="T1" fmla="*/ 162 h 174"/>
                <a:gd name="T2" fmla="*/ 190 w 200"/>
                <a:gd name="T3" fmla="*/ 0 h 174"/>
                <a:gd name="T4" fmla="*/ 200 w 200"/>
                <a:gd name="T5" fmla="*/ 11 h 174"/>
                <a:gd name="T6" fmla="*/ 10 w 200"/>
                <a:gd name="T7" fmla="*/ 174 h 174"/>
                <a:gd name="T8" fmla="*/ 0 w 200"/>
                <a:gd name="T9" fmla="*/ 162 h 174"/>
              </a:gdLst>
              <a:ahLst/>
              <a:cxnLst>
                <a:cxn ang="0">
                  <a:pos x="T0" y="T1"/>
                </a:cxn>
                <a:cxn ang="0">
                  <a:pos x="T2" y="T3"/>
                </a:cxn>
                <a:cxn ang="0">
                  <a:pos x="T4" y="T5"/>
                </a:cxn>
                <a:cxn ang="0">
                  <a:pos x="T6" y="T7"/>
                </a:cxn>
                <a:cxn ang="0">
                  <a:pos x="T8" y="T9"/>
                </a:cxn>
              </a:cxnLst>
              <a:rect l="0" t="0" r="r" b="b"/>
              <a:pathLst>
                <a:path w="200" h="174">
                  <a:moveTo>
                    <a:pt x="0" y="162"/>
                  </a:moveTo>
                  <a:lnTo>
                    <a:pt x="190" y="0"/>
                  </a:lnTo>
                  <a:lnTo>
                    <a:pt x="200" y="11"/>
                  </a:lnTo>
                  <a:lnTo>
                    <a:pt x="10" y="174"/>
                  </a:lnTo>
                  <a:lnTo>
                    <a:pt x="0" y="162"/>
                  </a:lnTo>
                  <a:close/>
                </a:path>
              </a:pathLst>
            </a:custGeom>
            <a:solidFill>
              <a:srgbClr val="6F7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8" name="Freeform 341"/>
            <p:cNvSpPr>
              <a:spLocks/>
            </p:cNvSpPr>
            <p:nvPr/>
          </p:nvSpPr>
          <p:spPr bwMode="auto">
            <a:xfrm>
              <a:off x="10175902" y="4303757"/>
              <a:ext cx="72520" cy="63045"/>
            </a:xfrm>
            <a:custGeom>
              <a:avLst/>
              <a:gdLst>
                <a:gd name="T0" fmla="*/ 0 w 199"/>
                <a:gd name="T1" fmla="*/ 163 h 173"/>
                <a:gd name="T2" fmla="*/ 190 w 199"/>
                <a:gd name="T3" fmla="*/ 0 h 173"/>
                <a:gd name="T4" fmla="*/ 199 w 199"/>
                <a:gd name="T5" fmla="*/ 10 h 173"/>
                <a:gd name="T6" fmla="*/ 9 w 199"/>
                <a:gd name="T7" fmla="*/ 173 h 173"/>
                <a:gd name="T8" fmla="*/ 0 w 199"/>
                <a:gd name="T9" fmla="*/ 163 h 173"/>
              </a:gdLst>
              <a:ahLst/>
              <a:cxnLst>
                <a:cxn ang="0">
                  <a:pos x="T0" y="T1"/>
                </a:cxn>
                <a:cxn ang="0">
                  <a:pos x="T2" y="T3"/>
                </a:cxn>
                <a:cxn ang="0">
                  <a:pos x="T4" y="T5"/>
                </a:cxn>
                <a:cxn ang="0">
                  <a:pos x="T6" y="T7"/>
                </a:cxn>
                <a:cxn ang="0">
                  <a:pos x="T8" y="T9"/>
                </a:cxn>
              </a:cxnLst>
              <a:rect l="0" t="0" r="r" b="b"/>
              <a:pathLst>
                <a:path w="199" h="173">
                  <a:moveTo>
                    <a:pt x="0" y="163"/>
                  </a:moveTo>
                  <a:lnTo>
                    <a:pt x="190" y="0"/>
                  </a:lnTo>
                  <a:lnTo>
                    <a:pt x="199" y="10"/>
                  </a:lnTo>
                  <a:lnTo>
                    <a:pt x="9" y="173"/>
                  </a:lnTo>
                  <a:lnTo>
                    <a:pt x="0" y="163"/>
                  </a:lnTo>
                  <a:close/>
                </a:path>
              </a:pathLst>
            </a:custGeom>
            <a:solidFill>
              <a:srgbClr val="6F70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9" name="Freeform 342"/>
            <p:cNvSpPr>
              <a:spLocks/>
            </p:cNvSpPr>
            <p:nvPr/>
          </p:nvSpPr>
          <p:spPr bwMode="auto">
            <a:xfrm>
              <a:off x="10175902" y="4303757"/>
              <a:ext cx="72520" cy="63045"/>
            </a:xfrm>
            <a:custGeom>
              <a:avLst/>
              <a:gdLst>
                <a:gd name="T0" fmla="*/ 0 w 199"/>
                <a:gd name="T1" fmla="*/ 163 h 173"/>
                <a:gd name="T2" fmla="*/ 190 w 199"/>
                <a:gd name="T3" fmla="*/ 0 h 173"/>
                <a:gd name="T4" fmla="*/ 199 w 199"/>
                <a:gd name="T5" fmla="*/ 10 h 173"/>
                <a:gd name="T6" fmla="*/ 9 w 199"/>
                <a:gd name="T7" fmla="*/ 173 h 173"/>
                <a:gd name="T8" fmla="*/ 0 w 199"/>
                <a:gd name="T9" fmla="*/ 163 h 173"/>
              </a:gdLst>
              <a:ahLst/>
              <a:cxnLst>
                <a:cxn ang="0">
                  <a:pos x="T0" y="T1"/>
                </a:cxn>
                <a:cxn ang="0">
                  <a:pos x="T2" y="T3"/>
                </a:cxn>
                <a:cxn ang="0">
                  <a:pos x="T4" y="T5"/>
                </a:cxn>
                <a:cxn ang="0">
                  <a:pos x="T6" y="T7"/>
                </a:cxn>
                <a:cxn ang="0">
                  <a:pos x="T8" y="T9"/>
                </a:cxn>
              </a:cxnLst>
              <a:rect l="0" t="0" r="r" b="b"/>
              <a:pathLst>
                <a:path w="199" h="173">
                  <a:moveTo>
                    <a:pt x="0" y="163"/>
                  </a:moveTo>
                  <a:lnTo>
                    <a:pt x="190" y="0"/>
                  </a:lnTo>
                  <a:lnTo>
                    <a:pt x="199" y="10"/>
                  </a:lnTo>
                  <a:lnTo>
                    <a:pt x="9" y="173"/>
                  </a:lnTo>
                  <a:lnTo>
                    <a:pt x="0"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0" name="Freeform 343"/>
            <p:cNvSpPr>
              <a:spLocks noEditPoints="1"/>
            </p:cNvSpPr>
            <p:nvPr/>
          </p:nvSpPr>
          <p:spPr bwMode="auto">
            <a:xfrm>
              <a:off x="9968546" y="4213745"/>
              <a:ext cx="279147" cy="176746"/>
            </a:xfrm>
            <a:custGeom>
              <a:avLst/>
              <a:gdLst>
                <a:gd name="T0" fmla="*/ 366 w 448"/>
                <a:gd name="T1" fmla="*/ 223 h 285"/>
                <a:gd name="T2" fmla="*/ 348 w 448"/>
                <a:gd name="T3" fmla="*/ 278 h 285"/>
                <a:gd name="T4" fmla="*/ 71 w 448"/>
                <a:gd name="T5" fmla="*/ 155 h 285"/>
                <a:gd name="T6" fmla="*/ 18 w 448"/>
                <a:gd name="T7" fmla="*/ 180 h 285"/>
                <a:gd name="T8" fmla="*/ 71 w 448"/>
                <a:gd name="T9" fmla="*/ 155 h 285"/>
                <a:gd name="T10" fmla="*/ 425 w 448"/>
                <a:gd name="T11" fmla="*/ 172 h 285"/>
                <a:gd name="T12" fmla="*/ 363 w 448"/>
                <a:gd name="T13" fmla="*/ 285 h 285"/>
                <a:gd name="T14" fmla="*/ 448 w 448"/>
                <a:gd name="T15" fmla="*/ 162 h 285"/>
                <a:gd name="T16" fmla="*/ 105 w 448"/>
                <a:gd name="T17" fmla="*/ 144 h 285"/>
                <a:gd name="T18" fmla="*/ 69 w 448"/>
                <a:gd name="T19" fmla="*/ 177 h 285"/>
                <a:gd name="T20" fmla="*/ 105 w 448"/>
                <a:gd name="T21" fmla="*/ 144 h 285"/>
                <a:gd name="T22" fmla="*/ 440 w 448"/>
                <a:gd name="T23" fmla="*/ 148 h 285"/>
                <a:gd name="T24" fmla="*/ 446 w 448"/>
                <a:gd name="T25" fmla="*/ 148 h 285"/>
                <a:gd name="T26" fmla="*/ 139 w 448"/>
                <a:gd name="T27" fmla="*/ 134 h 285"/>
                <a:gd name="T28" fmla="*/ 97 w 448"/>
                <a:gd name="T29" fmla="*/ 174 h 285"/>
                <a:gd name="T30" fmla="*/ 139 w 448"/>
                <a:gd name="T31" fmla="*/ 134 h 285"/>
                <a:gd name="T32" fmla="*/ 155 w 448"/>
                <a:gd name="T33" fmla="*/ 126 h 285"/>
                <a:gd name="T34" fmla="*/ 143 w 448"/>
                <a:gd name="T35" fmla="*/ 171 h 285"/>
                <a:gd name="T36" fmla="*/ 435 w 448"/>
                <a:gd name="T37" fmla="*/ 113 h 285"/>
                <a:gd name="T38" fmla="*/ 417 w 448"/>
                <a:gd name="T39" fmla="*/ 169 h 285"/>
                <a:gd name="T40" fmla="*/ 435 w 448"/>
                <a:gd name="T41" fmla="*/ 113 h 285"/>
                <a:gd name="T42" fmla="*/ 314 w 448"/>
                <a:gd name="T43" fmla="*/ 264 h 285"/>
                <a:gd name="T44" fmla="*/ 342 w 448"/>
                <a:gd name="T45" fmla="*/ 244 h 285"/>
                <a:gd name="T46" fmla="*/ 333 w 448"/>
                <a:gd name="T47" fmla="*/ 241 h 285"/>
                <a:gd name="T48" fmla="*/ 431 w 448"/>
                <a:gd name="T49" fmla="*/ 103 h 285"/>
                <a:gd name="T50" fmla="*/ 410 w 448"/>
                <a:gd name="T51" fmla="*/ 66 h 285"/>
                <a:gd name="T52" fmla="*/ 305 w 448"/>
                <a:gd name="T53" fmla="*/ 260 h 285"/>
                <a:gd name="T54" fmla="*/ 410 w 448"/>
                <a:gd name="T55" fmla="*/ 66 h 285"/>
                <a:gd name="T56" fmla="*/ 201 w 448"/>
                <a:gd name="T57" fmla="*/ 96 h 285"/>
                <a:gd name="T58" fmla="*/ 172 w 448"/>
                <a:gd name="T59" fmla="*/ 168 h 285"/>
                <a:gd name="T60" fmla="*/ 209 w 448"/>
                <a:gd name="T61" fmla="*/ 127 h 285"/>
                <a:gd name="T62" fmla="*/ 191 w 448"/>
                <a:gd name="T63" fmla="*/ 166 h 285"/>
                <a:gd name="T64" fmla="*/ 191 w 448"/>
                <a:gd name="T65" fmla="*/ 166 h 285"/>
                <a:gd name="T66" fmla="*/ 287 w 448"/>
                <a:gd name="T67" fmla="*/ 28 h 285"/>
                <a:gd name="T68" fmla="*/ 250 w 448"/>
                <a:gd name="T69" fmla="*/ 234 h 285"/>
                <a:gd name="T70" fmla="*/ 340 w 448"/>
                <a:gd name="T71" fmla="*/ 117 h 285"/>
                <a:gd name="T72" fmla="*/ 271 w 448"/>
                <a:gd name="T73" fmla="*/ 244 h 285"/>
                <a:gd name="T74" fmla="*/ 405 w 448"/>
                <a:gd name="T75" fmla="*/ 57 h 285"/>
                <a:gd name="T76" fmla="*/ 365 w 448"/>
                <a:gd name="T77" fmla="*/ 9 h 285"/>
                <a:gd name="T78" fmla="*/ 242 w 448"/>
                <a:gd name="T79" fmla="*/ 230 h 285"/>
                <a:gd name="T80" fmla="*/ 365 w 448"/>
                <a:gd name="T81" fmla="*/ 9 h 285"/>
                <a:gd name="T82" fmla="*/ 305 w 448"/>
                <a:gd name="T83" fmla="*/ 16 h 285"/>
                <a:gd name="T84" fmla="*/ 202 w 448"/>
                <a:gd name="T85" fmla="*/ 202 h 285"/>
                <a:gd name="T86" fmla="*/ 330 w 448"/>
                <a:gd name="T87" fmla="*/ 4 h 285"/>
                <a:gd name="T88" fmla="*/ 343 w 448"/>
                <a:gd name="T89" fmla="*/ 0 h 285"/>
                <a:gd name="T90" fmla="*/ 222 w 448"/>
                <a:gd name="T91" fmla="*/ 218 h 285"/>
                <a:gd name="T92" fmla="*/ 347 w 448"/>
                <a:gd name="T93"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8" h="285">
                  <a:moveTo>
                    <a:pt x="402" y="192"/>
                  </a:moveTo>
                  <a:cubicBezTo>
                    <a:pt x="366" y="223"/>
                    <a:pt x="366" y="223"/>
                    <a:pt x="366" y="223"/>
                  </a:cubicBezTo>
                  <a:cubicBezTo>
                    <a:pt x="335" y="273"/>
                    <a:pt x="335" y="273"/>
                    <a:pt x="335" y="273"/>
                  </a:cubicBezTo>
                  <a:cubicBezTo>
                    <a:pt x="340" y="275"/>
                    <a:pt x="344" y="277"/>
                    <a:pt x="348" y="278"/>
                  </a:cubicBezTo>
                  <a:cubicBezTo>
                    <a:pt x="402" y="192"/>
                    <a:pt x="402" y="192"/>
                    <a:pt x="402" y="192"/>
                  </a:cubicBezTo>
                  <a:moveTo>
                    <a:pt x="71" y="155"/>
                  </a:moveTo>
                  <a:cubicBezTo>
                    <a:pt x="35" y="168"/>
                    <a:pt x="0" y="180"/>
                    <a:pt x="16" y="180"/>
                  </a:cubicBezTo>
                  <a:cubicBezTo>
                    <a:pt x="17" y="180"/>
                    <a:pt x="17" y="180"/>
                    <a:pt x="18" y="180"/>
                  </a:cubicBezTo>
                  <a:cubicBezTo>
                    <a:pt x="26" y="180"/>
                    <a:pt x="41" y="179"/>
                    <a:pt x="57" y="178"/>
                  </a:cubicBezTo>
                  <a:cubicBezTo>
                    <a:pt x="71" y="155"/>
                    <a:pt x="71" y="155"/>
                    <a:pt x="71" y="155"/>
                  </a:cubicBezTo>
                  <a:moveTo>
                    <a:pt x="447" y="153"/>
                  </a:moveTo>
                  <a:cubicBezTo>
                    <a:pt x="425" y="172"/>
                    <a:pt x="425" y="172"/>
                    <a:pt x="425" y="172"/>
                  </a:cubicBezTo>
                  <a:cubicBezTo>
                    <a:pt x="356" y="282"/>
                    <a:pt x="356" y="282"/>
                    <a:pt x="356" y="282"/>
                  </a:cubicBezTo>
                  <a:cubicBezTo>
                    <a:pt x="361" y="284"/>
                    <a:pt x="363" y="285"/>
                    <a:pt x="363" y="285"/>
                  </a:cubicBezTo>
                  <a:cubicBezTo>
                    <a:pt x="363" y="285"/>
                    <a:pt x="375" y="271"/>
                    <a:pt x="391" y="253"/>
                  </a:cubicBezTo>
                  <a:cubicBezTo>
                    <a:pt x="448" y="162"/>
                    <a:pt x="448" y="162"/>
                    <a:pt x="448" y="162"/>
                  </a:cubicBezTo>
                  <a:cubicBezTo>
                    <a:pt x="448" y="159"/>
                    <a:pt x="448" y="156"/>
                    <a:pt x="447" y="153"/>
                  </a:cubicBezTo>
                  <a:moveTo>
                    <a:pt x="105" y="144"/>
                  </a:moveTo>
                  <a:cubicBezTo>
                    <a:pt x="99" y="146"/>
                    <a:pt x="92" y="149"/>
                    <a:pt x="85" y="151"/>
                  </a:cubicBezTo>
                  <a:cubicBezTo>
                    <a:pt x="69" y="177"/>
                    <a:pt x="69" y="177"/>
                    <a:pt x="69" y="177"/>
                  </a:cubicBezTo>
                  <a:cubicBezTo>
                    <a:pt x="74" y="176"/>
                    <a:pt x="80" y="176"/>
                    <a:pt x="86" y="175"/>
                  </a:cubicBezTo>
                  <a:cubicBezTo>
                    <a:pt x="105" y="144"/>
                    <a:pt x="105" y="144"/>
                    <a:pt x="105" y="144"/>
                  </a:cubicBezTo>
                  <a:moveTo>
                    <a:pt x="445" y="141"/>
                  </a:moveTo>
                  <a:cubicBezTo>
                    <a:pt x="440" y="148"/>
                    <a:pt x="440" y="148"/>
                    <a:pt x="440" y="148"/>
                  </a:cubicBezTo>
                  <a:cubicBezTo>
                    <a:pt x="444" y="145"/>
                    <a:pt x="444" y="145"/>
                    <a:pt x="444" y="145"/>
                  </a:cubicBezTo>
                  <a:cubicBezTo>
                    <a:pt x="446" y="148"/>
                    <a:pt x="446" y="148"/>
                    <a:pt x="446" y="148"/>
                  </a:cubicBezTo>
                  <a:cubicBezTo>
                    <a:pt x="446" y="146"/>
                    <a:pt x="445" y="143"/>
                    <a:pt x="445" y="141"/>
                  </a:cubicBezTo>
                  <a:moveTo>
                    <a:pt x="139" y="134"/>
                  </a:moveTo>
                  <a:cubicBezTo>
                    <a:pt x="136" y="135"/>
                    <a:pt x="129" y="137"/>
                    <a:pt x="119" y="140"/>
                  </a:cubicBezTo>
                  <a:cubicBezTo>
                    <a:pt x="97" y="174"/>
                    <a:pt x="97" y="174"/>
                    <a:pt x="97" y="174"/>
                  </a:cubicBezTo>
                  <a:cubicBezTo>
                    <a:pt x="103" y="174"/>
                    <a:pt x="109" y="174"/>
                    <a:pt x="115" y="173"/>
                  </a:cubicBezTo>
                  <a:cubicBezTo>
                    <a:pt x="139" y="134"/>
                    <a:pt x="139" y="134"/>
                    <a:pt x="139" y="134"/>
                  </a:cubicBezTo>
                  <a:moveTo>
                    <a:pt x="178" y="115"/>
                  </a:moveTo>
                  <a:cubicBezTo>
                    <a:pt x="155" y="126"/>
                    <a:pt x="155" y="126"/>
                    <a:pt x="155" y="126"/>
                  </a:cubicBezTo>
                  <a:cubicBezTo>
                    <a:pt x="126" y="172"/>
                    <a:pt x="126" y="172"/>
                    <a:pt x="126" y="172"/>
                  </a:cubicBezTo>
                  <a:cubicBezTo>
                    <a:pt x="132" y="172"/>
                    <a:pt x="138" y="171"/>
                    <a:pt x="143" y="171"/>
                  </a:cubicBezTo>
                  <a:cubicBezTo>
                    <a:pt x="178" y="115"/>
                    <a:pt x="178" y="115"/>
                    <a:pt x="178" y="115"/>
                  </a:cubicBezTo>
                  <a:moveTo>
                    <a:pt x="435" y="113"/>
                  </a:moveTo>
                  <a:cubicBezTo>
                    <a:pt x="381" y="200"/>
                    <a:pt x="381" y="200"/>
                    <a:pt x="381" y="200"/>
                  </a:cubicBezTo>
                  <a:cubicBezTo>
                    <a:pt x="417" y="169"/>
                    <a:pt x="417" y="169"/>
                    <a:pt x="417" y="169"/>
                  </a:cubicBezTo>
                  <a:cubicBezTo>
                    <a:pt x="441" y="130"/>
                    <a:pt x="441" y="130"/>
                    <a:pt x="441" y="130"/>
                  </a:cubicBezTo>
                  <a:cubicBezTo>
                    <a:pt x="439" y="124"/>
                    <a:pt x="437" y="119"/>
                    <a:pt x="435" y="113"/>
                  </a:cubicBezTo>
                  <a:moveTo>
                    <a:pt x="423" y="89"/>
                  </a:moveTo>
                  <a:cubicBezTo>
                    <a:pt x="314" y="264"/>
                    <a:pt x="314" y="264"/>
                    <a:pt x="314" y="264"/>
                  </a:cubicBezTo>
                  <a:cubicBezTo>
                    <a:pt x="318" y="266"/>
                    <a:pt x="322" y="268"/>
                    <a:pt x="326" y="269"/>
                  </a:cubicBezTo>
                  <a:cubicBezTo>
                    <a:pt x="342" y="244"/>
                    <a:pt x="342" y="244"/>
                    <a:pt x="342" y="244"/>
                  </a:cubicBezTo>
                  <a:cubicBezTo>
                    <a:pt x="338" y="247"/>
                    <a:pt x="338" y="247"/>
                    <a:pt x="338" y="247"/>
                  </a:cubicBezTo>
                  <a:cubicBezTo>
                    <a:pt x="333" y="241"/>
                    <a:pt x="333" y="241"/>
                    <a:pt x="333" y="241"/>
                  </a:cubicBezTo>
                  <a:cubicBezTo>
                    <a:pt x="357" y="220"/>
                    <a:pt x="357" y="220"/>
                    <a:pt x="357" y="220"/>
                  </a:cubicBezTo>
                  <a:cubicBezTo>
                    <a:pt x="431" y="103"/>
                    <a:pt x="431" y="103"/>
                    <a:pt x="431" y="103"/>
                  </a:cubicBezTo>
                  <a:cubicBezTo>
                    <a:pt x="428" y="98"/>
                    <a:pt x="426" y="93"/>
                    <a:pt x="423" y="89"/>
                  </a:cubicBezTo>
                  <a:moveTo>
                    <a:pt x="410" y="66"/>
                  </a:moveTo>
                  <a:cubicBezTo>
                    <a:pt x="292" y="254"/>
                    <a:pt x="292" y="254"/>
                    <a:pt x="292" y="254"/>
                  </a:cubicBezTo>
                  <a:cubicBezTo>
                    <a:pt x="297" y="256"/>
                    <a:pt x="301" y="258"/>
                    <a:pt x="305" y="260"/>
                  </a:cubicBezTo>
                  <a:cubicBezTo>
                    <a:pt x="418" y="79"/>
                    <a:pt x="418" y="79"/>
                    <a:pt x="418" y="79"/>
                  </a:cubicBezTo>
                  <a:cubicBezTo>
                    <a:pt x="416" y="75"/>
                    <a:pt x="413" y="70"/>
                    <a:pt x="410" y="66"/>
                  </a:cubicBezTo>
                  <a:moveTo>
                    <a:pt x="287" y="28"/>
                  </a:moveTo>
                  <a:cubicBezTo>
                    <a:pt x="256" y="49"/>
                    <a:pt x="222" y="78"/>
                    <a:pt x="201" y="96"/>
                  </a:cubicBezTo>
                  <a:cubicBezTo>
                    <a:pt x="155" y="169"/>
                    <a:pt x="155" y="169"/>
                    <a:pt x="155" y="169"/>
                  </a:cubicBezTo>
                  <a:cubicBezTo>
                    <a:pt x="161" y="169"/>
                    <a:pt x="167" y="168"/>
                    <a:pt x="172" y="168"/>
                  </a:cubicBezTo>
                  <a:cubicBezTo>
                    <a:pt x="201" y="122"/>
                    <a:pt x="201" y="122"/>
                    <a:pt x="201" y="122"/>
                  </a:cubicBezTo>
                  <a:cubicBezTo>
                    <a:pt x="209" y="127"/>
                    <a:pt x="209" y="127"/>
                    <a:pt x="209" y="127"/>
                  </a:cubicBezTo>
                  <a:cubicBezTo>
                    <a:pt x="184" y="167"/>
                    <a:pt x="184" y="167"/>
                    <a:pt x="184" y="167"/>
                  </a:cubicBezTo>
                  <a:cubicBezTo>
                    <a:pt x="188" y="166"/>
                    <a:pt x="191" y="166"/>
                    <a:pt x="191" y="166"/>
                  </a:cubicBezTo>
                  <a:cubicBezTo>
                    <a:pt x="191" y="166"/>
                    <a:pt x="191" y="166"/>
                    <a:pt x="191" y="166"/>
                  </a:cubicBezTo>
                  <a:cubicBezTo>
                    <a:pt x="191" y="166"/>
                    <a:pt x="191" y="166"/>
                    <a:pt x="191" y="166"/>
                  </a:cubicBezTo>
                  <a:cubicBezTo>
                    <a:pt x="191" y="166"/>
                    <a:pt x="188" y="171"/>
                    <a:pt x="191" y="182"/>
                  </a:cubicBezTo>
                  <a:cubicBezTo>
                    <a:pt x="287" y="28"/>
                    <a:pt x="287" y="28"/>
                    <a:pt x="287" y="28"/>
                  </a:cubicBezTo>
                  <a:moveTo>
                    <a:pt x="381" y="25"/>
                  </a:moveTo>
                  <a:cubicBezTo>
                    <a:pt x="250" y="234"/>
                    <a:pt x="250" y="234"/>
                    <a:pt x="250" y="234"/>
                  </a:cubicBezTo>
                  <a:cubicBezTo>
                    <a:pt x="255" y="236"/>
                    <a:pt x="259" y="238"/>
                    <a:pt x="263" y="240"/>
                  </a:cubicBezTo>
                  <a:cubicBezTo>
                    <a:pt x="340" y="117"/>
                    <a:pt x="340" y="117"/>
                    <a:pt x="340" y="117"/>
                  </a:cubicBezTo>
                  <a:cubicBezTo>
                    <a:pt x="348" y="122"/>
                    <a:pt x="348" y="122"/>
                    <a:pt x="348" y="122"/>
                  </a:cubicBezTo>
                  <a:cubicBezTo>
                    <a:pt x="271" y="244"/>
                    <a:pt x="271" y="244"/>
                    <a:pt x="271" y="244"/>
                  </a:cubicBezTo>
                  <a:cubicBezTo>
                    <a:pt x="275" y="246"/>
                    <a:pt x="280" y="248"/>
                    <a:pt x="284" y="250"/>
                  </a:cubicBezTo>
                  <a:cubicBezTo>
                    <a:pt x="405" y="57"/>
                    <a:pt x="405" y="57"/>
                    <a:pt x="405" y="57"/>
                  </a:cubicBezTo>
                  <a:cubicBezTo>
                    <a:pt x="397" y="45"/>
                    <a:pt x="389" y="34"/>
                    <a:pt x="381" y="25"/>
                  </a:cubicBezTo>
                  <a:moveTo>
                    <a:pt x="365" y="9"/>
                  </a:moveTo>
                  <a:cubicBezTo>
                    <a:pt x="230" y="223"/>
                    <a:pt x="230" y="223"/>
                    <a:pt x="230" y="223"/>
                  </a:cubicBezTo>
                  <a:cubicBezTo>
                    <a:pt x="234" y="225"/>
                    <a:pt x="238" y="228"/>
                    <a:pt x="242" y="230"/>
                  </a:cubicBezTo>
                  <a:cubicBezTo>
                    <a:pt x="375" y="18"/>
                    <a:pt x="375" y="18"/>
                    <a:pt x="375" y="18"/>
                  </a:cubicBezTo>
                  <a:cubicBezTo>
                    <a:pt x="371" y="15"/>
                    <a:pt x="368" y="12"/>
                    <a:pt x="365" y="9"/>
                  </a:cubicBezTo>
                  <a:moveTo>
                    <a:pt x="330" y="4"/>
                  </a:moveTo>
                  <a:cubicBezTo>
                    <a:pt x="323" y="7"/>
                    <a:pt x="314" y="11"/>
                    <a:pt x="305" y="16"/>
                  </a:cubicBezTo>
                  <a:cubicBezTo>
                    <a:pt x="195" y="192"/>
                    <a:pt x="195" y="192"/>
                    <a:pt x="195" y="192"/>
                  </a:cubicBezTo>
                  <a:cubicBezTo>
                    <a:pt x="197" y="195"/>
                    <a:pt x="199" y="199"/>
                    <a:pt x="202" y="202"/>
                  </a:cubicBezTo>
                  <a:cubicBezTo>
                    <a:pt x="202" y="203"/>
                    <a:pt x="203" y="204"/>
                    <a:pt x="204" y="205"/>
                  </a:cubicBezTo>
                  <a:cubicBezTo>
                    <a:pt x="330" y="4"/>
                    <a:pt x="330" y="4"/>
                    <a:pt x="330" y="4"/>
                  </a:cubicBezTo>
                  <a:moveTo>
                    <a:pt x="345" y="0"/>
                  </a:moveTo>
                  <a:cubicBezTo>
                    <a:pt x="344" y="0"/>
                    <a:pt x="344" y="0"/>
                    <a:pt x="343" y="0"/>
                  </a:cubicBezTo>
                  <a:cubicBezTo>
                    <a:pt x="211" y="211"/>
                    <a:pt x="211" y="211"/>
                    <a:pt x="211" y="211"/>
                  </a:cubicBezTo>
                  <a:cubicBezTo>
                    <a:pt x="214" y="213"/>
                    <a:pt x="218" y="216"/>
                    <a:pt x="222" y="218"/>
                  </a:cubicBezTo>
                  <a:cubicBezTo>
                    <a:pt x="357" y="4"/>
                    <a:pt x="357" y="4"/>
                    <a:pt x="357" y="4"/>
                  </a:cubicBezTo>
                  <a:cubicBezTo>
                    <a:pt x="353" y="2"/>
                    <a:pt x="350" y="0"/>
                    <a:pt x="347" y="0"/>
                  </a:cubicBezTo>
                  <a:cubicBezTo>
                    <a:pt x="346" y="0"/>
                    <a:pt x="346" y="0"/>
                    <a:pt x="345" y="0"/>
                  </a:cubicBezTo>
                </a:path>
              </a:pathLst>
            </a:custGeom>
            <a:solidFill>
              <a:srgbClr val="DEE1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1" name="Freeform 344"/>
            <p:cNvSpPr>
              <a:spLocks/>
            </p:cNvSpPr>
            <p:nvPr/>
          </p:nvSpPr>
          <p:spPr bwMode="auto">
            <a:xfrm>
              <a:off x="10003894" y="4307402"/>
              <a:ext cx="17492" cy="16763"/>
            </a:xfrm>
            <a:custGeom>
              <a:avLst/>
              <a:gdLst>
                <a:gd name="T0" fmla="*/ 28 w 28"/>
                <a:gd name="T1" fmla="*/ 0 h 27"/>
                <a:gd name="T2" fmla="*/ 14 w 28"/>
                <a:gd name="T3" fmla="*/ 4 h 27"/>
                <a:gd name="T4" fmla="*/ 0 w 28"/>
                <a:gd name="T5" fmla="*/ 27 h 27"/>
                <a:gd name="T6" fmla="*/ 12 w 28"/>
                <a:gd name="T7" fmla="*/ 26 h 27"/>
                <a:gd name="T8" fmla="*/ 28 w 28"/>
                <a:gd name="T9" fmla="*/ 0 h 27"/>
              </a:gdLst>
              <a:ahLst/>
              <a:cxnLst>
                <a:cxn ang="0">
                  <a:pos x="T0" y="T1"/>
                </a:cxn>
                <a:cxn ang="0">
                  <a:pos x="T2" y="T3"/>
                </a:cxn>
                <a:cxn ang="0">
                  <a:pos x="T4" y="T5"/>
                </a:cxn>
                <a:cxn ang="0">
                  <a:pos x="T6" y="T7"/>
                </a:cxn>
                <a:cxn ang="0">
                  <a:pos x="T8" y="T9"/>
                </a:cxn>
              </a:cxnLst>
              <a:rect l="0" t="0" r="r" b="b"/>
              <a:pathLst>
                <a:path w="28" h="27">
                  <a:moveTo>
                    <a:pt x="28" y="0"/>
                  </a:moveTo>
                  <a:cubicBezTo>
                    <a:pt x="23" y="1"/>
                    <a:pt x="19" y="3"/>
                    <a:pt x="14" y="4"/>
                  </a:cubicBezTo>
                  <a:cubicBezTo>
                    <a:pt x="0" y="27"/>
                    <a:pt x="0" y="27"/>
                    <a:pt x="0" y="27"/>
                  </a:cubicBezTo>
                  <a:cubicBezTo>
                    <a:pt x="4" y="26"/>
                    <a:pt x="8" y="26"/>
                    <a:pt x="12" y="26"/>
                  </a:cubicBezTo>
                  <a:cubicBezTo>
                    <a:pt x="28" y="0"/>
                    <a:pt x="28" y="0"/>
                    <a:pt x="28"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2" name="Freeform 345"/>
            <p:cNvSpPr>
              <a:spLocks/>
            </p:cNvSpPr>
            <p:nvPr/>
          </p:nvSpPr>
          <p:spPr bwMode="auto">
            <a:xfrm>
              <a:off x="10022115" y="4300478"/>
              <a:ext cx="20408" cy="21865"/>
            </a:xfrm>
            <a:custGeom>
              <a:avLst/>
              <a:gdLst>
                <a:gd name="T0" fmla="*/ 33 w 33"/>
                <a:gd name="T1" fmla="*/ 0 h 35"/>
                <a:gd name="T2" fmla="*/ 19 w 33"/>
                <a:gd name="T3" fmla="*/ 4 h 35"/>
                <a:gd name="T4" fmla="*/ 0 w 33"/>
                <a:gd name="T5" fmla="*/ 35 h 35"/>
                <a:gd name="T6" fmla="*/ 11 w 33"/>
                <a:gd name="T7" fmla="*/ 34 h 35"/>
                <a:gd name="T8" fmla="*/ 33 w 33"/>
                <a:gd name="T9" fmla="*/ 0 h 35"/>
              </a:gdLst>
              <a:ahLst/>
              <a:cxnLst>
                <a:cxn ang="0">
                  <a:pos x="T0" y="T1"/>
                </a:cxn>
                <a:cxn ang="0">
                  <a:pos x="T2" y="T3"/>
                </a:cxn>
                <a:cxn ang="0">
                  <a:pos x="T4" y="T5"/>
                </a:cxn>
                <a:cxn ang="0">
                  <a:pos x="T6" y="T7"/>
                </a:cxn>
                <a:cxn ang="0">
                  <a:pos x="T8" y="T9"/>
                </a:cxn>
              </a:cxnLst>
              <a:rect l="0" t="0" r="r" b="b"/>
              <a:pathLst>
                <a:path w="33" h="35">
                  <a:moveTo>
                    <a:pt x="33" y="0"/>
                  </a:moveTo>
                  <a:cubicBezTo>
                    <a:pt x="29" y="1"/>
                    <a:pt x="24" y="3"/>
                    <a:pt x="19" y="4"/>
                  </a:cubicBezTo>
                  <a:cubicBezTo>
                    <a:pt x="0" y="35"/>
                    <a:pt x="0" y="35"/>
                    <a:pt x="0" y="35"/>
                  </a:cubicBezTo>
                  <a:cubicBezTo>
                    <a:pt x="4" y="35"/>
                    <a:pt x="8" y="35"/>
                    <a:pt x="11" y="34"/>
                  </a:cubicBezTo>
                  <a:cubicBezTo>
                    <a:pt x="33" y="0"/>
                    <a:pt x="33" y="0"/>
                    <a:pt x="33"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3" name="Freeform 346"/>
            <p:cNvSpPr>
              <a:spLocks/>
            </p:cNvSpPr>
            <p:nvPr/>
          </p:nvSpPr>
          <p:spPr bwMode="auto">
            <a:xfrm>
              <a:off x="10039972" y="4291731"/>
              <a:ext cx="25145" cy="29154"/>
            </a:xfrm>
            <a:custGeom>
              <a:avLst/>
              <a:gdLst>
                <a:gd name="T0" fmla="*/ 40 w 40"/>
                <a:gd name="T1" fmla="*/ 0 h 47"/>
                <a:gd name="T2" fmla="*/ 26 w 40"/>
                <a:gd name="T3" fmla="*/ 7 h 47"/>
                <a:gd name="T4" fmla="*/ 24 w 40"/>
                <a:gd name="T5" fmla="*/ 8 h 47"/>
                <a:gd name="T6" fmla="*/ 0 w 40"/>
                <a:gd name="T7" fmla="*/ 47 h 47"/>
                <a:gd name="T8" fmla="*/ 11 w 40"/>
                <a:gd name="T9" fmla="*/ 46 h 47"/>
                <a:gd name="T10" fmla="*/ 40 w 40"/>
                <a:gd name="T11" fmla="*/ 0 h 47"/>
              </a:gdLst>
              <a:ahLst/>
              <a:cxnLst>
                <a:cxn ang="0">
                  <a:pos x="T0" y="T1"/>
                </a:cxn>
                <a:cxn ang="0">
                  <a:pos x="T2" y="T3"/>
                </a:cxn>
                <a:cxn ang="0">
                  <a:pos x="T4" y="T5"/>
                </a:cxn>
                <a:cxn ang="0">
                  <a:pos x="T6" y="T7"/>
                </a:cxn>
                <a:cxn ang="0">
                  <a:pos x="T8" y="T9"/>
                </a:cxn>
                <a:cxn ang="0">
                  <a:pos x="T10" y="T11"/>
                </a:cxn>
              </a:cxnLst>
              <a:rect l="0" t="0" r="r" b="b"/>
              <a:pathLst>
                <a:path w="40" h="47">
                  <a:moveTo>
                    <a:pt x="40" y="0"/>
                  </a:moveTo>
                  <a:cubicBezTo>
                    <a:pt x="26" y="7"/>
                    <a:pt x="26" y="7"/>
                    <a:pt x="26" y="7"/>
                  </a:cubicBezTo>
                  <a:cubicBezTo>
                    <a:pt x="26" y="7"/>
                    <a:pt x="25" y="7"/>
                    <a:pt x="24" y="8"/>
                  </a:cubicBezTo>
                  <a:cubicBezTo>
                    <a:pt x="0" y="47"/>
                    <a:pt x="0" y="47"/>
                    <a:pt x="0" y="47"/>
                  </a:cubicBezTo>
                  <a:cubicBezTo>
                    <a:pt x="4" y="47"/>
                    <a:pt x="7" y="46"/>
                    <a:pt x="11" y="46"/>
                  </a:cubicBezTo>
                  <a:cubicBezTo>
                    <a:pt x="40" y="0"/>
                    <a:pt x="40" y="0"/>
                    <a:pt x="40"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4" name="Freeform 347"/>
            <p:cNvSpPr>
              <a:spLocks/>
            </p:cNvSpPr>
            <p:nvPr/>
          </p:nvSpPr>
          <p:spPr bwMode="auto">
            <a:xfrm>
              <a:off x="10057464" y="4273146"/>
              <a:ext cx="36078" cy="46646"/>
            </a:xfrm>
            <a:custGeom>
              <a:avLst/>
              <a:gdLst>
                <a:gd name="T0" fmla="*/ 58 w 58"/>
                <a:gd name="T1" fmla="*/ 0 h 75"/>
                <a:gd name="T2" fmla="*/ 38 w 58"/>
                <a:gd name="T3" fmla="*/ 17 h 75"/>
                <a:gd name="T4" fmla="*/ 35 w 58"/>
                <a:gd name="T5" fmla="*/ 19 h 75"/>
                <a:gd name="T6" fmla="*/ 0 w 58"/>
                <a:gd name="T7" fmla="*/ 75 h 75"/>
                <a:gd name="T8" fmla="*/ 12 w 58"/>
                <a:gd name="T9" fmla="*/ 73 h 75"/>
                <a:gd name="T10" fmla="*/ 58 w 58"/>
                <a:gd name="T11" fmla="*/ 0 h 75"/>
              </a:gdLst>
              <a:ahLst/>
              <a:cxnLst>
                <a:cxn ang="0">
                  <a:pos x="T0" y="T1"/>
                </a:cxn>
                <a:cxn ang="0">
                  <a:pos x="T2" y="T3"/>
                </a:cxn>
                <a:cxn ang="0">
                  <a:pos x="T4" y="T5"/>
                </a:cxn>
                <a:cxn ang="0">
                  <a:pos x="T6" y="T7"/>
                </a:cxn>
                <a:cxn ang="0">
                  <a:pos x="T8" y="T9"/>
                </a:cxn>
                <a:cxn ang="0">
                  <a:pos x="T10" y="T11"/>
                </a:cxn>
              </a:cxnLst>
              <a:rect l="0" t="0" r="r" b="b"/>
              <a:pathLst>
                <a:path w="58" h="75">
                  <a:moveTo>
                    <a:pt x="58" y="0"/>
                  </a:moveTo>
                  <a:cubicBezTo>
                    <a:pt x="46" y="11"/>
                    <a:pt x="38" y="17"/>
                    <a:pt x="38" y="17"/>
                  </a:cubicBezTo>
                  <a:cubicBezTo>
                    <a:pt x="35" y="19"/>
                    <a:pt x="35" y="19"/>
                    <a:pt x="35" y="19"/>
                  </a:cubicBezTo>
                  <a:cubicBezTo>
                    <a:pt x="0" y="75"/>
                    <a:pt x="0" y="75"/>
                    <a:pt x="0" y="75"/>
                  </a:cubicBezTo>
                  <a:cubicBezTo>
                    <a:pt x="4" y="74"/>
                    <a:pt x="8" y="74"/>
                    <a:pt x="12" y="73"/>
                  </a:cubicBezTo>
                  <a:cubicBezTo>
                    <a:pt x="58" y="0"/>
                    <a:pt x="58" y="0"/>
                    <a:pt x="58"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5" name="Freeform 348"/>
            <p:cNvSpPr>
              <a:spLocks/>
            </p:cNvSpPr>
            <p:nvPr/>
          </p:nvSpPr>
          <p:spPr bwMode="auto">
            <a:xfrm>
              <a:off x="10075685" y="4289544"/>
              <a:ext cx="22959" cy="28425"/>
            </a:xfrm>
            <a:custGeom>
              <a:avLst/>
              <a:gdLst>
                <a:gd name="T0" fmla="*/ 29 w 37"/>
                <a:gd name="T1" fmla="*/ 0 h 46"/>
                <a:gd name="T2" fmla="*/ 0 w 37"/>
                <a:gd name="T3" fmla="*/ 46 h 46"/>
                <a:gd name="T4" fmla="*/ 12 w 37"/>
                <a:gd name="T5" fmla="*/ 45 h 46"/>
                <a:gd name="T6" fmla="*/ 37 w 37"/>
                <a:gd name="T7" fmla="*/ 5 h 46"/>
                <a:gd name="T8" fmla="*/ 29 w 37"/>
                <a:gd name="T9" fmla="*/ 0 h 46"/>
              </a:gdLst>
              <a:ahLst/>
              <a:cxnLst>
                <a:cxn ang="0">
                  <a:pos x="T0" y="T1"/>
                </a:cxn>
                <a:cxn ang="0">
                  <a:pos x="T2" y="T3"/>
                </a:cxn>
                <a:cxn ang="0">
                  <a:pos x="T4" y="T5"/>
                </a:cxn>
                <a:cxn ang="0">
                  <a:pos x="T6" y="T7"/>
                </a:cxn>
                <a:cxn ang="0">
                  <a:pos x="T8" y="T9"/>
                </a:cxn>
              </a:cxnLst>
              <a:rect l="0" t="0" r="r" b="b"/>
              <a:pathLst>
                <a:path w="37" h="46">
                  <a:moveTo>
                    <a:pt x="29" y="0"/>
                  </a:moveTo>
                  <a:cubicBezTo>
                    <a:pt x="0" y="46"/>
                    <a:pt x="0" y="46"/>
                    <a:pt x="0" y="46"/>
                  </a:cubicBezTo>
                  <a:cubicBezTo>
                    <a:pt x="5" y="45"/>
                    <a:pt x="9" y="45"/>
                    <a:pt x="12" y="45"/>
                  </a:cubicBezTo>
                  <a:cubicBezTo>
                    <a:pt x="37" y="5"/>
                    <a:pt x="37" y="5"/>
                    <a:pt x="37" y="5"/>
                  </a:cubicBezTo>
                  <a:cubicBezTo>
                    <a:pt x="29" y="0"/>
                    <a:pt x="29" y="0"/>
                    <a:pt x="29"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6" name="Freeform 349"/>
            <p:cNvSpPr>
              <a:spLocks/>
            </p:cNvSpPr>
            <p:nvPr/>
          </p:nvSpPr>
          <p:spPr bwMode="auto">
            <a:xfrm>
              <a:off x="10087347" y="4223585"/>
              <a:ext cx="71062" cy="109327"/>
            </a:xfrm>
            <a:custGeom>
              <a:avLst/>
              <a:gdLst>
                <a:gd name="T0" fmla="*/ 114 w 114"/>
                <a:gd name="T1" fmla="*/ 0 h 176"/>
                <a:gd name="T2" fmla="*/ 96 w 114"/>
                <a:gd name="T3" fmla="*/ 12 h 176"/>
                <a:gd name="T4" fmla="*/ 0 w 114"/>
                <a:gd name="T5" fmla="*/ 166 h 176"/>
                <a:gd name="T6" fmla="*/ 4 w 114"/>
                <a:gd name="T7" fmla="*/ 176 h 176"/>
                <a:gd name="T8" fmla="*/ 114 w 114"/>
                <a:gd name="T9" fmla="*/ 0 h 176"/>
              </a:gdLst>
              <a:ahLst/>
              <a:cxnLst>
                <a:cxn ang="0">
                  <a:pos x="T0" y="T1"/>
                </a:cxn>
                <a:cxn ang="0">
                  <a:pos x="T2" y="T3"/>
                </a:cxn>
                <a:cxn ang="0">
                  <a:pos x="T4" y="T5"/>
                </a:cxn>
                <a:cxn ang="0">
                  <a:pos x="T6" y="T7"/>
                </a:cxn>
                <a:cxn ang="0">
                  <a:pos x="T8" y="T9"/>
                </a:cxn>
              </a:cxnLst>
              <a:rect l="0" t="0" r="r" b="b"/>
              <a:pathLst>
                <a:path w="114" h="176">
                  <a:moveTo>
                    <a:pt x="114" y="0"/>
                  </a:moveTo>
                  <a:cubicBezTo>
                    <a:pt x="109" y="4"/>
                    <a:pt x="102" y="8"/>
                    <a:pt x="96" y="12"/>
                  </a:cubicBezTo>
                  <a:cubicBezTo>
                    <a:pt x="0" y="166"/>
                    <a:pt x="0" y="166"/>
                    <a:pt x="0" y="166"/>
                  </a:cubicBezTo>
                  <a:cubicBezTo>
                    <a:pt x="1" y="169"/>
                    <a:pt x="2" y="172"/>
                    <a:pt x="4" y="176"/>
                  </a:cubicBezTo>
                  <a:cubicBezTo>
                    <a:pt x="114" y="0"/>
                    <a:pt x="114" y="0"/>
                    <a:pt x="114"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7" name="Freeform 350"/>
            <p:cNvSpPr>
              <a:spLocks/>
            </p:cNvSpPr>
            <p:nvPr/>
          </p:nvSpPr>
          <p:spPr bwMode="auto">
            <a:xfrm>
              <a:off x="10095364" y="4213745"/>
              <a:ext cx="86732" cy="130828"/>
            </a:xfrm>
            <a:custGeom>
              <a:avLst/>
              <a:gdLst>
                <a:gd name="T0" fmla="*/ 139 w 139"/>
                <a:gd name="T1" fmla="*/ 0 h 211"/>
                <a:gd name="T2" fmla="*/ 126 w 139"/>
                <a:gd name="T3" fmla="*/ 4 h 211"/>
                <a:gd name="T4" fmla="*/ 0 w 139"/>
                <a:gd name="T5" fmla="*/ 205 h 211"/>
                <a:gd name="T6" fmla="*/ 7 w 139"/>
                <a:gd name="T7" fmla="*/ 211 h 211"/>
                <a:gd name="T8" fmla="*/ 139 w 139"/>
                <a:gd name="T9" fmla="*/ 0 h 211"/>
              </a:gdLst>
              <a:ahLst/>
              <a:cxnLst>
                <a:cxn ang="0">
                  <a:pos x="T0" y="T1"/>
                </a:cxn>
                <a:cxn ang="0">
                  <a:pos x="T2" y="T3"/>
                </a:cxn>
                <a:cxn ang="0">
                  <a:pos x="T4" y="T5"/>
                </a:cxn>
                <a:cxn ang="0">
                  <a:pos x="T6" y="T7"/>
                </a:cxn>
                <a:cxn ang="0">
                  <a:pos x="T8" y="T9"/>
                </a:cxn>
              </a:cxnLst>
              <a:rect l="0" t="0" r="r" b="b"/>
              <a:pathLst>
                <a:path w="139" h="211">
                  <a:moveTo>
                    <a:pt x="139" y="0"/>
                  </a:moveTo>
                  <a:cubicBezTo>
                    <a:pt x="135" y="0"/>
                    <a:pt x="131" y="2"/>
                    <a:pt x="126" y="4"/>
                  </a:cubicBezTo>
                  <a:cubicBezTo>
                    <a:pt x="0" y="205"/>
                    <a:pt x="0" y="205"/>
                    <a:pt x="0" y="205"/>
                  </a:cubicBezTo>
                  <a:cubicBezTo>
                    <a:pt x="1" y="207"/>
                    <a:pt x="4" y="209"/>
                    <a:pt x="7" y="211"/>
                  </a:cubicBezTo>
                  <a:cubicBezTo>
                    <a:pt x="139" y="0"/>
                    <a:pt x="139" y="0"/>
                    <a:pt x="139"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8" name="Freeform 351"/>
            <p:cNvSpPr>
              <a:spLocks/>
            </p:cNvSpPr>
            <p:nvPr/>
          </p:nvSpPr>
          <p:spPr bwMode="auto">
            <a:xfrm>
              <a:off x="10106661" y="4216295"/>
              <a:ext cx="89283" cy="135929"/>
            </a:xfrm>
            <a:custGeom>
              <a:avLst/>
              <a:gdLst>
                <a:gd name="T0" fmla="*/ 135 w 143"/>
                <a:gd name="T1" fmla="*/ 0 h 219"/>
                <a:gd name="T2" fmla="*/ 0 w 143"/>
                <a:gd name="T3" fmla="*/ 214 h 219"/>
                <a:gd name="T4" fmla="*/ 8 w 143"/>
                <a:gd name="T5" fmla="*/ 219 h 219"/>
                <a:gd name="T6" fmla="*/ 143 w 143"/>
                <a:gd name="T7" fmla="*/ 5 h 219"/>
                <a:gd name="T8" fmla="*/ 135 w 143"/>
                <a:gd name="T9" fmla="*/ 0 h 219"/>
              </a:gdLst>
              <a:ahLst/>
              <a:cxnLst>
                <a:cxn ang="0">
                  <a:pos x="T0" y="T1"/>
                </a:cxn>
                <a:cxn ang="0">
                  <a:pos x="T2" y="T3"/>
                </a:cxn>
                <a:cxn ang="0">
                  <a:pos x="T4" y="T5"/>
                </a:cxn>
                <a:cxn ang="0">
                  <a:pos x="T6" y="T7"/>
                </a:cxn>
                <a:cxn ang="0">
                  <a:pos x="T8" y="T9"/>
                </a:cxn>
              </a:cxnLst>
              <a:rect l="0" t="0" r="r" b="b"/>
              <a:pathLst>
                <a:path w="143" h="219">
                  <a:moveTo>
                    <a:pt x="135" y="0"/>
                  </a:moveTo>
                  <a:cubicBezTo>
                    <a:pt x="0" y="214"/>
                    <a:pt x="0" y="214"/>
                    <a:pt x="0" y="214"/>
                  </a:cubicBezTo>
                  <a:cubicBezTo>
                    <a:pt x="3" y="216"/>
                    <a:pt x="5" y="218"/>
                    <a:pt x="8" y="219"/>
                  </a:cubicBezTo>
                  <a:cubicBezTo>
                    <a:pt x="143" y="5"/>
                    <a:pt x="143" y="5"/>
                    <a:pt x="143" y="5"/>
                  </a:cubicBezTo>
                  <a:cubicBezTo>
                    <a:pt x="140" y="3"/>
                    <a:pt x="137" y="1"/>
                    <a:pt x="135"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9" name="Freeform 352"/>
            <p:cNvSpPr>
              <a:spLocks/>
            </p:cNvSpPr>
            <p:nvPr/>
          </p:nvSpPr>
          <p:spPr bwMode="auto">
            <a:xfrm>
              <a:off x="10119051" y="4224677"/>
              <a:ext cx="86732" cy="134107"/>
            </a:xfrm>
            <a:custGeom>
              <a:avLst/>
              <a:gdLst>
                <a:gd name="T0" fmla="*/ 133 w 139"/>
                <a:gd name="T1" fmla="*/ 0 h 216"/>
                <a:gd name="T2" fmla="*/ 0 w 139"/>
                <a:gd name="T3" fmla="*/ 212 h 216"/>
                <a:gd name="T4" fmla="*/ 8 w 139"/>
                <a:gd name="T5" fmla="*/ 216 h 216"/>
                <a:gd name="T6" fmla="*/ 139 w 139"/>
                <a:gd name="T7" fmla="*/ 7 h 216"/>
                <a:gd name="T8" fmla="*/ 133 w 139"/>
                <a:gd name="T9" fmla="*/ 0 h 216"/>
              </a:gdLst>
              <a:ahLst/>
              <a:cxnLst>
                <a:cxn ang="0">
                  <a:pos x="T0" y="T1"/>
                </a:cxn>
                <a:cxn ang="0">
                  <a:pos x="T2" y="T3"/>
                </a:cxn>
                <a:cxn ang="0">
                  <a:pos x="T4" y="T5"/>
                </a:cxn>
                <a:cxn ang="0">
                  <a:pos x="T6" y="T7"/>
                </a:cxn>
                <a:cxn ang="0">
                  <a:pos x="T8" y="T9"/>
                </a:cxn>
              </a:cxnLst>
              <a:rect l="0" t="0" r="r" b="b"/>
              <a:pathLst>
                <a:path w="139" h="216">
                  <a:moveTo>
                    <a:pt x="133" y="0"/>
                  </a:moveTo>
                  <a:cubicBezTo>
                    <a:pt x="0" y="212"/>
                    <a:pt x="0" y="212"/>
                    <a:pt x="0" y="212"/>
                  </a:cubicBezTo>
                  <a:cubicBezTo>
                    <a:pt x="3" y="213"/>
                    <a:pt x="6" y="215"/>
                    <a:pt x="8" y="216"/>
                  </a:cubicBezTo>
                  <a:cubicBezTo>
                    <a:pt x="139" y="7"/>
                    <a:pt x="139" y="7"/>
                    <a:pt x="139" y="7"/>
                  </a:cubicBezTo>
                  <a:cubicBezTo>
                    <a:pt x="137" y="5"/>
                    <a:pt x="135" y="3"/>
                    <a:pt x="133"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0" name="Freeform 353"/>
            <p:cNvSpPr>
              <a:spLocks/>
            </p:cNvSpPr>
            <p:nvPr/>
          </p:nvSpPr>
          <p:spPr bwMode="auto">
            <a:xfrm>
              <a:off x="10132171" y="4286265"/>
              <a:ext cx="53206" cy="78715"/>
            </a:xfrm>
            <a:custGeom>
              <a:avLst/>
              <a:gdLst>
                <a:gd name="T0" fmla="*/ 77 w 85"/>
                <a:gd name="T1" fmla="*/ 0 h 127"/>
                <a:gd name="T2" fmla="*/ 0 w 85"/>
                <a:gd name="T3" fmla="*/ 123 h 127"/>
                <a:gd name="T4" fmla="*/ 8 w 85"/>
                <a:gd name="T5" fmla="*/ 127 h 127"/>
                <a:gd name="T6" fmla="*/ 85 w 85"/>
                <a:gd name="T7" fmla="*/ 5 h 127"/>
                <a:gd name="T8" fmla="*/ 77 w 85"/>
                <a:gd name="T9" fmla="*/ 0 h 127"/>
              </a:gdLst>
              <a:ahLst/>
              <a:cxnLst>
                <a:cxn ang="0">
                  <a:pos x="T0" y="T1"/>
                </a:cxn>
                <a:cxn ang="0">
                  <a:pos x="T2" y="T3"/>
                </a:cxn>
                <a:cxn ang="0">
                  <a:pos x="T4" y="T5"/>
                </a:cxn>
                <a:cxn ang="0">
                  <a:pos x="T6" y="T7"/>
                </a:cxn>
                <a:cxn ang="0">
                  <a:pos x="T8" y="T9"/>
                </a:cxn>
              </a:cxnLst>
              <a:rect l="0" t="0" r="r" b="b"/>
              <a:pathLst>
                <a:path w="85" h="127">
                  <a:moveTo>
                    <a:pt x="77" y="0"/>
                  </a:moveTo>
                  <a:cubicBezTo>
                    <a:pt x="0" y="123"/>
                    <a:pt x="0" y="123"/>
                    <a:pt x="0" y="123"/>
                  </a:cubicBezTo>
                  <a:cubicBezTo>
                    <a:pt x="3" y="125"/>
                    <a:pt x="5" y="126"/>
                    <a:pt x="8" y="127"/>
                  </a:cubicBezTo>
                  <a:cubicBezTo>
                    <a:pt x="85" y="5"/>
                    <a:pt x="85" y="5"/>
                    <a:pt x="85" y="5"/>
                  </a:cubicBezTo>
                  <a:cubicBezTo>
                    <a:pt x="77" y="0"/>
                    <a:pt x="77" y="0"/>
                    <a:pt x="77"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1" name="Freeform 354"/>
            <p:cNvSpPr>
              <a:spLocks/>
            </p:cNvSpPr>
            <p:nvPr/>
          </p:nvSpPr>
          <p:spPr bwMode="auto">
            <a:xfrm>
              <a:off x="10145289" y="4249094"/>
              <a:ext cx="78715" cy="122081"/>
            </a:xfrm>
            <a:custGeom>
              <a:avLst/>
              <a:gdLst>
                <a:gd name="T0" fmla="*/ 121 w 126"/>
                <a:gd name="T1" fmla="*/ 0 h 197"/>
                <a:gd name="T2" fmla="*/ 0 w 126"/>
                <a:gd name="T3" fmla="*/ 193 h 197"/>
                <a:gd name="T4" fmla="*/ 8 w 126"/>
                <a:gd name="T5" fmla="*/ 197 h 197"/>
                <a:gd name="T6" fmla="*/ 126 w 126"/>
                <a:gd name="T7" fmla="*/ 9 h 197"/>
                <a:gd name="T8" fmla="*/ 121 w 126"/>
                <a:gd name="T9" fmla="*/ 0 h 197"/>
              </a:gdLst>
              <a:ahLst/>
              <a:cxnLst>
                <a:cxn ang="0">
                  <a:pos x="T0" y="T1"/>
                </a:cxn>
                <a:cxn ang="0">
                  <a:pos x="T2" y="T3"/>
                </a:cxn>
                <a:cxn ang="0">
                  <a:pos x="T4" y="T5"/>
                </a:cxn>
                <a:cxn ang="0">
                  <a:pos x="T6" y="T7"/>
                </a:cxn>
                <a:cxn ang="0">
                  <a:pos x="T8" y="T9"/>
                </a:cxn>
              </a:cxnLst>
              <a:rect l="0" t="0" r="r" b="b"/>
              <a:pathLst>
                <a:path w="126" h="197">
                  <a:moveTo>
                    <a:pt x="121" y="0"/>
                  </a:moveTo>
                  <a:cubicBezTo>
                    <a:pt x="0" y="193"/>
                    <a:pt x="0" y="193"/>
                    <a:pt x="0" y="193"/>
                  </a:cubicBezTo>
                  <a:cubicBezTo>
                    <a:pt x="3" y="195"/>
                    <a:pt x="6" y="196"/>
                    <a:pt x="8" y="197"/>
                  </a:cubicBezTo>
                  <a:cubicBezTo>
                    <a:pt x="126" y="9"/>
                    <a:pt x="126" y="9"/>
                    <a:pt x="126" y="9"/>
                  </a:cubicBezTo>
                  <a:cubicBezTo>
                    <a:pt x="125" y="6"/>
                    <a:pt x="123" y="3"/>
                    <a:pt x="121"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2" name="Freeform 355"/>
            <p:cNvSpPr>
              <a:spLocks/>
            </p:cNvSpPr>
            <p:nvPr/>
          </p:nvSpPr>
          <p:spPr bwMode="auto">
            <a:xfrm>
              <a:off x="10158409" y="4262578"/>
              <a:ext cx="73613" cy="114793"/>
            </a:xfrm>
            <a:custGeom>
              <a:avLst/>
              <a:gdLst>
                <a:gd name="T0" fmla="*/ 113 w 118"/>
                <a:gd name="T1" fmla="*/ 0 h 185"/>
                <a:gd name="T2" fmla="*/ 0 w 118"/>
                <a:gd name="T3" fmla="*/ 181 h 185"/>
                <a:gd name="T4" fmla="*/ 9 w 118"/>
                <a:gd name="T5" fmla="*/ 185 h 185"/>
                <a:gd name="T6" fmla="*/ 118 w 118"/>
                <a:gd name="T7" fmla="*/ 10 h 185"/>
                <a:gd name="T8" fmla="*/ 113 w 118"/>
                <a:gd name="T9" fmla="*/ 0 h 185"/>
              </a:gdLst>
              <a:ahLst/>
              <a:cxnLst>
                <a:cxn ang="0">
                  <a:pos x="T0" y="T1"/>
                </a:cxn>
                <a:cxn ang="0">
                  <a:pos x="T2" y="T3"/>
                </a:cxn>
                <a:cxn ang="0">
                  <a:pos x="T4" y="T5"/>
                </a:cxn>
                <a:cxn ang="0">
                  <a:pos x="T6" y="T7"/>
                </a:cxn>
                <a:cxn ang="0">
                  <a:pos x="T8" y="T9"/>
                </a:cxn>
              </a:cxnLst>
              <a:rect l="0" t="0" r="r" b="b"/>
              <a:pathLst>
                <a:path w="118" h="185">
                  <a:moveTo>
                    <a:pt x="113" y="0"/>
                  </a:moveTo>
                  <a:cubicBezTo>
                    <a:pt x="0" y="181"/>
                    <a:pt x="0" y="181"/>
                    <a:pt x="0" y="181"/>
                  </a:cubicBezTo>
                  <a:cubicBezTo>
                    <a:pt x="3" y="182"/>
                    <a:pt x="6" y="183"/>
                    <a:pt x="9" y="185"/>
                  </a:cubicBezTo>
                  <a:cubicBezTo>
                    <a:pt x="118" y="10"/>
                    <a:pt x="118" y="10"/>
                    <a:pt x="118" y="10"/>
                  </a:cubicBezTo>
                  <a:cubicBezTo>
                    <a:pt x="117" y="6"/>
                    <a:pt x="115" y="3"/>
                    <a:pt x="113"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3" name="Freeform 356"/>
            <p:cNvSpPr>
              <a:spLocks noEditPoints="1"/>
            </p:cNvSpPr>
            <p:nvPr/>
          </p:nvSpPr>
          <p:spPr bwMode="auto">
            <a:xfrm>
              <a:off x="10171528" y="4277518"/>
              <a:ext cx="68147" cy="105682"/>
            </a:xfrm>
            <a:custGeom>
              <a:avLst/>
              <a:gdLst>
                <a:gd name="T0" fmla="*/ 40 w 109"/>
                <a:gd name="T1" fmla="*/ 120 h 170"/>
                <a:gd name="T2" fmla="*/ 16 w 109"/>
                <a:gd name="T3" fmla="*/ 141 h 170"/>
                <a:gd name="T4" fmla="*/ 0 w 109"/>
                <a:gd name="T5" fmla="*/ 166 h 170"/>
                <a:gd name="T6" fmla="*/ 9 w 109"/>
                <a:gd name="T7" fmla="*/ 170 h 170"/>
                <a:gd name="T8" fmla="*/ 40 w 109"/>
                <a:gd name="T9" fmla="*/ 120 h 170"/>
                <a:gd name="T10" fmla="*/ 105 w 109"/>
                <a:gd name="T11" fmla="*/ 0 h 170"/>
                <a:gd name="T12" fmla="*/ 31 w 109"/>
                <a:gd name="T13" fmla="*/ 117 h 170"/>
                <a:gd name="T14" fmla="*/ 55 w 109"/>
                <a:gd name="T15" fmla="*/ 97 h 170"/>
                <a:gd name="T16" fmla="*/ 109 w 109"/>
                <a:gd name="T17" fmla="*/ 10 h 170"/>
                <a:gd name="T18" fmla="*/ 105 w 109"/>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70">
                  <a:moveTo>
                    <a:pt x="40" y="120"/>
                  </a:moveTo>
                  <a:cubicBezTo>
                    <a:pt x="16" y="141"/>
                    <a:pt x="16" y="141"/>
                    <a:pt x="16" y="141"/>
                  </a:cubicBezTo>
                  <a:cubicBezTo>
                    <a:pt x="0" y="166"/>
                    <a:pt x="0" y="166"/>
                    <a:pt x="0" y="166"/>
                  </a:cubicBezTo>
                  <a:cubicBezTo>
                    <a:pt x="3" y="168"/>
                    <a:pt x="6" y="169"/>
                    <a:pt x="9" y="170"/>
                  </a:cubicBezTo>
                  <a:cubicBezTo>
                    <a:pt x="40" y="120"/>
                    <a:pt x="40" y="120"/>
                    <a:pt x="40" y="120"/>
                  </a:cubicBezTo>
                  <a:moveTo>
                    <a:pt x="105" y="0"/>
                  </a:moveTo>
                  <a:cubicBezTo>
                    <a:pt x="31" y="117"/>
                    <a:pt x="31" y="117"/>
                    <a:pt x="31" y="117"/>
                  </a:cubicBezTo>
                  <a:cubicBezTo>
                    <a:pt x="55" y="97"/>
                    <a:pt x="55" y="97"/>
                    <a:pt x="55" y="97"/>
                  </a:cubicBezTo>
                  <a:cubicBezTo>
                    <a:pt x="109" y="10"/>
                    <a:pt x="109" y="10"/>
                    <a:pt x="109" y="10"/>
                  </a:cubicBezTo>
                  <a:cubicBezTo>
                    <a:pt x="108" y="7"/>
                    <a:pt x="106" y="4"/>
                    <a:pt x="105"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4" name="Freeform 357"/>
            <p:cNvSpPr>
              <a:spLocks noEditPoints="1"/>
            </p:cNvSpPr>
            <p:nvPr/>
          </p:nvSpPr>
          <p:spPr bwMode="auto">
            <a:xfrm>
              <a:off x="10185377" y="4294282"/>
              <a:ext cx="60493" cy="94385"/>
            </a:xfrm>
            <a:custGeom>
              <a:avLst/>
              <a:gdLst>
                <a:gd name="T0" fmla="*/ 77 w 97"/>
                <a:gd name="T1" fmla="*/ 42 h 152"/>
                <a:gd name="T2" fmla="*/ 54 w 97"/>
                <a:gd name="T3" fmla="*/ 62 h 152"/>
                <a:gd name="T4" fmla="*/ 0 w 97"/>
                <a:gd name="T5" fmla="*/ 148 h 152"/>
                <a:gd name="T6" fmla="*/ 8 w 97"/>
                <a:gd name="T7" fmla="*/ 152 h 152"/>
                <a:gd name="T8" fmla="*/ 77 w 97"/>
                <a:gd name="T9" fmla="*/ 42 h 152"/>
                <a:gd name="T10" fmla="*/ 93 w 97"/>
                <a:gd name="T11" fmla="*/ 0 h 152"/>
                <a:gd name="T12" fmla="*/ 69 w 97"/>
                <a:gd name="T13" fmla="*/ 39 h 152"/>
                <a:gd name="T14" fmla="*/ 92 w 97"/>
                <a:gd name="T15" fmla="*/ 18 h 152"/>
                <a:gd name="T16" fmla="*/ 97 w 97"/>
                <a:gd name="T17" fmla="*/ 11 h 152"/>
                <a:gd name="T18" fmla="*/ 93 w 97"/>
                <a:gd name="T19"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52">
                  <a:moveTo>
                    <a:pt x="77" y="42"/>
                  </a:moveTo>
                  <a:cubicBezTo>
                    <a:pt x="54" y="62"/>
                    <a:pt x="54" y="62"/>
                    <a:pt x="54" y="62"/>
                  </a:cubicBezTo>
                  <a:cubicBezTo>
                    <a:pt x="0" y="148"/>
                    <a:pt x="0" y="148"/>
                    <a:pt x="0" y="148"/>
                  </a:cubicBezTo>
                  <a:cubicBezTo>
                    <a:pt x="3" y="150"/>
                    <a:pt x="6" y="151"/>
                    <a:pt x="8" y="152"/>
                  </a:cubicBezTo>
                  <a:cubicBezTo>
                    <a:pt x="77" y="42"/>
                    <a:pt x="77" y="42"/>
                    <a:pt x="77" y="42"/>
                  </a:cubicBezTo>
                  <a:moveTo>
                    <a:pt x="93" y="0"/>
                  </a:moveTo>
                  <a:cubicBezTo>
                    <a:pt x="69" y="39"/>
                    <a:pt x="69" y="39"/>
                    <a:pt x="69" y="39"/>
                  </a:cubicBezTo>
                  <a:cubicBezTo>
                    <a:pt x="92" y="18"/>
                    <a:pt x="92" y="18"/>
                    <a:pt x="92" y="18"/>
                  </a:cubicBezTo>
                  <a:cubicBezTo>
                    <a:pt x="97" y="11"/>
                    <a:pt x="97" y="11"/>
                    <a:pt x="97" y="11"/>
                  </a:cubicBezTo>
                  <a:cubicBezTo>
                    <a:pt x="96" y="7"/>
                    <a:pt x="95" y="4"/>
                    <a:pt x="93"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5" name="Freeform 358"/>
            <p:cNvSpPr>
              <a:spLocks/>
            </p:cNvSpPr>
            <p:nvPr/>
          </p:nvSpPr>
          <p:spPr bwMode="auto">
            <a:xfrm>
              <a:off x="10211979" y="4314325"/>
              <a:ext cx="36442" cy="56485"/>
            </a:xfrm>
            <a:custGeom>
              <a:avLst/>
              <a:gdLst>
                <a:gd name="T0" fmla="*/ 57 w 58"/>
                <a:gd name="T1" fmla="*/ 0 h 91"/>
                <a:gd name="T2" fmla="*/ 0 w 58"/>
                <a:gd name="T3" fmla="*/ 91 h 91"/>
                <a:gd name="T4" fmla="*/ 54 w 58"/>
                <a:gd name="T5" fmla="*/ 20 h 91"/>
                <a:gd name="T6" fmla="*/ 57 w 58"/>
                <a:gd name="T7" fmla="*/ 0 h 91"/>
              </a:gdLst>
              <a:ahLst/>
              <a:cxnLst>
                <a:cxn ang="0">
                  <a:pos x="T0" y="T1"/>
                </a:cxn>
                <a:cxn ang="0">
                  <a:pos x="T2" y="T3"/>
                </a:cxn>
                <a:cxn ang="0">
                  <a:pos x="T4" y="T5"/>
                </a:cxn>
                <a:cxn ang="0">
                  <a:pos x="T6" y="T7"/>
                </a:cxn>
              </a:cxnLst>
              <a:rect l="0" t="0" r="r" b="b"/>
              <a:pathLst>
                <a:path w="58" h="91">
                  <a:moveTo>
                    <a:pt x="57" y="0"/>
                  </a:moveTo>
                  <a:cubicBezTo>
                    <a:pt x="0" y="91"/>
                    <a:pt x="0" y="91"/>
                    <a:pt x="0" y="91"/>
                  </a:cubicBezTo>
                  <a:cubicBezTo>
                    <a:pt x="19" y="69"/>
                    <a:pt x="42" y="40"/>
                    <a:pt x="54" y="20"/>
                  </a:cubicBezTo>
                  <a:cubicBezTo>
                    <a:pt x="57" y="15"/>
                    <a:pt x="58" y="8"/>
                    <a:pt x="57" y="0"/>
                  </a:cubicBezTo>
                </a:path>
              </a:pathLst>
            </a:custGeom>
            <a:solidFill>
              <a:srgbClr val="7D7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6" name="Freeform 359"/>
            <p:cNvSpPr>
              <a:spLocks/>
            </p:cNvSpPr>
            <p:nvPr/>
          </p:nvSpPr>
          <p:spPr bwMode="auto">
            <a:xfrm>
              <a:off x="10175902" y="4303757"/>
              <a:ext cx="71062" cy="63045"/>
            </a:xfrm>
            <a:custGeom>
              <a:avLst/>
              <a:gdLst>
                <a:gd name="T0" fmla="*/ 111 w 114"/>
                <a:gd name="T1" fmla="*/ 0 h 102"/>
                <a:gd name="T2" fmla="*/ 107 w 114"/>
                <a:gd name="T3" fmla="*/ 3 h 102"/>
                <a:gd name="T4" fmla="*/ 84 w 114"/>
                <a:gd name="T5" fmla="*/ 24 h 102"/>
                <a:gd name="T6" fmla="*/ 48 w 114"/>
                <a:gd name="T7" fmla="*/ 55 h 102"/>
                <a:gd name="T8" fmla="*/ 24 w 114"/>
                <a:gd name="T9" fmla="*/ 75 h 102"/>
                <a:gd name="T10" fmla="*/ 0 w 114"/>
                <a:gd name="T11" fmla="*/ 96 h 102"/>
                <a:gd name="T12" fmla="*/ 5 w 114"/>
                <a:gd name="T13" fmla="*/ 102 h 102"/>
                <a:gd name="T14" fmla="*/ 9 w 114"/>
                <a:gd name="T15" fmla="*/ 99 h 102"/>
                <a:gd name="T16" fmla="*/ 33 w 114"/>
                <a:gd name="T17" fmla="*/ 78 h 102"/>
                <a:gd name="T18" fmla="*/ 69 w 114"/>
                <a:gd name="T19" fmla="*/ 47 h 102"/>
                <a:gd name="T20" fmla="*/ 92 w 114"/>
                <a:gd name="T21" fmla="*/ 27 h 102"/>
                <a:gd name="T22" fmla="*/ 114 w 114"/>
                <a:gd name="T23" fmla="*/ 8 h 102"/>
                <a:gd name="T24" fmla="*/ 113 w 114"/>
                <a:gd name="T25" fmla="*/ 3 h 102"/>
                <a:gd name="T26" fmla="*/ 111 w 114"/>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102">
                  <a:moveTo>
                    <a:pt x="111" y="0"/>
                  </a:moveTo>
                  <a:cubicBezTo>
                    <a:pt x="107" y="3"/>
                    <a:pt x="107" y="3"/>
                    <a:pt x="107" y="3"/>
                  </a:cubicBezTo>
                  <a:cubicBezTo>
                    <a:pt x="84" y="24"/>
                    <a:pt x="84" y="24"/>
                    <a:pt x="84" y="24"/>
                  </a:cubicBezTo>
                  <a:cubicBezTo>
                    <a:pt x="48" y="55"/>
                    <a:pt x="48" y="55"/>
                    <a:pt x="48" y="55"/>
                  </a:cubicBezTo>
                  <a:cubicBezTo>
                    <a:pt x="24" y="75"/>
                    <a:pt x="24" y="75"/>
                    <a:pt x="24" y="75"/>
                  </a:cubicBezTo>
                  <a:cubicBezTo>
                    <a:pt x="0" y="96"/>
                    <a:pt x="0" y="96"/>
                    <a:pt x="0" y="96"/>
                  </a:cubicBezTo>
                  <a:cubicBezTo>
                    <a:pt x="5" y="102"/>
                    <a:pt x="5" y="102"/>
                    <a:pt x="5" y="102"/>
                  </a:cubicBezTo>
                  <a:cubicBezTo>
                    <a:pt x="9" y="99"/>
                    <a:pt x="9" y="99"/>
                    <a:pt x="9" y="99"/>
                  </a:cubicBezTo>
                  <a:cubicBezTo>
                    <a:pt x="33" y="78"/>
                    <a:pt x="33" y="78"/>
                    <a:pt x="33" y="78"/>
                  </a:cubicBezTo>
                  <a:cubicBezTo>
                    <a:pt x="69" y="47"/>
                    <a:pt x="69" y="47"/>
                    <a:pt x="69" y="47"/>
                  </a:cubicBezTo>
                  <a:cubicBezTo>
                    <a:pt x="92" y="27"/>
                    <a:pt x="92" y="27"/>
                    <a:pt x="92" y="27"/>
                  </a:cubicBezTo>
                  <a:cubicBezTo>
                    <a:pt x="114" y="8"/>
                    <a:pt x="114" y="8"/>
                    <a:pt x="114" y="8"/>
                  </a:cubicBezTo>
                  <a:cubicBezTo>
                    <a:pt x="114" y="6"/>
                    <a:pt x="114" y="5"/>
                    <a:pt x="113" y="3"/>
                  </a:cubicBezTo>
                  <a:cubicBezTo>
                    <a:pt x="111" y="0"/>
                    <a:pt x="111" y="0"/>
                    <a:pt x="111" y="0"/>
                  </a:cubicBezTo>
                </a:path>
              </a:pathLst>
            </a:custGeom>
            <a:solidFill>
              <a:srgbClr val="6C6E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7" name="Freeform 360"/>
            <p:cNvSpPr>
              <a:spLocks/>
            </p:cNvSpPr>
            <p:nvPr/>
          </p:nvSpPr>
          <p:spPr bwMode="auto">
            <a:xfrm>
              <a:off x="10093178" y="4213745"/>
              <a:ext cx="143218" cy="101674"/>
            </a:xfrm>
            <a:custGeom>
              <a:avLst/>
              <a:gdLst>
                <a:gd name="T0" fmla="*/ 176 w 230"/>
                <a:gd name="T1" fmla="*/ 0 h 164"/>
                <a:gd name="T2" fmla="*/ 63 w 230"/>
                <a:gd name="T3" fmla="*/ 31 h 164"/>
                <a:gd name="T4" fmla="*/ 33 w 230"/>
                <a:gd name="T5" fmla="*/ 161 h 164"/>
                <a:gd name="T6" fmla="*/ 120 w 230"/>
                <a:gd name="T7" fmla="*/ 81 h 164"/>
                <a:gd name="T8" fmla="*/ 228 w 230"/>
                <a:gd name="T9" fmla="*/ 54 h 164"/>
                <a:gd name="T10" fmla="*/ 176 w 230"/>
                <a:gd name="T11" fmla="*/ 0 h 164"/>
              </a:gdLst>
              <a:ahLst/>
              <a:cxnLst>
                <a:cxn ang="0">
                  <a:pos x="T0" y="T1"/>
                </a:cxn>
                <a:cxn ang="0">
                  <a:pos x="T2" y="T3"/>
                </a:cxn>
                <a:cxn ang="0">
                  <a:pos x="T4" y="T5"/>
                </a:cxn>
                <a:cxn ang="0">
                  <a:pos x="T6" y="T7"/>
                </a:cxn>
                <a:cxn ang="0">
                  <a:pos x="T8" y="T9"/>
                </a:cxn>
                <a:cxn ang="0">
                  <a:pos x="T10" y="T11"/>
                </a:cxn>
              </a:cxnLst>
              <a:rect l="0" t="0" r="r" b="b"/>
              <a:pathLst>
                <a:path w="230" h="164">
                  <a:moveTo>
                    <a:pt x="176" y="0"/>
                  </a:moveTo>
                  <a:cubicBezTo>
                    <a:pt x="172" y="2"/>
                    <a:pt x="63" y="31"/>
                    <a:pt x="63" y="31"/>
                  </a:cubicBezTo>
                  <a:cubicBezTo>
                    <a:pt x="63" y="31"/>
                    <a:pt x="0" y="157"/>
                    <a:pt x="33" y="161"/>
                  </a:cubicBezTo>
                  <a:cubicBezTo>
                    <a:pt x="66" y="164"/>
                    <a:pt x="120" y="81"/>
                    <a:pt x="120" y="81"/>
                  </a:cubicBezTo>
                  <a:cubicBezTo>
                    <a:pt x="120" y="81"/>
                    <a:pt x="230" y="59"/>
                    <a:pt x="228" y="54"/>
                  </a:cubicBezTo>
                  <a:cubicBezTo>
                    <a:pt x="226" y="49"/>
                    <a:pt x="176" y="0"/>
                    <a:pt x="176" y="0"/>
                  </a:cubicBezTo>
                  <a:close/>
                </a:path>
              </a:pathLst>
            </a:custGeom>
            <a:solidFill>
              <a:srgbClr val="F1D1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8" name="Freeform 361"/>
            <p:cNvSpPr>
              <a:spLocks/>
            </p:cNvSpPr>
            <p:nvPr/>
          </p:nvSpPr>
          <p:spPr bwMode="auto">
            <a:xfrm>
              <a:off x="10046167" y="4185684"/>
              <a:ext cx="377906" cy="259468"/>
            </a:xfrm>
            <a:custGeom>
              <a:avLst/>
              <a:gdLst>
                <a:gd name="T0" fmla="*/ 532 w 606"/>
                <a:gd name="T1" fmla="*/ 214 h 418"/>
                <a:gd name="T2" fmla="*/ 333 w 606"/>
                <a:gd name="T3" fmla="*/ 3 h 418"/>
                <a:gd name="T4" fmla="*/ 115 w 606"/>
                <a:gd name="T5" fmla="*/ 20 h 418"/>
                <a:gd name="T6" fmla="*/ 13 w 606"/>
                <a:gd name="T7" fmla="*/ 133 h 418"/>
                <a:gd name="T8" fmla="*/ 58 w 606"/>
                <a:gd name="T9" fmla="*/ 148 h 418"/>
                <a:gd name="T10" fmla="*/ 173 w 606"/>
                <a:gd name="T11" fmla="*/ 90 h 418"/>
                <a:gd name="T12" fmla="*/ 288 w 606"/>
                <a:gd name="T13" fmla="*/ 168 h 418"/>
                <a:gd name="T14" fmla="*/ 220 w 606"/>
                <a:gd name="T15" fmla="*/ 197 h 418"/>
                <a:gd name="T16" fmla="*/ 228 w 606"/>
                <a:gd name="T17" fmla="*/ 296 h 418"/>
                <a:gd name="T18" fmla="*/ 256 w 606"/>
                <a:gd name="T19" fmla="*/ 316 h 418"/>
                <a:gd name="T20" fmla="*/ 430 w 606"/>
                <a:gd name="T21" fmla="*/ 347 h 418"/>
                <a:gd name="T22" fmla="*/ 562 w 606"/>
                <a:gd name="T23" fmla="*/ 418 h 418"/>
                <a:gd name="T24" fmla="*/ 606 w 606"/>
                <a:gd name="T25" fmla="*/ 242 h 418"/>
                <a:gd name="T26" fmla="*/ 532 w 606"/>
                <a:gd name="T27" fmla="*/ 214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6" h="418">
                  <a:moveTo>
                    <a:pt x="532" y="214"/>
                  </a:moveTo>
                  <a:cubicBezTo>
                    <a:pt x="505" y="195"/>
                    <a:pt x="389" y="0"/>
                    <a:pt x="333" y="3"/>
                  </a:cubicBezTo>
                  <a:cubicBezTo>
                    <a:pt x="245" y="7"/>
                    <a:pt x="136" y="8"/>
                    <a:pt x="115" y="20"/>
                  </a:cubicBezTo>
                  <a:cubicBezTo>
                    <a:pt x="94" y="33"/>
                    <a:pt x="27" y="118"/>
                    <a:pt x="13" y="133"/>
                  </a:cubicBezTo>
                  <a:cubicBezTo>
                    <a:pt x="0" y="148"/>
                    <a:pt x="11" y="155"/>
                    <a:pt x="58" y="148"/>
                  </a:cubicBezTo>
                  <a:cubicBezTo>
                    <a:pt x="105" y="141"/>
                    <a:pt x="141" y="83"/>
                    <a:pt x="173" y="90"/>
                  </a:cubicBezTo>
                  <a:cubicBezTo>
                    <a:pt x="204" y="97"/>
                    <a:pt x="294" y="131"/>
                    <a:pt x="288" y="168"/>
                  </a:cubicBezTo>
                  <a:cubicBezTo>
                    <a:pt x="284" y="189"/>
                    <a:pt x="252" y="196"/>
                    <a:pt x="220" y="197"/>
                  </a:cubicBezTo>
                  <a:cubicBezTo>
                    <a:pt x="228" y="296"/>
                    <a:pt x="228" y="296"/>
                    <a:pt x="228" y="296"/>
                  </a:cubicBezTo>
                  <a:cubicBezTo>
                    <a:pt x="239" y="301"/>
                    <a:pt x="249" y="308"/>
                    <a:pt x="256" y="316"/>
                  </a:cubicBezTo>
                  <a:cubicBezTo>
                    <a:pt x="296" y="358"/>
                    <a:pt x="404" y="344"/>
                    <a:pt x="430" y="347"/>
                  </a:cubicBezTo>
                  <a:cubicBezTo>
                    <a:pt x="441" y="348"/>
                    <a:pt x="500" y="381"/>
                    <a:pt x="562" y="418"/>
                  </a:cubicBezTo>
                  <a:cubicBezTo>
                    <a:pt x="584" y="360"/>
                    <a:pt x="598" y="301"/>
                    <a:pt x="606" y="242"/>
                  </a:cubicBezTo>
                  <a:cubicBezTo>
                    <a:pt x="573" y="231"/>
                    <a:pt x="543" y="221"/>
                    <a:pt x="532" y="214"/>
                  </a:cubicBez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9" name="Freeform 362"/>
            <p:cNvSpPr>
              <a:spLocks/>
            </p:cNvSpPr>
            <p:nvPr/>
          </p:nvSpPr>
          <p:spPr bwMode="auto">
            <a:xfrm>
              <a:off x="10299440" y="4227957"/>
              <a:ext cx="12390" cy="10568"/>
            </a:xfrm>
            <a:custGeom>
              <a:avLst/>
              <a:gdLst>
                <a:gd name="T0" fmla="*/ 29 w 34"/>
                <a:gd name="T1" fmla="*/ 3 h 29"/>
                <a:gd name="T2" fmla="*/ 34 w 34"/>
                <a:gd name="T3" fmla="*/ 19 h 29"/>
                <a:gd name="T4" fmla="*/ 31 w 34"/>
                <a:gd name="T5" fmla="*/ 24 h 29"/>
                <a:gd name="T6" fmla="*/ 10 w 34"/>
                <a:gd name="T7" fmla="*/ 29 h 29"/>
                <a:gd name="T8" fmla="*/ 3 w 34"/>
                <a:gd name="T9" fmla="*/ 25 h 29"/>
                <a:gd name="T10" fmla="*/ 0 w 34"/>
                <a:gd name="T11" fmla="*/ 10 h 29"/>
                <a:gd name="T12" fmla="*/ 3 w 34"/>
                <a:gd name="T13" fmla="*/ 5 h 29"/>
                <a:gd name="T14" fmla="*/ 24 w 34"/>
                <a:gd name="T15" fmla="*/ 0 h 29"/>
                <a:gd name="T16" fmla="*/ 29 w 34"/>
                <a:gd name="T17"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9">
                  <a:moveTo>
                    <a:pt x="29" y="3"/>
                  </a:moveTo>
                  <a:lnTo>
                    <a:pt x="34" y="19"/>
                  </a:lnTo>
                  <a:lnTo>
                    <a:pt x="31" y="24"/>
                  </a:lnTo>
                  <a:lnTo>
                    <a:pt x="10" y="29"/>
                  </a:lnTo>
                  <a:lnTo>
                    <a:pt x="3" y="25"/>
                  </a:lnTo>
                  <a:lnTo>
                    <a:pt x="0" y="10"/>
                  </a:lnTo>
                  <a:lnTo>
                    <a:pt x="3" y="5"/>
                  </a:lnTo>
                  <a:lnTo>
                    <a:pt x="24" y="0"/>
                  </a:lnTo>
                  <a:lnTo>
                    <a:pt x="29" y="3"/>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0" name="Freeform 363"/>
            <p:cNvSpPr>
              <a:spLocks/>
            </p:cNvSpPr>
            <p:nvPr/>
          </p:nvSpPr>
          <p:spPr bwMode="auto">
            <a:xfrm>
              <a:off x="9964172" y="4317970"/>
              <a:ext cx="17857" cy="6196"/>
            </a:xfrm>
            <a:custGeom>
              <a:avLst/>
              <a:gdLst>
                <a:gd name="T0" fmla="*/ 15 w 29"/>
                <a:gd name="T1" fmla="*/ 8 h 10"/>
                <a:gd name="T2" fmla="*/ 1 w 29"/>
                <a:gd name="T3" fmla="*/ 9 h 10"/>
                <a:gd name="T4" fmla="*/ 14 w 29"/>
                <a:gd name="T5" fmla="*/ 2 h 10"/>
                <a:gd name="T6" fmla="*/ 28 w 29"/>
                <a:gd name="T7" fmla="*/ 1 h 10"/>
                <a:gd name="T8" fmla="*/ 15 w 29"/>
                <a:gd name="T9" fmla="*/ 8 h 10"/>
              </a:gdLst>
              <a:ahLst/>
              <a:cxnLst>
                <a:cxn ang="0">
                  <a:pos x="T0" y="T1"/>
                </a:cxn>
                <a:cxn ang="0">
                  <a:pos x="T2" y="T3"/>
                </a:cxn>
                <a:cxn ang="0">
                  <a:pos x="T4" y="T5"/>
                </a:cxn>
                <a:cxn ang="0">
                  <a:pos x="T6" y="T7"/>
                </a:cxn>
                <a:cxn ang="0">
                  <a:pos x="T8" y="T9"/>
                </a:cxn>
              </a:cxnLst>
              <a:rect l="0" t="0" r="r" b="b"/>
              <a:pathLst>
                <a:path w="29" h="10">
                  <a:moveTo>
                    <a:pt x="15" y="8"/>
                  </a:moveTo>
                  <a:cubicBezTo>
                    <a:pt x="8" y="10"/>
                    <a:pt x="1" y="10"/>
                    <a:pt x="1" y="9"/>
                  </a:cubicBezTo>
                  <a:cubicBezTo>
                    <a:pt x="0" y="7"/>
                    <a:pt x="6" y="4"/>
                    <a:pt x="14" y="2"/>
                  </a:cubicBezTo>
                  <a:cubicBezTo>
                    <a:pt x="21" y="0"/>
                    <a:pt x="28" y="0"/>
                    <a:pt x="28" y="1"/>
                  </a:cubicBezTo>
                  <a:cubicBezTo>
                    <a:pt x="29" y="3"/>
                    <a:pt x="23" y="6"/>
                    <a:pt x="15" y="8"/>
                  </a:cubicBezTo>
                  <a:close/>
                </a:path>
              </a:pathLst>
            </a:custGeom>
            <a:solidFill>
              <a:srgbClr val="22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1" name="Freeform 364"/>
            <p:cNvSpPr>
              <a:spLocks/>
            </p:cNvSpPr>
            <p:nvPr/>
          </p:nvSpPr>
          <p:spPr bwMode="auto">
            <a:xfrm>
              <a:off x="9995149" y="4223585"/>
              <a:ext cx="311216" cy="101674"/>
            </a:xfrm>
            <a:custGeom>
              <a:avLst/>
              <a:gdLst>
                <a:gd name="T0" fmla="*/ 253 w 499"/>
                <a:gd name="T1" fmla="*/ 113 h 164"/>
                <a:gd name="T2" fmla="*/ 9 w 499"/>
                <a:gd name="T3" fmla="*/ 164 h 164"/>
                <a:gd name="T4" fmla="*/ 0 w 499"/>
                <a:gd name="T5" fmla="*/ 129 h 164"/>
                <a:gd name="T6" fmla="*/ 237 w 499"/>
                <a:gd name="T7" fmla="*/ 52 h 164"/>
                <a:gd name="T8" fmla="*/ 485 w 499"/>
                <a:gd name="T9" fmla="*/ 1 h 164"/>
                <a:gd name="T10" fmla="*/ 495 w 499"/>
                <a:gd name="T11" fmla="*/ 16 h 164"/>
                <a:gd name="T12" fmla="*/ 493 w 499"/>
                <a:gd name="T13" fmla="*/ 34 h 164"/>
                <a:gd name="T14" fmla="*/ 253 w 499"/>
                <a:gd name="T15" fmla="*/ 113 h 1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9" h="164">
                  <a:moveTo>
                    <a:pt x="253" y="113"/>
                  </a:moveTo>
                  <a:cubicBezTo>
                    <a:pt x="153" y="140"/>
                    <a:pt x="63" y="158"/>
                    <a:pt x="9" y="164"/>
                  </a:cubicBezTo>
                  <a:cubicBezTo>
                    <a:pt x="0" y="129"/>
                    <a:pt x="0" y="129"/>
                    <a:pt x="0" y="129"/>
                  </a:cubicBezTo>
                  <a:cubicBezTo>
                    <a:pt x="50" y="107"/>
                    <a:pt x="136" y="79"/>
                    <a:pt x="237" y="52"/>
                  </a:cubicBezTo>
                  <a:cubicBezTo>
                    <a:pt x="339" y="25"/>
                    <a:pt x="431" y="7"/>
                    <a:pt x="485" y="1"/>
                  </a:cubicBezTo>
                  <a:cubicBezTo>
                    <a:pt x="485" y="2"/>
                    <a:pt x="491" y="0"/>
                    <a:pt x="495" y="16"/>
                  </a:cubicBezTo>
                  <a:cubicBezTo>
                    <a:pt x="499" y="32"/>
                    <a:pt x="493" y="34"/>
                    <a:pt x="493" y="34"/>
                  </a:cubicBezTo>
                  <a:cubicBezTo>
                    <a:pt x="444" y="56"/>
                    <a:pt x="355" y="86"/>
                    <a:pt x="253" y="113"/>
                  </a:cubicBezTo>
                  <a:close/>
                </a:path>
              </a:pathLst>
            </a:custGeom>
            <a:solidFill>
              <a:srgbClr val="444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2" name="Freeform 365"/>
            <p:cNvSpPr>
              <a:spLocks/>
            </p:cNvSpPr>
            <p:nvPr/>
          </p:nvSpPr>
          <p:spPr bwMode="auto">
            <a:xfrm>
              <a:off x="10142740" y="4213016"/>
              <a:ext cx="155973" cy="40451"/>
            </a:xfrm>
            <a:custGeom>
              <a:avLst/>
              <a:gdLst>
                <a:gd name="T0" fmla="*/ 229 w 250"/>
                <a:gd name="T1" fmla="*/ 20 h 65"/>
                <a:gd name="T2" fmla="*/ 229 w 250"/>
                <a:gd name="T3" fmla="*/ 20 h 65"/>
                <a:gd name="T4" fmla="*/ 225 w 250"/>
                <a:gd name="T5" fmla="*/ 11 h 65"/>
                <a:gd name="T6" fmla="*/ 84 w 250"/>
                <a:gd name="T7" fmla="*/ 41 h 65"/>
                <a:gd name="T8" fmla="*/ 0 w 250"/>
                <a:gd name="T9" fmla="*/ 50 h 65"/>
                <a:gd name="T10" fmla="*/ 230 w 250"/>
                <a:gd name="T11" fmla="*/ 0 h 65"/>
                <a:gd name="T12" fmla="*/ 241 w 250"/>
                <a:gd name="T13" fmla="*/ 19 h 65"/>
                <a:gd name="T14" fmla="*/ 250 w 250"/>
                <a:gd name="T15" fmla="*/ 54 h 65"/>
                <a:gd name="T16" fmla="*/ 239 w 250"/>
                <a:gd name="T17" fmla="*/ 59 h 65"/>
                <a:gd name="T18" fmla="*/ 230 w 250"/>
                <a:gd name="T19" fmla="*/ 25 h 65"/>
                <a:gd name="T20" fmla="*/ 229 w 250"/>
                <a:gd name="T21"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5">
                  <a:moveTo>
                    <a:pt x="229" y="20"/>
                  </a:moveTo>
                  <a:cubicBezTo>
                    <a:pt x="229" y="20"/>
                    <a:pt x="229" y="20"/>
                    <a:pt x="229" y="20"/>
                  </a:cubicBezTo>
                  <a:cubicBezTo>
                    <a:pt x="229" y="17"/>
                    <a:pt x="227" y="13"/>
                    <a:pt x="225" y="11"/>
                  </a:cubicBezTo>
                  <a:cubicBezTo>
                    <a:pt x="222" y="9"/>
                    <a:pt x="109" y="33"/>
                    <a:pt x="84" y="41"/>
                  </a:cubicBezTo>
                  <a:cubicBezTo>
                    <a:pt x="45" y="53"/>
                    <a:pt x="41" y="65"/>
                    <a:pt x="0" y="50"/>
                  </a:cubicBezTo>
                  <a:cubicBezTo>
                    <a:pt x="0" y="50"/>
                    <a:pt x="227" y="0"/>
                    <a:pt x="230" y="0"/>
                  </a:cubicBezTo>
                  <a:cubicBezTo>
                    <a:pt x="238" y="2"/>
                    <a:pt x="240" y="11"/>
                    <a:pt x="241" y="19"/>
                  </a:cubicBezTo>
                  <a:cubicBezTo>
                    <a:pt x="250" y="54"/>
                    <a:pt x="250" y="54"/>
                    <a:pt x="250" y="54"/>
                  </a:cubicBezTo>
                  <a:cubicBezTo>
                    <a:pt x="247" y="55"/>
                    <a:pt x="243" y="57"/>
                    <a:pt x="239" y="59"/>
                  </a:cubicBezTo>
                  <a:cubicBezTo>
                    <a:pt x="230" y="25"/>
                    <a:pt x="230" y="25"/>
                    <a:pt x="230" y="25"/>
                  </a:cubicBezTo>
                  <a:lnTo>
                    <a:pt x="229" y="20"/>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3" name="Freeform 366"/>
            <p:cNvSpPr>
              <a:spLocks/>
            </p:cNvSpPr>
            <p:nvPr/>
          </p:nvSpPr>
          <p:spPr bwMode="auto">
            <a:xfrm>
              <a:off x="10123060" y="4258934"/>
              <a:ext cx="17492" cy="40451"/>
            </a:xfrm>
            <a:custGeom>
              <a:avLst/>
              <a:gdLst>
                <a:gd name="T0" fmla="*/ 28 w 28"/>
                <a:gd name="T1" fmla="*/ 61 h 65"/>
                <a:gd name="T2" fmla="*/ 16 w 28"/>
                <a:gd name="T3" fmla="*/ 65 h 65"/>
                <a:gd name="T4" fmla="*/ 0 w 28"/>
                <a:gd name="T5" fmla="*/ 4 h 65"/>
                <a:gd name="T6" fmla="*/ 12 w 28"/>
                <a:gd name="T7" fmla="*/ 0 h 65"/>
                <a:gd name="T8" fmla="*/ 28 w 28"/>
                <a:gd name="T9" fmla="*/ 61 h 65"/>
              </a:gdLst>
              <a:ahLst/>
              <a:cxnLst>
                <a:cxn ang="0">
                  <a:pos x="T0" y="T1"/>
                </a:cxn>
                <a:cxn ang="0">
                  <a:pos x="T2" y="T3"/>
                </a:cxn>
                <a:cxn ang="0">
                  <a:pos x="T4" y="T5"/>
                </a:cxn>
                <a:cxn ang="0">
                  <a:pos x="T6" y="T7"/>
                </a:cxn>
                <a:cxn ang="0">
                  <a:pos x="T8" y="T9"/>
                </a:cxn>
              </a:cxnLst>
              <a:rect l="0" t="0" r="r" b="b"/>
              <a:pathLst>
                <a:path w="28" h="65">
                  <a:moveTo>
                    <a:pt x="28" y="61"/>
                  </a:moveTo>
                  <a:cubicBezTo>
                    <a:pt x="24" y="63"/>
                    <a:pt x="20" y="64"/>
                    <a:pt x="16" y="65"/>
                  </a:cubicBezTo>
                  <a:cubicBezTo>
                    <a:pt x="0" y="4"/>
                    <a:pt x="0" y="4"/>
                    <a:pt x="0" y="4"/>
                  </a:cubicBezTo>
                  <a:cubicBezTo>
                    <a:pt x="4" y="3"/>
                    <a:pt x="8" y="2"/>
                    <a:pt x="12" y="0"/>
                  </a:cubicBezTo>
                  <a:lnTo>
                    <a:pt x="28" y="61"/>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4" name="Freeform 367"/>
            <p:cNvSpPr>
              <a:spLocks/>
            </p:cNvSpPr>
            <p:nvPr/>
          </p:nvSpPr>
          <p:spPr bwMode="auto">
            <a:xfrm>
              <a:off x="9968909" y="4303757"/>
              <a:ext cx="31705" cy="22959"/>
            </a:xfrm>
            <a:custGeom>
              <a:avLst/>
              <a:gdLst>
                <a:gd name="T0" fmla="*/ 51 w 51"/>
                <a:gd name="T1" fmla="*/ 35 h 37"/>
                <a:gd name="T2" fmla="*/ 3 w 51"/>
                <a:gd name="T3" fmla="*/ 35 h 37"/>
                <a:gd name="T4" fmla="*/ 0 w 51"/>
                <a:gd name="T5" fmla="*/ 24 h 37"/>
                <a:gd name="T6" fmla="*/ 42 w 51"/>
                <a:gd name="T7" fmla="*/ 0 h 37"/>
                <a:gd name="T8" fmla="*/ 51 w 51"/>
                <a:gd name="T9" fmla="*/ 35 h 37"/>
              </a:gdLst>
              <a:ahLst/>
              <a:cxnLst>
                <a:cxn ang="0">
                  <a:pos x="T0" y="T1"/>
                </a:cxn>
                <a:cxn ang="0">
                  <a:pos x="T2" y="T3"/>
                </a:cxn>
                <a:cxn ang="0">
                  <a:pos x="T4" y="T5"/>
                </a:cxn>
                <a:cxn ang="0">
                  <a:pos x="T6" y="T7"/>
                </a:cxn>
                <a:cxn ang="0">
                  <a:pos x="T8" y="T9"/>
                </a:cxn>
              </a:cxnLst>
              <a:rect l="0" t="0" r="r" b="b"/>
              <a:pathLst>
                <a:path w="51" h="37">
                  <a:moveTo>
                    <a:pt x="51" y="35"/>
                  </a:moveTo>
                  <a:cubicBezTo>
                    <a:pt x="28" y="37"/>
                    <a:pt x="11" y="37"/>
                    <a:pt x="3" y="35"/>
                  </a:cubicBezTo>
                  <a:cubicBezTo>
                    <a:pt x="0" y="24"/>
                    <a:pt x="0" y="24"/>
                    <a:pt x="0" y="24"/>
                  </a:cubicBezTo>
                  <a:cubicBezTo>
                    <a:pt x="6" y="18"/>
                    <a:pt x="21" y="10"/>
                    <a:pt x="42" y="0"/>
                  </a:cubicBezTo>
                  <a:lnTo>
                    <a:pt x="51" y="35"/>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5" name="Freeform 368"/>
            <p:cNvSpPr>
              <a:spLocks/>
            </p:cNvSpPr>
            <p:nvPr/>
          </p:nvSpPr>
          <p:spPr bwMode="auto">
            <a:xfrm>
              <a:off x="10051270" y="4280069"/>
              <a:ext cx="191322" cy="120259"/>
            </a:xfrm>
            <a:custGeom>
              <a:avLst/>
              <a:gdLst>
                <a:gd name="T0" fmla="*/ 157 w 307"/>
                <a:gd name="T1" fmla="*/ 42 h 194"/>
                <a:gd name="T2" fmla="*/ 97 w 307"/>
                <a:gd name="T3" fmla="*/ 12 h 194"/>
                <a:gd name="T4" fmla="*/ 35 w 307"/>
                <a:gd name="T5" fmla="*/ 48 h 194"/>
                <a:gd name="T6" fmla="*/ 99 w 307"/>
                <a:gd name="T7" fmla="*/ 107 h 194"/>
                <a:gd name="T8" fmla="*/ 288 w 307"/>
                <a:gd name="T9" fmla="*/ 186 h 194"/>
                <a:gd name="T10" fmla="*/ 213 w 307"/>
                <a:gd name="T11" fmla="*/ 46 h 194"/>
                <a:gd name="T12" fmla="*/ 157 w 307"/>
                <a:gd name="T13" fmla="*/ 42 h 194"/>
              </a:gdLst>
              <a:ahLst/>
              <a:cxnLst>
                <a:cxn ang="0">
                  <a:pos x="T0" y="T1"/>
                </a:cxn>
                <a:cxn ang="0">
                  <a:pos x="T2" y="T3"/>
                </a:cxn>
                <a:cxn ang="0">
                  <a:pos x="T4" y="T5"/>
                </a:cxn>
                <a:cxn ang="0">
                  <a:pos x="T6" y="T7"/>
                </a:cxn>
                <a:cxn ang="0">
                  <a:pos x="T8" y="T9"/>
                </a:cxn>
                <a:cxn ang="0">
                  <a:pos x="T10" y="T11"/>
                </a:cxn>
                <a:cxn ang="0">
                  <a:pos x="T12" y="T13"/>
                </a:cxn>
              </a:cxnLst>
              <a:rect l="0" t="0" r="r" b="b"/>
              <a:pathLst>
                <a:path w="307" h="194">
                  <a:moveTo>
                    <a:pt x="157" y="42"/>
                  </a:moveTo>
                  <a:cubicBezTo>
                    <a:pt x="138" y="38"/>
                    <a:pt x="137" y="23"/>
                    <a:pt x="97" y="12"/>
                  </a:cubicBezTo>
                  <a:cubicBezTo>
                    <a:pt x="57" y="0"/>
                    <a:pt x="0" y="35"/>
                    <a:pt x="35" y="48"/>
                  </a:cubicBezTo>
                  <a:cubicBezTo>
                    <a:pt x="67" y="74"/>
                    <a:pt x="80" y="98"/>
                    <a:pt x="99" y="107"/>
                  </a:cubicBezTo>
                  <a:cubicBezTo>
                    <a:pt x="157" y="137"/>
                    <a:pt x="273" y="194"/>
                    <a:pt x="288" y="186"/>
                  </a:cubicBezTo>
                  <a:cubicBezTo>
                    <a:pt x="307" y="177"/>
                    <a:pt x="216" y="95"/>
                    <a:pt x="213" y="46"/>
                  </a:cubicBezTo>
                  <a:cubicBezTo>
                    <a:pt x="189" y="47"/>
                    <a:pt x="165" y="44"/>
                    <a:pt x="157" y="42"/>
                  </a:cubicBez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6" name="Freeform 369"/>
            <p:cNvSpPr>
              <a:spLocks/>
            </p:cNvSpPr>
            <p:nvPr/>
          </p:nvSpPr>
          <p:spPr bwMode="auto">
            <a:xfrm>
              <a:off x="10291787" y="4303028"/>
              <a:ext cx="132285" cy="155244"/>
            </a:xfrm>
            <a:custGeom>
              <a:avLst/>
              <a:gdLst>
                <a:gd name="T0" fmla="*/ 212 w 212"/>
                <a:gd name="T1" fmla="*/ 53 h 250"/>
                <a:gd name="T2" fmla="*/ 116 w 212"/>
                <a:gd name="T3" fmla="*/ 0 h 250"/>
                <a:gd name="T4" fmla="*/ 0 w 212"/>
                <a:gd name="T5" fmla="*/ 191 h 250"/>
                <a:gd name="T6" fmla="*/ 127 w 212"/>
                <a:gd name="T7" fmla="*/ 250 h 250"/>
                <a:gd name="T8" fmla="*/ 212 w 212"/>
                <a:gd name="T9" fmla="*/ 53 h 250"/>
              </a:gdLst>
              <a:ahLst/>
              <a:cxnLst>
                <a:cxn ang="0">
                  <a:pos x="T0" y="T1"/>
                </a:cxn>
                <a:cxn ang="0">
                  <a:pos x="T2" y="T3"/>
                </a:cxn>
                <a:cxn ang="0">
                  <a:pos x="T4" y="T5"/>
                </a:cxn>
                <a:cxn ang="0">
                  <a:pos x="T6" y="T7"/>
                </a:cxn>
                <a:cxn ang="0">
                  <a:pos x="T8" y="T9"/>
                </a:cxn>
              </a:cxnLst>
              <a:rect l="0" t="0" r="r" b="b"/>
              <a:pathLst>
                <a:path w="212" h="250">
                  <a:moveTo>
                    <a:pt x="212" y="53"/>
                  </a:moveTo>
                  <a:cubicBezTo>
                    <a:pt x="200" y="49"/>
                    <a:pt x="116" y="0"/>
                    <a:pt x="116" y="0"/>
                  </a:cubicBezTo>
                  <a:cubicBezTo>
                    <a:pt x="0" y="191"/>
                    <a:pt x="0" y="191"/>
                    <a:pt x="0" y="191"/>
                  </a:cubicBezTo>
                  <a:cubicBezTo>
                    <a:pt x="127" y="250"/>
                    <a:pt x="127" y="250"/>
                    <a:pt x="127" y="250"/>
                  </a:cubicBezTo>
                  <a:lnTo>
                    <a:pt x="212"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7" name="Freeform 370"/>
            <p:cNvSpPr>
              <a:spLocks/>
            </p:cNvSpPr>
            <p:nvPr/>
          </p:nvSpPr>
          <p:spPr bwMode="auto">
            <a:xfrm>
              <a:off x="9769570" y="4760377"/>
              <a:ext cx="84182" cy="144311"/>
            </a:xfrm>
            <a:custGeom>
              <a:avLst/>
              <a:gdLst>
                <a:gd name="T0" fmla="*/ 0 w 135"/>
                <a:gd name="T1" fmla="*/ 191 h 232"/>
                <a:gd name="T2" fmla="*/ 10 w 135"/>
                <a:gd name="T3" fmla="*/ 80 h 232"/>
                <a:gd name="T4" fmla="*/ 127 w 135"/>
                <a:gd name="T5" fmla="*/ 30 h 232"/>
                <a:gd name="T6" fmla="*/ 66 w 135"/>
                <a:gd name="T7" fmla="*/ 125 h 232"/>
                <a:gd name="T8" fmla="*/ 58 w 135"/>
                <a:gd name="T9" fmla="*/ 231 h 232"/>
                <a:gd name="T10" fmla="*/ 0 w 135"/>
                <a:gd name="T11" fmla="*/ 191 h 232"/>
              </a:gdLst>
              <a:ahLst/>
              <a:cxnLst>
                <a:cxn ang="0">
                  <a:pos x="T0" y="T1"/>
                </a:cxn>
                <a:cxn ang="0">
                  <a:pos x="T2" y="T3"/>
                </a:cxn>
                <a:cxn ang="0">
                  <a:pos x="T4" y="T5"/>
                </a:cxn>
                <a:cxn ang="0">
                  <a:pos x="T6" y="T7"/>
                </a:cxn>
                <a:cxn ang="0">
                  <a:pos x="T8" y="T9"/>
                </a:cxn>
                <a:cxn ang="0">
                  <a:pos x="T10" y="T11"/>
                </a:cxn>
              </a:cxnLst>
              <a:rect l="0" t="0" r="r" b="b"/>
              <a:pathLst>
                <a:path w="135" h="232">
                  <a:moveTo>
                    <a:pt x="0" y="191"/>
                  </a:moveTo>
                  <a:cubicBezTo>
                    <a:pt x="1" y="186"/>
                    <a:pt x="10" y="80"/>
                    <a:pt x="10" y="80"/>
                  </a:cubicBezTo>
                  <a:cubicBezTo>
                    <a:pt x="10" y="80"/>
                    <a:pt x="119" y="0"/>
                    <a:pt x="127" y="30"/>
                  </a:cubicBezTo>
                  <a:cubicBezTo>
                    <a:pt x="135" y="61"/>
                    <a:pt x="66" y="125"/>
                    <a:pt x="66" y="125"/>
                  </a:cubicBezTo>
                  <a:cubicBezTo>
                    <a:pt x="66" y="125"/>
                    <a:pt x="63" y="232"/>
                    <a:pt x="58" y="231"/>
                  </a:cubicBezTo>
                  <a:cubicBezTo>
                    <a:pt x="53" y="229"/>
                    <a:pt x="0" y="191"/>
                    <a:pt x="0" y="191"/>
                  </a:cubicBezTo>
                  <a:close/>
                </a:path>
              </a:pathLst>
            </a:custGeom>
            <a:solidFill>
              <a:srgbClr val="E5BC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8" name="Freeform 371"/>
            <p:cNvSpPr>
              <a:spLocks/>
            </p:cNvSpPr>
            <p:nvPr/>
          </p:nvSpPr>
          <p:spPr bwMode="auto">
            <a:xfrm>
              <a:off x="9733858" y="4730859"/>
              <a:ext cx="237603" cy="457350"/>
            </a:xfrm>
            <a:custGeom>
              <a:avLst/>
              <a:gdLst>
                <a:gd name="T0" fmla="*/ 136 w 381"/>
                <a:gd name="T1" fmla="*/ 457 h 737"/>
                <a:gd name="T2" fmla="*/ 11 w 381"/>
                <a:gd name="T3" fmla="*/ 253 h 737"/>
                <a:gd name="T4" fmla="*/ 59 w 381"/>
                <a:gd name="T5" fmla="*/ 76 h 737"/>
                <a:gd name="T6" fmla="*/ 168 w 381"/>
                <a:gd name="T7" fmla="*/ 9 h 737"/>
                <a:gd name="T8" fmla="*/ 188 w 381"/>
                <a:gd name="T9" fmla="*/ 46 h 737"/>
                <a:gd name="T10" fmla="*/ 108 w 381"/>
                <a:gd name="T11" fmla="*/ 134 h 737"/>
                <a:gd name="T12" fmla="*/ 154 w 381"/>
                <a:gd name="T13" fmla="*/ 241 h 737"/>
                <a:gd name="T14" fmla="*/ 184 w 381"/>
                <a:gd name="T15" fmla="*/ 213 h 737"/>
                <a:gd name="T16" fmla="*/ 235 w 381"/>
                <a:gd name="T17" fmla="*/ 229 h 737"/>
                <a:gd name="T18" fmla="*/ 249 w 381"/>
                <a:gd name="T19" fmla="*/ 256 h 737"/>
                <a:gd name="T20" fmla="*/ 290 w 381"/>
                <a:gd name="T21" fmla="*/ 381 h 737"/>
                <a:gd name="T22" fmla="*/ 381 w 381"/>
                <a:gd name="T23" fmla="*/ 644 h 737"/>
                <a:gd name="T24" fmla="*/ 207 w 381"/>
                <a:gd name="T25" fmla="*/ 737 h 737"/>
                <a:gd name="T26" fmla="*/ 136 w 381"/>
                <a:gd name="T27" fmla="*/ 457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1" h="737">
                  <a:moveTo>
                    <a:pt x="136" y="457"/>
                  </a:moveTo>
                  <a:cubicBezTo>
                    <a:pt x="125" y="431"/>
                    <a:pt x="0" y="298"/>
                    <a:pt x="11" y="253"/>
                  </a:cubicBezTo>
                  <a:cubicBezTo>
                    <a:pt x="28" y="181"/>
                    <a:pt x="46" y="91"/>
                    <a:pt x="59" y="76"/>
                  </a:cubicBezTo>
                  <a:cubicBezTo>
                    <a:pt x="73" y="61"/>
                    <a:pt x="154" y="18"/>
                    <a:pt x="168" y="9"/>
                  </a:cubicBezTo>
                  <a:cubicBezTo>
                    <a:pt x="183" y="0"/>
                    <a:pt x="201" y="8"/>
                    <a:pt x="188" y="46"/>
                  </a:cubicBezTo>
                  <a:cubicBezTo>
                    <a:pt x="175" y="83"/>
                    <a:pt x="107" y="107"/>
                    <a:pt x="108" y="134"/>
                  </a:cubicBezTo>
                  <a:cubicBezTo>
                    <a:pt x="109" y="161"/>
                    <a:pt x="123" y="241"/>
                    <a:pt x="154" y="241"/>
                  </a:cubicBezTo>
                  <a:cubicBezTo>
                    <a:pt x="172" y="242"/>
                    <a:pt x="163" y="248"/>
                    <a:pt x="184" y="213"/>
                  </a:cubicBezTo>
                  <a:cubicBezTo>
                    <a:pt x="235" y="229"/>
                    <a:pt x="235" y="229"/>
                    <a:pt x="235" y="229"/>
                  </a:cubicBezTo>
                  <a:cubicBezTo>
                    <a:pt x="238" y="238"/>
                    <a:pt x="244" y="248"/>
                    <a:pt x="249" y="256"/>
                  </a:cubicBezTo>
                  <a:cubicBezTo>
                    <a:pt x="278" y="295"/>
                    <a:pt x="292" y="359"/>
                    <a:pt x="290" y="381"/>
                  </a:cubicBezTo>
                  <a:cubicBezTo>
                    <a:pt x="289" y="394"/>
                    <a:pt x="315" y="491"/>
                    <a:pt x="381" y="644"/>
                  </a:cubicBezTo>
                  <a:cubicBezTo>
                    <a:pt x="207" y="737"/>
                    <a:pt x="207" y="737"/>
                    <a:pt x="207" y="737"/>
                  </a:cubicBezTo>
                  <a:cubicBezTo>
                    <a:pt x="161" y="549"/>
                    <a:pt x="141" y="468"/>
                    <a:pt x="136" y="457"/>
                  </a:cubicBezTo>
                  <a:close/>
                </a:path>
              </a:pathLst>
            </a:custGeom>
            <a:solidFill>
              <a:srgbClr val="F7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9" name="Freeform 372"/>
            <p:cNvSpPr>
              <a:spLocks/>
            </p:cNvSpPr>
            <p:nvPr/>
          </p:nvSpPr>
          <p:spPr bwMode="auto">
            <a:xfrm>
              <a:off x="9652227" y="4338377"/>
              <a:ext cx="587813" cy="621340"/>
            </a:xfrm>
            <a:custGeom>
              <a:avLst/>
              <a:gdLst>
                <a:gd name="T0" fmla="*/ 638 w 1613"/>
                <a:gd name="T1" fmla="*/ 1705 h 1705"/>
                <a:gd name="T2" fmla="*/ 1613 w 1613"/>
                <a:gd name="T3" fmla="*/ 1184 h 1705"/>
                <a:gd name="T4" fmla="*/ 975 w 1613"/>
                <a:gd name="T5" fmla="*/ 0 h 1705"/>
                <a:gd name="T6" fmla="*/ 0 w 1613"/>
                <a:gd name="T7" fmla="*/ 521 h 1705"/>
                <a:gd name="T8" fmla="*/ 638 w 1613"/>
                <a:gd name="T9" fmla="*/ 1705 h 1705"/>
              </a:gdLst>
              <a:ahLst/>
              <a:cxnLst>
                <a:cxn ang="0">
                  <a:pos x="T0" y="T1"/>
                </a:cxn>
                <a:cxn ang="0">
                  <a:pos x="T2" y="T3"/>
                </a:cxn>
                <a:cxn ang="0">
                  <a:pos x="T4" y="T5"/>
                </a:cxn>
                <a:cxn ang="0">
                  <a:pos x="T6" y="T7"/>
                </a:cxn>
                <a:cxn ang="0">
                  <a:pos x="T8" y="T9"/>
                </a:cxn>
              </a:cxnLst>
              <a:rect l="0" t="0" r="r" b="b"/>
              <a:pathLst>
                <a:path w="1613" h="1705">
                  <a:moveTo>
                    <a:pt x="638" y="1705"/>
                  </a:moveTo>
                  <a:lnTo>
                    <a:pt x="1613" y="1184"/>
                  </a:lnTo>
                  <a:lnTo>
                    <a:pt x="975" y="0"/>
                  </a:lnTo>
                  <a:lnTo>
                    <a:pt x="0" y="521"/>
                  </a:lnTo>
                  <a:lnTo>
                    <a:pt x="638" y="1705"/>
                  </a:lnTo>
                  <a:close/>
                </a:path>
              </a:pathLst>
            </a:custGeom>
            <a:solidFill>
              <a:srgbClr val="C8C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0" name="Freeform 373"/>
            <p:cNvSpPr>
              <a:spLocks/>
            </p:cNvSpPr>
            <p:nvPr/>
          </p:nvSpPr>
          <p:spPr bwMode="auto">
            <a:xfrm>
              <a:off x="9730214" y="4482323"/>
              <a:ext cx="432205" cy="333446"/>
            </a:xfrm>
            <a:custGeom>
              <a:avLst/>
              <a:gdLst>
                <a:gd name="T0" fmla="*/ 973 w 1186"/>
                <a:gd name="T1" fmla="*/ 0 h 915"/>
                <a:gd name="T2" fmla="*/ 1186 w 1186"/>
                <a:gd name="T3" fmla="*/ 394 h 915"/>
                <a:gd name="T4" fmla="*/ 212 w 1186"/>
                <a:gd name="T5" fmla="*/ 915 h 915"/>
                <a:gd name="T6" fmla="*/ 0 w 1186"/>
                <a:gd name="T7" fmla="*/ 522 h 915"/>
                <a:gd name="T8" fmla="*/ 973 w 1186"/>
                <a:gd name="T9" fmla="*/ 0 h 915"/>
              </a:gdLst>
              <a:ahLst/>
              <a:cxnLst>
                <a:cxn ang="0">
                  <a:pos x="T0" y="T1"/>
                </a:cxn>
                <a:cxn ang="0">
                  <a:pos x="T2" y="T3"/>
                </a:cxn>
                <a:cxn ang="0">
                  <a:pos x="T4" y="T5"/>
                </a:cxn>
                <a:cxn ang="0">
                  <a:pos x="T6" y="T7"/>
                </a:cxn>
                <a:cxn ang="0">
                  <a:pos x="T8" y="T9"/>
                </a:cxn>
              </a:cxnLst>
              <a:rect l="0" t="0" r="r" b="b"/>
              <a:pathLst>
                <a:path w="1186" h="915">
                  <a:moveTo>
                    <a:pt x="973" y="0"/>
                  </a:moveTo>
                  <a:lnTo>
                    <a:pt x="1186" y="394"/>
                  </a:lnTo>
                  <a:lnTo>
                    <a:pt x="212" y="915"/>
                  </a:lnTo>
                  <a:lnTo>
                    <a:pt x="0" y="522"/>
                  </a:lnTo>
                  <a:lnTo>
                    <a:pt x="973" y="0"/>
                  </a:lnTo>
                  <a:close/>
                </a:path>
              </a:pathLst>
            </a:custGeom>
            <a:solidFill>
              <a:srgbClr val="D8D9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1" name="Freeform 374"/>
            <p:cNvSpPr>
              <a:spLocks/>
            </p:cNvSpPr>
            <p:nvPr/>
          </p:nvSpPr>
          <p:spPr bwMode="auto">
            <a:xfrm>
              <a:off x="9652227" y="4338377"/>
              <a:ext cx="432569" cy="334175"/>
            </a:xfrm>
            <a:custGeom>
              <a:avLst/>
              <a:gdLst>
                <a:gd name="T0" fmla="*/ 214 w 1187"/>
                <a:gd name="T1" fmla="*/ 917 h 917"/>
                <a:gd name="T2" fmla="*/ 1187 w 1187"/>
                <a:gd name="T3" fmla="*/ 395 h 917"/>
                <a:gd name="T4" fmla="*/ 975 w 1187"/>
                <a:gd name="T5" fmla="*/ 0 h 917"/>
                <a:gd name="T6" fmla="*/ 0 w 1187"/>
                <a:gd name="T7" fmla="*/ 521 h 917"/>
                <a:gd name="T8" fmla="*/ 214 w 1187"/>
                <a:gd name="T9" fmla="*/ 917 h 917"/>
              </a:gdLst>
              <a:ahLst/>
              <a:cxnLst>
                <a:cxn ang="0">
                  <a:pos x="T0" y="T1"/>
                </a:cxn>
                <a:cxn ang="0">
                  <a:pos x="T2" y="T3"/>
                </a:cxn>
                <a:cxn ang="0">
                  <a:pos x="T4" y="T5"/>
                </a:cxn>
                <a:cxn ang="0">
                  <a:pos x="T6" y="T7"/>
                </a:cxn>
                <a:cxn ang="0">
                  <a:pos x="T8" y="T9"/>
                </a:cxn>
              </a:cxnLst>
              <a:rect l="0" t="0" r="r" b="b"/>
              <a:pathLst>
                <a:path w="1187" h="917">
                  <a:moveTo>
                    <a:pt x="214" y="917"/>
                  </a:moveTo>
                  <a:lnTo>
                    <a:pt x="1187" y="395"/>
                  </a:lnTo>
                  <a:lnTo>
                    <a:pt x="975" y="0"/>
                  </a:lnTo>
                  <a:lnTo>
                    <a:pt x="0" y="521"/>
                  </a:lnTo>
                  <a:lnTo>
                    <a:pt x="214" y="917"/>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2" name="Freeform 375"/>
            <p:cNvSpPr>
              <a:spLocks/>
            </p:cNvSpPr>
            <p:nvPr/>
          </p:nvSpPr>
          <p:spPr bwMode="auto">
            <a:xfrm>
              <a:off x="9773944" y="4430941"/>
              <a:ext cx="157066" cy="87461"/>
            </a:xfrm>
            <a:custGeom>
              <a:avLst/>
              <a:gdLst>
                <a:gd name="T0" fmla="*/ 7 w 431"/>
                <a:gd name="T1" fmla="*/ 240 h 240"/>
                <a:gd name="T2" fmla="*/ 431 w 431"/>
                <a:gd name="T3" fmla="*/ 14 h 240"/>
                <a:gd name="T4" fmla="*/ 422 w 431"/>
                <a:gd name="T5" fmla="*/ 0 h 240"/>
                <a:gd name="T6" fmla="*/ 0 w 431"/>
                <a:gd name="T7" fmla="*/ 226 h 240"/>
                <a:gd name="T8" fmla="*/ 7 w 431"/>
                <a:gd name="T9" fmla="*/ 240 h 240"/>
              </a:gdLst>
              <a:ahLst/>
              <a:cxnLst>
                <a:cxn ang="0">
                  <a:pos x="T0" y="T1"/>
                </a:cxn>
                <a:cxn ang="0">
                  <a:pos x="T2" y="T3"/>
                </a:cxn>
                <a:cxn ang="0">
                  <a:pos x="T4" y="T5"/>
                </a:cxn>
                <a:cxn ang="0">
                  <a:pos x="T6" y="T7"/>
                </a:cxn>
                <a:cxn ang="0">
                  <a:pos x="T8" y="T9"/>
                </a:cxn>
              </a:cxnLst>
              <a:rect l="0" t="0" r="r" b="b"/>
              <a:pathLst>
                <a:path w="431" h="240">
                  <a:moveTo>
                    <a:pt x="7" y="240"/>
                  </a:moveTo>
                  <a:lnTo>
                    <a:pt x="431" y="14"/>
                  </a:lnTo>
                  <a:lnTo>
                    <a:pt x="422" y="0"/>
                  </a:lnTo>
                  <a:lnTo>
                    <a:pt x="0" y="226"/>
                  </a:lnTo>
                  <a:lnTo>
                    <a:pt x="7" y="240"/>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3" name="Freeform 376"/>
            <p:cNvSpPr>
              <a:spLocks/>
            </p:cNvSpPr>
            <p:nvPr/>
          </p:nvSpPr>
          <p:spPr bwMode="auto">
            <a:xfrm>
              <a:off x="9789614" y="4448433"/>
              <a:ext cx="138845" cy="77986"/>
            </a:xfrm>
            <a:custGeom>
              <a:avLst/>
              <a:gdLst>
                <a:gd name="T0" fmla="*/ 8 w 381"/>
                <a:gd name="T1" fmla="*/ 214 h 214"/>
                <a:gd name="T2" fmla="*/ 381 w 381"/>
                <a:gd name="T3" fmla="*/ 13 h 214"/>
                <a:gd name="T4" fmla="*/ 372 w 381"/>
                <a:gd name="T5" fmla="*/ 0 h 214"/>
                <a:gd name="T6" fmla="*/ 0 w 381"/>
                <a:gd name="T7" fmla="*/ 199 h 214"/>
                <a:gd name="T8" fmla="*/ 8 w 381"/>
                <a:gd name="T9" fmla="*/ 214 h 214"/>
              </a:gdLst>
              <a:ahLst/>
              <a:cxnLst>
                <a:cxn ang="0">
                  <a:pos x="T0" y="T1"/>
                </a:cxn>
                <a:cxn ang="0">
                  <a:pos x="T2" y="T3"/>
                </a:cxn>
                <a:cxn ang="0">
                  <a:pos x="T4" y="T5"/>
                </a:cxn>
                <a:cxn ang="0">
                  <a:pos x="T6" y="T7"/>
                </a:cxn>
                <a:cxn ang="0">
                  <a:pos x="T8" y="T9"/>
                </a:cxn>
              </a:cxnLst>
              <a:rect l="0" t="0" r="r" b="b"/>
              <a:pathLst>
                <a:path w="381" h="214">
                  <a:moveTo>
                    <a:pt x="8" y="214"/>
                  </a:moveTo>
                  <a:lnTo>
                    <a:pt x="381" y="13"/>
                  </a:lnTo>
                  <a:lnTo>
                    <a:pt x="372" y="0"/>
                  </a:lnTo>
                  <a:lnTo>
                    <a:pt x="0" y="199"/>
                  </a:lnTo>
                  <a:lnTo>
                    <a:pt x="8" y="214"/>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4" name="Freeform 377"/>
            <p:cNvSpPr>
              <a:spLocks/>
            </p:cNvSpPr>
            <p:nvPr/>
          </p:nvSpPr>
          <p:spPr bwMode="auto">
            <a:xfrm>
              <a:off x="9804919" y="4466290"/>
              <a:ext cx="122446" cy="68876"/>
            </a:xfrm>
            <a:custGeom>
              <a:avLst/>
              <a:gdLst>
                <a:gd name="T0" fmla="*/ 9 w 336"/>
                <a:gd name="T1" fmla="*/ 189 h 189"/>
                <a:gd name="T2" fmla="*/ 336 w 336"/>
                <a:gd name="T3" fmla="*/ 14 h 189"/>
                <a:gd name="T4" fmla="*/ 327 w 336"/>
                <a:gd name="T5" fmla="*/ 0 h 189"/>
                <a:gd name="T6" fmla="*/ 0 w 336"/>
                <a:gd name="T7" fmla="*/ 174 h 189"/>
                <a:gd name="T8" fmla="*/ 9 w 336"/>
                <a:gd name="T9" fmla="*/ 189 h 189"/>
              </a:gdLst>
              <a:ahLst/>
              <a:cxnLst>
                <a:cxn ang="0">
                  <a:pos x="T0" y="T1"/>
                </a:cxn>
                <a:cxn ang="0">
                  <a:pos x="T2" y="T3"/>
                </a:cxn>
                <a:cxn ang="0">
                  <a:pos x="T4" y="T5"/>
                </a:cxn>
                <a:cxn ang="0">
                  <a:pos x="T6" y="T7"/>
                </a:cxn>
                <a:cxn ang="0">
                  <a:pos x="T8" y="T9"/>
                </a:cxn>
              </a:cxnLst>
              <a:rect l="0" t="0" r="r" b="b"/>
              <a:pathLst>
                <a:path w="336" h="189">
                  <a:moveTo>
                    <a:pt x="9" y="189"/>
                  </a:moveTo>
                  <a:lnTo>
                    <a:pt x="336" y="14"/>
                  </a:lnTo>
                  <a:lnTo>
                    <a:pt x="327" y="0"/>
                  </a:lnTo>
                  <a:lnTo>
                    <a:pt x="0" y="174"/>
                  </a:lnTo>
                  <a:lnTo>
                    <a:pt x="9" y="18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5" name="Freeform 378"/>
            <p:cNvSpPr>
              <a:spLocks/>
            </p:cNvSpPr>
            <p:nvPr/>
          </p:nvSpPr>
          <p:spPr bwMode="auto">
            <a:xfrm>
              <a:off x="9703974" y="4513300"/>
              <a:ext cx="60493" cy="60858"/>
            </a:xfrm>
            <a:custGeom>
              <a:avLst/>
              <a:gdLst>
                <a:gd name="T0" fmla="*/ 69 w 97"/>
                <a:gd name="T1" fmla="*/ 86 h 98"/>
                <a:gd name="T2" fmla="*/ 86 w 97"/>
                <a:gd name="T3" fmla="*/ 29 h 98"/>
                <a:gd name="T4" fmla="*/ 29 w 97"/>
                <a:gd name="T5" fmla="*/ 11 h 98"/>
                <a:gd name="T6" fmla="*/ 11 w 97"/>
                <a:gd name="T7" fmla="*/ 69 h 98"/>
                <a:gd name="T8" fmla="*/ 69 w 97"/>
                <a:gd name="T9" fmla="*/ 86 h 98"/>
              </a:gdLst>
              <a:ahLst/>
              <a:cxnLst>
                <a:cxn ang="0">
                  <a:pos x="T0" y="T1"/>
                </a:cxn>
                <a:cxn ang="0">
                  <a:pos x="T2" y="T3"/>
                </a:cxn>
                <a:cxn ang="0">
                  <a:pos x="T4" y="T5"/>
                </a:cxn>
                <a:cxn ang="0">
                  <a:pos x="T6" y="T7"/>
                </a:cxn>
                <a:cxn ang="0">
                  <a:pos x="T8" y="T9"/>
                </a:cxn>
              </a:cxnLst>
              <a:rect l="0" t="0" r="r" b="b"/>
              <a:pathLst>
                <a:path w="97" h="98">
                  <a:moveTo>
                    <a:pt x="69" y="86"/>
                  </a:moveTo>
                  <a:cubicBezTo>
                    <a:pt x="90" y="75"/>
                    <a:pt x="97" y="49"/>
                    <a:pt x="86" y="29"/>
                  </a:cubicBezTo>
                  <a:cubicBezTo>
                    <a:pt x="75" y="8"/>
                    <a:pt x="49" y="0"/>
                    <a:pt x="29" y="11"/>
                  </a:cubicBezTo>
                  <a:cubicBezTo>
                    <a:pt x="8" y="22"/>
                    <a:pt x="0" y="48"/>
                    <a:pt x="11" y="69"/>
                  </a:cubicBezTo>
                  <a:cubicBezTo>
                    <a:pt x="22" y="90"/>
                    <a:pt x="48" y="98"/>
                    <a:pt x="69" y="86"/>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6" name="Freeform 379"/>
            <p:cNvSpPr>
              <a:spLocks/>
            </p:cNvSpPr>
            <p:nvPr/>
          </p:nvSpPr>
          <p:spPr bwMode="auto">
            <a:xfrm>
              <a:off x="9763376" y="4586184"/>
              <a:ext cx="88555" cy="50655"/>
            </a:xfrm>
            <a:custGeom>
              <a:avLst/>
              <a:gdLst>
                <a:gd name="T0" fmla="*/ 8 w 243"/>
                <a:gd name="T1" fmla="*/ 139 h 139"/>
                <a:gd name="T2" fmla="*/ 243 w 243"/>
                <a:gd name="T3" fmla="*/ 13 h 139"/>
                <a:gd name="T4" fmla="*/ 234 w 243"/>
                <a:gd name="T5" fmla="*/ 0 h 139"/>
                <a:gd name="T6" fmla="*/ 0 w 243"/>
                <a:gd name="T7" fmla="*/ 124 h 139"/>
                <a:gd name="T8" fmla="*/ 8 w 243"/>
                <a:gd name="T9" fmla="*/ 139 h 139"/>
              </a:gdLst>
              <a:ahLst/>
              <a:cxnLst>
                <a:cxn ang="0">
                  <a:pos x="T0" y="T1"/>
                </a:cxn>
                <a:cxn ang="0">
                  <a:pos x="T2" y="T3"/>
                </a:cxn>
                <a:cxn ang="0">
                  <a:pos x="T4" y="T5"/>
                </a:cxn>
                <a:cxn ang="0">
                  <a:pos x="T6" y="T7"/>
                </a:cxn>
                <a:cxn ang="0">
                  <a:pos x="T8" y="T9"/>
                </a:cxn>
              </a:cxnLst>
              <a:rect l="0" t="0" r="r" b="b"/>
              <a:pathLst>
                <a:path w="243" h="139">
                  <a:moveTo>
                    <a:pt x="8" y="139"/>
                  </a:moveTo>
                  <a:lnTo>
                    <a:pt x="243" y="13"/>
                  </a:lnTo>
                  <a:lnTo>
                    <a:pt x="234" y="0"/>
                  </a:lnTo>
                  <a:lnTo>
                    <a:pt x="0" y="124"/>
                  </a:lnTo>
                  <a:lnTo>
                    <a:pt x="8" y="13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7" name="Freeform 380"/>
            <p:cNvSpPr>
              <a:spLocks/>
            </p:cNvSpPr>
            <p:nvPr/>
          </p:nvSpPr>
          <p:spPr bwMode="auto">
            <a:xfrm>
              <a:off x="9771393" y="4601125"/>
              <a:ext cx="88555" cy="50655"/>
            </a:xfrm>
            <a:custGeom>
              <a:avLst/>
              <a:gdLst>
                <a:gd name="T0" fmla="*/ 8 w 243"/>
                <a:gd name="T1" fmla="*/ 139 h 139"/>
                <a:gd name="T2" fmla="*/ 243 w 243"/>
                <a:gd name="T3" fmla="*/ 13 h 139"/>
                <a:gd name="T4" fmla="*/ 234 w 243"/>
                <a:gd name="T5" fmla="*/ 0 h 139"/>
                <a:gd name="T6" fmla="*/ 0 w 243"/>
                <a:gd name="T7" fmla="*/ 126 h 139"/>
                <a:gd name="T8" fmla="*/ 8 w 243"/>
                <a:gd name="T9" fmla="*/ 139 h 139"/>
              </a:gdLst>
              <a:ahLst/>
              <a:cxnLst>
                <a:cxn ang="0">
                  <a:pos x="T0" y="T1"/>
                </a:cxn>
                <a:cxn ang="0">
                  <a:pos x="T2" y="T3"/>
                </a:cxn>
                <a:cxn ang="0">
                  <a:pos x="T4" y="T5"/>
                </a:cxn>
                <a:cxn ang="0">
                  <a:pos x="T6" y="T7"/>
                </a:cxn>
                <a:cxn ang="0">
                  <a:pos x="T8" y="T9"/>
                </a:cxn>
              </a:cxnLst>
              <a:rect l="0" t="0" r="r" b="b"/>
              <a:pathLst>
                <a:path w="243" h="139">
                  <a:moveTo>
                    <a:pt x="8" y="139"/>
                  </a:moveTo>
                  <a:lnTo>
                    <a:pt x="243" y="13"/>
                  </a:lnTo>
                  <a:lnTo>
                    <a:pt x="234" y="0"/>
                  </a:lnTo>
                  <a:lnTo>
                    <a:pt x="0" y="126"/>
                  </a:lnTo>
                  <a:lnTo>
                    <a:pt x="8" y="13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8" name="Freeform 381"/>
            <p:cNvSpPr>
              <a:spLocks/>
            </p:cNvSpPr>
            <p:nvPr/>
          </p:nvSpPr>
          <p:spPr bwMode="auto">
            <a:xfrm>
              <a:off x="9779410" y="4616067"/>
              <a:ext cx="88555" cy="50655"/>
            </a:xfrm>
            <a:custGeom>
              <a:avLst/>
              <a:gdLst>
                <a:gd name="T0" fmla="*/ 9 w 243"/>
                <a:gd name="T1" fmla="*/ 139 h 139"/>
                <a:gd name="T2" fmla="*/ 243 w 243"/>
                <a:gd name="T3" fmla="*/ 15 h 139"/>
                <a:gd name="T4" fmla="*/ 235 w 243"/>
                <a:gd name="T5" fmla="*/ 0 h 139"/>
                <a:gd name="T6" fmla="*/ 0 w 243"/>
                <a:gd name="T7" fmla="*/ 126 h 139"/>
                <a:gd name="T8" fmla="*/ 9 w 243"/>
                <a:gd name="T9" fmla="*/ 139 h 139"/>
              </a:gdLst>
              <a:ahLst/>
              <a:cxnLst>
                <a:cxn ang="0">
                  <a:pos x="T0" y="T1"/>
                </a:cxn>
                <a:cxn ang="0">
                  <a:pos x="T2" y="T3"/>
                </a:cxn>
                <a:cxn ang="0">
                  <a:pos x="T4" y="T5"/>
                </a:cxn>
                <a:cxn ang="0">
                  <a:pos x="T6" y="T7"/>
                </a:cxn>
                <a:cxn ang="0">
                  <a:pos x="T8" y="T9"/>
                </a:cxn>
              </a:cxnLst>
              <a:rect l="0" t="0" r="r" b="b"/>
              <a:pathLst>
                <a:path w="243" h="139">
                  <a:moveTo>
                    <a:pt x="9" y="139"/>
                  </a:moveTo>
                  <a:lnTo>
                    <a:pt x="243" y="15"/>
                  </a:lnTo>
                  <a:lnTo>
                    <a:pt x="235" y="0"/>
                  </a:lnTo>
                  <a:lnTo>
                    <a:pt x="0" y="126"/>
                  </a:lnTo>
                  <a:lnTo>
                    <a:pt x="9" y="139"/>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9" name="Freeform 382"/>
            <p:cNvSpPr>
              <a:spLocks/>
            </p:cNvSpPr>
            <p:nvPr/>
          </p:nvSpPr>
          <p:spPr bwMode="auto">
            <a:xfrm>
              <a:off x="9795810" y="4543911"/>
              <a:ext cx="279876" cy="153422"/>
            </a:xfrm>
            <a:custGeom>
              <a:avLst/>
              <a:gdLst>
                <a:gd name="T0" fmla="*/ 8 w 768"/>
                <a:gd name="T1" fmla="*/ 421 h 421"/>
                <a:gd name="T2" fmla="*/ 768 w 768"/>
                <a:gd name="T3" fmla="*/ 14 h 421"/>
                <a:gd name="T4" fmla="*/ 761 w 768"/>
                <a:gd name="T5" fmla="*/ 0 h 421"/>
                <a:gd name="T6" fmla="*/ 0 w 768"/>
                <a:gd name="T7" fmla="*/ 405 h 421"/>
                <a:gd name="T8" fmla="*/ 8 w 768"/>
                <a:gd name="T9" fmla="*/ 421 h 421"/>
              </a:gdLst>
              <a:ahLst/>
              <a:cxnLst>
                <a:cxn ang="0">
                  <a:pos x="T0" y="T1"/>
                </a:cxn>
                <a:cxn ang="0">
                  <a:pos x="T2" y="T3"/>
                </a:cxn>
                <a:cxn ang="0">
                  <a:pos x="T4" y="T5"/>
                </a:cxn>
                <a:cxn ang="0">
                  <a:pos x="T6" y="T7"/>
                </a:cxn>
                <a:cxn ang="0">
                  <a:pos x="T8" y="T9"/>
                </a:cxn>
              </a:cxnLst>
              <a:rect l="0" t="0" r="r" b="b"/>
              <a:pathLst>
                <a:path w="768" h="421">
                  <a:moveTo>
                    <a:pt x="8" y="421"/>
                  </a:moveTo>
                  <a:lnTo>
                    <a:pt x="768" y="14"/>
                  </a:lnTo>
                  <a:lnTo>
                    <a:pt x="761" y="0"/>
                  </a:lnTo>
                  <a:lnTo>
                    <a:pt x="0" y="405"/>
                  </a:lnTo>
                  <a:lnTo>
                    <a:pt x="8"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0" name="Freeform 383"/>
            <p:cNvSpPr>
              <a:spLocks/>
            </p:cNvSpPr>
            <p:nvPr/>
          </p:nvSpPr>
          <p:spPr bwMode="auto">
            <a:xfrm>
              <a:off x="9803826" y="4558853"/>
              <a:ext cx="279876" cy="153422"/>
            </a:xfrm>
            <a:custGeom>
              <a:avLst/>
              <a:gdLst>
                <a:gd name="T0" fmla="*/ 8 w 768"/>
                <a:gd name="T1" fmla="*/ 421 h 421"/>
                <a:gd name="T2" fmla="*/ 768 w 768"/>
                <a:gd name="T3" fmla="*/ 13 h 421"/>
                <a:gd name="T4" fmla="*/ 761 w 768"/>
                <a:gd name="T5" fmla="*/ 0 h 421"/>
                <a:gd name="T6" fmla="*/ 0 w 768"/>
                <a:gd name="T7" fmla="*/ 407 h 421"/>
                <a:gd name="T8" fmla="*/ 8 w 768"/>
                <a:gd name="T9" fmla="*/ 421 h 421"/>
              </a:gdLst>
              <a:ahLst/>
              <a:cxnLst>
                <a:cxn ang="0">
                  <a:pos x="T0" y="T1"/>
                </a:cxn>
                <a:cxn ang="0">
                  <a:pos x="T2" y="T3"/>
                </a:cxn>
                <a:cxn ang="0">
                  <a:pos x="T4" y="T5"/>
                </a:cxn>
                <a:cxn ang="0">
                  <a:pos x="T6" y="T7"/>
                </a:cxn>
                <a:cxn ang="0">
                  <a:pos x="T8" y="T9"/>
                </a:cxn>
              </a:cxnLst>
              <a:rect l="0" t="0" r="r" b="b"/>
              <a:pathLst>
                <a:path w="768" h="421">
                  <a:moveTo>
                    <a:pt x="8" y="421"/>
                  </a:moveTo>
                  <a:lnTo>
                    <a:pt x="768" y="13"/>
                  </a:lnTo>
                  <a:lnTo>
                    <a:pt x="761" y="0"/>
                  </a:lnTo>
                  <a:lnTo>
                    <a:pt x="0" y="407"/>
                  </a:lnTo>
                  <a:lnTo>
                    <a:pt x="8"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1" name="Freeform 384"/>
            <p:cNvSpPr>
              <a:spLocks/>
            </p:cNvSpPr>
            <p:nvPr/>
          </p:nvSpPr>
          <p:spPr bwMode="auto">
            <a:xfrm>
              <a:off x="9811843" y="4573793"/>
              <a:ext cx="279876" cy="153422"/>
            </a:xfrm>
            <a:custGeom>
              <a:avLst/>
              <a:gdLst>
                <a:gd name="T0" fmla="*/ 9 w 768"/>
                <a:gd name="T1" fmla="*/ 421 h 421"/>
                <a:gd name="T2" fmla="*/ 768 w 768"/>
                <a:gd name="T3" fmla="*/ 15 h 421"/>
                <a:gd name="T4" fmla="*/ 761 w 768"/>
                <a:gd name="T5" fmla="*/ 0 h 421"/>
                <a:gd name="T6" fmla="*/ 0 w 768"/>
                <a:gd name="T7" fmla="*/ 407 h 421"/>
                <a:gd name="T8" fmla="*/ 9 w 768"/>
                <a:gd name="T9" fmla="*/ 421 h 421"/>
              </a:gdLst>
              <a:ahLst/>
              <a:cxnLst>
                <a:cxn ang="0">
                  <a:pos x="T0" y="T1"/>
                </a:cxn>
                <a:cxn ang="0">
                  <a:pos x="T2" y="T3"/>
                </a:cxn>
                <a:cxn ang="0">
                  <a:pos x="T4" y="T5"/>
                </a:cxn>
                <a:cxn ang="0">
                  <a:pos x="T6" y="T7"/>
                </a:cxn>
                <a:cxn ang="0">
                  <a:pos x="T8" y="T9"/>
                </a:cxn>
              </a:cxnLst>
              <a:rect l="0" t="0" r="r" b="b"/>
              <a:pathLst>
                <a:path w="768" h="421">
                  <a:moveTo>
                    <a:pt x="9" y="421"/>
                  </a:moveTo>
                  <a:lnTo>
                    <a:pt x="768" y="15"/>
                  </a:lnTo>
                  <a:lnTo>
                    <a:pt x="761" y="0"/>
                  </a:lnTo>
                  <a:lnTo>
                    <a:pt x="0" y="407"/>
                  </a:lnTo>
                  <a:lnTo>
                    <a:pt x="9"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2" name="Freeform 385"/>
            <p:cNvSpPr>
              <a:spLocks/>
            </p:cNvSpPr>
            <p:nvPr/>
          </p:nvSpPr>
          <p:spPr bwMode="auto">
            <a:xfrm>
              <a:off x="9819862" y="4670001"/>
              <a:ext cx="128641" cy="71791"/>
            </a:xfrm>
            <a:custGeom>
              <a:avLst/>
              <a:gdLst>
                <a:gd name="T0" fmla="*/ 9 w 353"/>
                <a:gd name="T1" fmla="*/ 197 h 197"/>
                <a:gd name="T2" fmla="*/ 353 w 353"/>
                <a:gd name="T3" fmla="*/ 13 h 197"/>
                <a:gd name="T4" fmla="*/ 346 w 353"/>
                <a:gd name="T5" fmla="*/ 0 h 197"/>
                <a:gd name="T6" fmla="*/ 0 w 353"/>
                <a:gd name="T7" fmla="*/ 184 h 197"/>
                <a:gd name="T8" fmla="*/ 9 w 353"/>
                <a:gd name="T9" fmla="*/ 197 h 197"/>
              </a:gdLst>
              <a:ahLst/>
              <a:cxnLst>
                <a:cxn ang="0">
                  <a:pos x="T0" y="T1"/>
                </a:cxn>
                <a:cxn ang="0">
                  <a:pos x="T2" y="T3"/>
                </a:cxn>
                <a:cxn ang="0">
                  <a:pos x="T4" y="T5"/>
                </a:cxn>
                <a:cxn ang="0">
                  <a:pos x="T6" y="T7"/>
                </a:cxn>
                <a:cxn ang="0">
                  <a:pos x="T8" y="T9"/>
                </a:cxn>
              </a:cxnLst>
              <a:rect l="0" t="0" r="r" b="b"/>
              <a:pathLst>
                <a:path w="353" h="197">
                  <a:moveTo>
                    <a:pt x="9" y="197"/>
                  </a:moveTo>
                  <a:lnTo>
                    <a:pt x="353" y="13"/>
                  </a:lnTo>
                  <a:lnTo>
                    <a:pt x="346" y="0"/>
                  </a:lnTo>
                  <a:lnTo>
                    <a:pt x="0" y="184"/>
                  </a:lnTo>
                  <a:lnTo>
                    <a:pt x="9" y="197"/>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3" name="Freeform 386"/>
            <p:cNvSpPr>
              <a:spLocks/>
            </p:cNvSpPr>
            <p:nvPr/>
          </p:nvSpPr>
          <p:spPr bwMode="auto">
            <a:xfrm>
              <a:off x="9828243" y="4604040"/>
              <a:ext cx="279876" cy="153422"/>
            </a:xfrm>
            <a:custGeom>
              <a:avLst/>
              <a:gdLst>
                <a:gd name="T0" fmla="*/ 8 w 768"/>
                <a:gd name="T1" fmla="*/ 421 h 421"/>
                <a:gd name="T2" fmla="*/ 768 w 768"/>
                <a:gd name="T3" fmla="*/ 14 h 421"/>
                <a:gd name="T4" fmla="*/ 761 w 768"/>
                <a:gd name="T5" fmla="*/ 0 h 421"/>
                <a:gd name="T6" fmla="*/ 0 w 768"/>
                <a:gd name="T7" fmla="*/ 406 h 421"/>
                <a:gd name="T8" fmla="*/ 8 w 768"/>
                <a:gd name="T9" fmla="*/ 421 h 421"/>
              </a:gdLst>
              <a:ahLst/>
              <a:cxnLst>
                <a:cxn ang="0">
                  <a:pos x="T0" y="T1"/>
                </a:cxn>
                <a:cxn ang="0">
                  <a:pos x="T2" y="T3"/>
                </a:cxn>
                <a:cxn ang="0">
                  <a:pos x="T4" y="T5"/>
                </a:cxn>
                <a:cxn ang="0">
                  <a:pos x="T6" y="T7"/>
                </a:cxn>
                <a:cxn ang="0">
                  <a:pos x="T8" y="T9"/>
                </a:cxn>
              </a:cxnLst>
              <a:rect l="0" t="0" r="r" b="b"/>
              <a:pathLst>
                <a:path w="768" h="421">
                  <a:moveTo>
                    <a:pt x="8" y="421"/>
                  </a:moveTo>
                  <a:lnTo>
                    <a:pt x="768" y="14"/>
                  </a:lnTo>
                  <a:lnTo>
                    <a:pt x="761" y="0"/>
                  </a:lnTo>
                  <a:lnTo>
                    <a:pt x="0" y="406"/>
                  </a:lnTo>
                  <a:lnTo>
                    <a:pt x="8"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4" name="Freeform 387"/>
            <p:cNvSpPr>
              <a:spLocks/>
            </p:cNvSpPr>
            <p:nvPr/>
          </p:nvSpPr>
          <p:spPr bwMode="auto">
            <a:xfrm>
              <a:off x="9836260" y="4678748"/>
              <a:ext cx="168727" cy="93656"/>
            </a:xfrm>
            <a:custGeom>
              <a:avLst/>
              <a:gdLst>
                <a:gd name="T0" fmla="*/ 8 w 463"/>
                <a:gd name="T1" fmla="*/ 257 h 257"/>
                <a:gd name="T2" fmla="*/ 463 w 463"/>
                <a:gd name="T3" fmla="*/ 13 h 257"/>
                <a:gd name="T4" fmla="*/ 455 w 463"/>
                <a:gd name="T5" fmla="*/ 0 h 257"/>
                <a:gd name="T6" fmla="*/ 0 w 463"/>
                <a:gd name="T7" fmla="*/ 243 h 257"/>
                <a:gd name="T8" fmla="*/ 8 w 463"/>
                <a:gd name="T9" fmla="*/ 257 h 257"/>
              </a:gdLst>
              <a:ahLst/>
              <a:cxnLst>
                <a:cxn ang="0">
                  <a:pos x="T0" y="T1"/>
                </a:cxn>
                <a:cxn ang="0">
                  <a:pos x="T2" y="T3"/>
                </a:cxn>
                <a:cxn ang="0">
                  <a:pos x="T4" y="T5"/>
                </a:cxn>
                <a:cxn ang="0">
                  <a:pos x="T6" y="T7"/>
                </a:cxn>
                <a:cxn ang="0">
                  <a:pos x="T8" y="T9"/>
                </a:cxn>
              </a:cxnLst>
              <a:rect l="0" t="0" r="r" b="b"/>
              <a:pathLst>
                <a:path w="463" h="257">
                  <a:moveTo>
                    <a:pt x="8" y="257"/>
                  </a:moveTo>
                  <a:lnTo>
                    <a:pt x="463" y="13"/>
                  </a:lnTo>
                  <a:lnTo>
                    <a:pt x="455" y="0"/>
                  </a:lnTo>
                  <a:lnTo>
                    <a:pt x="0" y="243"/>
                  </a:lnTo>
                  <a:lnTo>
                    <a:pt x="8" y="257"/>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5" name="Freeform 388"/>
            <p:cNvSpPr>
              <a:spLocks/>
            </p:cNvSpPr>
            <p:nvPr/>
          </p:nvSpPr>
          <p:spPr bwMode="auto">
            <a:xfrm>
              <a:off x="9844277" y="4633924"/>
              <a:ext cx="279876" cy="153422"/>
            </a:xfrm>
            <a:custGeom>
              <a:avLst/>
              <a:gdLst>
                <a:gd name="T0" fmla="*/ 9 w 768"/>
                <a:gd name="T1" fmla="*/ 421 h 421"/>
                <a:gd name="T2" fmla="*/ 768 w 768"/>
                <a:gd name="T3" fmla="*/ 15 h 421"/>
                <a:gd name="T4" fmla="*/ 761 w 768"/>
                <a:gd name="T5" fmla="*/ 0 h 421"/>
                <a:gd name="T6" fmla="*/ 0 w 768"/>
                <a:gd name="T7" fmla="*/ 407 h 421"/>
                <a:gd name="T8" fmla="*/ 9 w 768"/>
                <a:gd name="T9" fmla="*/ 421 h 421"/>
              </a:gdLst>
              <a:ahLst/>
              <a:cxnLst>
                <a:cxn ang="0">
                  <a:pos x="T0" y="T1"/>
                </a:cxn>
                <a:cxn ang="0">
                  <a:pos x="T2" y="T3"/>
                </a:cxn>
                <a:cxn ang="0">
                  <a:pos x="T4" y="T5"/>
                </a:cxn>
                <a:cxn ang="0">
                  <a:pos x="T6" y="T7"/>
                </a:cxn>
                <a:cxn ang="0">
                  <a:pos x="T8" y="T9"/>
                </a:cxn>
              </a:cxnLst>
              <a:rect l="0" t="0" r="r" b="b"/>
              <a:pathLst>
                <a:path w="768" h="421">
                  <a:moveTo>
                    <a:pt x="9" y="421"/>
                  </a:moveTo>
                  <a:lnTo>
                    <a:pt x="768" y="15"/>
                  </a:lnTo>
                  <a:lnTo>
                    <a:pt x="761" y="0"/>
                  </a:lnTo>
                  <a:lnTo>
                    <a:pt x="0" y="407"/>
                  </a:lnTo>
                  <a:lnTo>
                    <a:pt x="9"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6" name="Freeform 389"/>
            <p:cNvSpPr>
              <a:spLocks/>
            </p:cNvSpPr>
            <p:nvPr/>
          </p:nvSpPr>
          <p:spPr bwMode="auto">
            <a:xfrm>
              <a:off x="9860677" y="4664170"/>
              <a:ext cx="279876" cy="153422"/>
            </a:xfrm>
            <a:custGeom>
              <a:avLst/>
              <a:gdLst>
                <a:gd name="T0" fmla="*/ 8 w 768"/>
                <a:gd name="T1" fmla="*/ 421 h 421"/>
                <a:gd name="T2" fmla="*/ 768 w 768"/>
                <a:gd name="T3" fmla="*/ 14 h 421"/>
                <a:gd name="T4" fmla="*/ 761 w 768"/>
                <a:gd name="T5" fmla="*/ 0 h 421"/>
                <a:gd name="T6" fmla="*/ 0 w 768"/>
                <a:gd name="T7" fmla="*/ 406 h 421"/>
                <a:gd name="T8" fmla="*/ 8 w 768"/>
                <a:gd name="T9" fmla="*/ 421 h 421"/>
              </a:gdLst>
              <a:ahLst/>
              <a:cxnLst>
                <a:cxn ang="0">
                  <a:pos x="T0" y="T1"/>
                </a:cxn>
                <a:cxn ang="0">
                  <a:pos x="T2" y="T3"/>
                </a:cxn>
                <a:cxn ang="0">
                  <a:pos x="T4" y="T5"/>
                </a:cxn>
                <a:cxn ang="0">
                  <a:pos x="T6" y="T7"/>
                </a:cxn>
                <a:cxn ang="0">
                  <a:pos x="T8" y="T9"/>
                </a:cxn>
              </a:cxnLst>
              <a:rect l="0" t="0" r="r" b="b"/>
              <a:pathLst>
                <a:path w="768" h="421">
                  <a:moveTo>
                    <a:pt x="8" y="421"/>
                  </a:moveTo>
                  <a:lnTo>
                    <a:pt x="768" y="14"/>
                  </a:lnTo>
                  <a:lnTo>
                    <a:pt x="761" y="0"/>
                  </a:lnTo>
                  <a:lnTo>
                    <a:pt x="0" y="406"/>
                  </a:lnTo>
                  <a:lnTo>
                    <a:pt x="8"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7" name="Freeform 390"/>
            <p:cNvSpPr>
              <a:spLocks/>
            </p:cNvSpPr>
            <p:nvPr/>
          </p:nvSpPr>
          <p:spPr bwMode="auto">
            <a:xfrm>
              <a:off x="9868693" y="4679112"/>
              <a:ext cx="279876" cy="153422"/>
            </a:xfrm>
            <a:custGeom>
              <a:avLst/>
              <a:gdLst>
                <a:gd name="T0" fmla="*/ 8 w 768"/>
                <a:gd name="T1" fmla="*/ 421 h 421"/>
                <a:gd name="T2" fmla="*/ 768 w 768"/>
                <a:gd name="T3" fmla="*/ 14 h 421"/>
                <a:gd name="T4" fmla="*/ 761 w 768"/>
                <a:gd name="T5" fmla="*/ 0 h 421"/>
                <a:gd name="T6" fmla="*/ 0 w 768"/>
                <a:gd name="T7" fmla="*/ 406 h 421"/>
                <a:gd name="T8" fmla="*/ 8 w 768"/>
                <a:gd name="T9" fmla="*/ 421 h 421"/>
              </a:gdLst>
              <a:ahLst/>
              <a:cxnLst>
                <a:cxn ang="0">
                  <a:pos x="T0" y="T1"/>
                </a:cxn>
                <a:cxn ang="0">
                  <a:pos x="T2" y="T3"/>
                </a:cxn>
                <a:cxn ang="0">
                  <a:pos x="T4" y="T5"/>
                </a:cxn>
                <a:cxn ang="0">
                  <a:pos x="T6" y="T7"/>
                </a:cxn>
                <a:cxn ang="0">
                  <a:pos x="T8" y="T9"/>
                </a:cxn>
              </a:cxnLst>
              <a:rect l="0" t="0" r="r" b="b"/>
              <a:pathLst>
                <a:path w="768" h="421">
                  <a:moveTo>
                    <a:pt x="8" y="421"/>
                  </a:moveTo>
                  <a:lnTo>
                    <a:pt x="768" y="14"/>
                  </a:lnTo>
                  <a:lnTo>
                    <a:pt x="761" y="0"/>
                  </a:lnTo>
                  <a:lnTo>
                    <a:pt x="0" y="406"/>
                  </a:lnTo>
                  <a:lnTo>
                    <a:pt x="8"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8" name="Freeform 391"/>
            <p:cNvSpPr>
              <a:spLocks/>
            </p:cNvSpPr>
            <p:nvPr/>
          </p:nvSpPr>
          <p:spPr bwMode="auto">
            <a:xfrm>
              <a:off x="9876711" y="4694054"/>
              <a:ext cx="279876" cy="153422"/>
            </a:xfrm>
            <a:custGeom>
              <a:avLst/>
              <a:gdLst>
                <a:gd name="T0" fmla="*/ 9 w 768"/>
                <a:gd name="T1" fmla="*/ 421 h 421"/>
                <a:gd name="T2" fmla="*/ 768 w 768"/>
                <a:gd name="T3" fmla="*/ 14 h 421"/>
                <a:gd name="T4" fmla="*/ 761 w 768"/>
                <a:gd name="T5" fmla="*/ 0 h 421"/>
                <a:gd name="T6" fmla="*/ 0 w 768"/>
                <a:gd name="T7" fmla="*/ 407 h 421"/>
                <a:gd name="T8" fmla="*/ 9 w 768"/>
                <a:gd name="T9" fmla="*/ 421 h 421"/>
              </a:gdLst>
              <a:ahLst/>
              <a:cxnLst>
                <a:cxn ang="0">
                  <a:pos x="T0" y="T1"/>
                </a:cxn>
                <a:cxn ang="0">
                  <a:pos x="T2" y="T3"/>
                </a:cxn>
                <a:cxn ang="0">
                  <a:pos x="T4" y="T5"/>
                </a:cxn>
                <a:cxn ang="0">
                  <a:pos x="T6" y="T7"/>
                </a:cxn>
                <a:cxn ang="0">
                  <a:pos x="T8" y="T9"/>
                </a:cxn>
              </a:cxnLst>
              <a:rect l="0" t="0" r="r" b="b"/>
              <a:pathLst>
                <a:path w="768" h="421">
                  <a:moveTo>
                    <a:pt x="9" y="421"/>
                  </a:moveTo>
                  <a:lnTo>
                    <a:pt x="768" y="14"/>
                  </a:lnTo>
                  <a:lnTo>
                    <a:pt x="761" y="0"/>
                  </a:lnTo>
                  <a:lnTo>
                    <a:pt x="0" y="407"/>
                  </a:lnTo>
                  <a:lnTo>
                    <a:pt x="9" y="421"/>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39" name="Freeform 392"/>
            <p:cNvSpPr>
              <a:spLocks/>
            </p:cNvSpPr>
            <p:nvPr/>
          </p:nvSpPr>
          <p:spPr bwMode="auto">
            <a:xfrm>
              <a:off x="9884729" y="4778598"/>
              <a:ext cx="150506" cy="83817"/>
            </a:xfrm>
            <a:custGeom>
              <a:avLst/>
              <a:gdLst>
                <a:gd name="T0" fmla="*/ 9 w 413"/>
                <a:gd name="T1" fmla="*/ 230 h 230"/>
                <a:gd name="T2" fmla="*/ 413 w 413"/>
                <a:gd name="T3" fmla="*/ 15 h 230"/>
                <a:gd name="T4" fmla="*/ 404 w 413"/>
                <a:gd name="T5" fmla="*/ 0 h 230"/>
                <a:gd name="T6" fmla="*/ 0 w 413"/>
                <a:gd name="T7" fmla="*/ 216 h 230"/>
                <a:gd name="T8" fmla="*/ 9 w 413"/>
                <a:gd name="T9" fmla="*/ 230 h 230"/>
              </a:gdLst>
              <a:ahLst/>
              <a:cxnLst>
                <a:cxn ang="0">
                  <a:pos x="T0" y="T1"/>
                </a:cxn>
                <a:cxn ang="0">
                  <a:pos x="T2" y="T3"/>
                </a:cxn>
                <a:cxn ang="0">
                  <a:pos x="T4" y="T5"/>
                </a:cxn>
                <a:cxn ang="0">
                  <a:pos x="T6" y="T7"/>
                </a:cxn>
                <a:cxn ang="0">
                  <a:pos x="T8" y="T9"/>
                </a:cxn>
              </a:cxnLst>
              <a:rect l="0" t="0" r="r" b="b"/>
              <a:pathLst>
                <a:path w="413" h="230">
                  <a:moveTo>
                    <a:pt x="9" y="230"/>
                  </a:moveTo>
                  <a:lnTo>
                    <a:pt x="413" y="15"/>
                  </a:lnTo>
                  <a:lnTo>
                    <a:pt x="404" y="0"/>
                  </a:lnTo>
                  <a:lnTo>
                    <a:pt x="0" y="216"/>
                  </a:lnTo>
                  <a:lnTo>
                    <a:pt x="9" y="230"/>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40" name="Freeform 393"/>
            <p:cNvSpPr>
              <a:spLocks/>
            </p:cNvSpPr>
            <p:nvPr/>
          </p:nvSpPr>
          <p:spPr bwMode="auto">
            <a:xfrm>
              <a:off x="9815124" y="4761107"/>
              <a:ext cx="100216" cy="219382"/>
            </a:xfrm>
            <a:custGeom>
              <a:avLst/>
              <a:gdLst>
                <a:gd name="T0" fmla="*/ 115 w 161"/>
                <a:gd name="T1" fmla="*/ 75 h 353"/>
                <a:gd name="T2" fmla="*/ 139 w 161"/>
                <a:gd name="T3" fmla="*/ 236 h 353"/>
                <a:gd name="T4" fmla="*/ 160 w 161"/>
                <a:gd name="T5" fmla="*/ 332 h 353"/>
                <a:gd name="T6" fmla="*/ 0 w 161"/>
                <a:gd name="T7" fmla="*/ 328 h 353"/>
                <a:gd name="T8" fmla="*/ 54 w 161"/>
                <a:gd name="T9" fmla="*/ 111 h 353"/>
                <a:gd name="T10" fmla="*/ 115 w 161"/>
                <a:gd name="T11" fmla="*/ 75 h 353"/>
              </a:gdLst>
              <a:ahLst/>
              <a:cxnLst>
                <a:cxn ang="0">
                  <a:pos x="T0" y="T1"/>
                </a:cxn>
                <a:cxn ang="0">
                  <a:pos x="T2" y="T3"/>
                </a:cxn>
                <a:cxn ang="0">
                  <a:pos x="T4" y="T5"/>
                </a:cxn>
                <a:cxn ang="0">
                  <a:pos x="T6" y="T7"/>
                </a:cxn>
                <a:cxn ang="0">
                  <a:pos x="T8" y="T9"/>
                </a:cxn>
                <a:cxn ang="0">
                  <a:pos x="T10" y="T11"/>
                </a:cxn>
              </a:cxnLst>
              <a:rect l="0" t="0" r="r" b="b"/>
              <a:pathLst>
                <a:path w="161" h="353">
                  <a:moveTo>
                    <a:pt x="115" y="75"/>
                  </a:moveTo>
                  <a:cubicBezTo>
                    <a:pt x="123" y="87"/>
                    <a:pt x="136" y="177"/>
                    <a:pt x="139" y="236"/>
                  </a:cubicBezTo>
                  <a:cubicBezTo>
                    <a:pt x="141" y="261"/>
                    <a:pt x="161" y="331"/>
                    <a:pt x="160" y="332"/>
                  </a:cubicBezTo>
                  <a:cubicBezTo>
                    <a:pt x="153" y="345"/>
                    <a:pt x="19" y="353"/>
                    <a:pt x="0" y="328"/>
                  </a:cubicBezTo>
                  <a:cubicBezTo>
                    <a:pt x="3" y="319"/>
                    <a:pt x="62" y="142"/>
                    <a:pt x="54" y="111"/>
                  </a:cubicBezTo>
                  <a:cubicBezTo>
                    <a:pt x="40" y="56"/>
                    <a:pt x="93" y="0"/>
                    <a:pt x="115" y="75"/>
                  </a:cubicBezTo>
                  <a:close/>
                </a:path>
              </a:pathLst>
            </a:custGeom>
            <a:solidFill>
              <a:srgbClr val="F7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41" name="Freeform 394"/>
            <p:cNvSpPr>
              <a:spLocks/>
            </p:cNvSpPr>
            <p:nvPr/>
          </p:nvSpPr>
          <p:spPr bwMode="auto">
            <a:xfrm>
              <a:off x="9792529" y="4307402"/>
              <a:ext cx="1221178" cy="1303173"/>
            </a:xfrm>
            <a:custGeom>
              <a:avLst/>
              <a:gdLst>
                <a:gd name="T0" fmla="*/ 955 w 1959"/>
                <a:gd name="T1" fmla="*/ 0 h 2099"/>
                <a:gd name="T2" fmla="*/ 838 w 1959"/>
                <a:gd name="T3" fmla="*/ 223 h 2099"/>
                <a:gd name="T4" fmla="*/ 1358 w 1959"/>
                <a:gd name="T5" fmla="*/ 537 h 2099"/>
                <a:gd name="T6" fmla="*/ 1514 w 1959"/>
                <a:gd name="T7" fmla="*/ 780 h 2099"/>
                <a:gd name="T8" fmla="*/ 1355 w 1959"/>
                <a:gd name="T9" fmla="*/ 973 h 2099"/>
                <a:gd name="T10" fmla="*/ 1107 w 1959"/>
                <a:gd name="T11" fmla="*/ 1234 h 2099"/>
                <a:gd name="T12" fmla="*/ 901 w 1959"/>
                <a:gd name="T13" fmla="*/ 1528 h 2099"/>
                <a:gd name="T14" fmla="*/ 851 w 1959"/>
                <a:gd name="T15" fmla="*/ 1638 h 2099"/>
                <a:gd name="T16" fmla="*/ 527 w 1959"/>
                <a:gd name="T17" fmla="*/ 1708 h 2099"/>
                <a:gd name="T18" fmla="*/ 228 w 1959"/>
                <a:gd name="T19" fmla="*/ 1089 h 2099"/>
                <a:gd name="T20" fmla="*/ 0 w 1959"/>
                <a:gd name="T21" fmla="*/ 1181 h 2099"/>
                <a:gd name="T22" fmla="*/ 350 w 1959"/>
                <a:gd name="T23" fmla="*/ 1998 h 2099"/>
                <a:gd name="T24" fmla="*/ 1082 w 1959"/>
                <a:gd name="T25" fmla="*/ 2095 h 2099"/>
                <a:gd name="T26" fmla="*/ 1105 w 1959"/>
                <a:gd name="T27" fmla="*/ 2099 h 2099"/>
                <a:gd name="T28" fmla="*/ 1530 w 1959"/>
                <a:gd name="T29" fmla="*/ 1678 h 2099"/>
                <a:gd name="T30" fmla="*/ 1532 w 1959"/>
                <a:gd name="T31" fmla="*/ 1680 h 2099"/>
                <a:gd name="T32" fmla="*/ 1582 w 1959"/>
                <a:gd name="T33" fmla="*/ 1617 h 2099"/>
                <a:gd name="T34" fmla="*/ 1634 w 1959"/>
                <a:gd name="T35" fmla="*/ 1554 h 2099"/>
                <a:gd name="T36" fmla="*/ 1632 w 1959"/>
                <a:gd name="T37" fmla="*/ 1553 h 2099"/>
                <a:gd name="T38" fmla="*/ 1959 w 1959"/>
                <a:gd name="T39" fmla="*/ 1054 h 2099"/>
                <a:gd name="T40" fmla="*/ 1951 w 1959"/>
                <a:gd name="T41" fmla="*/ 1031 h 2099"/>
                <a:gd name="T42" fmla="*/ 1547 w 1959"/>
                <a:gd name="T43" fmla="*/ 311 h 2099"/>
                <a:gd name="T44" fmla="*/ 955 w 1959"/>
                <a:gd name="T45" fmla="*/ 0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59" h="2099">
                  <a:moveTo>
                    <a:pt x="955" y="0"/>
                  </a:moveTo>
                  <a:cubicBezTo>
                    <a:pt x="838" y="223"/>
                    <a:pt x="838" y="223"/>
                    <a:pt x="838" y="223"/>
                  </a:cubicBezTo>
                  <a:cubicBezTo>
                    <a:pt x="838" y="223"/>
                    <a:pt x="1174" y="380"/>
                    <a:pt x="1358" y="537"/>
                  </a:cubicBezTo>
                  <a:cubicBezTo>
                    <a:pt x="1358" y="537"/>
                    <a:pt x="1447" y="652"/>
                    <a:pt x="1514" y="780"/>
                  </a:cubicBezTo>
                  <a:cubicBezTo>
                    <a:pt x="1514" y="866"/>
                    <a:pt x="1431" y="916"/>
                    <a:pt x="1355" y="973"/>
                  </a:cubicBezTo>
                  <a:cubicBezTo>
                    <a:pt x="1262" y="1042"/>
                    <a:pt x="1182" y="1140"/>
                    <a:pt x="1107" y="1234"/>
                  </a:cubicBezTo>
                  <a:cubicBezTo>
                    <a:pt x="1030" y="1326"/>
                    <a:pt x="950" y="1424"/>
                    <a:pt x="901" y="1528"/>
                  </a:cubicBezTo>
                  <a:cubicBezTo>
                    <a:pt x="860" y="1615"/>
                    <a:pt x="873" y="1618"/>
                    <a:pt x="851" y="1638"/>
                  </a:cubicBezTo>
                  <a:cubicBezTo>
                    <a:pt x="806" y="1633"/>
                    <a:pt x="573" y="1722"/>
                    <a:pt x="527" y="1708"/>
                  </a:cubicBezTo>
                  <a:cubicBezTo>
                    <a:pt x="228" y="1089"/>
                    <a:pt x="228" y="1089"/>
                    <a:pt x="228" y="1089"/>
                  </a:cubicBezTo>
                  <a:cubicBezTo>
                    <a:pt x="0" y="1181"/>
                    <a:pt x="0" y="1181"/>
                    <a:pt x="0" y="1181"/>
                  </a:cubicBezTo>
                  <a:cubicBezTo>
                    <a:pt x="0" y="1181"/>
                    <a:pt x="254" y="1842"/>
                    <a:pt x="350" y="1998"/>
                  </a:cubicBezTo>
                  <a:cubicBezTo>
                    <a:pt x="606" y="2062"/>
                    <a:pt x="993" y="2093"/>
                    <a:pt x="1082" y="2095"/>
                  </a:cubicBezTo>
                  <a:cubicBezTo>
                    <a:pt x="1090" y="2097"/>
                    <a:pt x="1097" y="2098"/>
                    <a:pt x="1105" y="2099"/>
                  </a:cubicBezTo>
                  <a:cubicBezTo>
                    <a:pt x="1303" y="1933"/>
                    <a:pt x="1428" y="1798"/>
                    <a:pt x="1530" y="1678"/>
                  </a:cubicBezTo>
                  <a:cubicBezTo>
                    <a:pt x="1532" y="1680"/>
                    <a:pt x="1532" y="1680"/>
                    <a:pt x="1532" y="1680"/>
                  </a:cubicBezTo>
                  <a:cubicBezTo>
                    <a:pt x="1548" y="1659"/>
                    <a:pt x="1565" y="1638"/>
                    <a:pt x="1582" y="1617"/>
                  </a:cubicBezTo>
                  <a:cubicBezTo>
                    <a:pt x="1600" y="1596"/>
                    <a:pt x="1617" y="1575"/>
                    <a:pt x="1634" y="1554"/>
                  </a:cubicBezTo>
                  <a:cubicBezTo>
                    <a:pt x="1632" y="1553"/>
                    <a:pt x="1632" y="1553"/>
                    <a:pt x="1632" y="1553"/>
                  </a:cubicBezTo>
                  <a:cubicBezTo>
                    <a:pt x="1729" y="1429"/>
                    <a:pt x="1836" y="1281"/>
                    <a:pt x="1959" y="1054"/>
                  </a:cubicBezTo>
                  <a:cubicBezTo>
                    <a:pt x="1957" y="1046"/>
                    <a:pt x="1954" y="1039"/>
                    <a:pt x="1951" y="1031"/>
                  </a:cubicBezTo>
                  <a:cubicBezTo>
                    <a:pt x="1929" y="942"/>
                    <a:pt x="1715" y="487"/>
                    <a:pt x="1547" y="311"/>
                  </a:cubicBezTo>
                  <a:cubicBezTo>
                    <a:pt x="1490" y="239"/>
                    <a:pt x="955" y="0"/>
                    <a:pt x="955"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442" name="Freeform 395"/>
            <p:cNvSpPr>
              <a:spLocks/>
            </p:cNvSpPr>
            <p:nvPr/>
          </p:nvSpPr>
          <p:spPr bwMode="auto">
            <a:xfrm>
              <a:off x="9792529" y="4307402"/>
              <a:ext cx="1221178" cy="1303173"/>
            </a:xfrm>
            <a:custGeom>
              <a:avLst/>
              <a:gdLst>
                <a:gd name="T0" fmla="*/ 955 w 1959"/>
                <a:gd name="T1" fmla="*/ 0 h 2099"/>
                <a:gd name="T2" fmla="*/ 942 w 1959"/>
                <a:gd name="T3" fmla="*/ 25 h 2099"/>
                <a:gd name="T4" fmla="*/ 1494 w 1959"/>
                <a:gd name="T5" fmla="*/ 326 h 2099"/>
                <a:gd name="T6" fmla="*/ 1815 w 1959"/>
                <a:gd name="T7" fmla="*/ 828 h 2099"/>
                <a:gd name="T8" fmla="*/ 1716 w 1959"/>
                <a:gd name="T9" fmla="*/ 1224 h 2099"/>
                <a:gd name="T10" fmla="*/ 1123 w 1959"/>
                <a:gd name="T11" fmla="*/ 1923 h 2099"/>
                <a:gd name="T12" fmla="*/ 624 w 1959"/>
                <a:gd name="T13" fmla="*/ 1993 h 2099"/>
                <a:gd name="T14" fmla="*/ 373 w 1959"/>
                <a:gd name="T15" fmla="*/ 1908 h 2099"/>
                <a:gd name="T16" fmla="*/ 51 w 1959"/>
                <a:gd name="T17" fmla="*/ 1160 h 2099"/>
                <a:gd name="T18" fmla="*/ 0 w 1959"/>
                <a:gd name="T19" fmla="*/ 1181 h 2099"/>
                <a:gd name="T20" fmla="*/ 350 w 1959"/>
                <a:gd name="T21" fmla="*/ 1998 h 2099"/>
                <a:gd name="T22" fmla="*/ 1082 w 1959"/>
                <a:gd name="T23" fmla="*/ 2095 h 2099"/>
                <a:gd name="T24" fmla="*/ 1105 w 1959"/>
                <a:gd name="T25" fmla="*/ 2099 h 2099"/>
                <a:gd name="T26" fmla="*/ 1530 w 1959"/>
                <a:gd name="T27" fmla="*/ 1678 h 2099"/>
                <a:gd name="T28" fmla="*/ 1532 w 1959"/>
                <a:gd name="T29" fmla="*/ 1680 h 2099"/>
                <a:gd name="T30" fmla="*/ 1582 w 1959"/>
                <a:gd name="T31" fmla="*/ 1617 h 2099"/>
                <a:gd name="T32" fmla="*/ 1634 w 1959"/>
                <a:gd name="T33" fmla="*/ 1554 h 2099"/>
                <a:gd name="T34" fmla="*/ 1632 w 1959"/>
                <a:gd name="T35" fmla="*/ 1553 h 2099"/>
                <a:gd name="T36" fmla="*/ 1959 w 1959"/>
                <a:gd name="T37" fmla="*/ 1054 h 2099"/>
                <a:gd name="T38" fmla="*/ 1951 w 1959"/>
                <a:gd name="T39" fmla="*/ 1031 h 2099"/>
                <a:gd name="T40" fmla="*/ 1547 w 1959"/>
                <a:gd name="T41" fmla="*/ 311 h 2099"/>
                <a:gd name="T42" fmla="*/ 955 w 1959"/>
                <a:gd name="T43" fmla="*/ 0 h 2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59" h="2099">
                  <a:moveTo>
                    <a:pt x="955" y="0"/>
                  </a:moveTo>
                  <a:cubicBezTo>
                    <a:pt x="942" y="25"/>
                    <a:pt x="942" y="25"/>
                    <a:pt x="942" y="25"/>
                  </a:cubicBezTo>
                  <a:cubicBezTo>
                    <a:pt x="1065" y="78"/>
                    <a:pt x="1410" y="232"/>
                    <a:pt x="1494" y="326"/>
                  </a:cubicBezTo>
                  <a:cubicBezTo>
                    <a:pt x="1595" y="441"/>
                    <a:pt x="1794" y="756"/>
                    <a:pt x="1815" y="828"/>
                  </a:cubicBezTo>
                  <a:cubicBezTo>
                    <a:pt x="1835" y="901"/>
                    <a:pt x="1799" y="1035"/>
                    <a:pt x="1716" y="1224"/>
                  </a:cubicBezTo>
                  <a:cubicBezTo>
                    <a:pt x="1632" y="1413"/>
                    <a:pt x="1217" y="1879"/>
                    <a:pt x="1123" y="1923"/>
                  </a:cubicBezTo>
                  <a:cubicBezTo>
                    <a:pt x="1030" y="1967"/>
                    <a:pt x="696" y="1996"/>
                    <a:pt x="624" y="1993"/>
                  </a:cubicBezTo>
                  <a:cubicBezTo>
                    <a:pt x="551" y="1991"/>
                    <a:pt x="414" y="1970"/>
                    <a:pt x="373" y="1908"/>
                  </a:cubicBezTo>
                  <a:cubicBezTo>
                    <a:pt x="336" y="1852"/>
                    <a:pt x="100" y="1279"/>
                    <a:pt x="51" y="1160"/>
                  </a:cubicBezTo>
                  <a:cubicBezTo>
                    <a:pt x="0" y="1181"/>
                    <a:pt x="0" y="1181"/>
                    <a:pt x="0" y="1181"/>
                  </a:cubicBezTo>
                  <a:cubicBezTo>
                    <a:pt x="0" y="1181"/>
                    <a:pt x="254" y="1842"/>
                    <a:pt x="350" y="1998"/>
                  </a:cubicBezTo>
                  <a:cubicBezTo>
                    <a:pt x="606" y="2062"/>
                    <a:pt x="993" y="2093"/>
                    <a:pt x="1082" y="2095"/>
                  </a:cubicBezTo>
                  <a:cubicBezTo>
                    <a:pt x="1090" y="2097"/>
                    <a:pt x="1097" y="2098"/>
                    <a:pt x="1105" y="2099"/>
                  </a:cubicBezTo>
                  <a:cubicBezTo>
                    <a:pt x="1303" y="1933"/>
                    <a:pt x="1428" y="1798"/>
                    <a:pt x="1530" y="1678"/>
                  </a:cubicBezTo>
                  <a:cubicBezTo>
                    <a:pt x="1532" y="1680"/>
                    <a:pt x="1532" y="1680"/>
                    <a:pt x="1532" y="1680"/>
                  </a:cubicBezTo>
                  <a:cubicBezTo>
                    <a:pt x="1548" y="1659"/>
                    <a:pt x="1565" y="1638"/>
                    <a:pt x="1582" y="1617"/>
                  </a:cubicBezTo>
                  <a:cubicBezTo>
                    <a:pt x="1600" y="1596"/>
                    <a:pt x="1617" y="1575"/>
                    <a:pt x="1634" y="1554"/>
                  </a:cubicBezTo>
                  <a:cubicBezTo>
                    <a:pt x="1632" y="1553"/>
                    <a:pt x="1632" y="1553"/>
                    <a:pt x="1632" y="1553"/>
                  </a:cubicBezTo>
                  <a:cubicBezTo>
                    <a:pt x="1729" y="1429"/>
                    <a:pt x="1836" y="1281"/>
                    <a:pt x="1959" y="1054"/>
                  </a:cubicBezTo>
                  <a:cubicBezTo>
                    <a:pt x="1957" y="1046"/>
                    <a:pt x="1954" y="1039"/>
                    <a:pt x="1951" y="1031"/>
                  </a:cubicBezTo>
                  <a:cubicBezTo>
                    <a:pt x="1929" y="942"/>
                    <a:pt x="1715" y="487"/>
                    <a:pt x="1547" y="311"/>
                  </a:cubicBezTo>
                  <a:cubicBezTo>
                    <a:pt x="1490" y="239"/>
                    <a:pt x="955" y="0"/>
                    <a:pt x="955" y="0"/>
                  </a:cubicBez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43" name="Freeform 396"/>
            <p:cNvSpPr>
              <a:spLocks/>
            </p:cNvSpPr>
            <p:nvPr/>
          </p:nvSpPr>
          <p:spPr bwMode="auto">
            <a:xfrm>
              <a:off x="10588791" y="4736326"/>
              <a:ext cx="260926" cy="279512"/>
            </a:xfrm>
            <a:custGeom>
              <a:avLst/>
              <a:gdLst>
                <a:gd name="T0" fmla="*/ 419 w 419"/>
                <a:gd name="T1" fmla="*/ 205 h 450"/>
                <a:gd name="T2" fmla="*/ 114 w 419"/>
                <a:gd name="T3" fmla="*/ 26 h 450"/>
                <a:gd name="T4" fmla="*/ 0 w 419"/>
                <a:gd name="T5" fmla="*/ 101 h 450"/>
                <a:gd name="T6" fmla="*/ 86 w 419"/>
                <a:gd name="T7" fmla="*/ 304 h 450"/>
                <a:gd name="T8" fmla="*/ 228 w 419"/>
                <a:gd name="T9" fmla="*/ 450 h 450"/>
                <a:gd name="T10" fmla="*/ 419 w 419"/>
                <a:gd name="T11" fmla="*/ 205 h 450"/>
              </a:gdLst>
              <a:ahLst/>
              <a:cxnLst>
                <a:cxn ang="0">
                  <a:pos x="T0" y="T1"/>
                </a:cxn>
                <a:cxn ang="0">
                  <a:pos x="T2" y="T3"/>
                </a:cxn>
                <a:cxn ang="0">
                  <a:pos x="T4" y="T5"/>
                </a:cxn>
                <a:cxn ang="0">
                  <a:pos x="T6" y="T7"/>
                </a:cxn>
                <a:cxn ang="0">
                  <a:pos x="T8" y="T9"/>
                </a:cxn>
                <a:cxn ang="0">
                  <a:pos x="T10" y="T11"/>
                </a:cxn>
              </a:cxnLst>
              <a:rect l="0" t="0" r="r" b="b"/>
              <a:pathLst>
                <a:path w="419" h="450">
                  <a:moveTo>
                    <a:pt x="419" y="205"/>
                  </a:moveTo>
                  <a:cubicBezTo>
                    <a:pt x="180" y="202"/>
                    <a:pt x="156" y="0"/>
                    <a:pt x="114" y="26"/>
                  </a:cubicBezTo>
                  <a:cubicBezTo>
                    <a:pt x="73" y="52"/>
                    <a:pt x="0" y="101"/>
                    <a:pt x="0" y="101"/>
                  </a:cubicBezTo>
                  <a:cubicBezTo>
                    <a:pt x="86" y="304"/>
                    <a:pt x="86" y="304"/>
                    <a:pt x="86" y="304"/>
                  </a:cubicBezTo>
                  <a:cubicBezTo>
                    <a:pt x="228" y="450"/>
                    <a:pt x="228" y="450"/>
                    <a:pt x="228" y="450"/>
                  </a:cubicBezTo>
                  <a:lnTo>
                    <a:pt x="419" y="205"/>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44" name="Freeform 397"/>
            <p:cNvSpPr>
              <a:spLocks/>
            </p:cNvSpPr>
            <p:nvPr/>
          </p:nvSpPr>
          <p:spPr bwMode="auto">
            <a:xfrm>
              <a:off x="10175902" y="5167072"/>
              <a:ext cx="272588" cy="221204"/>
            </a:xfrm>
            <a:custGeom>
              <a:avLst/>
              <a:gdLst>
                <a:gd name="T0" fmla="*/ 437 w 437"/>
                <a:gd name="T1" fmla="*/ 192 h 356"/>
                <a:gd name="T2" fmla="*/ 132 w 437"/>
                <a:gd name="T3" fmla="*/ 6 h 356"/>
                <a:gd name="T4" fmla="*/ 46 w 437"/>
                <a:gd name="T5" fmla="*/ 261 h 356"/>
                <a:gd name="T6" fmla="*/ 153 w 437"/>
                <a:gd name="T7" fmla="*/ 330 h 356"/>
                <a:gd name="T8" fmla="*/ 233 w 437"/>
                <a:gd name="T9" fmla="*/ 356 h 356"/>
                <a:gd name="T10" fmla="*/ 437 w 437"/>
                <a:gd name="T11" fmla="*/ 192 h 356"/>
              </a:gdLst>
              <a:ahLst/>
              <a:cxnLst>
                <a:cxn ang="0">
                  <a:pos x="T0" y="T1"/>
                </a:cxn>
                <a:cxn ang="0">
                  <a:pos x="T2" y="T3"/>
                </a:cxn>
                <a:cxn ang="0">
                  <a:pos x="T4" y="T5"/>
                </a:cxn>
                <a:cxn ang="0">
                  <a:pos x="T6" y="T7"/>
                </a:cxn>
                <a:cxn ang="0">
                  <a:pos x="T8" y="T9"/>
                </a:cxn>
                <a:cxn ang="0">
                  <a:pos x="T10" y="T11"/>
                </a:cxn>
              </a:cxnLst>
              <a:rect l="0" t="0" r="r" b="b"/>
              <a:pathLst>
                <a:path w="437" h="356">
                  <a:moveTo>
                    <a:pt x="437" y="192"/>
                  </a:moveTo>
                  <a:cubicBezTo>
                    <a:pt x="417" y="163"/>
                    <a:pt x="145" y="0"/>
                    <a:pt x="132" y="6"/>
                  </a:cubicBezTo>
                  <a:cubicBezTo>
                    <a:pt x="119" y="11"/>
                    <a:pt x="0" y="227"/>
                    <a:pt x="46" y="261"/>
                  </a:cubicBezTo>
                  <a:cubicBezTo>
                    <a:pt x="93" y="294"/>
                    <a:pt x="153" y="330"/>
                    <a:pt x="153" y="330"/>
                  </a:cubicBezTo>
                  <a:cubicBezTo>
                    <a:pt x="233" y="356"/>
                    <a:pt x="233" y="356"/>
                    <a:pt x="233" y="356"/>
                  </a:cubicBezTo>
                  <a:lnTo>
                    <a:pt x="437" y="192"/>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45" name="Freeform 398"/>
            <p:cNvSpPr>
              <a:spLocks/>
            </p:cNvSpPr>
            <p:nvPr/>
          </p:nvSpPr>
          <p:spPr bwMode="auto">
            <a:xfrm>
              <a:off x="10375970" y="4827067"/>
              <a:ext cx="753988" cy="902673"/>
            </a:xfrm>
            <a:custGeom>
              <a:avLst/>
              <a:gdLst>
                <a:gd name="T0" fmla="*/ 36 w 1209"/>
                <a:gd name="T1" fmla="*/ 1369 h 1454"/>
                <a:gd name="T2" fmla="*/ 27 w 1209"/>
                <a:gd name="T3" fmla="*/ 1260 h 1454"/>
                <a:gd name="T4" fmla="*/ 635 w 1209"/>
                <a:gd name="T5" fmla="*/ 749 h 1454"/>
                <a:gd name="T6" fmla="*/ 973 w 1209"/>
                <a:gd name="T7" fmla="*/ 45 h 1454"/>
                <a:gd name="T8" fmla="*/ 1081 w 1209"/>
                <a:gd name="T9" fmla="*/ 25 h 1454"/>
                <a:gd name="T10" fmla="*/ 812 w 1209"/>
                <a:gd name="T11" fmla="*/ 882 h 1454"/>
                <a:gd name="T12" fmla="*/ 36 w 1209"/>
                <a:gd name="T13" fmla="*/ 1369 h 1454"/>
              </a:gdLst>
              <a:ahLst/>
              <a:cxnLst>
                <a:cxn ang="0">
                  <a:pos x="T0" y="T1"/>
                </a:cxn>
                <a:cxn ang="0">
                  <a:pos x="T2" y="T3"/>
                </a:cxn>
                <a:cxn ang="0">
                  <a:pos x="T4" y="T5"/>
                </a:cxn>
                <a:cxn ang="0">
                  <a:pos x="T6" y="T7"/>
                </a:cxn>
                <a:cxn ang="0">
                  <a:pos x="T8" y="T9"/>
                </a:cxn>
                <a:cxn ang="0">
                  <a:pos x="T10" y="T11"/>
                </a:cxn>
                <a:cxn ang="0">
                  <a:pos x="T12" y="T13"/>
                </a:cxn>
              </a:cxnLst>
              <a:rect l="0" t="0" r="r" b="b"/>
              <a:pathLst>
                <a:path w="1209" h="1454">
                  <a:moveTo>
                    <a:pt x="36" y="1369"/>
                  </a:moveTo>
                  <a:cubicBezTo>
                    <a:pt x="3" y="1344"/>
                    <a:pt x="0" y="1296"/>
                    <a:pt x="27" y="1260"/>
                  </a:cubicBezTo>
                  <a:cubicBezTo>
                    <a:pt x="27" y="1260"/>
                    <a:pt x="347" y="1119"/>
                    <a:pt x="635" y="749"/>
                  </a:cubicBezTo>
                  <a:cubicBezTo>
                    <a:pt x="923" y="380"/>
                    <a:pt x="973" y="45"/>
                    <a:pt x="973" y="45"/>
                  </a:cubicBezTo>
                  <a:cubicBezTo>
                    <a:pt x="1001" y="9"/>
                    <a:pt x="1049" y="0"/>
                    <a:pt x="1081" y="25"/>
                  </a:cubicBezTo>
                  <a:cubicBezTo>
                    <a:pt x="1209" y="123"/>
                    <a:pt x="1004" y="636"/>
                    <a:pt x="812" y="882"/>
                  </a:cubicBezTo>
                  <a:cubicBezTo>
                    <a:pt x="616" y="1133"/>
                    <a:pt x="148" y="1454"/>
                    <a:pt x="36" y="1369"/>
                  </a:cubicBezTo>
                  <a:close/>
                </a:path>
              </a:pathLst>
            </a:custGeom>
            <a:solidFill>
              <a:srgbClr val="312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46" name="Freeform 399"/>
            <p:cNvSpPr>
              <a:spLocks/>
            </p:cNvSpPr>
            <p:nvPr/>
          </p:nvSpPr>
          <p:spPr bwMode="auto">
            <a:xfrm>
              <a:off x="10767722" y="4985227"/>
              <a:ext cx="94021" cy="73249"/>
            </a:xfrm>
            <a:custGeom>
              <a:avLst/>
              <a:gdLst>
                <a:gd name="T0" fmla="*/ 103 w 151"/>
                <a:gd name="T1" fmla="*/ 117 h 118"/>
                <a:gd name="T2" fmla="*/ 146 w 151"/>
                <a:gd name="T3" fmla="*/ 87 h 118"/>
                <a:gd name="T4" fmla="*/ 62 w 151"/>
                <a:gd name="T5" fmla="*/ 21 h 118"/>
                <a:gd name="T6" fmla="*/ 7 w 151"/>
                <a:gd name="T7" fmla="*/ 20 h 118"/>
                <a:gd name="T8" fmla="*/ 103 w 151"/>
                <a:gd name="T9" fmla="*/ 117 h 118"/>
              </a:gdLst>
              <a:ahLst/>
              <a:cxnLst>
                <a:cxn ang="0">
                  <a:pos x="T0" y="T1"/>
                </a:cxn>
                <a:cxn ang="0">
                  <a:pos x="T2" y="T3"/>
                </a:cxn>
                <a:cxn ang="0">
                  <a:pos x="T4" y="T5"/>
                </a:cxn>
                <a:cxn ang="0">
                  <a:pos x="T6" y="T7"/>
                </a:cxn>
                <a:cxn ang="0">
                  <a:pos x="T8" y="T9"/>
                </a:cxn>
              </a:cxnLst>
              <a:rect l="0" t="0" r="r" b="b"/>
              <a:pathLst>
                <a:path w="151" h="118">
                  <a:moveTo>
                    <a:pt x="103" y="117"/>
                  </a:moveTo>
                  <a:cubicBezTo>
                    <a:pt x="115" y="118"/>
                    <a:pt x="151" y="102"/>
                    <a:pt x="146" y="87"/>
                  </a:cubicBezTo>
                  <a:cubicBezTo>
                    <a:pt x="140" y="71"/>
                    <a:pt x="99" y="35"/>
                    <a:pt x="62" y="21"/>
                  </a:cubicBezTo>
                  <a:cubicBezTo>
                    <a:pt x="24" y="6"/>
                    <a:pt x="0" y="0"/>
                    <a:pt x="7" y="20"/>
                  </a:cubicBezTo>
                  <a:cubicBezTo>
                    <a:pt x="15" y="41"/>
                    <a:pt x="103" y="117"/>
                    <a:pt x="103" y="117"/>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47" name="Freeform 400"/>
            <p:cNvSpPr>
              <a:spLocks/>
            </p:cNvSpPr>
            <p:nvPr/>
          </p:nvSpPr>
          <p:spPr bwMode="auto">
            <a:xfrm>
              <a:off x="10431725" y="5296808"/>
              <a:ext cx="73249" cy="93292"/>
            </a:xfrm>
            <a:custGeom>
              <a:avLst/>
              <a:gdLst>
                <a:gd name="T0" fmla="*/ 117 w 118"/>
                <a:gd name="T1" fmla="*/ 102 h 150"/>
                <a:gd name="T2" fmla="*/ 87 w 118"/>
                <a:gd name="T3" fmla="*/ 145 h 150"/>
                <a:gd name="T4" fmla="*/ 21 w 118"/>
                <a:gd name="T5" fmla="*/ 61 h 150"/>
                <a:gd name="T6" fmla="*/ 21 w 118"/>
                <a:gd name="T7" fmla="*/ 7 h 150"/>
                <a:gd name="T8" fmla="*/ 117 w 118"/>
                <a:gd name="T9" fmla="*/ 102 h 150"/>
              </a:gdLst>
              <a:ahLst/>
              <a:cxnLst>
                <a:cxn ang="0">
                  <a:pos x="T0" y="T1"/>
                </a:cxn>
                <a:cxn ang="0">
                  <a:pos x="T2" y="T3"/>
                </a:cxn>
                <a:cxn ang="0">
                  <a:pos x="T4" y="T5"/>
                </a:cxn>
                <a:cxn ang="0">
                  <a:pos x="T6" y="T7"/>
                </a:cxn>
                <a:cxn ang="0">
                  <a:pos x="T8" y="T9"/>
                </a:cxn>
              </a:cxnLst>
              <a:rect l="0" t="0" r="r" b="b"/>
              <a:pathLst>
                <a:path w="118" h="150">
                  <a:moveTo>
                    <a:pt x="117" y="102"/>
                  </a:moveTo>
                  <a:cubicBezTo>
                    <a:pt x="118" y="114"/>
                    <a:pt x="103" y="150"/>
                    <a:pt x="87" y="145"/>
                  </a:cubicBezTo>
                  <a:cubicBezTo>
                    <a:pt x="72" y="140"/>
                    <a:pt x="36" y="99"/>
                    <a:pt x="21" y="61"/>
                  </a:cubicBezTo>
                  <a:cubicBezTo>
                    <a:pt x="7" y="24"/>
                    <a:pt x="0" y="0"/>
                    <a:pt x="21" y="7"/>
                  </a:cubicBezTo>
                  <a:cubicBezTo>
                    <a:pt x="41" y="14"/>
                    <a:pt x="117" y="102"/>
                    <a:pt x="117" y="102"/>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48" name="Freeform 401"/>
            <p:cNvSpPr>
              <a:spLocks/>
            </p:cNvSpPr>
            <p:nvPr/>
          </p:nvSpPr>
          <p:spPr bwMode="auto">
            <a:xfrm>
              <a:off x="10333696" y="4886104"/>
              <a:ext cx="610407" cy="664706"/>
            </a:xfrm>
            <a:custGeom>
              <a:avLst/>
              <a:gdLst>
                <a:gd name="T0" fmla="*/ 782 w 979"/>
                <a:gd name="T1" fmla="*/ 212 h 1071"/>
                <a:gd name="T2" fmla="*/ 802 w 979"/>
                <a:gd name="T3" fmla="*/ 764 h 1071"/>
                <a:gd name="T4" fmla="*/ 39 w 979"/>
                <a:gd name="T5" fmla="*/ 508 h 1071"/>
                <a:gd name="T6" fmla="*/ 30 w 979"/>
                <a:gd name="T7" fmla="*/ 315 h 1071"/>
                <a:gd name="T8" fmla="*/ 58 w 979"/>
                <a:gd name="T9" fmla="*/ 338 h 1071"/>
                <a:gd name="T10" fmla="*/ 80 w 979"/>
                <a:gd name="T11" fmla="*/ 206 h 1071"/>
                <a:gd name="T12" fmla="*/ 139 w 979"/>
                <a:gd name="T13" fmla="*/ 93 h 1071"/>
                <a:gd name="T14" fmla="*/ 151 w 979"/>
                <a:gd name="T15" fmla="*/ 149 h 1071"/>
                <a:gd name="T16" fmla="*/ 235 w 979"/>
                <a:gd name="T17" fmla="*/ 51 h 1071"/>
                <a:gd name="T18" fmla="*/ 300 w 979"/>
                <a:gd name="T19" fmla="*/ 2 h 1071"/>
                <a:gd name="T20" fmla="*/ 301 w 979"/>
                <a:gd name="T21" fmla="*/ 41 h 1071"/>
                <a:gd name="T22" fmla="*/ 419 w 979"/>
                <a:gd name="T23" fmla="*/ 8 h 1071"/>
                <a:gd name="T24" fmla="*/ 506 w 979"/>
                <a:gd name="T25" fmla="*/ 6 h 1071"/>
                <a:gd name="T26" fmla="*/ 495 w 979"/>
                <a:gd name="T27" fmla="*/ 27 h 1071"/>
                <a:gd name="T28" fmla="*/ 682 w 979"/>
                <a:gd name="T29" fmla="*/ 96 h 1071"/>
                <a:gd name="T30" fmla="*/ 765 w 979"/>
                <a:gd name="T31" fmla="*/ 195 h 1071"/>
                <a:gd name="T32" fmla="*/ 782 w 979"/>
                <a:gd name="T33" fmla="*/ 212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9" h="1071">
                  <a:moveTo>
                    <a:pt x="782" y="212"/>
                  </a:moveTo>
                  <a:cubicBezTo>
                    <a:pt x="979" y="413"/>
                    <a:pt x="934" y="638"/>
                    <a:pt x="802" y="764"/>
                  </a:cubicBezTo>
                  <a:cubicBezTo>
                    <a:pt x="483" y="1071"/>
                    <a:pt x="201" y="817"/>
                    <a:pt x="39" y="508"/>
                  </a:cubicBezTo>
                  <a:cubicBezTo>
                    <a:pt x="0" y="432"/>
                    <a:pt x="24" y="311"/>
                    <a:pt x="30" y="315"/>
                  </a:cubicBezTo>
                  <a:cubicBezTo>
                    <a:pt x="37" y="319"/>
                    <a:pt x="59" y="346"/>
                    <a:pt x="58" y="338"/>
                  </a:cubicBezTo>
                  <a:cubicBezTo>
                    <a:pt x="56" y="330"/>
                    <a:pt x="61" y="270"/>
                    <a:pt x="80" y="206"/>
                  </a:cubicBezTo>
                  <a:cubicBezTo>
                    <a:pt x="98" y="142"/>
                    <a:pt x="138" y="79"/>
                    <a:pt x="139" y="93"/>
                  </a:cubicBezTo>
                  <a:cubicBezTo>
                    <a:pt x="140" y="108"/>
                    <a:pt x="151" y="149"/>
                    <a:pt x="151" y="149"/>
                  </a:cubicBezTo>
                  <a:cubicBezTo>
                    <a:pt x="151" y="149"/>
                    <a:pt x="181" y="90"/>
                    <a:pt x="235" y="51"/>
                  </a:cubicBezTo>
                  <a:cubicBezTo>
                    <a:pt x="289" y="12"/>
                    <a:pt x="300" y="2"/>
                    <a:pt x="300" y="2"/>
                  </a:cubicBezTo>
                  <a:cubicBezTo>
                    <a:pt x="301" y="41"/>
                    <a:pt x="301" y="41"/>
                    <a:pt x="301" y="41"/>
                  </a:cubicBezTo>
                  <a:cubicBezTo>
                    <a:pt x="301" y="41"/>
                    <a:pt x="354" y="16"/>
                    <a:pt x="419" y="8"/>
                  </a:cubicBezTo>
                  <a:cubicBezTo>
                    <a:pt x="483" y="0"/>
                    <a:pt x="506" y="6"/>
                    <a:pt x="506" y="6"/>
                  </a:cubicBezTo>
                  <a:cubicBezTo>
                    <a:pt x="495" y="27"/>
                    <a:pt x="495" y="27"/>
                    <a:pt x="495" y="27"/>
                  </a:cubicBezTo>
                  <a:cubicBezTo>
                    <a:pt x="495" y="27"/>
                    <a:pt x="618" y="22"/>
                    <a:pt x="682" y="96"/>
                  </a:cubicBezTo>
                  <a:cubicBezTo>
                    <a:pt x="746" y="169"/>
                    <a:pt x="739" y="160"/>
                    <a:pt x="765" y="195"/>
                  </a:cubicBezTo>
                  <a:cubicBezTo>
                    <a:pt x="771" y="200"/>
                    <a:pt x="777" y="206"/>
                    <a:pt x="782" y="212"/>
                  </a:cubicBezTo>
                  <a:close/>
                </a:path>
              </a:pathLst>
            </a:custGeom>
            <a:solidFill>
              <a:srgbClr val="2740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449" name="Freeform 402"/>
            <p:cNvSpPr>
              <a:spLocks/>
            </p:cNvSpPr>
            <p:nvPr/>
          </p:nvSpPr>
          <p:spPr bwMode="auto">
            <a:xfrm>
              <a:off x="10344993" y="5143021"/>
              <a:ext cx="562303" cy="407788"/>
            </a:xfrm>
            <a:custGeom>
              <a:avLst/>
              <a:gdLst>
                <a:gd name="T0" fmla="*/ 897 w 902"/>
                <a:gd name="T1" fmla="*/ 76 h 657"/>
                <a:gd name="T2" fmla="*/ 784 w 902"/>
                <a:gd name="T3" fmla="*/ 350 h 657"/>
                <a:gd name="T4" fmla="*/ 21 w 902"/>
                <a:gd name="T5" fmla="*/ 94 h 657"/>
                <a:gd name="T6" fmla="*/ 0 w 902"/>
                <a:gd name="T7" fmla="*/ 0 h 657"/>
                <a:gd name="T8" fmla="*/ 897 w 902"/>
                <a:gd name="T9" fmla="*/ 76 h 657"/>
              </a:gdLst>
              <a:ahLst/>
              <a:cxnLst>
                <a:cxn ang="0">
                  <a:pos x="T0" y="T1"/>
                </a:cxn>
                <a:cxn ang="0">
                  <a:pos x="T2" y="T3"/>
                </a:cxn>
                <a:cxn ang="0">
                  <a:pos x="T4" y="T5"/>
                </a:cxn>
                <a:cxn ang="0">
                  <a:pos x="T6" y="T7"/>
                </a:cxn>
                <a:cxn ang="0">
                  <a:pos x="T8" y="T9"/>
                </a:cxn>
              </a:cxnLst>
              <a:rect l="0" t="0" r="r" b="b"/>
              <a:pathLst>
                <a:path w="902" h="657">
                  <a:moveTo>
                    <a:pt x="897" y="76"/>
                  </a:moveTo>
                  <a:cubicBezTo>
                    <a:pt x="902" y="184"/>
                    <a:pt x="856" y="281"/>
                    <a:pt x="784" y="350"/>
                  </a:cubicBezTo>
                  <a:cubicBezTo>
                    <a:pt x="465" y="657"/>
                    <a:pt x="183" y="403"/>
                    <a:pt x="21" y="94"/>
                  </a:cubicBezTo>
                  <a:cubicBezTo>
                    <a:pt x="7" y="66"/>
                    <a:pt x="1" y="32"/>
                    <a:pt x="0" y="0"/>
                  </a:cubicBezTo>
                  <a:cubicBezTo>
                    <a:pt x="197" y="238"/>
                    <a:pt x="604" y="462"/>
                    <a:pt x="897" y="76"/>
                  </a:cubicBezTo>
                  <a:close/>
                </a:path>
              </a:pathLst>
            </a:custGeom>
            <a:solidFill>
              <a:srgbClr val="23394D"/>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50" name="Freeform 403"/>
            <p:cNvSpPr>
              <a:spLocks/>
            </p:cNvSpPr>
            <p:nvPr/>
          </p:nvSpPr>
          <p:spPr bwMode="auto">
            <a:xfrm>
              <a:off x="9236421" y="2726902"/>
              <a:ext cx="324700" cy="322878"/>
            </a:xfrm>
            <a:custGeom>
              <a:avLst/>
              <a:gdLst>
                <a:gd name="T0" fmla="*/ 446 w 521"/>
                <a:gd name="T1" fmla="*/ 394 h 520"/>
                <a:gd name="T2" fmla="*/ 397 w 521"/>
                <a:gd name="T3" fmla="*/ 74 h 520"/>
                <a:gd name="T4" fmla="*/ 75 w 521"/>
                <a:gd name="T5" fmla="*/ 126 h 520"/>
                <a:gd name="T6" fmla="*/ 124 w 521"/>
                <a:gd name="T7" fmla="*/ 446 h 520"/>
                <a:gd name="T8" fmla="*/ 446 w 521"/>
                <a:gd name="T9" fmla="*/ 394 h 520"/>
              </a:gdLst>
              <a:ahLst/>
              <a:cxnLst>
                <a:cxn ang="0">
                  <a:pos x="T0" y="T1"/>
                </a:cxn>
                <a:cxn ang="0">
                  <a:pos x="T2" y="T3"/>
                </a:cxn>
                <a:cxn ang="0">
                  <a:pos x="T4" y="T5"/>
                </a:cxn>
                <a:cxn ang="0">
                  <a:pos x="T6" y="T7"/>
                </a:cxn>
                <a:cxn ang="0">
                  <a:pos x="T8" y="T9"/>
                </a:cxn>
              </a:cxnLst>
              <a:rect l="0" t="0" r="r" b="b"/>
              <a:pathLst>
                <a:path w="521" h="520">
                  <a:moveTo>
                    <a:pt x="446" y="394"/>
                  </a:moveTo>
                  <a:cubicBezTo>
                    <a:pt x="521" y="291"/>
                    <a:pt x="500" y="148"/>
                    <a:pt x="397" y="74"/>
                  </a:cubicBezTo>
                  <a:cubicBezTo>
                    <a:pt x="295" y="0"/>
                    <a:pt x="151" y="23"/>
                    <a:pt x="75" y="126"/>
                  </a:cubicBezTo>
                  <a:cubicBezTo>
                    <a:pt x="0" y="228"/>
                    <a:pt x="22" y="372"/>
                    <a:pt x="124" y="446"/>
                  </a:cubicBezTo>
                  <a:cubicBezTo>
                    <a:pt x="227" y="520"/>
                    <a:pt x="371" y="496"/>
                    <a:pt x="446" y="394"/>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51" name="Freeform 404"/>
            <p:cNvSpPr>
              <a:spLocks/>
            </p:cNvSpPr>
            <p:nvPr/>
          </p:nvSpPr>
          <p:spPr bwMode="auto">
            <a:xfrm>
              <a:off x="9456532" y="2767718"/>
              <a:ext cx="60493" cy="52841"/>
            </a:xfrm>
            <a:custGeom>
              <a:avLst/>
              <a:gdLst>
                <a:gd name="T0" fmla="*/ 0 w 97"/>
                <a:gd name="T1" fmla="*/ 0 h 85"/>
                <a:gd name="T2" fmla="*/ 29 w 97"/>
                <a:gd name="T3" fmla="*/ 0 h 85"/>
                <a:gd name="T4" fmla="*/ 64 w 97"/>
                <a:gd name="T5" fmla="*/ 36 h 85"/>
                <a:gd name="T6" fmla="*/ 91 w 97"/>
                <a:gd name="T7" fmla="*/ 63 h 85"/>
                <a:gd name="T8" fmla="*/ 71 w 97"/>
                <a:gd name="T9" fmla="*/ 83 h 85"/>
                <a:gd name="T10" fmla="*/ 27 w 97"/>
                <a:gd name="T11" fmla="*/ 73 h 85"/>
                <a:gd name="T12" fmla="*/ 0 w 97"/>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97" h="85">
                  <a:moveTo>
                    <a:pt x="0" y="0"/>
                  </a:moveTo>
                  <a:cubicBezTo>
                    <a:pt x="29" y="0"/>
                    <a:pt x="29" y="0"/>
                    <a:pt x="29" y="0"/>
                  </a:cubicBezTo>
                  <a:cubicBezTo>
                    <a:pt x="29" y="0"/>
                    <a:pt x="61" y="34"/>
                    <a:pt x="64" y="36"/>
                  </a:cubicBezTo>
                  <a:cubicBezTo>
                    <a:pt x="67" y="39"/>
                    <a:pt x="97" y="52"/>
                    <a:pt x="91" y="63"/>
                  </a:cubicBezTo>
                  <a:cubicBezTo>
                    <a:pt x="85" y="74"/>
                    <a:pt x="85" y="80"/>
                    <a:pt x="71" y="83"/>
                  </a:cubicBezTo>
                  <a:cubicBezTo>
                    <a:pt x="56" y="85"/>
                    <a:pt x="27" y="73"/>
                    <a:pt x="27" y="73"/>
                  </a:cubicBezTo>
                  <a:lnTo>
                    <a:pt x="0" y="0"/>
                  </a:ln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52" name="Freeform 405"/>
            <p:cNvSpPr>
              <a:spLocks/>
            </p:cNvSpPr>
            <p:nvPr/>
          </p:nvSpPr>
          <p:spPr bwMode="auto">
            <a:xfrm>
              <a:off x="9278695" y="2741845"/>
              <a:ext cx="237603" cy="264935"/>
            </a:xfrm>
            <a:custGeom>
              <a:avLst/>
              <a:gdLst>
                <a:gd name="T0" fmla="*/ 55 w 381"/>
                <a:gd name="T1" fmla="*/ 136 h 427"/>
                <a:gd name="T2" fmla="*/ 279 w 381"/>
                <a:gd name="T3" fmla="*/ 90 h 427"/>
                <a:gd name="T4" fmla="*/ 342 w 381"/>
                <a:gd name="T5" fmla="*/ 4 h 427"/>
                <a:gd name="T6" fmla="*/ 352 w 381"/>
                <a:gd name="T7" fmla="*/ 2 h 427"/>
                <a:gd name="T8" fmla="*/ 375 w 381"/>
                <a:gd name="T9" fmla="*/ 18 h 427"/>
                <a:gd name="T10" fmla="*/ 376 w 381"/>
                <a:gd name="T11" fmla="*/ 28 h 427"/>
                <a:gd name="T12" fmla="*/ 312 w 381"/>
                <a:gd name="T13" fmla="*/ 115 h 427"/>
                <a:gd name="T14" fmla="*/ 331 w 381"/>
                <a:gd name="T15" fmla="*/ 335 h 427"/>
                <a:gd name="T16" fmla="*/ 92 w 381"/>
                <a:gd name="T17" fmla="*/ 372 h 427"/>
                <a:gd name="T18" fmla="*/ 55 w 381"/>
                <a:gd name="T19" fmla="*/ 136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1" h="427">
                  <a:moveTo>
                    <a:pt x="55" y="136"/>
                  </a:moveTo>
                  <a:cubicBezTo>
                    <a:pt x="107" y="65"/>
                    <a:pt x="204" y="46"/>
                    <a:pt x="279" y="90"/>
                  </a:cubicBezTo>
                  <a:cubicBezTo>
                    <a:pt x="342" y="4"/>
                    <a:pt x="342" y="4"/>
                    <a:pt x="342" y="4"/>
                  </a:cubicBezTo>
                  <a:cubicBezTo>
                    <a:pt x="345" y="0"/>
                    <a:pt x="349" y="0"/>
                    <a:pt x="352" y="2"/>
                  </a:cubicBezTo>
                  <a:cubicBezTo>
                    <a:pt x="375" y="18"/>
                    <a:pt x="375" y="18"/>
                    <a:pt x="375" y="18"/>
                  </a:cubicBezTo>
                  <a:cubicBezTo>
                    <a:pt x="378" y="21"/>
                    <a:pt x="378" y="25"/>
                    <a:pt x="376" y="28"/>
                  </a:cubicBezTo>
                  <a:cubicBezTo>
                    <a:pt x="312" y="115"/>
                    <a:pt x="312" y="115"/>
                    <a:pt x="312" y="115"/>
                  </a:cubicBezTo>
                  <a:cubicBezTo>
                    <a:pt x="372" y="173"/>
                    <a:pt x="381" y="267"/>
                    <a:pt x="331" y="335"/>
                  </a:cubicBezTo>
                  <a:cubicBezTo>
                    <a:pt x="275" y="411"/>
                    <a:pt x="168" y="427"/>
                    <a:pt x="92" y="372"/>
                  </a:cubicBezTo>
                  <a:cubicBezTo>
                    <a:pt x="16" y="317"/>
                    <a:pt x="0" y="212"/>
                    <a:pt x="55" y="13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53" name="Freeform 407"/>
            <p:cNvSpPr>
              <a:spLocks/>
            </p:cNvSpPr>
            <p:nvPr/>
          </p:nvSpPr>
          <p:spPr bwMode="auto">
            <a:xfrm>
              <a:off x="9290720" y="2780838"/>
              <a:ext cx="216467" cy="214280"/>
            </a:xfrm>
            <a:custGeom>
              <a:avLst/>
              <a:gdLst>
                <a:gd name="T0" fmla="*/ 50 w 347"/>
                <a:gd name="T1" fmla="*/ 83 h 345"/>
                <a:gd name="T2" fmla="*/ 264 w 347"/>
                <a:gd name="T3" fmla="*/ 50 h 345"/>
                <a:gd name="T4" fmla="*/ 297 w 347"/>
                <a:gd name="T5" fmla="*/ 262 h 345"/>
                <a:gd name="T6" fmla="*/ 84 w 347"/>
                <a:gd name="T7" fmla="*/ 295 h 345"/>
                <a:gd name="T8" fmla="*/ 50 w 347"/>
                <a:gd name="T9" fmla="*/ 83 h 345"/>
              </a:gdLst>
              <a:ahLst/>
              <a:cxnLst>
                <a:cxn ang="0">
                  <a:pos x="T0" y="T1"/>
                </a:cxn>
                <a:cxn ang="0">
                  <a:pos x="T2" y="T3"/>
                </a:cxn>
                <a:cxn ang="0">
                  <a:pos x="T4" y="T5"/>
                </a:cxn>
                <a:cxn ang="0">
                  <a:pos x="T6" y="T7"/>
                </a:cxn>
                <a:cxn ang="0">
                  <a:pos x="T8" y="T9"/>
                </a:cxn>
              </a:cxnLst>
              <a:rect l="0" t="0" r="r" b="b"/>
              <a:pathLst>
                <a:path w="347" h="345">
                  <a:moveTo>
                    <a:pt x="50" y="83"/>
                  </a:moveTo>
                  <a:cubicBezTo>
                    <a:pt x="100" y="15"/>
                    <a:pt x="196" y="0"/>
                    <a:pt x="264" y="50"/>
                  </a:cubicBezTo>
                  <a:cubicBezTo>
                    <a:pt x="332" y="99"/>
                    <a:pt x="347" y="194"/>
                    <a:pt x="297" y="262"/>
                  </a:cubicBezTo>
                  <a:cubicBezTo>
                    <a:pt x="248" y="330"/>
                    <a:pt x="152" y="345"/>
                    <a:pt x="84" y="295"/>
                  </a:cubicBezTo>
                  <a:cubicBezTo>
                    <a:pt x="15" y="246"/>
                    <a:pt x="0" y="151"/>
                    <a:pt x="50" y="83"/>
                  </a:cubicBez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54" name="Freeform 408"/>
            <p:cNvSpPr>
              <a:spLocks/>
            </p:cNvSpPr>
            <p:nvPr/>
          </p:nvSpPr>
          <p:spPr bwMode="auto">
            <a:xfrm>
              <a:off x="9311857" y="2801974"/>
              <a:ext cx="173828" cy="172007"/>
            </a:xfrm>
            <a:custGeom>
              <a:avLst/>
              <a:gdLst>
                <a:gd name="T0" fmla="*/ 40 w 279"/>
                <a:gd name="T1" fmla="*/ 67 h 277"/>
                <a:gd name="T2" fmla="*/ 212 w 279"/>
                <a:gd name="T3" fmla="*/ 40 h 277"/>
                <a:gd name="T4" fmla="*/ 239 w 279"/>
                <a:gd name="T5" fmla="*/ 210 h 277"/>
                <a:gd name="T6" fmla="*/ 67 w 279"/>
                <a:gd name="T7" fmla="*/ 237 h 277"/>
                <a:gd name="T8" fmla="*/ 40 w 279"/>
                <a:gd name="T9" fmla="*/ 67 h 277"/>
              </a:gdLst>
              <a:ahLst/>
              <a:cxnLst>
                <a:cxn ang="0">
                  <a:pos x="T0" y="T1"/>
                </a:cxn>
                <a:cxn ang="0">
                  <a:pos x="T2" y="T3"/>
                </a:cxn>
                <a:cxn ang="0">
                  <a:pos x="T4" y="T5"/>
                </a:cxn>
                <a:cxn ang="0">
                  <a:pos x="T6" y="T7"/>
                </a:cxn>
                <a:cxn ang="0">
                  <a:pos x="T8" y="T9"/>
                </a:cxn>
              </a:cxnLst>
              <a:rect l="0" t="0" r="r" b="b"/>
              <a:pathLst>
                <a:path w="279" h="277">
                  <a:moveTo>
                    <a:pt x="40" y="67"/>
                  </a:moveTo>
                  <a:cubicBezTo>
                    <a:pt x="80" y="12"/>
                    <a:pt x="157" y="0"/>
                    <a:pt x="212" y="40"/>
                  </a:cubicBezTo>
                  <a:cubicBezTo>
                    <a:pt x="267" y="80"/>
                    <a:pt x="279" y="156"/>
                    <a:pt x="239" y="210"/>
                  </a:cubicBezTo>
                  <a:cubicBezTo>
                    <a:pt x="199" y="265"/>
                    <a:pt x="122" y="277"/>
                    <a:pt x="67" y="237"/>
                  </a:cubicBezTo>
                  <a:cubicBezTo>
                    <a:pt x="12" y="198"/>
                    <a:pt x="0" y="121"/>
                    <a:pt x="40" y="67"/>
                  </a:cubicBezTo>
                  <a:close/>
                </a:path>
              </a:pathLst>
            </a:custGeom>
            <a:solidFill>
              <a:srgbClr val="8E43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455" name="Freeform 409"/>
            <p:cNvSpPr>
              <a:spLocks/>
            </p:cNvSpPr>
            <p:nvPr/>
          </p:nvSpPr>
          <p:spPr bwMode="auto">
            <a:xfrm>
              <a:off x="9332994" y="2803066"/>
              <a:ext cx="143947" cy="104225"/>
            </a:xfrm>
            <a:custGeom>
              <a:avLst/>
              <a:gdLst>
                <a:gd name="T0" fmla="*/ 175 w 231"/>
                <a:gd name="T1" fmla="*/ 45 h 168"/>
                <a:gd name="T2" fmla="*/ 218 w 231"/>
                <a:gd name="T3" fmla="*/ 168 h 168"/>
                <a:gd name="T4" fmla="*/ 209 w 231"/>
                <a:gd name="T5" fmla="*/ 144 h 168"/>
                <a:gd name="T6" fmla="*/ 180 w 231"/>
                <a:gd name="T7" fmla="*/ 114 h 168"/>
                <a:gd name="T8" fmla="*/ 145 w 231"/>
                <a:gd name="T9" fmla="*/ 63 h 168"/>
                <a:gd name="T10" fmla="*/ 92 w 231"/>
                <a:gd name="T11" fmla="*/ 65 h 168"/>
                <a:gd name="T12" fmla="*/ 45 w 231"/>
                <a:gd name="T13" fmla="*/ 65 h 168"/>
                <a:gd name="T14" fmla="*/ 0 w 231"/>
                <a:gd name="T15" fmla="*/ 97 h 168"/>
                <a:gd name="T16" fmla="*/ 175 w 231"/>
                <a:gd name="T17" fmla="*/ 4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 h="168">
                  <a:moveTo>
                    <a:pt x="175" y="45"/>
                  </a:moveTo>
                  <a:cubicBezTo>
                    <a:pt x="215" y="74"/>
                    <a:pt x="231" y="123"/>
                    <a:pt x="218" y="168"/>
                  </a:cubicBezTo>
                  <a:cubicBezTo>
                    <a:pt x="219" y="162"/>
                    <a:pt x="218" y="153"/>
                    <a:pt x="209" y="144"/>
                  </a:cubicBezTo>
                  <a:cubicBezTo>
                    <a:pt x="194" y="127"/>
                    <a:pt x="186" y="131"/>
                    <a:pt x="180" y="114"/>
                  </a:cubicBezTo>
                  <a:cubicBezTo>
                    <a:pt x="175" y="96"/>
                    <a:pt x="170" y="70"/>
                    <a:pt x="145" y="63"/>
                  </a:cubicBezTo>
                  <a:cubicBezTo>
                    <a:pt x="120" y="56"/>
                    <a:pt x="118" y="65"/>
                    <a:pt x="92" y="65"/>
                  </a:cubicBezTo>
                  <a:cubicBezTo>
                    <a:pt x="66" y="66"/>
                    <a:pt x="62" y="53"/>
                    <a:pt x="45" y="65"/>
                  </a:cubicBezTo>
                  <a:cubicBezTo>
                    <a:pt x="28" y="77"/>
                    <a:pt x="0" y="97"/>
                    <a:pt x="0" y="97"/>
                  </a:cubicBezTo>
                  <a:cubicBezTo>
                    <a:pt x="27" y="27"/>
                    <a:pt x="113" y="0"/>
                    <a:pt x="175" y="45"/>
                  </a:cubicBezTo>
                  <a:close/>
                </a:path>
              </a:pathLst>
            </a:custGeom>
            <a:solidFill>
              <a:srgbClr val="512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456" name="Freeform 410"/>
            <p:cNvSpPr>
              <a:spLocks/>
            </p:cNvSpPr>
            <p:nvPr/>
          </p:nvSpPr>
          <p:spPr bwMode="auto">
            <a:xfrm>
              <a:off x="9424098" y="2536310"/>
              <a:ext cx="243070" cy="284978"/>
            </a:xfrm>
            <a:custGeom>
              <a:avLst/>
              <a:gdLst>
                <a:gd name="T0" fmla="*/ 72 w 390"/>
                <a:gd name="T1" fmla="*/ 327 h 459"/>
                <a:gd name="T2" fmla="*/ 61 w 390"/>
                <a:gd name="T3" fmla="*/ 351 h 459"/>
                <a:gd name="T4" fmla="*/ 81 w 390"/>
                <a:gd name="T5" fmla="*/ 373 h 459"/>
                <a:gd name="T6" fmla="*/ 46 w 390"/>
                <a:gd name="T7" fmla="*/ 421 h 459"/>
                <a:gd name="T8" fmla="*/ 7 w 390"/>
                <a:gd name="T9" fmla="*/ 363 h 459"/>
                <a:gd name="T10" fmla="*/ 42 w 390"/>
                <a:gd name="T11" fmla="*/ 242 h 459"/>
                <a:gd name="T12" fmla="*/ 233 w 390"/>
                <a:gd name="T13" fmla="*/ 70 h 459"/>
                <a:gd name="T14" fmla="*/ 265 w 390"/>
                <a:gd name="T15" fmla="*/ 0 h 459"/>
                <a:gd name="T16" fmla="*/ 390 w 390"/>
                <a:gd name="T17" fmla="*/ 58 h 459"/>
                <a:gd name="T18" fmla="*/ 348 w 390"/>
                <a:gd name="T19" fmla="*/ 129 h 459"/>
                <a:gd name="T20" fmla="*/ 259 w 390"/>
                <a:gd name="T21" fmla="*/ 310 h 459"/>
                <a:gd name="T22" fmla="*/ 170 w 390"/>
                <a:gd name="T23" fmla="*/ 443 h 459"/>
                <a:gd name="T24" fmla="*/ 135 w 390"/>
                <a:gd name="T25" fmla="*/ 403 h 459"/>
                <a:gd name="T26" fmla="*/ 142 w 390"/>
                <a:gd name="T27" fmla="*/ 349 h 459"/>
                <a:gd name="T28" fmla="*/ 116 w 390"/>
                <a:gd name="T29" fmla="*/ 332 h 459"/>
                <a:gd name="T30" fmla="*/ 72 w 390"/>
                <a:gd name="T31" fmla="*/ 32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0" h="459">
                  <a:moveTo>
                    <a:pt x="72" y="327"/>
                  </a:moveTo>
                  <a:cubicBezTo>
                    <a:pt x="61" y="351"/>
                    <a:pt x="61" y="351"/>
                    <a:pt x="61" y="351"/>
                  </a:cubicBezTo>
                  <a:cubicBezTo>
                    <a:pt x="81" y="373"/>
                    <a:pt x="81" y="373"/>
                    <a:pt x="81" y="373"/>
                  </a:cubicBezTo>
                  <a:cubicBezTo>
                    <a:pt x="46" y="421"/>
                    <a:pt x="46" y="421"/>
                    <a:pt x="46" y="421"/>
                  </a:cubicBezTo>
                  <a:cubicBezTo>
                    <a:pt x="7" y="363"/>
                    <a:pt x="7" y="363"/>
                    <a:pt x="7" y="363"/>
                  </a:cubicBezTo>
                  <a:cubicBezTo>
                    <a:pt x="0" y="337"/>
                    <a:pt x="12" y="317"/>
                    <a:pt x="42" y="242"/>
                  </a:cubicBezTo>
                  <a:cubicBezTo>
                    <a:pt x="42" y="242"/>
                    <a:pt x="132" y="172"/>
                    <a:pt x="233" y="70"/>
                  </a:cubicBezTo>
                  <a:cubicBezTo>
                    <a:pt x="265" y="0"/>
                    <a:pt x="265" y="0"/>
                    <a:pt x="265" y="0"/>
                  </a:cubicBezTo>
                  <a:cubicBezTo>
                    <a:pt x="390" y="58"/>
                    <a:pt x="390" y="58"/>
                    <a:pt x="390" y="58"/>
                  </a:cubicBezTo>
                  <a:cubicBezTo>
                    <a:pt x="381" y="73"/>
                    <a:pt x="362" y="97"/>
                    <a:pt x="348" y="129"/>
                  </a:cubicBezTo>
                  <a:cubicBezTo>
                    <a:pt x="312" y="216"/>
                    <a:pt x="293" y="258"/>
                    <a:pt x="259" y="310"/>
                  </a:cubicBezTo>
                  <a:cubicBezTo>
                    <a:pt x="259" y="310"/>
                    <a:pt x="197" y="426"/>
                    <a:pt x="170" y="443"/>
                  </a:cubicBezTo>
                  <a:cubicBezTo>
                    <a:pt x="143" y="459"/>
                    <a:pt x="120" y="439"/>
                    <a:pt x="135" y="403"/>
                  </a:cubicBezTo>
                  <a:cubicBezTo>
                    <a:pt x="149" y="368"/>
                    <a:pt x="142" y="349"/>
                    <a:pt x="142" y="349"/>
                  </a:cubicBezTo>
                  <a:cubicBezTo>
                    <a:pt x="116" y="332"/>
                    <a:pt x="116" y="332"/>
                    <a:pt x="116" y="332"/>
                  </a:cubicBezTo>
                  <a:cubicBezTo>
                    <a:pt x="115" y="332"/>
                    <a:pt x="76" y="327"/>
                    <a:pt x="72" y="327"/>
                  </a:cubicBezTo>
                  <a:close/>
                </a:path>
              </a:pathLst>
            </a:custGeom>
            <a:solidFill>
              <a:srgbClr val="EBC1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57" name="Freeform 411"/>
            <p:cNvSpPr>
              <a:spLocks/>
            </p:cNvSpPr>
            <p:nvPr/>
          </p:nvSpPr>
          <p:spPr bwMode="auto">
            <a:xfrm>
              <a:off x="9525772" y="2520639"/>
              <a:ext cx="167634" cy="148320"/>
            </a:xfrm>
            <a:custGeom>
              <a:avLst/>
              <a:gdLst>
                <a:gd name="T0" fmla="*/ 120 w 460"/>
                <a:gd name="T1" fmla="*/ 0 h 407"/>
                <a:gd name="T2" fmla="*/ 0 w 460"/>
                <a:gd name="T3" fmla="*/ 194 h 407"/>
                <a:gd name="T4" fmla="*/ 327 w 460"/>
                <a:gd name="T5" fmla="*/ 407 h 407"/>
                <a:gd name="T6" fmla="*/ 460 w 460"/>
                <a:gd name="T7" fmla="*/ 211 h 407"/>
                <a:gd name="T8" fmla="*/ 120 w 460"/>
                <a:gd name="T9" fmla="*/ 0 h 407"/>
              </a:gdLst>
              <a:ahLst/>
              <a:cxnLst>
                <a:cxn ang="0">
                  <a:pos x="T0" y="T1"/>
                </a:cxn>
                <a:cxn ang="0">
                  <a:pos x="T2" y="T3"/>
                </a:cxn>
                <a:cxn ang="0">
                  <a:pos x="T4" y="T5"/>
                </a:cxn>
                <a:cxn ang="0">
                  <a:pos x="T6" y="T7"/>
                </a:cxn>
                <a:cxn ang="0">
                  <a:pos x="T8" y="T9"/>
                </a:cxn>
              </a:cxnLst>
              <a:rect l="0" t="0" r="r" b="b"/>
              <a:pathLst>
                <a:path w="460" h="407">
                  <a:moveTo>
                    <a:pt x="120" y="0"/>
                  </a:moveTo>
                  <a:lnTo>
                    <a:pt x="0" y="194"/>
                  </a:lnTo>
                  <a:lnTo>
                    <a:pt x="327" y="407"/>
                  </a:lnTo>
                  <a:lnTo>
                    <a:pt x="460" y="211"/>
                  </a:lnTo>
                  <a:lnTo>
                    <a:pt x="1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58" name="Freeform 412"/>
            <p:cNvSpPr>
              <a:spLocks/>
            </p:cNvSpPr>
            <p:nvPr/>
          </p:nvSpPr>
          <p:spPr bwMode="auto">
            <a:xfrm>
              <a:off x="10225827" y="3020626"/>
              <a:ext cx="160710" cy="123903"/>
            </a:xfrm>
            <a:custGeom>
              <a:avLst/>
              <a:gdLst>
                <a:gd name="T0" fmla="*/ 12 w 441"/>
                <a:gd name="T1" fmla="*/ 340 h 340"/>
                <a:gd name="T2" fmla="*/ 441 w 441"/>
                <a:gd name="T3" fmla="*/ 286 h 340"/>
                <a:gd name="T4" fmla="*/ 368 w 441"/>
                <a:gd name="T5" fmla="*/ 44 h 340"/>
                <a:gd name="T6" fmla="*/ 305 w 441"/>
                <a:gd name="T7" fmla="*/ 0 h 340"/>
                <a:gd name="T8" fmla="*/ 0 w 441"/>
                <a:gd name="T9" fmla="*/ 37 h 340"/>
                <a:gd name="T10" fmla="*/ 12 w 441"/>
                <a:gd name="T11" fmla="*/ 340 h 340"/>
              </a:gdLst>
              <a:ahLst/>
              <a:cxnLst>
                <a:cxn ang="0">
                  <a:pos x="T0" y="T1"/>
                </a:cxn>
                <a:cxn ang="0">
                  <a:pos x="T2" y="T3"/>
                </a:cxn>
                <a:cxn ang="0">
                  <a:pos x="T4" y="T5"/>
                </a:cxn>
                <a:cxn ang="0">
                  <a:pos x="T6" y="T7"/>
                </a:cxn>
                <a:cxn ang="0">
                  <a:pos x="T8" y="T9"/>
                </a:cxn>
                <a:cxn ang="0">
                  <a:pos x="T10" y="T11"/>
                </a:cxn>
              </a:cxnLst>
              <a:rect l="0" t="0" r="r" b="b"/>
              <a:pathLst>
                <a:path w="441" h="340">
                  <a:moveTo>
                    <a:pt x="12" y="340"/>
                  </a:moveTo>
                  <a:lnTo>
                    <a:pt x="441" y="286"/>
                  </a:lnTo>
                  <a:lnTo>
                    <a:pt x="368" y="44"/>
                  </a:lnTo>
                  <a:lnTo>
                    <a:pt x="305" y="0"/>
                  </a:lnTo>
                  <a:lnTo>
                    <a:pt x="0" y="37"/>
                  </a:lnTo>
                  <a:lnTo>
                    <a:pt x="12" y="340"/>
                  </a:ln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59" name="Freeform 413"/>
            <p:cNvSpPr>
              <a:spLocks/>
            </p:cNvSpPr>
            <p:nvPr/>
          </p:nvSpPr>
          <p:spPr bwMode="auto">
            <a:xfrm>
              <a:off x="10048718" y="2999490"/>
              <a:ext cx="154151" cy="63045"/>
            </a:xfrm>
            <a:custGeom>
              <a:avLst/>
              <a:gdLst>
                <a:gd name="T0" fmla="*/ 7 w 247"/>
                <a:gd name="T1" fmla="*/ 0 h 102"/>
                <a:gd name="T2" fmla="*/ 246 w 247"/>
                <a:gd name="T3" fmla="*/ 54 h 102"/>
                <a:gd name="T4" fmla="*/ 66 w 247"/>
                <a:gd name="T5" fmla="*/ 57 h 102"/>
                <a:gd name="T6" fmla="*/ 7 w 247"/>
                <a:gd name="T7" fmla="*/ 0 h 102"/>
              </a:gdLst>
              <a:ahLst/>
              <a:cxnLst>
                <a:cxn ang="0">
                  <a:pos x="T0" y="T1"/>
                </a:cxn>
                <a:cxn ang="0">
                  <a:pos x="T2" y="T3"/>
                </a:cxn>
                <a:cxn ang="0">
                  <a:pos x="T4" y="T5"/>
                </a:cxn>
                <a:cxn ang="0">
                  <a:pos x="T6" y="T7"/>
                </a:cxn>
              </a:cxnLst>
              <a:rect l="0" t="0" r="r" b="b"/>
              <a:pathLst>
                <a:path w="247" h="102">
                  <a:moveTo>
                    <a:pt x="7" y="0"/>
                  </a:moveTo>
                  <a:cubicBezTo>
                    <a:pt x="34" y="2"/>
                    <a:pt x="246" y="5"/>
                    <a:pt x="246" y="54"/>
                  </a:cubicBezTo>
                  <a:cubicBezTo>
                    <a:pt x="247" y="102"/>
                    <a:pt x="89" y="62"/>
                    <a:pt x="66" y="57"/>
                  </a:cubicBezTo>
                  <a:cubicBezTo>
                    <a:pt x="6" y="49"/>
                    <a:pt x="0" y="21"/>
                    <a:pt x="7" y="0"/>
                  </a:cubicBezTo>
                  <a:close/>
                </a:path>
              </a:pathLst>
            </a:custGeom>
            <a:solidFill>
              <a:srgbClr val="F0CA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0" name="Freeform 414"/>
            <p:cNvSpPr>
              <a:spLocks/>
            </p:cNvSpPr>
            <p:nvPr/>
          </p:nvSpPr>
          <p:spPr bwMode="auto">
            <a:xfrm>
              <a:off x="9925908" y="3018076"/>
              <a:ext cx="354947" cy="164355"/>
            </a:xfrm>
            <a:custGeom>
              <a:avLst/>
              <a:gdLst>
                <a:gd name="T0" fmla="*/ 59 w 569"/>
                <a:gd name="T1" fmla="*/ 105 h 265"/>
                <a:gd name="T2" fmla="*/ 182 w 569"/>
                <a:gd name="T3" fmla="*/ 94 h 265"/>
                <a:gd name="T4" fmla="*/ 237 w 569"/>
                <a:gd name="T5" fmla="*/ 86 h 265"/>
                <a:gd name="T6" fmla="*/ 238 w 569"/>
                <a:gd name="T7" fmla="*/ 88 h 265"/>
                <a:gd name="T8" fmla="*/ 219 w 569"/>
                <a:gd name="T9" fmla="*/ 90 h 265"/>
                <a:gd name="T10" fmla="*/ 226 w 569"/>
                <a:gd name="T11" fmla="*/ 147 h 265"/>
                <a:gd name="T12" fmla="*/ 260 w 569"/>
                <a:gd name="T13" fmla="*/ 142 h 265"/>
                <a:gd name="T14" fmla="*/ 260 w 569"/>
                <a:gd name="T15" fmla="*/ 144 h 265"/>
                <a:gd name="T16" fmla="*/ 243 w 569"/>
                <a:gd name="T17" fmla="*/ 147 h 265"/>
                <a:gd name="T18" fmla="*/ 249 w 569"/>
                <a:gd name="T19" fmla="*/ 203 h 265"/>
                <a:gd name="T20" fmla="*/ 282 w 569"/>
                <a:gd name="T21" fmla="*/ 199 h 265"/>
                <a:gd name="T22" fmla="*/ 283 w 569"/>
                <a:gd name="T23" fmla="*/ 201 h 265"/>
                <a:gd name="T24" fmla="*/ 269 w 569"/>
                <a:gd name="T25" fmla="*/ 203 h 265"/>
                <a:gd name="T26" fmla="*/ 276 w 569"/>
                <a:gd name="T27" fmla="*/ 259 h 265"/>
                <a:gd name="T28" fmla="*/ 305 w 569"/>
                <a:gd name="T29" fmla="*/ 255 h 265"/>
                <a:gd name="T30" fmla="*/ 515 w 569"/>
                <a:gd name="T31" fmla="*/ 193 h 265"/>
                <a:gd name="T32" fmla="*/ 479 w 569"/>
                <a:gd name="T33" fmla="*/ 27 h 265"/>
                <a:gd name="T34" fmla="*/ 406 w 569"/>
                <a:gd name="T35" fmla="*/ 2 h 265"/>
                <a:gd name="T36" fmla="*/ 51 w 569"/>
                <a:gd name="T37" fmla="*/ 59 h 265"/>
                <a:gd name="T38" fmla="*/ 59 w 569"/>
                <a:gd name="T39" fmla="*/ 10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69" h="265">
                  <a:moveTo>
                    <a:pt x="59" y="105"/>
                  </a:moveTo>
                  <a:cubicBezTo>
                    <a:pt x="182" y="94"/>
                    <a:pt x="182" y="94"/>
                    <a:pt x="182" y="94"/>
                  </a:cubicBezTo>
                  <a:cubicBezTo>
                    <a:pt x="237" y="86"/>
                    <a:pt x="237" y="86"/>
                    <a:pt x="237" y="86"/>
                  </a:cubicBezTo>
                  <a:cubicBezTo>
                    <a:pt x="238" y="88"/>
                    <a:pt x="238" y="88"/>
                    <a:pt x="238" y="88"/>
                  </a:cubicBezTo>
                  <a:cubicBezTo>
                    <a:pt x="219" y="90"/>
                    <a:pt x="219" y="90"/>
                    <a:pt x="219" y="90"/>
                  </a:cubicBezTo>
                  <a:cubicBezTo>
                    <a:pt x="168" y="96"/>
                    <a:pt x="184" y="153"/>
                    <a:pt x="226" y="147"/>
                  </a:cubicBezTo>
                  <a:cubicBezTo>
                    <a:pt x="260" y="142"/>
                    <a:pt x="260" y="142"/>
                    <a:pt x="260" y="142"/>
                  </a:cubicBezTo>
                  <a:cubicBezTo>
                    <a:pt x="260" y="144"/>
                    <a:pt x="260" y="144"/>
                    <a:pt x="260" y="144"/>
                  </a:cubicBezTo>
                  <a:cubicBezTo>
                    <a:pt x="243" y="147"/>
                    <a:pt x="243" y="147"/>
                    <a:pt x="243" y="147"/>
                  </a:cubicBezTo>
                  <a:cubicBezTo>
                    <a:pt x="191" y="153"/>
                    <a:pt x="207" y="209"/>
                    <a:pt x="249" y="203"/>
                  </a:cubicBezTo>
                  <a:cubicBezTo>
                    <a:pt x="282" y="199"/>
                    <a:pt x="282" y="199"/>
                    <a:pt x="282" y="199"/>
                  </a:cubicBezTo>
                  <a:cubicBezTo>
                    <a:pt x="283" y="201"/>
                    <a:pt x="283" y="201"/>
                    <a:pt x="283" y="201"/>
                  </a:cubicBezTo>
                  <a:cubicBezTo>
                    <a:pt x="269" y="203"/>
                    <a:pt x="269" y="203"/>
                    <a:pt x="269" y="203"/>
                  </a:cubicBezTo>
                  <a:cubicBezTo>
                    <a:pt x="218" y="209"/>
                    <a:pt x="234" y="265"/>
                    <a:pt x="276" y="259"/>
                  </a:cubicBezTo>
                  <a:cubicBezTo>
                    <a:pt x="305" y="255"/>
                    <a:pt x="305" y="255"/>
                    <a:pt x="305" y="255"/>
                  </a:cubicBezTo>
                  <a:cubicBezTo>
                    <a:pt x="378" y="250"/>
                    <a:pt x="468" y="234"/>
                    <a:pt x="515" y="193"/>
                  </a:cubicBezTo>
                  <a:cubicBezTo>
                    <a:pt x="569" y="134"/>
                    <a:pt x="518" y="46"/>
                    <a:pt x="479" y="27"/>
                  </a:cubicBezTo>
                  <a:cubicBezTo>
                    <a:pt x="448" y="13"/>
                    <a:pt x="428" y="0"/>
                    <a:pt x="406" y="2"/>
                  </a:cubicBezTo>
                  <a:cubicBezTo>
                    <a:pt x="51" y="59"/>
                    <a:pt x="51" y="59"/>
                    <a:pt x="51" y="59"/>
                  </a:cubicBezTo>
                  <a:cubicBezTo>
                    <a:pt x="0" y="65"/>
                    <a:pt x="17" y="111"/>
                    <a:pt x="59" y="105"/>
                  </a:cubicBez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1" name="Freeform 415"/>
            <p:cNvSpPr>
              <a:spLocks/>
            </p:cNvSpPr>
            <p:nvPr/>
          </p:nvSpPr>
          <p:spPr bwMode="auto">
            <a:xfrm>
              <a:off x="10205784" y="3015524"/>
              <a:ext cx="112971" cy="149413"/>
            </a:xfrm>
            <a:custGeom>
              <a:avLst/>
              <a:gdLst>
                <a:gd name="T0" fmla="*/ 71 w 181"/>
                <a:gd name="T1" fmla="*/ 0 h 241"/>
                <a:gd name="T2" fmla="*/ 0 w 181"/>
                <a:gd name="T3" fmla="*/ 17 h 241"/>
                <a:gd name="T4" fmla="*/ 45 w 181"/>
                <a:gd name="T5" fmla="*/ 241 h 241"/>
                <a:gd name="T6" fmla="*/ 181 w 181"/>
                <a:gd name="T7" fmla="*/ 215 h 241"/>
                <a:gd name="T8" fmla="*/ 71 w 181"/>
                <a:gd name="T9" fmla="*/ 0 h 241"/>
              </a:gdLst>
              <a:ahLst/>
              <a:cxnLst>
                <a:cxn ang="0">
                  <a:pos x="T0" y="T1"/>
                </a:cxn>
                <a:cxn ang="0">
                  <a:pos x="T2" y="T3"/>
                </a:cxn>
                <a:cxn ang="0">
                  <a:pos x="T4" y="T5"/>
                </a:cxn>
                <a:cxn ang="0">
                  <a:pos x="T6" y="T7"/>
                </a:cxn>
                <a:cxn ang="0">
                  <a:pos x="T8" y="T9"/>
                </a:cxn>
              </a:cxnLst>
              <a:rect l="0" t="0" r="r" b="b"/>
              <a:pathLst>
                <a:path w="181" h="241">
                  <a:moveTo>
                    <a:pt x="71" y="0"/>
                  </a:moveTo>
                  <a:cubicBezTo>
                    <a:pt x="64" y="1"/>
                    <a:pt x="0" y="17"/>
                    <a:pt x="0" y="17"/>
                  </a:cubicBezTo>
                  <a:cubicBezTo>
                    <a:pt x="45" y="241"/>
                    <a:pt x="45" y="241"/>
                    <a:pt x="45" y="241"/>
                  </a:cubicBezTo>
                  <a:cubicBezTo>
                    <a:pt x="181" y="215"/>
                    <a:pt x="181" y="215"/>
                    <a:pt x="181" y="215"/>
                  </a:cubicBez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2" name="Freeform 416"/>
            <p:cNvSpPr>
              <a:spLocks/>
            </p:cNvSpPr>
            <p:nvPr/>
          </p:nvSpPr>
          <p:spPr bwMode="auto">
            <a:xfrm>
              <a:off x="9528324" y="1902944"/>
              <a:ext cx="1418331" cy="1273290"/>
            </a:xfrm>
            <a:custGeom>
              <a:avLst/>
              <a:gdLst>
                <a:gd name="T0" fmla="*/ 248 w 2275"/>
                <a:gd name="T1" fmla="*/ 1199 h 2051"/>
                <a:gd name="T2" fmla="*/ 578 w 2275"/>
                <a:gd name="T3" fmla="*/ 681 h 2051"/>
                <a:gd name="T4" fmla="*/ 902 w 2275"/>
                <a:gd name="T5" fmla="*/ 496 h 2051"/>
                <a:gd name="T6" fmla="*/ 935 w 2275"/>
                <a:gd name="T7" fmla="*/ 507 h 2051"/>
                <a:gd name="T8" fmla="*/ 892 w 2275"/>
                <a:gd name="T9" fmla="*/ 805 h 2051"/>
                <a:gd name="T10" fmla="*/ 1524 w 2275"/>
                <a:gd name="T11" fmla="*/ 1315 h 2051"/>
                <a:gd name="T12" fmla="*/ 1837 w 2275"/>
                <a:gd name="T13" fmla="*/ 1158 h 2051"/>
                <a:gd name="T14" fmla="*/ 1820 w 2275"/>
                <a:gd name="T15" fmla="*/ 1526 h 2051"/>
                <a:gd name="T16" fmla="*/ 1102 w 2275"/>
                <a:gd name="T17" fmla="*/ 1788 h 2051"/>
                <a:gd name="T18" fmla="*/ 1212 w 2275"/>
                <a:gd name="T19" fmla="*/ 2051 h 2051"/>
                <a:gd name="T20" fmla="*/ 2027 w 2275"/>
                <a:gd name="T21" fmla="*/ 1726 h 2051"/>
                <a:gd name="T22" fmla="*/ 2082 w 2275"/>
                <a:gd name="T23" fmla="*/ 711 h 2051"/>
                <a:gd name="T24" fmla="*/ 1704 w 2275"/>
                <a:gd name="T25" fmla="*/ 378 h 2051"/>
                <a:gd name="T26" fmla="*/ 1655 w 2275"/>
                <a:gd name="T27" fmla="*/ 341 h 2051"/>
                <a:gd name="T28" fmla="*/ 1653 w 2275"/>
                <a:gd name="T29" fmla="*/ 342 h 2051"/>
                <a:gd name="T30" fmla="*/ 1092 w 2275"/>
                <a:gd name="T31" fmla="*/ 56 h 2051"/>
                <a:gd name="T32" fmla="*/ 406 w 2275"/>
                <a:gd name="T33" fmla="*/ 490 h 2051"/>
                <a:gd name="T34" fmla="*/ 0 w 2275"/>
                <a:gd name="T35" fmla="*/ 1044 h 2051"/>
                <a:gd name="T36" fmla="*/ 248 w 2275"/>
                <a:gd name="T37" fmla="*/ 1199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75" h="2051">
                  <a:moveTo>
                    <a:pt x="248" y="1199"/>
                  </a:moveTo>
                  <a:cubicBezTo>
                    <a:pt x="248" y="1199"/>
                    <a:pt x="509" y="817"/>
                    <a:pt x="578" y="681"/>
                  </a:cubicBezTo>
                  <a:cubicBezTo>
                    <a:pt x="578" y="681"/>
                    <a:pt x="817" y="525"/>
                    <a:pt x="902" y="496"/>
                  </a:cubicBezTo>
                  <a:cubicBezTo>
                    <a:pt x="913" y="498"/>
                    <a:pt x="925" y="502"/>
                    <a:pt x="935" y="507"/>
                  </a:cubicBezTo>
                  <a:cubicBezTo>
                    <a:pt x="921" y="575"/>
                    <a:pt x="903" y="676"/>
                    <a:pt x="892" y="805"/>
                  </a:cubicBezTo>
                  <a:cubicBezTo>
                    <a:pt x="848" y="959"/>
                    <a:pt x="1352" y="1393"/>
                    <a:pt x="1524" y="1315"/>
                  </a:cubicBezTo>
                  <a:cubicBezTo>
                    <a:pt x="1696" y="1252"/>
                    <a:pt x="1790" y="1194"/>
                    <a:pt x="1837" y="1158"/>
                  </a:cubicBezTo>
                  <a:cubicBezTo>
                    <a:pt x="1848" y="1262"/>
                    <a:pt x="1841" y="1442"/>
                    <a:pt x="1820" y="1526"/>
                  </a:cubicBezTo>
                  <a:cubicBezTo>
                    <a:pt x="1813" y="1572"/>
                    <a:pt x="1102" y="1788"/>
                    <a:pt x="1102" y="1788"/>
                  </a:cubicBezTo>
                  <a:cubicBezTo>
                    <a:pt x="1212" y="2051"/>
                    <a:pt x="1212" y="2051"/>
                    <a:pt x="1212" y="2051"/>
                  </a:cubicBezTo>
                  <a:cubicBezTo>
                    <a:pt x="1212" y="2051"/>
                    <a:pt x="1914" y="1903"/>
                    <a:pt x="2027" y="1726"/>
                  </a:cubicBezTo>
                  <a:cubicBezTo>
                    <a:pt x="2155" y="1388"/>
                    <a:pt x="2275" y="940"/>
                    <a:pt x="2082" y="711"/>
                  </a:cubicBezTo>
                  <a:cubicBezTo>
                    <a:pt x="2018" y="597"/>
                    <a:pt x="1879" y="475"/>
                    <a:pt x="1704" y="378"/>
                  </a:cubicBezTo>
                  <a:cubicBezTo>
                    <a:pt x="1688" y="365"/>
                    <a:pt x="1671" y="353"/>
                    <a:pt x="1655" y="341"/>
                  </a:cubicBezTo>
                  <a:cubicBezTo>
                    <a:pt x="1653" y="342"/>
                    <a:pt x="1653" y="342"/>
                    <a:pt x="1653" y="342"/>
                  </a:cubicBezTo>
                  <a:cubicBezTo>
                    <a:pt x="1560" y="277"/>
                    <a:pt x="1179" y="0"/>
                    <a:pt x="1092" y="56"/>
                  </a:cubicBezTo>
                  <a:cubicBezTo>
                    <a:pt x="759" y="195"/>
                    <a:pt x="455" y="432"/>
                    <a:pt x="406" y="490"/>
                  </a:cubicBezTo>
                  <a:cubicBezTo>
                    <a:pt x="237" y="707"/>
                    <a:pt x="0" y="1044"/>
                    <a:pt x="0" y="1044"/>
                  </a:cubicBezTo>
                  <a:lnTo>
                    <a:pt x="248" y="1199"/>
                  </a:lnTo>
                  <a:close/>
                </a:path>
              </a:pathLst>
            </a:custGeom>
            <a:solidFill>
              <a:srgbClr val="4141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3" name="Freeform 417"/>
            <p:cNvSpPr>
              <a:spLocks/>
            </p:cNvSpPr>
            <p:nvPr/>
          </p:nvSpPr>
          <p:spPr bwMode="auto">
            <a:xfrm>
              <a:off x="9528324" y="1902944"/>
              <a:ext cx="1418331" cy="1273290"/>
            </a:xfrm>
            <a:custGeom>
              <a:avLst/>
              <a:gdLst>
                <a:gd name="T0" fmla="*/ 1197 w 2275"/>
                <a:gd name="T1" fmla="*/ 2014 h 2051"/>
                <a:gd name="T2" fmla="*/ 1212 w 2275"/>
                <a:gd name="T3" fmla="*/ 2051 h 2051"/>
                <a:gd name="T4" fmla="*/ 2027 w 2275"/>
                <a:gd name="T5" fmla="*/ 1726 h 2051"/>
                <a:gd name="T6" fmla="*/ 2082 w 2275"/>
                <a:gd name="T7" fmla="*/ 711 h 2051"/>
                <a:gd name="T8" fmla="*/ 1704 w 2275"/>
                <a:gd name="T9" fmla="*/ 378 h 2051"/>
                <a:gd name="T10" fmla="*/ 1655 w 2275"/>
                <a:gd name="T11" fmla="*/ 341 h 2051"/>
                <a:gd name="T12" fmla="*/ 1653 w 2275"/>
                <a:gd name="T13" fmla="*/ 342 h 2051"/>
                <a:gd name="T14" fmla="*/ 1092 w 2275"/>
                <a:gd name="T15" fmla="*/ 56 h 2051"/>
                <a:gd name="T16" fmla="*/ 406 w 2275"/>
                <a:gd name="T17" fmla="*/ 490 h 2051"/>
                <a:gd name="T18" fmla="*/ 0 w 2275"/>
                <a:gd name="T19" fmla="*/ 1044 h 2051"/>
                <a:gd name="T20" fmla="*/ 59 w 2275"/>
                <a:gd name="T21" fmla="*/ 1081 h 2051"/>
                <a:gd name="T22" fmla="*/ 437 w 2275"/>
                <a:gd name="T23" fmla="*/ 538 h 2051"/>
                <a:gd name="T24" fmla="*/ 1004 w 2275"/>
                <a:gd name="T25" fmla="*/ 197 h 2051"/>
                <a:gd name="T26" fmla="*/ 1289 w 2275"/>
                <a:gd name="T27" fmla="*/ 202 h 2051"/>
                <a:gd name="T28" fmla="*/ 2114 w 2275"/>
                <a:gd name="T29" fmla="*/ 1046 h 2051"/>
                <a:gd name="T30" fmla="*/ 1918 w 2275"/>
                <a:gd name="T31" fmla="*/ 1737 h 2051"/>
                <a:gd name="T32" fmla="*/ 1197 w 2275"/>
                <a:gd name="T33" fmla="*/ 2014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75" h="2051">
                  <a:moveTo>
                    <a:pt x="1197" y="2014"/>
                  </a:moveTo>
                  <a:cubicBezTo>
                    <a:pt x="1212" y="2051"/>
                    <a:pt x="1212" y="2051"/>
                    <a:pt x="1212" y="2051"/>
                  </a:cubicBezTo>
                  <a:cubicBezTo>
                    <a:pt x="1212" y="2051"/>
                    <a:pt x="1914" y="1903"/>
                    <a:pt x="2027" y="1726"/>
                  </a:cubicBezTo>
                  <a:cubicBezTo>
                    <a:pt x="2155" y="1388"/>
                    <a:pt x="2275" y="940"/>
                    <a:pt x="2082" y="711"/>
                  </a:cubicBezTo>
                  <a:cubicBezTo>
                    <a:pt x="2018" y="597"/>
                    <a:pt x="1879" y="475"/>
                    <a:pt x="1704" y="378"/>
                  </a:cubicBezTo>
                  <a:cubicBezTo>
                    <a:pt x="1688" y="365"/>
                    <a:pt x="1671" y="353"/>
                    <a:pt x="1655" y="341"/>
                  </a:cubicBezTo>
                  <a:cubicBezTo>
                    <a:pt x="1653" y="342"/>
                    <a:pt x="1653" y="342"/>
                    <a:pt x="1653" y="342"/>
                  </a:cubicBezTo>
                  <a:cubicBezTo>
                    <a:pt x="1560" y="277"/>
                    <a:pt x="1179" y="0"/>
                    <a:pt x="1092" y="56"/>
                  </a:cubicBezTo>
                  <a:cubicBezTo>
                    <a:pt x="759" y="195"/>
                    <a:pt x="455" y="432"/>
                    <a:pt x="406" y="490"/>
                  </a:cubicBezTo>
                  <a:cubicBezTo>
                    <a:pt x="237" y="707"/>
                    <a:pt x="0" y="1044"/>
                    <a:pt x="0" y="1044"/>
                  </a:cubicBezTo>
                  <a:cubicBezTo>
                    <a:pt x="59" y="1081"/>
                    <a:pt x="59" y="1081"/>
                    <a:pt x="59" y="1081"/>
                  </a:cubicBezTo>
                  <a:cubicBezTo>
                    <a:pt x="150" y="946"/>
                    <a:pt x="406" y="569"/>
                    <a:pt x="437" y="538"/>
                  </a:cubicBezTo>
                  <a:cubicBezTo>
                    <a:pt x="474" y="499"/>
                    <a:pt x="1004" y="197"/>
                    <a:pt x="1004" y="197"/>
                  </a:cubicBezTo>
                  <a:cubicBezTo>
                    <a:pt x="1004" y="197"/>
                    <a:pt x="1154" y="146"/>
                    <a:pt x="1289" y="202"/>
                  </a:cubicBezTo>
                  <a:cubicBezTo>
                    <a:pt x="1423" y="259"/>
                    <a:pt x="2099" y="909"/>
                    <a:pt x="2114" y="1046"/>
                  </a:cubicBezTo>
                  <a:cubicBezTo>
                    <a:pt x="2130" y="1184"/>
                    <a:pt x="1985" y="1675"/>
                    <a:pt x="1918" y="1737"/>
                  </a:cubicBezTo>
                  <a:cubicBezTo>
                    <a:pt x="1861" y="1790"/>
                    <a:pt x="1357" y="1960"/>
                    <a:pt x="1197" y="2014"/>
                  </a:cubicBezTo>
                  <a:close/>
                </a:path>
              </a:pathLst>
            </a:custGeom>
            <a:solidFill>
              <a:srgbClr val="3737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4" name="Freeform 418"/>
            <p:cNvSpPr>
              <a:spLocks/>
            </p:cNvSpPr>
            <p:nvPr/>
          </p:nvSpPr>
          <p:spPr bwMode="auto">
            <a:xfrm>
              <a:off x="10111034" y="2194117"/>
              <a:ext cx="424552" cy="519666"/>
            </a:xfrm>
            <a:custGeom>
              <a:avLst/>
              <a:gdLst>
                <a:gd name="T0" fmla="*/ 0 w 681"/>
                <a:gd name="T1" fmla="*/ 472 h 837"/>
                <a:gd name="T2" fmla="*/ 54 w 681"/>
                <a:gd name="T3" fmla="*/ 543 h 837"/>
                <a:gd name="T4" fmla="*/ 197 w 681"/>
                <a:gd name="T5" fmla="*/ 682 h 837"/>
                <a:gd name="T6" fmla="*/ 452 w 681"/>
                <a:gd name="T7" fmla="*/ 837 h 837"/>
                <a:gd name="T8" fmla="*/ 495 w 681"/>
                <a:gd name="T9" fmla="*/ 641 h 837"/>
                <a:gd name="T10" fmla="*/ 681 w 681"/>
                <a:gd name="T11" fmla="*/ 391 h 837"/>
                <a:gd name="T12" fmla="*/ 372 w 681"/>
                <a:gd name="T13" fmla="*/ 0 h 837"/>
                <a:gd name="T14" fmla="*/ 155 w 681"/>
                <a:gd name="T15" fmla="*/ 333 h 837"/>
                <a:gd name="T16" fmla="*/ 0 w 681"/>
                <a:gd name="T17" fmla="*/ 472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1" h="837">
                  <a:moveTo>
                    <a:pt x="0" y="472"/>
                  </a:moveTo>
                  <a:cubicBezTo>
                    <a:pt x="15" y="495"/>
                    <a:pt x="33" y="519"/>
                    <a:pt x="54" y="543"/>
                  </a:cubicBezTo>
                  <a:cubicBezTo>
                    <a:pt x="94" y="581"/>
                    <a:pt x="145" y="631"/>
                    <a:pt x="197" y="682"/>
                  </a:cubicBezTo>
                  <a:cubicBezTo>
                    <a:pt x="280" y="750"/>
                    <a:pt x="373" y="809"/>
                    <a:pt x="452" y="837"/>
                  </a:cubicBezTo>
                  <a:cubicBezTo>
                    <a:pt x="469" y="774"/>
                    <a:pt x="480" y="667"/>
                    <a:pt x="495" y="641"/>
                  </a:cubicBezTo>
                  <a:cubicBezTo>
                    <a:pt x="515" y="603"/>
                    <a:pt x="681" y="391"/>
                    <a:pt x="681" y="391"/>
                  </a:cubicBezTo>
                  <a:cubicBezTo>
                    <a:pt x="372" y="0"/>
                    <a:pt x="372" y="0"/>
                    <a:pt x="372" y="0"/>
                  </a:cubicBezTo>
                  <a:cubicBezTo>
                    <a:pt x="356" y="22"/>
                    <a:pt x="216" y="239"/>
                    <a:pt x="155" y="333"/>
                  </a:cubicBezTo>
                  <a:cubicBezTo>
                    <a:pt x="113" y="396"/>
                    <a:pt x="37" y="449"/>
                    <a:pt x="0" y="4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5" name="Freeform 419"/>
            <p:cNvSpPr>
              <a:spLocks/>
            </p:cNvSpPr>
            <p:nvPr/>
          </p:nvSpPr>
          <p:spPr bwMode="auto">
            <a:xfrm>
              <a:off x="10152213" y="1791431"/>
              <a:ext cx="893926" cy="766379"/>
            </a:xfrm>
            <a:custGeom>
              <a:avLst/>
              <a:gdLst>
                <a:gd name="T0" fmla="*/ 1345 w 1434"/>
                <a:gd name="T1" fmla="*/ 1201 h 1235"/>
                <a:gd name="T2" fmla="*/ 1235 w 1434"/>
                <a:gd name="T3" fmla="*/ 1206 h 1235"/>
                <a:gd name="T4" fmla="*/ 741 w 1434"/>
                <a:gd name="T5" fmla="*/ 588 h 1235"/>
                <a:gd name="T6" fmla="*/ 42 w 1434"/>
                <a:gd name="T7" fmla="*/ 232 h 1235"/>
                <a:gd name="T8" fmla="*/ 26 w 1434"/>
                <a:gd name="T9" fmla="*/ 124 h 1235"/>
                <a:gd name="T10" fmla="*/ 880 w 1434"/>
                <a:gd name="T11" fmla="*/ 417 h 1235"/>
                <a:gd name="T12" fmla="*/ 1345 w 1434"/>
                <a:gd name="T13" fmla="*/ 1201 h 1235"/>
              </a:gdLst>
              <a:ahLst/>
              <a:cxnLst>
                <a:cxn ang="0">
                  <a:pos x="T0" y="T1"/>
                </a:cxn>
                <a:cxn ang="0">
                  <a:pos x="T2" y="T3"/>
                </a:cxn>
                <a:cxn ang="0">
                  <a:pos x="T4" y="T5"/>
                </a:cxn>
                <a:cxn ang="0">
                  <a:pos x="T6" y="T7"/>
                </a:cxn>
                <a:cxn ang="0">
                  <a:pos x="T8" y="T9"/>
                </a:cxn>
                <a:cxn ang="0">
                  <a:pos x="T10" y="T11"/>
                </a:cxn>
                <a:cxn ang="0">
                  <a:pos x="T12" y="T13"/>
                </a:cxn>
              </a:cxnLst>
              <a:rect l="0" t="0" r="r" b="b"/>
              <a:pathLst>
                <a:path w="1434" h="1235">
                  <a:moveTo>
                    <a:pt x="1345" y="1201"/>
                  </a:moveTo>
                  <a:cubicBezTo>
                    <a:pt x="1319" y="1232"/>
                    <a:pt x="1270" y="1235"/>
                    <a:pt x="1235" y="1206"/>
                  </a:cubicBezTo>
                  <a:cubicBezTo>
                    <a:pt x="1235" y="1206"/>
                    <a:pt x="1104" y="884"/>
                    <a:pt x="741" y="588"/>
                  </a:cubicBezTo>
                  <a:cubicBezTo>
                    <a:pt x="378" y="292"/>
                    <a:pt x="42" y="232"/>
                    <a:pt x="42" y="232"/>
                  </a:cubicBezTo>
                  <a:cubicBezTo>
                    <a:pt x="7" y="204"/>
                    <a:pt x="0" y="155"/>
                    <a:pt x="26" y="124"/>
                  </a:cubicBezTo>
                  <a:cubicBezTo>
                    <a:pt x="129" y="0"/>
                    <a:pt x="639" y="219"/>
                    <a:pt x="880" y="417"/>
                  </a:cubicBezTo>
                  <a:cubicBezTo>
                    <a:pt x="1126" y="619"/>
                    <a:pt x="1434" y="1092"/>
                    <a:pt x="1345" y="1201"/>
                  </a:cubicBezTo>
                  <a:close/>
                </a:path>
              </a:pathLst>
            </a:custGeom>
            <a:solidFill>
              <a:srgbClr val="312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6" name="Freeform 420"/>
            <p:cNvSpPr>
              <a:spLocks/>
            </p:cNvSpPr>
            <p:nvPr/>
          </p:nvSpPr>
          <p:spPr bwMode="auto">
            <a:xfrm>
              <a:off x="10277574" y="2106656"/>
              <a:ext cx="415077" cy="403415"/>
            </a:xfrm>
            <a:custGeom>
              <a:avLst/>
              <a:gdLst>
                <a:gd name="T0" fmla="*/ 118 w 666"/>
                <a:gd name="T1" fmla="*/ 483 h 650"/>
                <a:gd name="T2" fmla="*/ 117 w 666"/>
                <a:gd name="T3" fmla="*/ 483 h 650"/>
                <a:gd name="T4" fmla="*/ 130 w 666"/>
                <a:gd name="T5" fmla="*/ 598 h 650"/>
                <a:gd name="T6" fmla="*/ 239 w 666"/>
                <a:gd name="T7" fmla="*/ 577 h 650"/>
                <a:gd name="T8" fmla="*/ 242 w 666"/>
                <a:gd name="T9" fmla="*/ 574 h 650"/>
                <a:gd name="T10" fmla="*/ 575 w 666"/>
                <a:gd name="T11" fmla="*/ 488 h 650"/>
                <a:gd name="T12" fmla="*/ 504 w 666"/>
                <a:gd name="T13" fmla="*/ 96 h 650"/>
                <a:gd name="T14" fmla="*/ 105 w 666"/>
                <a:gd name="T15" fmla="*/ 141 h 650"/>
                <a:gd name="T16" fmla="*/ 118 w 666"/>
                <a:gd name="T17" fmla="*/ 483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6" h="650">
                  <a:moveTo>
                    <a:pt x="118" y="483"/>
                  </a:moveTo>
                  <a:cubicBezTo>
                    <a:pt x="117" y="483"/>
                    <a:pt x="117" y="483"/>
                    <a:pt x="117" y="483"/>
                  </a:cubicBezTo>
                  <a:cubicBezTo>
                    <a:pt x="97" y="510"/>
                    <a:pt x="110" y="585"/>
                    <a:pt x="130" y="598"/>
                  </a:cubicBezTo>
                  <a:cubicBezTo>
                    <a:pt x="144" y="613"/>
                    <a:pt x="220" y="604"/>
                    <a:pt x="239" y="577"/>
                  </a:cubicBezTo>
                  <a:cubicBezTo>
                    <a:pt x="240" y="576"/>
                    <a:pt x="241" y="575"/>
                    <a:pt x="242" y="574"/>
                  </a:cubicBezTo>
                  <a:cubicBezTo>
                    <a:pt x="388" y="650"/>
                    <a:pt x="496" y="593"/>
                    <a:pt x="575" y="488"/>
                  </a:cubicBezTo>
                  <a:cubicBezTo>
                    <a:pt x="666" y="367"/>
                    <a:pt x="634" y="192"/>
                    <a:pt x="504" y="96"/>
                  </a:cubicBezTo>
                  <a:cubicBezTo>
                    <a:pt x="374" y="0"/>
                    <a:pt x="195" y="20"/>
                    <a:pt x="105" y="141"/>
                  </a:cubicBezTo>
                  <a:cubicBezTo>
                    <a:pt x="26" y="246"/>
                    <a:pt x="0" y="364"/>
                    <a:pt x="118" y="483"/>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7" name="Freeform 421"/>
            <p:cNvSpPr>
              <a:spLocks/>
            </p:cNvSpPr>
            <p:nvPr/>
          </p:nvSpPr>
          <p:spPr bwMode="auto">
            <a:xfrm>
              <a:off x="10686454" y="2323123"/>
              <a:ext cx="79080" cy="83453"/>
            </a:xfrm>
            <a:custGeom>
              <a:avLst/>
              <a:gdLst>
                <a:gd name="T0" fmla="*/ 64 w 127"/>
                <a:gd name="T1" fmla="*/ 0 h 134"/>
                <a:gd name="T2" fmla="*/ 126 w 127"/>
                <a:gd name="T3" fmla="*/ 42 h 134"/>
                <a:gd name="T4" fmla="*/ 35 w 127"/>
                <a:gd name="T5" fmla="*/ 131 h 134"/>
                <a:gd name="T6" fmla="*/ 15 w 127"/>
                <a:gd name="T7" fmla="*/ 103 h 134"/>
                <a:gd name="T8" fmla="*/ 64 w 127"/>
                <a:gd name="T9" fmla="*/ 0 h 134"/>
              </a:gdLst>
              <a:ahLst/>
              <a:cxnLst>
                <a:cxn ang="0">
                  <a:pos x="T0" y="T1"/>
                </a:cxn>
                <a:cxn ang="0">
                  <a:pos x="T2" y="T3"/>
                </a:cxn>
                <a:cxn ang="0">
                  <a:pos x="T4" y="T5"/>
                </a:cxn>
                <a:cxn ang="0">
                  <a:pos x="T6" y="T7"/>
                </a:cxn>
                <a:cxn ang="0">
                  <a:pos x="T8" y="T9"/>
                </a:cxn>
              </a:cxnLst>
              <a:rect l="0" t="0" r="r" b="b"/>
              <a:pathLst>
                <a:path w="127" h="134">
                  <a:moveTo>
                    <a:pt x="64" y="0"/>
                  </a:moveTo>
                  <a:cubicBezTo>
                    <a:pt x="102" y="4"/>
                    <a:pt x="127" y="24"/>
                    <a:pt x="126" y="42"/>
                  </a:cubicBezTo>
                  <a:cubicBezTo>
                    <a:pt x="125" y="61"/>
                    <a:pt x="59" y="128"/>
                    <a:pt x="35" y="131"/>
                  </a:cubicBezTo>
                  <a:cubicBezTo>
                    <a:pt x="11" y="134"/>
                    <a:pt x="0" y="133"/>
                    <a:pt x="15" y="103"/>
                  </a:cubicBezTo>
                  <a:cubicBezTo>
                    <a:pt x="30" y="73"/>
                    <a:pt x="64" y="0"/>
                    <a:pt x="64" y="0"/>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8" name="Freeform 422"/>
            <p:cNvSpPr>
              <a:spLocks/>
            </p:cNvSpPr>
            <p:nvPr/>
          </p:nvSpPr>
          <p:spPr bwMode="auto">
            <a:xfrm>
              <a:off x="10324220" y="2051264"/>
              <a:ext cx="63045" cy="102038"/>
            </a:xfrm>
            <a:custGeom>
              <a:avLst/>
              <a:gdLst>
                <a:gd name="T0" fmla="*/ 101 w 101"/>
                <a:gd name="T1" fmla="*/ 45 h 164"/>
                <a:gd name="T2" fmla="*/ 65 w 101"/>
                <a:gd name="T3" fmla="*/ 8 h 164"/>
                <a:gd name="T4" fmla="*/ 12 w 101"/>
                <a:gd name="T5" fmla="*/ 100 h 164"/>
                <a:gd name="T6" fmla="*/ 19 w 101"/>
                <a:gd name="T7" fmla="*/ 154 h 164"/>
                <a:gd name="T8" fmla="*/ 101 w 101"/>
                <a:gd name="T9" fmla="*/ 45 h 164"/>
              </a:gdLst>
              <a:ahLst/>
              <a:cxnLst>
                <a:cxn ang="0">
                  <a:pos x="T0" y="T1"/>
                </a:cxn>
                <a:cxn ang="0">
                  <a:pos x="T2" y="T3"/>
                </a:cxn>
                <a:cxn ang="0">
                  <a:pos x="T4" y="T5"/>
                </a:cxn>
                <a:cxn ang="0">
                  <a:pos x="T6" y="T7"/>
                </a:cxn>
                <a:cxn ang="0">
                  <a:pos x="T8" y="T9"/>
                </a:cxn>
              </a:cxnLst>
              <a:rect l="0" t="0" r="r" b="b"/>
              <a:pathLst>
                <a:path w="101" h="164">
                  <a:moveTo>
                    <a:pt x="101" y="45"/>
                  </a:moveTo>
                  <a:cubicBezTo>
                    <a:pt x="101" y="34"/>
                    <a:pt x="80" y="0"/>
                    <a:pt x="65" y="8"/>
                  </a:cubicBezTo>
                  <a:cubicBezTo>
                    <a:pt x="51" y="15"/>
                    <a:pt x="21" y="61"/>
                    <a:pt x="12" y="100"/>
                  </a:cubicBezTo>
                  <a:cubicBezTo>
                    <a:pt x="3" y="139"/>
                    <a:pt x="0" y="164"/>
                    <a:pt x="19" y="154"/>
                  </a:cubicBezTo>
                  <a:cubicBezTo>
                    <a:pt x="38" y="144"/>
                    <a:pt x="101" y="45"/>
                    <a:pt x="101" y="45"/>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69" name="Freeform 423"/>
            <p:cNvSpPr>
              <a:spLocks/>
            </p:cNvSpPr>
            <p:nvPr/>
          </p:nvSpPr>
          <p:spPr bwMode="auto">
            <a:xfrm>
              <a:off x="10291785" y="1844637"/>
              <a:ext cx="589270" cy="650493"/>
            </a:xfrm>
            <a:custGeom>
              <a:avLst/>
              <a:gdLst>
                <a:gd name="T0" fmla="*/ 21 w 945"/>
                <a:gd name="T1" fmla="*/ 618 h 1048"/>
                <a:gd name="T2" fmla="*/ 655 w 945"/>
                <a:gd name="T3" fmla="*/ 229 h 1048"/>
                <a:gd name="T4" fmla="*/ 727 w 945"/>
                <a:gd name="T5" fmla="*/ 819 h 1048"/>
                <a:gd name="T6" fmla="*/ 491 w 945"/>
                <a:gd name="T7" fmla="*/ 1013 h 1048"/>
                <a:gd name="T8" fmla="*/ 407 w 945"/>
                <a:gd name="T9" fmla="*/ 1040 h 1048"/>
                <a:gd name="T10" fmla="*/ 313 w 945"/>
                <a:gd name="T11" fmla="*/ 1019 h 1048"/>
                <a:gd name="T12" fmla="*/ 335 w 945"/>
                <a:gd name="T13" fmla="*/ 1042 h 1048"/>
                <a:gd name="T14" fmla="*/ 269 w 945"/>
                <a:gd name="T15" fmla="*/ 1018 h 1048"/>
                <a:gd name="T16" fmla="*/ 159 w 945"/>
                <a:gd name="T17" fmla="*/ 933 h 1048"/>
                <a:gd name="T18" fmla="*/ 166 w 945"/>
                <a:gd name="T19" fmla="*/ 960 h 1048"/>
                <a:gd name="T20" fmla="*/ 110 w 945"/>
                <a:gd name="T21" fmla="*/ 899 h 1048"/>
                <a:gd name="T22" fmla="*/ 49 w 945"/>
                <a:gd name="T23" fmla="*/ 782 h 1048"/>
                <a:gd name="T24" fmla="*/ 28 w 945"/>
                <a:gd name="T25" fmla="*/ 833 h 1048"/>
                <a:gd name="T26" fmla="*/ 4 w 945"/>
                <a:gd name="T27" fmla="*/ 690 h 1048"/>
                <a:gd name="T28" fmla="*/ 21 w 945"/>
                <a:gd name="T29" fmla="*/ 61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5" h="1048">
                  <a:moveTo>
                    <a:pt x="21" y="618"/>
                  </a:moveTo>
                  <a:cubicBezTo>
                    <a:pt x="14" y="428"/>
                    <a:pt x="345" y="0"/>
                    <a:pt x="655" y="229"/>
                  </a:cubicBezTo>
                  <a:cubicBezTo>
                    <a:pt x="945" y="443"/>
                    <a:pt x="825" y="694"/>
                    <a:pt x="727" y="819"/>
                  </a:cubicBezTo>
                  <a:cubicBezTo>
                    <a:pt x="674" y="887"/>
                    <a:pt x="586" y="1002"/>
                    <a:pt x="491" y="1013"/>
                  </a:cubicBezTo>
                  <a:cubicBezTo>
                    <a:pt x="477" y="1030"/>
                    <a:pt x="448" y="1038"/>
                    <a:pt x="407" y="1040"/>
                  </a:cubicBezTo>
                  <a:cubicBezTo>
                    <a:pt x="366" y="1041"/>
                    <a:pt x="313" y="1019"/>
                    <a:pt x="313" y="1019"/>
                  </a:cubicBezTo>
                  <a:cubicBezTo>
                    <a:pt x="313" y="1019"/>
                    <a:pt x="327" y="1036"/>
                    <a:pt x="335" y="1042"/>
                  </a:cubicBezTo>
                  <a:cubicBezTo>
                    <a:pt x="343" y="1048"/>
                    <a:pt x="312" y="1039"/>
                    <a:pt x="269" y="1018"/>
                  </a:cubicBezTo>
                  <a:cubicBezTo>
                    <a:pt x="226" y="996"/>
                    <a:pt x="159" y="933"/>
                    <a:pt x="159" y="933"/>
                  </a:cubicBezTo>
                  <a:cubicBezTo>
                    <a:pt x="166" y="960"/>
                    <a:pt x="166" y="960"/>
                    <a:pt x="166" y="960"/>
                  </a:cubicBezTo>
                  <a:cubicBezTo>
                    <a:pt x="166" y="960"/>
                    <a:pt x="142" y="945"/>
                    <a:pt x="110" y="899"/>
                  </a:cubicBezTo>
                  <a:cubicBezTo>
                    <a:pt x="79" y="853"/>
                    <a:pt x="51" y="779"/>
                    <a:pt x="49" y="782"/>
                  </a:cubicBezTo>
                  <a:cubicBezTo>
                    <a:pt x="46" y="786"/>
                    <a:pt x="28" y="828"/>
                    <a:pt x="28" y="833"/>
                  </a:cubicBezTo>
                  <a:cubicBezTo>
                    <a:pt x="28" y="838"/>
                    <a:pt x="0" y="764"/>
                    <a:pt x="4" y="690"/>
                  </a:cubicBezTo>
                  <a:cubicBezTo>
                    <a:pt x="5" y="666"/>
                    <a:pt x="12" y="641"/>
                    <a:pt x="21" y="618"/>
                  </a:cubicBezTo>
                  <a:close/>
                </a:path>
              </a:pathLst>
            </a:custGeom>
            <a:solidFill>
              <a:srgbClr val="4343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0" name="Freeform 424"/>
            <p:cNvSpPr>
              <a:spLocks/>
            </p:cNvSpPr>
            <p:nvPr/>
          </p:nvSpPr>
          <p:spPr bwMode="auto">
            <a:xfrm>
              <a:off x="8356341" y="2243314"/>
              <a:ext cx="338913" cy="689486"/>
            </a:xfrm>
            <a:custGeom>
              <a:avLst/>
              <a:gdLst>
                <a:gd name="T0" fmla="*/ 416 w 544"/>
                <a:gd name="T1" fmla="*/ 804 h 1111"/>
                <a:gd name="T2" fmla="*/ 439 w 544"/>
                <a:gd name="T3" fmla="*/ 833 h 1111"/>
                <a:gd name="T4" fmla="*/ 507 w 544"/>
                <a:gd name="T5" fmla="*/ 922 h 1111"/>
                <a:gd name="T6" fmla="*/ 510 w 544"/>
                <a:gd name="T7" fmla="*/ 947 h 1111"/>
                <a:gd name="T8" fmla="*/ 525 w 544"/>
                <a:gd name="T9" fmla="*/ 1004 h 1111"/>
                <a:gd name="T10" fmla="*/ 532 w 544"/>
                <a:gd name="T11" fmla="*/ 1027 h 1111"/>
                <a:gd name="T12" fmla="*/ 531 w 544"/>
                <a:gd name="T13" fmla="*/ 1066 h 1111"/>
                <a:gd name="T14" fmla="*/ 544 w 544"/>
                <a:gd name="T15" fmla="*/ 1101 h 1111"/>
                <a:gd name="T16" fmla="*/ 527 w 544"/>
                <a:gd name="T17" fmla="*/ 1110 h 1111"/>
                <a:gd name="T18" fmla="*/ 479 w 544"/>
                <a:gd name="T19" fmla="*/ 1029 h 1111"/>
                <a:gd name="T20" fmla="*/ 465 w 544"/>
                <a:gd name="T21" fmla="*/ 982 h 1111"/>
                <a:gd name="T22" fmla="*/ 460 w 544"/>
                <a:gd name="T23" fmla="*/ 975 h 1111"/>
                <a:gd name="T24" fmla="*/ 237 w 544"/>
                <a:gd name="T25" fmla="*/ 994 h 1111"/>
                <a:gd name="T26" fmla="*/ 241 w 544"/>
                <a:gd name="T27" fmla="*/ 890 h 1111"/>
                <a:gd name="T28" fmla="*/ 255 w 544"/>
                <a:gd name="T29" fmla="*/ 831 h 1111"/>
                <a:gd name="T30" fmla="*/ 264 w 544"/>
                <a:gd name="T31" fmla="*/ 790 h 1111"/>
                <a:gd name="T32" fmla="*/ 12 w 544"/>
                <a:gd name="T33" fmla="*/ 222 h 1111"/>
                <a:gd name="T34" fmla="*/ 169 w 544"/>
                <a:gd name="T35" fmla="*/ 86 h 1111"/>
                <a:gd name="T36" fmla="*/ 226 w 544"/>
                <a:gd name="T37" fmla="*/ 90 h 1111"/>
                <a:gd name="T38" fmla="*/ 416 w 544"/>
                <a:gd name="T39" fmla="*/ 804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4" h="1111">
                  <a:moveTo>
                    <a:pt x="416" y="804"/>
                  </a:moveTo>
                  <a:cubicBezTo>
                    <a:pt x="416" y="804"/>
                    <a:pt x="424" y="819"/>
                    <a:pt x="439" y="833"/>
                  </a:cubicBezTo>
                  <a:cubicBezTo>
                    <a:pt x="454" y="847"/>
                    <a:pt x="503" y="912"/>
                    <a:pt x="507" y="922"/>
                  </a:cubicBezTo>
                  <a:cubicBezTo>
                    <a:pt x="511" y="932"/>
                    <a:pt x="509" y="940"/>
                    <a:pt x="510" y="947"/>
                  </a:cubicBezTo>
                  <a:cubicBezTo>
                    <a:pt x="512" y="954"/>
                    <a:pt x="523" y="995"/>
                    <a:pt x="525" y="1004"/>
                  </a:cubicBezTo>
                  <a:cubicBezTo>
                    <a:pt x="527" y="1012"/>
                    <a:pt x="532" y="1014"/>
                    <a:pt x="532" y="1027"/>
                  </a:cubicBezTo>
                  <a:cubicBezTo>
                    <a:pt x="532" y="1040"/>
                    <a:pt x="530" y="1059"/>
                    <a:pt x="531" y="1066"/>
                  </a:cubicBezTo>
                  <a:cubicBezTo>
                    <a:pt x="532" y="1072"/>
                    <a:pt x="543" y="1093"/>
                    <a:pt x="544" y="1101"/>
                  </a:cubicBezTo>
                  <a:cubicBezTo>
                    <a:pt x="544" y="1108"/>
                    <a:pt x="529" y="1111"/>
                    <a:pt x="527" y="1110"/>
                  </a:cubicBezTo>
                  <a:cubicBezTo>
                    <a:pt x="525" y="1109"/>
                    <a:pt x="489" y="1106"/>
                    <a:pt x="479" y="1029"/>
                  </a:cubicBezTo>
                  <a:cubicBezTo>
                    <a:pt x="475" y="1016"/>
                    <a:pt x="470" y="1007"/>
                    <a:pt x="465" y="982"/>
                  </a:cubicBezTo>
                  <a:cubicBezTo>
                    <a:pt x="465" y="982"/>
                    <a:pt x="460" y="978"/>
                    <a:pt x="460" y="975"/>
                  </a:cubicBezTo>
                  <a:cubicBezTo>
                    <a:pt x="380" y="979"/>
                    <a:pt x="316" y="991"/>
                    <a:pt x="237" y="994"/>
                  </a:cubicBezTo>
                  <a:cubicBezTo>
                    <a:pt x="237" y="979"/>
                    <a:pt x="236" y="909"/>
                    <a:pt x="241" y="890"/>
                  </a:cubicBezTo>
                  <a:cubicBezTo>
                    <a:pt x="250" y="860"/>
                    <a:pt x="254" y="841"/>
                    <a:pt x="255" y="831"/>
                  </a:cubicBezTo>
                  <a:cubicBezTo>
                    <a:pt x="255" y="821"/>
                    <a:pt x="259" y="805"/>
                    <a:pt x="264" y="790"/>
                  </a:cubicBezTo>
                  <a:cubicBezTo>
                    <a:pt x="226" y="691"/>
                    <a:pt x="55" y="298"/>
                    <a:pt x="12" y="222"/>
                  </a:cubicBezTo>
                  <a:cubicBezTo>
                    <a:pt x="0" y="202"/>
                    <a:pt x="169" y="86"/>
                    <a:pt x="169" y="86"/>
                  </a:cubicBezTo>
                  <a:cubicBezTo>
                    <a:pt x="169" y="86"/>
                    <a:pt x="173" y="0"/>
                    <a:pt x="226" y="90"/>
                  </a:cubicBezTo>
                  <a:cubicBezTo>
                    <a:pt x="235" y="104"/>
                    <a:pt x="416" y="800"/>
                    <a:pt x="416" y="804"/>
                  </a:cubicBez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1" name="Freeform 425"/>
            <p:cNvSpPr>
              <a:spLocks/>
            </p:cNvSpPr>
            <p:nvPr/>
          </p:nvSpPr>
          <p:spPr bwMode="auto">
            <a:xfrm>
              <a:off x="8155909" y="2938997"/>
              <a:ext cx="90011" cy="44824"/>
            </a:xfrm>
            <a:custGeom>
              <a:avLst/>
              <a:gdLst>
                <a:gd name="T0" fmla="*/ 0 w 144"/>
                <a:gd name="T1" fmla="*/ 21 h 72"/>
                <a:gd name="T2" fmla="*/ 33 w 144"/>
                <a:gd name="T3" fmla="*/ 30 h 72"/>
                <a:gd name="T4" fmla="*/ 64 w 144"/>
                <a:gd name="T5" fmla="*/ 46 h 72"/>
                <a:gd name="T6" fmla="*/ 56 w 144"/>
                <a:gd name="T7" fmla="*/ 72 h 72"/>
                <a:gd name="T8" fmla="*/ 144 w 144"/>
                <a:gd name="T9" fmla="*/ 54 h 72"/>
                <a:gd name="T10" fmla="*/ 143 w 144"/>
                <a:gd name="T11" fmla="*/ 0 h 72"/>
                <a:gd name="T12" fmla="*/ 4 w 144"/>
                <a:gd name="T13" fmla="*/ 16 h 72"/>
                <a:gd name="T14" fmla="*/ 0 w 144"/>
                <a:gd name="T15" fmla="*/ 21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72">
                  <a:moveTo>
                    <a:pt x="0" y="21"/>
                  </a:moveTo>
                  <a:cubicBezTo>
                    <a:pt x="3" y="29"/>
                    <a:pt x="19" y="33"/>
                    <a:pt x="33" y="30"/>
                  </a:cubicBezTo>
                  <a:cubicBezTo>
                    <a:pt x="40" y="37"/>
                    <a:pt x="54" y="43"/>
                    <a:pt x="64" y="46"/>
                  </a:cubicBezTo>
                  <a:cubicBezTo>
                    <a:pt x="55" y="54"/>
                    <a:pt x="56" y="72"/>
                    <a:pt x="56" y="72"/>
                  </a:cubicBezTo>
                  <a:cubicBezTo>
                    <a:pt x="144" y="54"/>
                    <a:pt x="144" y="54"/>
                    <a:pt x="144" y="54"/>
                  </a:cubicBezTo>
                  <a:cubicBezTo>
                    <a:pt x="143" y="0"/>
                    <a:pt x="143" y="0"/>
                    <a:pt x="143" y="0"/>
                  </a:cubicBezTo>
                  <a:cubicBezTo>
                    <a:pt x="143" y="0"/>
                    <a:pt x="5" y="16"/>
                    <a:pt x="4" y="16"/>
                  </a:cubicBezTo>
                  <a:cubicBezTo>
                    <a:pt x="3" y="15"/>
                    <a:pt x="0" y="21"/>
                    <a:pt x="0" y="21"/>
                  </a:cubicBezTo>
                  <a:close/>
                </a:path>
              </a:pathLst>
            </a:custGeom>
            <a:solidFill>
              <a:srgbClr val="EAA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2" name="Freeform 426"/>
            <p:cNvSpPr>
              <a:spLocks/>
            </p:cNvSpPr>
            <p:nvPr/>
          </p:nvSpPr>
          <p:spPr bwMode="auto">
            <a:xfrm>
              <a:off x="8166841" y="2898182"/>
              <a:ext cx="49561" cy="49561"/>
            </a:xfrm>
            <a:custGeom>
              <a:avLst/>
              <a:gdLst>
                <a:gd name="T0" fmla="*/ 40 w 80"/>
                <a:gd name="T1" fmla="*/ 17 h 80"/>
                <a:gd name="T2" fmla="*/ 4 w 80"/>
                <a:gd name="T3" fmla="*/ 0 h 80"/>
                <a:gd name="T4" fmla="*/ 5 w 80"/>
                <a:gd name="T5" fmla="*/ 11 h 80"/>
                <a:gd name="T6" fmla="*/ 1 w 80"/>
                <a:gd name="T7" fmla="*/ 21 h 80"/>
                <a:gd name="T8" fmla="*/ 23 w 80"/>
                <a:gd name="T9" fmla="*/ 80 h 80"/>
                <a:gd name="T10" fmla="*/ 40 w 80"/>
                <a:gd name="T11" fmla="*/ 17 h 80"/>
              </a:gdLst>
              <a:ahLst/>
              <a:cxnLst>
                <a:cxn ang="0">
                  <a:pos x="T0" y="T1"/>
                </a:cxn>
                <a:cxn ang="0">
                  <a:pos x="T2" y="T3"/>
                </a:cxn>
                <a:cxn ang="0">
                  <a:pos x="T4" y="T5"/>
                </a:cxn>
                <a:cxn ang="0">
                  <a:pos x="T6" y="T7"/>
                </a:cxn>
                <a:cxn ang="0">
                  <a:pos x="T8" y="T9"/>
                </a:cxn>
                <a:cxn ang="0">
                  <a:pos x="T10" y="T11"/>
                </a:cxn>
              </a:cxnLst>
              <a:rect l="0" t="0" r="r" b="b"/>
              <a:pathLst>
                <a:path w="80" h="80">
                  <a:moveTo>
                    <a:pt x="40" y="17"/>
                  </a:moveTo>
                  <a:cubicBezTo>
                    <a:pt x="40" y="17"/>
                    <a:pt x="17" y="3"/>
                    <a:pt x="4" y="0"/>
                  </a:cubicBezTo>
                  <a:cubicBezTo>
                    <a:pt x="0" y="6"/>
                    <a:pt x="4" y="9"/>
                    <a:pt x="5" y="11"/>
                  </a:cubicBezTo>
                  <a:cubicBezTo>
                    <a:pt x="5" y="13"/>
                    <a:pt x="2" y="16"/>
                    <a:pt x="1" y="21"/>
                  </a:cubicBezTo>
                  <a:cubicBezTo>
                    <a:pt x="3" y="23"/>
                    <a:pt x="18" y="80"/>
                    <a:pt x="23" y="80"/>
                  </a:cubicBezTo>
                  <a:cubicBezTo>
                    <a:pt x="34" y="79"/>
                    <a:pt x="80" y="72"/>
                    <a:pt x="40" y="17"/>
                  </a:cubicBezTo>
                  <a:close/>
                </a:path>
              </a:pathLst>
            </a:custGeom>
            <a:solidFill>
              <a:srgbClr val="EAAC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3" name="Freeform 427"/>
            <p:cNvSpPr>
              <a:spLocks/>
            </p:cNvSpPr>
            <p:nvPr/>
          </p:nvSpPr>
          <p:spPr bwMode="auto">
            <a:xfrm>
              <a:off x="7526916" y="2906927"/>
              <a:ext cx="733945" cy="247443"/>
            </a:xfrm>
            <a:custGeom>
              <a:avLst/>
              <a:gdLst>
                <a:gd name="T0" fmla="*/ 784 w 1177"/>
                <a:gd name="T1" fmla="*/ 90 h 399"/>
                <a:gd name="T2" fmla="*/ 870 w 1177"/>
                <a:gd name="T3" fmla="*/ 44 h 399"/>
                <a:gd name="T4" fmla="*/ 1026 w 1177"/>
                <a:gd name="T5" fmla="*/ 8 h 399"/>
                <a:gd name="T6" fmla="*/ 1063 w 1177"/>
                <a:gd name="T7" fmla="*/ 3 h 399"/>
                <a:gd name="T8" fmla="*/ 1086 w 1177"/>
                <a:gd name="T9" fmla="*/ 0 h 399"/>
                <a:gd name="T10" fmla="*/ 1134 w 1177"/>
                <a:gd name="T11" fmla="*/ 5 h 399"/>
                <a:gd name="T12" fmla="*/ 1158 w 1177"/>
                <a:gd name="T13" fmla="*/ 7 h 399"/>
                <a:gd name="T14" fmla="*/ 1172 w 1177"/>
                <a:gd name="T15" fmla="*/ 21 h 399"/>
                <a:gd name="T16" fmla="*/ 1158 w 1177"/>
                <a:gd name="T17" fmla="*/ 54 h 399"/>
                <a:gd name="T18" fmla="*/ 1125 w 1177"/>
                <a:gd name="T19" fmla="*/ 64 h 399"/>
                <a:gd name="T20" fmla="*/ 1093 w 1177"/>
                <a:gd name="T21" fmla="*/ 63 h 399"/>
                <a:gd name="T22" fmla="*/ 1065 w 1177"/>
                <a:gd name="T23" fmla="*/ 63 h 399"/>
                <a:gd name="T24" fmla="*/ 1017 w 1177"/>
                <a:gd name="T25" fmla="*/ 71 h 399"/>
                <a:gd name="T26" fmla="*/ 1004 w 1177"/>
                <a:gd name="T27" fmla="*/ 78 h 399"/>
                <a:gd name="T28" fmla="*/ 1003 w 1177"/>
                <a:gd name="T29" fmla="*/ 102 h 399"/>
                <a:gd name="T30" fmla="*/ 1008 w 1177"/>
                <a:gd name="T31" fmla="*/ 114 h 399"/>
                <a:gd name="T32" fmla="*/ 1022 w 1177"/>
                <a:gd name="T33" fmla="*/ 123 h 399"/>
                <a:gd name="T34" fmla="*/ 1051 w 1177"/>
                <a:gd name="T35" fmla="*/ 123 h 399"/>
                <a:gd name="T36" fmla="*/ 1082 w 1177"/>
                <a:gd name="T37" fmla="*/ 118 h 399"/>
                <a:gd name="T38" fmla="*/ 1104 w 1177"/>
                <a:gd name="T39" fmla="*/ 113 h 399"/>
                <a:gd name="T40" fmla="*/ 1095 w 1177"/>
                <a:gd name="T41" fmla="*/ 180 h 399"/>
                <a:gd name="T42" fmla="*/ 1093 w 1177"/>
                <a:gd name="T43" fmla="*/ 206 h 399"/>
                <a:gd name="T44" fmla="*/ 1064 w 1177"/>
                <a:gd name="T45" fmla="*/ 236 h 399"/>
                <a:gd name="T46" fmla="*/ 1030 w 1177"/>
                <a:gd name="T47" fmla="*/ 240 h 399"/>
                <a:gd name="T48" fmla="*/ 905 w 1177"/>
                <a:gd name="T49" fmla="*/ 221 h 399"/>
                <a:gd name="T50" fmla="*/ 782 w 1177"/>
                <a:gd name="T51" fmla="*/ 217 h 399"/>
                <a:gd name="T52" fmla="*/ 62 w 1177"/>
                <a:gd name="T53" fmla="*/ 364 h 399"/>
                <a:gd name="T54" fmla="*/ 0 w 1177"/>
                <a:gd name="T55" fmla="*/ 176 h 399"/>
                <a:gd name="T56" fmla="*/ 784 w 1177"/>
                <a:gd name="T57" fmla="*/ 9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7" h="399">
                  <a:moveTo>
                    <a:pt x="784" y="90"/>
                  </a:moveTo>
                  <a:cubicBezTo>
                    <a:pt x="803" y="81"/>
                    <a:pt x="852" y="53"/>
                    <a:pt x="870" y="44"/>
                  </a:cubicBezTo>
                  <a:cubicBezTo>
                    <a:pt x="936" y="13"/>
                    <a:pt x="961" y="17"/>
                    <a:pt x="1026" y="8"/>
                  </a:cubicBezTo>
                  <a:cubicBezTo>
                    <a:pt x="1039" y="6"/>
                    <a:pt x="1051" y="5"/>
                    <a:pt x="1063" y="3"/>
                  </a:cubicBezTo>
                  <a:cubicBezTo>
                    <a:pt x="1076" y="1"/>
                    <a:pt x="1079" y="0"/>
                    <a:pt x="1086" y="0"/>
                  </a:cubicBezTo>
                  <a:cubicBezTo>
                    <a:pt x="1092" y="0"/>
                    <a:pt x="1123" y="3"/>
                    <a:pt x="1134" y="5"/>
                  </a:cubicBezTo>
                  <a:cubicBezTo>
                    <a:pt x="1146" y="7"/>
                    <a:pt x="1151" y="7"/>
                    <a:pt x="1158" y="7"/>
                  </a:cubicBezTo>
                  <a:cubicBezTo>
                    <a:pt x="1166" y="8"/>
                    <a:pt x="1172" y="18"/>
                    <a:pt x="1172" y="21"/>
                  </a:cubicBezTo>
                  <a:cubicBezTo>
                    <a:pt x="1173" y="25"/>
                    <a:pt x="1177" y="41"/>
                    <a:pt x="1158" y="54"/>
                  </a:cubicBezTo>
                  <a:cubicBezTo>
                    <a:pt x="1139" y="66"/>
                    <a:pt x="1129" y="61"/>
                    <a:pt x="1125" y="64"/>
                  </a:cubicBezTo>
                  <a:cubicBezTo>
                    <a:pt x="1121" y="66"/>
                    <a:pt x="1099" y="62"/>
                    <a:pt x="1093" y="63"/>
                  </a:cubicBezTo>
                  <a:cubicBezTo>
                    <a:pt x="1086" y="64"/>
                    <a:pt x="1069" y="62"/>
                    <a:pt x="1065" y="63"/>
                  </a:cubicBezTo>
                  <a:cubicBezTo>
                    <a:pt x="1061" y="63"/>
                    <a:pt x="1033" y="69"/>
                    <a:pt x="1017" y="71"/>
                  </a:cubicBezTo>
                  <a:cubicBezTo>
                    <a:pt x="1001" y="73"/>
                    <a:pt x="1004" y="78"/>
                    <a:pt x="1004" y="78"/>
                  </a:cubicBezTo>
                  <a:cubicBezTo>
                    <a:pt x="1004" y="78"/>
                    <a:pt x="1009" y="89"/>
                    <a:pt x="1003" y="102"/>
                  </a:cubicBezTo>
                  <a:cubicBezTo>
                    <a:pt x="1005" y="108"/>
                    <a:pt x="1008" y="114"/>
                    <a:pt x="1008" y="114"/>
                  </a:cubicBezTo>
                  <a:cubicBezTo>
                    <a:pt x="1008" y="114"/>
                    <a:pt x="1017" y="116"/>
                    <a:pt x="1022" y="123"/>
                  </a:cubicBezTo>
                  <a:cubicBezTo>
                    <a:pt x="1028" y="121"/>
                    <a:pt x="1040" y="120"/>
                    <a:pt x="1051" y="123"/>
                  </a:cubicBezTo>
                  <a:cubicBezTo>
                    <a:pt x="1051" y="123"/>
                    <a:pt x="1066" y="119"/>
                    <a:pt x="1082" y="118"/>
                  </a:cubicBezTo>
                  <a:cubicBezTo>
                    <a:pt x="1097" y="118"/>
                    <a:pt x="1104" y="113"/>
                    <a:pt x="1104" y="113"/>
                  </a:cubicBezTo>
                  <a:cubicBezTo>
                    <a:pt x="1095" y="180"/>
                    <a:pt x="1095" y="180"/>
                    <a:pt x="1095" y="180"/>
                  </a:cubicBezTo>
                  <a:cubicBezTo>
                    <a:pt x="1093" y="206"/>
                    <a:pt x="1093" y="206"/>
                    <a:pt x="1093" y="206"/>
                  </a:cubicBezTo>
                  <a:cubicBezTo>
                    <a:pt x="1093" y="206"/>
                    <a:pt x="1078" y="217"/>
                    <a:pt x="1064" y="236"/>
                  </a:cubicBezTo>
                  <a:cubicBezTo>
                    <a:pt x="1056" y="248"/>
                    <a:pt x="1032" y="241"/>
                    <a:pt x="1030" y="240"/>
                  </a:cubicBezTo>
                  <a:cubicBezTo>
                    <a:pt x="1030" y="240"/>
                    <a:pt x="943" y="222"/>
                    <a:pt x="905" y="221"/>
                  </a:cubicBezTo>
                  <a:cubicBezTo>
                    <a:pt x="868" y="219"/>
                    <a:pt x="806" y="214"/>
                    <a:pt x="782" y="217"/>
                  </a:cubicBezTo>
                  <a:cubicBezTo>
                    <a:pt x="614" y="245"/>
                    <a:pt x="185" y="399"/>
                    <a:pt x="62" y="364"/>
                  </a:cubicBezTo>
                  <a:cubicBezTo>
                    <a:pt x="0" y="176"/>
                    <a:pt x="0" y="176"/>
                    <a:pt x="0" y="176"/>
                  </a:cubicBezTo>
                  <a:cubicBezTo>
                    <a:pt x="216" y="122"/>
                    <a:pt x="621" y="169"/>
                    <a:pt x="784" y="90"/>
                  </a:cubicBez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4" name="Freeform 428"/>
            <p:cNvSpPr>
              <a:spLocks/>
            </p:cNvSpPr>
            <p:nvPr/>
          </p:nvSpPr>
          <p:spPr bwMode="auto">
            <a:xfrm>
              <a:off x="8229157" y="2894536"/>
              <a:ext cx="47739" cy="127183"/>
            </a:xfrm>
            <a:custGeom>
              <a:avLst/>
              <a:gdLst>
                <a:gd name="T0" fmla="*/ 0 w 77"/>
                <a:gd name="T1" fmla="*/ 205 h 205"/>
                <a:gd name="T2" fmla="*/ 63 w 77"/>
                <a:gd name="T3" fmla="*/ 173 h 205"/>
                <a:gd name="T4" fmla="*/ 77 w 77"/>
                <a:gd name="T5" fmla="*/ 153 h 205"/>
                <a:gd name="T6" fmla="*/ 74 w 77"/>
                <a:gd name="T7" fmla="*/ 142 h 205"/>
                <a:gd name="T8" fmla="*/ 68 w 77"/>
                <a:gd name="T9" fmla="*/ 74 h 205"/>
                <a:gd name="T10" fmla="*/ 57 w 77"/>
                <a:gd name="T11" fmla="*/ 38 h 205"/>
                <a:gd name="T12" fmla="*/ 49 w 77"/>
                <a:gd name="T13" fmla="*/ 3 h 205"/>
                <a:gd name="T14" fmla="*/ 46 w 77"/>
                <a:gd name="T15" fmla="*/ 5 h 205"/>
                <a:gd name="T16" fmla="*/ 23 w 77"/>
                <a:gd name="T17" fmla="*/ 26 h 205"/>
                <a:gd name="T18" fmla="*/ 24 w 77"/>
                <a:gd name="T19" fmla="*/ 79 h 205"/>
                <a:gd name="T20" fmla="*/ 21 w 77"/>
                <a:gd name="T21" fmla="*/ 123 h 205"/>
                <a:gd name="T22" fmla="*/ 10 w 77"/>
                <a:gd name="T23" fmla="*/ 125 h 205"/>
                <a:gd name="T24" fmla="*/ 0 w 77"/>
                <a:gd name="T25"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205">
                  <a:moveTo>
                    <a:pt x="0" y="205"/>
                  </a:moveTo>
                  <a:cubicBezTo>
                    <a:pt x="0" y="205"/>
                    <a:pt x="53" y="178"/>
                    <a:pt x="63" y="173"/>
                  </a:cubicBezTo>
                  <a:cubicBezTo>
                    <a:pt x="74" y="168"/>
                    <a:pt x="77" y="153"/>
                    <a:pt x="77" y="153"/>
                  </a:cubicBezTo>
                  <a:cubicBezTo>
                    <a:pt x="77" y="153"/>
                    <a:pt x="77" y="151"/>
                    <a:pt x="74" y="142"/>
                  </a:cubicBezTo>
                  <a:cubicBezTo>
                    <a:pt x="70" y="132"/>
                    <a:pt x="73" y="90"/>
                    <a:pt x="68" y="74"/>
                  </a:cubicBezTo>
                  <a:cubicBezTo>
                    <a:pt x="64" y="57"/>
                    <a:pt x="59" y="43"/>
                    <a:pt x="57" y="38"/>
                  </a:cubicBezTo>
                  <a:cubicBezTo>
                    <a:pt x="55" y="33"/>
                    <a:pt x="56" y="15"/>
                    <a:pt x="49" y="3"/>
                  </a:cubicBezTo>
                  <a:cubicBezTo>
                    <a:pt x="45" y="0"/>
                    <a:pt x="46" y="5"/>
                    <a:pt x="46" y="5"/>
                  </a:cubicBezTo>
                  <a:cubicBezTo>
                    <a:pt x="46" y="5"/>
                    <a:pt x="26" y="7"/>
                    <a:pt x="23" y="26"/>
                  </a:cubicBezTo>
                  <a:cubicBezTo>
                    <a:pt x="24" y="79"/>
                    <a:pt x="24" y="79"/>
                    <a:pt x="24" y="79"/>
                  </a:cubicBezTo>
                  <a:cubicBezTo>
                    <a:pt x="24" y="79"/>
                    <a:pt x="12" y="99"/>
                    <a:pt x="21" y="123"/>
                  </a:cubicBezTo>
                  <a:cubicBezTo>
                    <a:pt x="17" y="123"/>
                    <a:pt x="17" y="124"/>
                    <a:pt x="10" y="125"/>
                  </a:cubicBezTo>
                  <a:lnTo>
                    <a:pt x="0" y="205"/>
                  </a:ln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5" name="Freeform 429"/>
            <p:cNvSpPr>
              <a:spLocks/>
            </p:cNvSpPr>
            <p:nvPr/>
          </p:nvSpPr>
          <p:spPr bwMode="auto">
            <a:xfrm>
              <a:off x="8210936" y="3070553"/>
              <a:ext cx="6924" cy="8382"/>
            </a:xfrm>
            <a:custGeom>
              <a:avLst/>
              <a:gdLst>
                <a:gd name="T0" fmla="*/ 14 w 19"/>
                <a:gd name="T1" fmla="*/ 23 h 23"/>
                <a:gd name="T2" fmla="*/ 3 w 19"/>
                <a:gd name="T3" fmla="*/ 21 h 23"/>
                <a:gd name="T4" fmla="*/ 0 w 19"/>
                <a:gd name="T5" fmla="*/ 18 h 23"/>
                <a:gd name="T6" fmla="*/ 2 w 19"/>
                <a:gd name="T7" fmla="*/ 4 h 23"/>
                <a:gd name="T8" fmla="*/ 5 w 19"/>
                <a:gd name="T9" fmla="*/ 0 h 23"/>
                <a:gd name="T10" fmla="*/ 15 w 19"/>
                <a:gd name="T11" fmla="*/ 2 h 23"/>
                <a:gd name="T12" fmla="*/ 19 w 19"/>
                <a:gd name="T13" fmla="*/ 6 h 23"/>
                <a:gd name="T14" fmla="*/ 17 w 19"/>
                <a:gd name="T15" fmla="*/ 19 h 23"/>
                <a:gd name="T16" fmla="*/ 14 w 19"/>
                <a:gd name="T1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3">
                  <a:moveTo>
                    <a:pt x="14" y="23"/>
                  </a:moveTo>
                  <a:lnTo>
                    <a:pt x="3" y="21"/>
                  </a:lnTo>
                  <a:lnTo>
                    <a:pt x="0" y="18"/>
                  </a:lnTo>
                  <a:lnTo>
                    <a:pt x="2" y="4"/>
                  </a:lnTo>
                  <a:lnTo>
                    <a:pt x="5" y="0"/>
                  </a:lnTo>
                  <a:lnTo>
                    <a:pt x="15" y="2"/>
                  </a:lnTo>
                  <a:lnTo>
                    <a:pt x="19" y="6"/>
                  </a:lnTo>
                  <a:lnTo>
                    <a:pt x="17" y="19"/>
                  </a:lnTo>
                  <a:lnTo>
                    <a:pt x="14" y="23"/>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6" name="Freeform 430"/>
            <p:cNvSpPr>
              <a:spLocks/>
            </p:cNvSpPr>
            <p:nvPr/>
          </p:nvSpPr>
          <p:spPr bwMode="auto">
            <a:xfrm>
              <a:off x="8240090" y="2834042"/>
              <a:ext cx="3280" cy="12755"/>
            </a:xfrm>
            <a:custGeom>
              <a:avLst/>
              <a:gdLst>
                <a:gd name="T0" fmla="*/ 1 w 5"/>
                <a:gd name="T1" fmla="*/ 10 h 20"/>
                <a:gd name="T2" fmla="*/ 4 w 5"/>
                <a:gd name="T3" fmla="*/ 1 h 20"/>
                <a:gd name="T4" fmla="*/ 5 w 5"/>
                <a:gd name="T5" fmla="*/ 10 h 20"/>
                <a:gd name="T6" fmla="*/ 2 w 5"/>
                <a:gd name="T7" fmla="*/ 20 h 20"/>
                <a:gd name="T8" fmla="*/ 1 w 5"/>
                <a:gd name="T9" fmla="*/ 10 h 20"/>
              </a:gdLst>
              <a:ahLst/>
              <a:cxnLst>
                <a:cxn ang="0">
                  <a:pos x="T0" y="T1"/>
                </a:cxn>
                <a:cxn ang="0">
                  <a:pos x="T2" y="T3"/>
                </a:cxn>
                <a:cxn ang="0">
                  <a:pos x="T4" y="T5"/>
                </a:cxn>
                <a:cxn ang="0">
                  <a:pos x="T6" y="T7"/>
                </a:cxn>
                <a:cxn ang="0">
                  <a:pos x="T8" y="T9"/>
                </a:cxn>
              </a:cxnLst>
              <a:rect l="0" t="0" r="r" b="b"/>
              <a:pathLst>
                <a:path w="5" h="20">
                  <a:moveTo>
                    <a:pt x="1" y="10"/>
                  </a:moveTo>
                  <a:cubicBezTo>
                    <a:pt x="1" y="5"/>
                    <a:pt x="3" y="0"/>
                    <a:pt x="4" y="1"/>
                  </a:cubicBezTo>
                  <a:cubicBezTo>
                    <a:pt x="5" y="1"/>
                    <a:pt x="5" y="5"/>
                    <a:pt x="5" y="10"/>
                  </a:cubicBezTo>
                  <a:cubicBezTo>
                    <a:pt x="4" y="16"/>
                    <a:pt x="3" y="20"/>
                    <a:pt x="2" y="20"/>
                  </a:cubicBezTo>
                  <a:cubicBezTo>
                    <a:pt x="1" y="20"/>
                    <a:pt x="0" y="15"/>
                    <a:pt x="1" y="10"/>
                  </a:cubicBezTo>
                  <a:close/>
                </a:path>
              </a:pathLst>
            </a:custGeom>
            <a:solidFill>
              <a:srgbClr val="22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7" name="Freeform 431"/>
            <p:cNvSpPr>
              <a:spLocks/>
            </p:cNvSpPr>
            <p:nvPr/>
          </p:nvSpPr>
          <p:spPr bwMode="auto">
            <a:xfrm>
              <a:off x="8206562" y="2857001"/>
              <a:ext cx="41909" cy="217560"/>
            </a:xfrm>
            <a:custGeom>
              <a:avLst/>
              <a:gdLst>
                <a:gd name="T0" fmla="*/ 12 w 67"/>
                <a:gd name="T1" fmla="*/ 169 h 350"/>
                <a:gd name="T2" fmla="*/ 41 w 67"/>
                <a:gd name="T3" fmla="*/ 0 h 350"/>
                <a:gd name="T4" fmla="*/ 66 w 67"/>
                <a:gd name="T5" fmla="*/ 3 h 350"/>
                <a:gd name="T6" fmla="*/ 55 w 67"/>
                <a:gd name="T7" fmla="*/ 174 h 350"/>
                <a:gd name="T8" fmla="*/ 25 w 67"/>
                <a:gd name="T9" fmla="*/ 346 h 350"/>
                <a:gd name="T10" fmla="*/ 13 w 67"/>
                <a:gd name="T11" fmla="*/ 349 h 350"/>
                <a:gd name="T12" fmla="*/ 2 w 67"/>
                <a:gd name="T13" fmla="*/ 343 h 350"/>
                <a:gd name="T14" fmla="*/ 12 w 67"/>
                <a:gd name="T15" fmla="*/ 169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350">
                  <a:moveTo>
                    <a:pt x="12" y="169"/>
                  </a:moveTo>
                  <a:cubicBezTo>
                    <a:pt x="20" y="98"/>
                    <a:pt x="31" y="36"/>
                    <a:pt x="41" y="0"/>
                  </a:cubicBezTo>
                  <a:cubicBezTo>
                    <a:pt x="66" y="3"/>
                    <a:pt x="66" y="3"/>
                    <a:pt x="66" y="3"/>
                  </a:cubicBezTo>
                  <a:cubicBezTo>
                    <a:pt x="67" y="40"/>
                    <a:pt x="64" y="103"/>
                    <a:pt x="55" y="174"/>
                  </a:cubicBezTo>
                  <a:cubicBezTo>
                    <a:pt x="47" y="247"/>
                    <a:pt x="35" y="310"/>
                    <a:pt x="25" y="346"/>
                  </a:cubicBezTo>
                  <a:cubicBezTo>
                    <a:pt x="25" y="346"/>
                    <a:pt x="24" y="350"/>
                    <a:pt x="13" y="349"/>
                  </a:cubicBezTo>
                  <a:cubicBezTo>
                    <a:pt x="2" y="347"/>
                    <a:pt x="2" y="343"/>
                    <a:pt x="2" y="343"/>
                  </a:cubicBezTo>
                  <a:cubicBezTo>
                    <a:pt x="0" y="306"/>
                    <a:pt x="3" y="242"/>
                    <a:pt x="12" y="169"/>
                  </a:cubicBezTo>
                  <a:close/>
                </a:path>
              </a:pathLst>
            </a:custGeom>
            <a:solidFill>
              <a:srgbClr val="42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8" name="Freeform 432"/>
            <p:cNvSpPr>
              <a:spLocks/>
            </p:cNvSpPr>
            <p:nvPr/>
          </p:nvSpPr>
          <p:spPr bwMode="auto">
            <a:xfrm>
              <a:off x="8207292" y="2968150"/>
              <a:ext cx="41180" cy="102403"/>
            </a:xfrm>
            <a:custGeom>
              <a:avLst/>
              <a:gdLst>
                <a:gd name="T0" fmla="*/ 27 w 66"/>
                <a:gd name="T1" fmla="*/ 154 h 165"/>
                <a:gd name="T2" fmla="*/ 27 w 66"/>
                <a:gd name="T3" fmla="*/ 154 h 165"/>
                <a:gd name="T4" fmla="*/ 34 w 66"/>
                <a:gd name="T5" fmla="*/ 154 h 165"/>
                <a:gd name="T6" fmla="*/ 51 w 66"/>
                <a:gd name="T7" fmla="*/ 56 h 165"/>
                <a:gd name="T8" fmla="*/ 66 w 66"/>
                <a:gd name="T9" fmla="*/ 0 h 165"/>
                <a:gd name="T10" fmla="*/ 40 w 66"/>
                <a:gd name="T11" fmla="*/ 160 h 165"/>
                <a:gd name="T12" fmla="*/ 25 w 66"/>
                <a:gd name="T13" fmla="*/ 162 h 165"/>
                <a:gd name="T14" fmla="*/ 0 w 66"/>
                <a:gd name="T15" fmla="*/ 160 h 165"/>
                <a:gd name="T16" fmla="*/ 0 w 66"/>
                <a:gd name="T17" fmla="*/ 151 h 165"/>
                <a:gd name="T18" fmla="*/ 24 w 66"/>
                <a:gd name="T19" fmla="*/ 154 h 165"/>
                <a:gd name="T20" fmla="*/ 27 w 66"/>
                <a:gd name="T21" fmla="*/ 15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165">
                  <a:moveTo>
                    <a:pt x="27" y="154"/>
                  </a:moveTo>
                  <a:cubicBezTo>
                    <a:pt x="27" y="154"/>
                    <a:pt x="27" y="154"/>
                    <a:pt x="27" y="154"/>
                  </a:cubicBezTo>
                  <a:cubicBezTo>
                    <a:pt x="30" y="155"/>
                    <a:pt x="33" y="155"/>
                    <a:pt x="34" y="154"/>
                  </a:cubicBezTo>
                  <a:cubicBezTo>
                    <a:pt x="37" y="152"/>
                    <a:pt x="50" y="74"/>
                    <a:pt x="51" y="56"/>
                  </a:cubicBezTo>
                  <a:cubicBezTo>
                    <a:pt x="54" y="28"/>
                    <a:pt x="47" y="23"/>
                    <a:pt x="66" y="0"/>
                  </a:cubicBezTo>
                  <a:cubicBezTo>
                    <a:pt x="66" y="0"/>
                    <a:pt x="41" y="158"/>
                    <a:pt x="40" y="160"/>
                  </a:cubicBezTo>
                  <a:cubicBezTo>
                    <a:pt x="37" y="165"/>
                    <a:pt x="31" y="163"/>
                    <a:pt x="25" y="162"/>
                  </a:cubicBezTo>
                  <a:cubicBezTo>
                    <a:pt x="0" y="160"/>
                    <a:pt x="0" y="160"/>
                    <a:pt x="0" y="160"/>
                  </a:cubicBezTo>
                  <a:cubicBezTo>
                    <a:pt x="0" y="157"/>
                    <a:pt x="0" y="154"/>
                    <a:pt x="0" y="151"/>
                  </a:cubicBezTo>
                  <a:cubicBezTo>
                    <a:pt x="24" y="154"/>
                    <a:pt x="24" y="154"/>
                    <a:pt x="24" y="154"/>
                  </a:cubicBezTo>
                  <a:lnTo>
                    <a:pt x="27" y="154"/>
                  </a:lnTo>
                  <a:close/>
                </a:path>
              </a:pathLst>
            </a:custGeom>
            <a:solidFill>
              <a:srgbClr val="8386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79" name="Freeform 433"/>
            <p:cNvSpPr>
              <a:spLocks/>
            </p:cNvSpPr>
            <p:nvPr/>
          </p:nvSpPr>
          <p:spPr bwMode="auto">
            <a:xfrm>
              <a:off x="8215309" y="2947743"/>
              <a:ext cx="27332" cy="8746"/>
            </a:xfrm>
            <a:custGeom>
              <a:avLst/>
              <a:gdLst>
                <a:gd name="T0" fmla="*/ 0 w 44"/>
                <a:gd name="T1" fmla="*/ 9 h 14"/>
                <a:gd name="T2" fmla="*/ 1 w 44"/>
                <a:gd name="T3" fmla="*/ 0 h 14"/>
                <a:gd name="T4" fmla="*/ 44 w 44"/>
                <a:gd name="T5" fmla="*/ 6 h 14"/>
                <a:gd name="T6" fmla="*/ 43 w 44"/>
                <a:gd name="T7" fmla="*/ 14 h 14"/>
                <a:gd name="T8" fmla="*/ 0 w 44"/>
                <a:gd name="T9" fmla="*/ 9 h 14"/>
              </a:gdLst>
              <a:ahLst/>
              <a:cxnLst>
                <a:cxn ang="0">
                  <a:pos x="T0" y="T1"/>
                </a:cxn>
                <a:cxn ang="0">
                  <a:pos x="T2" y="T3"/>
                </a:cxn>
                <a:cxn ang="0">
                  <a:pos x="T4" y="T5"/>
                </a:cxn>
                <a:cxn ang="0">
                  <a:pos x="T6" y="T7"/>
                </a:cxn>
                <a:cxn ang="0">
                  <a:pos x="T8" y="T9"/>
                </a:cxn>
              </a:cxnLst>
              <a:rect l="0" t="0" r="r" b="b"/>
              <a:pathLst>
                <a:path w="44" h="14">
                  <a:moveTo>
                    <a:pt x="0" y="9"/>
                  </a:moveTo>
                  <a:cubicBezTo>
                    <a:pt x="0" y="6"/>
                    <a:pt x="0" y="3"/>
                    <a:pt x="1" y="0"/>
                  </a:cubicBezTo>
                  <a:cubicBezTo>
                    <a:pt x="44" y="6"/>
                    <a:pt x="44" y="6"/>
                    <a:pt x="44" y="6"/>
                  </a:cubicBezTo>
                  <a:cubicBezTo>
                    <a:pt x="44" y="8"/>
                    <a:pt x="43" y="11"/>
                    <a:pt x="43" y="14"/>
                  </a:cubicBezTo>
                  <a:lnTo>
                    <a:pt x="0" y="9"/>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0" name="Freeform 434"/>
            <p:cNvSpPr>
              <a:spLocks/>
            </p:cNvSpPr>
            <p:nvPr/>
          </p:nvSpPr>
          <p:spPr bwMode="auto">
            <a:xfrm>
              <a:off x="8232073" y="2838052"/>
              <a:ext cx="15670" cy="21136"/>
            </a:xfrm>
            <a:custGeom>
              <a:avLst/>
              <a:gdLst>
                <a:gd name="T0" fmla="*/ 0 w 25"/>
                <a:gd name="T1" fmla="*/ 31 h 34"/>
                <a:gd name="T2" fmla="*/ 12 w 25"/>
                <a:gd name="T3" fmla="*/ 0 h 34"/>
                <a:gd name="T4" fmla="*/ 20 w 25"/>
                <a:gd name="T5" fmla="*/ 1 h 34"/>
                <a:gd name="T6" fmla="*/ 25 w 25"/>
                <a:gd name="T7" fmla="*/ 34 h 34"/>
                <a:gd name="T8" fmla="*/ 0 w 25"/>
                <a:gd name="T9" fmla="*/ 31 h 34"/>
              </a:gdLst>
              <a:ahLst/>
              <a:cxnLst>
                <a:cxn ang="0">
                  <a:pos x="T0" y="T1"/>
                </a:cxn>
                <a:cxn ang="0">
                  <a:pos x="T2" y="T3"/>
                </a:cxn>
                <a:cxn ang="0">
                  <a:pos x="T4" y="T5"/>
                </a:cxn>
                <a:cxn ang="0">
                  <a:pos x="T6" y="T7"/>
                </a:cxn>
                <a:cxn ang="0">
                  <a:pos x="T8" y="T9"/>
                </a:cxn>
              </a:cxnLst>
              <a:rect l="0" t="0" r="r" b="b"/>
              <a:pathLst>
                <a:path w="25" h="34">
                  <a:moveTo>
                    <a:pt x="0" y="31"/>
                  </a:moveTo>
                  <a:cubicBezTo>
                    <a:pt x="5" y="16"/>
                    <a:pt x="9" y="5"/>
                    <a:pt x="12" y="0"/>
                  </a:cubicBezTo>
                  <a:cubicBezTo>
                    <a:pt x="20" y="1"/>
                    <a:pt x="20" y="1"/>
                    <a:pt x="20" y="1"/>
                  </a:cubicBezTo>
                  <a:cubicBezTo>
                    <a:pt x="23" y="7"/>
                    <a:pt x="24" y="18"/>
                    <a:pt x="25" y="34"/>
                  </a:cubicBezTo>
                  <a:lnTo>
                    <a:pt x="0" y="31"/>
                  </a:lnTo>
                  <a:close/>
                </a:path>
              </a:pathLst>
            </a:custGeom>
            <a:solidFill>
              <a:srgbClr val="A5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1" name="Freeform 435"/>
            <p:cNvSpPr>
              <a:spLocks/>
            </p:cNvSpPr>
            <p:nvPr/>
          </p:nvSpPr>
          <p:spPr bwMode="auto">
            <a:xfrm>
              <a:off x="7350172" y="2005347"/>
              <a:ext cx="1157039" cy="1127522"/>
            </a:xfrm>
            <a:custGeom>
              <a:avLst/>
              <a:gdLst>
                <a:gd name="T0" fmla="*/ 496 w 1856"/>
                <a:gd name="T1" fmla="*/ 1600 h 1816"/>
                <a:gd name="T2" fmla="*/ 420 w 1856"/>
                <a:gd name="T3" fmla="*/ 1367 h 1816"/>
                <a:gd name="T4" fmla="*/ 365 w 1856"/>
                <a:gd name="T5" fmla="*/ 1043 h 1816"/>
                <a:gd name="T6" fmla="*/ 628 w 1856"/>
                <a:gd name="T7" fmla="*/ 1099 h 1816"/>
                <a:gd name="T8" fmla="*/ 894 w 1856"/>
                <a:gd name="T9" fmla="*/ 818 h 1816"/>
                <a:gd name="T10" fmla="*/ 1255 w 1856"/>
                <a:gd name="T11" fmla="*/ 689 h 1816"/>
                <a:gd name="T12" fmla="*/ 1344 w 1856"/>
                <a:gd name="T13" fmla="*/ 441 h 1816"/>
                <a:gd name="T14" fmla="*/ 1517 w 1856"/>
                <a:gd name="T15" fmla="*/ 497 h 1816"/>
                <a:gd name="T16" fmla="*/ 1577 w 1856"/>
                <a:gd name="T17" fmla="*/ 571 h 1816"/>
                <a:gd name="T18" fmla="*/ 1589 w 1856"/>
                <a:gd name="T19" fmla="*/ 621 h 1816"/>
                <a:gd name="T20" fmla="*/ 1633 w 1856"/>
                <a:gd name="T21" fmla="*/ 652 h 1816"/>
                <a:gd name="T22" fmla="*/ 1745 w 1856"/>
                <a:gd name="T23" fmla="*/ 616 h 1816"/>
                <a:gd name="T24" fmla="*/ 1838 w 1856"/>
                <a:gd name="T25" fmla="*/ 525 h 1816"/>
                <a:gd name="T26" fmla="*/ 1837 w 1856"/>
                <a:gd name="T27" fmla="*/ 455 h 1816"/>
                <a:gd name="T28" fmla="*/ 1738 w 1856"/>
                <a:gd name="T29" fmla="*/ 354 h 1816"/>
                <a:gd name="T30" fmla="*/ 1327 w 1856"/>
                <a:gd name="T31" fmla="*/ 78 h 1816"/>
                <a:gd name="T32" fmla="*/ 888 w 1856"/>
                <a:gd name="T33" fmla="*/ 113 h 1816"/>
                <a:gd name="T34" fmla="*/ 619 w 1856"/>
                <a:gd name="T35" fmla="*/ 275 h 1816"/>
                <a:gd name="T36" fmla="*/ 618 w 1856"/>
                <a:gd name="T37" fmla="*/ 273 h 1816"/>
                <a:gd name="T38" fmla="*/ 553 w 1856"/>
                <a:gd name="T39" fmla="*/ 317 h 1816"/>
                <a:gd name="T40" fmla="*/ 486 w 1856"/>
                <a:gd name="T41" fmla="*/ 360 h 1816"/>
                <a:gd name="T42" fmla="*/ 488 w 1856"/>
                <a:gd name="T43" fmla="*/ 362 h 1816"/>
                <a:gd name="T44" fmla="*/ 226 w 1856"/>
                <a:gd name="T45" fmla="*/ 564 h 1816"/>
                <a:gd name="T46" fmla="*/ 60 w 1856"/>
                <a:gd name="T47" fmla="*/ 871 h 1816"/>
                <a:gd name="T48" fmla="*/ 346 w 1856"/>
                <a:gd name="T49" fmla="*/ 1816 h 1816"/>
                <a:gd name="T50" fmla="*/ 408 w 1856"/>
                <a:gd name="T51" fmla="*/ 1717 h 1816"/>
                <a:gd name="T52" fmla="*/ 496 w 1856"/>
                <a:gd name="T53" fmla="*/ 1600 h 1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56" h="1816">
                  <a:moveTo>
                    <a:pt x="496" y="1600"/>
                  </a:moveTo>
                  <a:cubicBezTo>
                    <a:pt x="503" y="1585"/>
                    <a:pt x="455" y="1504"/>
                    <a:pt x="420" y="1367"/>
                  </a:cubicBezTo>
                  <a:cubicBezTo>
                    <a:pt x="400" y="1287"/>
                    <a:pt x="365" y="1128"/>
                    <a:pt x="365" y="1043"/>
                  </a:cubicBezTo>
                  <a:cubicBezTo>
                    <a:pt x="400" y="983"/>
                    <a:pt x="545" y="1105"/>
                    <a:pt x="628" y="1099"/>
                  </a:cubicBezTo>
                  <a:cubicBezTo>
                    <a:pt x="870" y="1083"/>
                    <a:pt x="799" y="887"/>
                    <a:pt x="894" y="818"/>
                  </a:cubicBezTo>
                  <a:cubicBezTo>
                    <a:pt x="974" y="759"/>
                    <a:pt x="1134" y="904"/>
                    <a:pt x="1255" y="689"/>
                  </a:cubicBezTo>
                  <a:cubicBezTo>
                    <a:pt x="1300" y="608"/>
                    <a:pt x="1259" y="432"/>
                    <a:pt x="1344" y="441"/>
                  </a:cubicBezTo>
                  <a:cubicBezTo>
                    <a:pt x="1386" y="440"/>
                    <a:pt x="1477" y="471"/>
                    <a:pt x="1517" y="497"/>
                  </a:cubicBezTo>
                  <a:cubicBezTo>
                    <a:pt x="1526" y="503"/>
                    <a:pt x="1570" y="538"/>
                    <a:pt x="1577" y="571"/>
                  </a:cubicBezTo>
                  <a:cubicBezTo>
                    <a:pt x="1579" y="583"/>
                    <a:pt x="1577" y="602"/>
                    <a:pt x="1589" y="621"/>
                  </a:cubicBezTo>
                  <a:cubicBezTo>
                    <a:pt x="1604" y="648"/>
                    <a:pt x="1629" y="654"/>
                    <a:pt x="1633" y="652"/>
                  </a:cubicBezTo>
                  <a:cubicBezTo>
                    <a:pt x="1633" y="652"/>
                    <a:pt x="1675" y="661"/>
                    <a:pt x="1745" y="616"/>
                  </a:cubicBezTo>
                  <a:cubicBezTo>
                    <a:pt x="1816" y="572"/>
                    <a:pt x="1838" y="525"/>
                    <a:pt x="1838" y="525"/>
                  </a:cubicBezTo>
                  <a:cubicBezTo>
                    <a:pt x="1849" y="502"/>
                    <a:pt x="1856" y="485"/>
                    <a:pt x="1837" y="455"/>
                  </a:cubicBezTo>
                  <a:cubicBezTo>
                    <a:pt x="1834" y="451"/>
                    <a:pt x="1755" y="374"/>
                    <a:pt x="1738" y="354"/>
                  </a:cubicBezTo>
                  <a:cubicBezTo>
                    <a:pt x="1636" y="239"/>
                    <a:pt x="1467" y="142"/>
                    <a:pt x="1327" y="78"/>
                  </a:cubicBezTo>
                  <a:cubicBezTo>
                    <a:pt x="1158" y="0"/>
                    <a:pt x="943" y="87"/>
                    <a:pt x="888" y="113"/>
                  </a:cubicBezTo>
                  <a:cubicBezTo>
                    <a:pt x="750" y="180"/>
                    <a:pt x="712" y="216"/>
                    <a:pt x="619" y="275"/>
                  </a:cubicBezTo>
                  <a:cubicBezTo>
                    <a:pt x="618" y="273"/>
                    <a:pt x="618" y="273"/>
                    <a:pt x="618" y="273"/>
                  </a:cubicBezTo>
                  <a:cubicBezTo>
                    <a:pt x="597" y="287"/>
                    <a:pt x="575" y="302"/>
                    <a:pt x="553" y="317"/>
                  </a:cubicBezTo>
                  <a:cubicBezTo>
                    <a:pt x="530" y="332"/>
                    <a:pt x="508" y="346"/>
                    <a:pt x="486" y="360"/>
                  </a:cubicBezTo>
                  <a:cubicBezTo>
                    <a:pt x="488" y="362"/>
                    <a:pt x="488" y="362"/>
                    <a:pt x="488" y="362"/>
                  </a:cubicBezTo>
                  <a:cubicBezTo>
                    <a:pt x="402" y="422"/>
                    <a:pt x="335" y="470"/>
                    <a:pt x="226" y="564"/>
                  </a:cubicBezTo>
                  <a:cubicBezTo>
                    <a:pt x="176" y="608"/>
                    <a:pt x="130" y="673"/>
                    <a:pt x="60" y="871"/>
                  </a:cubicBezTo>
                  <a:cubicBezTo>
                    <a:pt x="0" y="1010"/>
                    <a:pt x="176" y="1748"/>
                    <a:pt x="346" y="1816"/>
                  </a:cubicBezTo>
                  <a:cubicBezTo>
                    <a:pt x="376" y="1801"/>
                    <a:pt x="386" y="1744"/>
                    <a:pt x="408" y="1717"/>
                  </a:cubicBezTo>
                  <a:cubicBezTo>
                    <a:pt x="445" y="1673"/>
                    <a:pt x="488" y="1652"/>
                    <a:pt x="496" y="160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482" name="Freeform 436"/>
            <p:cNvSpPr>
              <a:spLocks/>
            </p:cNvSpPr>
            <p:nvPr/>
          </p:nvSpPr>
          <p:spPr bwMode="auto">
            <a:xfrm>
              <a:off x="7353088" y="2005347"/>
              <a:ext cx="1143921" cy="1112580"/>
            </a:xfrm>
            <a:custGeom>
              <a:avLst/>
              <a:gdLst>
                <a:gd name="T0" fmla="*/ 1835 w 1835"/>
                <a:gd name="T1" fmla="*/ 461 h 1792"/>
                <a:gd name="T2" fmla="*/ 1832 w 1835"/>
                <a:gd name="T3" fmla="*/ 455 h 1792"/>
                <a:gd name="T4" fmla="*/ 1733 w 1835"/>
                <a:gd name="T5" fmla="*/ 354 h 1792"/>
                <a:gd name="T6" fmla="*/ 1322 w 1835"/>
                <a:gd name="T7" fmla="*/ 78 h 1792"/>
                <a:gd name="T8" fmla="*/ 883 w 1835"/>
                <a:gd name="T9" fmla="*/ 113 h 1792"/>
                <a:gd name="T10" fmla="*/ 614 w 1835"/>
                <a:gd name="T11" fmla="*/ 275 h 1792"/>
                <a:gd name="T12" fmla="*/ 613 w 1835"/>
                <a:gd name="T13" fmla="*/ 273 h 1792"/>
                <a:gd name="T14" fmla="*/ 548 w 1835"/>
                <a:gd name="T15" fmla="*/ 317 h 1792"/>
                <a:gd name="T16" fmla="*/ 481 w 1835"/>
                <a:gd name="T17" fmla="*/ 360 h 1792"/>
                <a:gd name="T18" fmla="*/ 483 w 1835"/>
                <a:gd name="T19" fmla="*/ 362 h 1792"/>
                <a:gd name="T20" fmla="*/ 221 w 1835"/>
                <a:gd name="T21" fmla="*/ 564 h 1792"/>
                <a:gd name="T22" fmla="*/ 55 w 1835"/>
                <a:gd name="T23" fmla="*/ 871 h 1792"/>
                <a:gd name="T24" fmla="*/ 305 w 1835"/>
                <a:gd name="T25" fmla="*/ 1792 h 1792"/>
                <a:gd name="T26" fmla="*/ 332 w 1835"/>
                <a:gd name="T27" fmla="*/ 1787 h 1792"/>
                <a:gd name="T28" fmla="*/ 219 w 1835"/>
                <a:gd name="T29" fmla="*/ 1472 h 1792"/>
                <a:gd name="T30" fmla="*/ 134 w 1835"/>
                <a:gd name="T31" fmla="*/ 925 h 1792"/>
                <a:gd name="T32" fmla="*/ 295 w 1835"/>
                <a:gd name="T33" fmla="*/ 637 h 1792"/>
                <a:gd name="T34" fmla="*/ 899 w 1835"/>
                <a:gd name="T35" fmla="*/ 183 h 1792"/>
                <a:gd name="T36" fmla="*/ 1424 w 1835"/>
                <a:gd name="T37" fmla="*/ 209 h 1792"/>
                <a:gd name="T38" fmla="*/ 1770 w 1835"/>
                <a:gd name="T39" fmla="*/ 532 h 1792"/>
                <a:gd name="T40" fmla="*/ 1835 w 1835"/>
                <a:gd name="T41" fmla="*/ 461 h 1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5" h="1792">
                  <a:moveTo>
                    <a:pt x="1835" y="461"/>
                  </a:moveTo>
                  <a:cubicBezTo>
                    <a:pt x="1834" y="459"/>
                    <a:pt x="1833" y="457"/>
                    <a:pt x="1832" y="455"/>
                  </a:cubicBezTo>
                  <a:cubicBezTo>
                    <a:pt x="1829" y="451"/>
                    <a:pt x="1750" y="374"/>
                    <a:pt x="1733" y="354"/>
                  </a:cubicBezTo>
                  <a:cubicBezTo>
                    <a:pt x="1631" y="239"/>
                    <a:pt x="1462" y="142"/>
                    <a:pt x="1322" y="78"/>
                  </a:cubicBezTo>
                  <a:cubicBezTo>
                    <a:pt x="1153" y="0"/>
                    <a:pt x="938" y="87"/>
                    <a:pt x="883" y="113"/>
                  </a:cubicBezTo>
                  <a:cubicBezTo>
                    <a:pt x="745" y="180"/>
                    <a:pt x="707" y="216"/>
                    <a:pt x="614" y="275"/>
                  </a:cubicBezTo>
                  <a:cubicBezTo>
                    <a:pt x="613" y="273"/>
                    <a:pt x="613" y="273"/>
                    <a:pt x="613" y="273"/>
                  </a:cubicBezTo>
                  <a:cubicBezTo>
                    <a:pt x="592" y="287"/>
                    <a:pt x="570" y="302"/>
                    <a:pt x="548" y="317"/>
                  </a:cubicBezTo>
                  <a:cubicBezTo>
                    <a:pt x="525" y="332"/>
                    <a:pt x="503" y="346"/>
                    <a:pt x="481" y="360"/>
                  </a:cubicBezTo>
                  <a:cubicBezTo>
                    <a:pt x="483" y="362"/>
                    <a:pt x="483" y="362"/>
                    <a:pt x="483" y="362"/>
                  </a:cubicBezTo>
                  <a:cubicBezTo>
                    <a:pt x="397" y="422"/>
                    <a:pt x="330" y="470"/>
                    <a:pt x="221" y="564"/>
                  </a:cubicBezTo>
                  <a:cubicBezTo>
                    <a:pt x="171" y="608"/>
                    <a:pt x="125" y="673"/>
                    <a:pt x="55" y="871"/>
                  </a:cubicBezTo>
                  <a:cubicBezTo>
                    <a:pt x="0" y="1001"/>
                    <a:pt x="147" y="1647"/>
                    <a:pt x="305" y="1792"/>
                  </a:cubicBezTo>
                  <a:cubicBezTo>
                    <a:pt x="323" y="1792"/>
                    <a:pt x="333" y="1791"/>
                    <a:pt x="332" y="1787"/>
                  </a:cubicBezTo>
                  <a:cubicBezTo>
                    <a:pt x="325" y="1768"/>
                    <a:pt x="257" y="1620"/>
                    <a:pt x="219" y="1472"/>
                  </a:cubicBezTo>
                  <a:cubicBezTo>
                    <a:pt x="181" y="1323"/>
                    <a:pt x="81" y="1111"/>
                    <a:pt x="134" y="925"/>
                  </a:cubicBezTo>
                  <a:cubicBezTo>
                    <a:pt x="187" y="738"/>
                    <a:pt x="272" y="654"/>
                    <a:pt x="295" y="637"/>
                  </a:cubicBezTo>
                  <a:cubicBezTo>
                    <a:pt x="319" y="619"/>
                    <a:pt x="583" y="267"/>
                    <a:pt x="899" y="183"/>
                  </a:cubicBezTo>
                  <a:cubicBezTo>
                    <a:pt x="1215" y="99"/>
                    <a:pt x="1299" y="125"/>
                    <a:pt x="1424" y="209"/>
                  </a:cubicBezTo>
                  <a:cubicBezTo>
                    <a:pt x="1549" y="293"/>
                    <a:pt x="1745" y="555"/>
                    <a:pt x="1770" y="532"/>
                  </a:cubicBezTo>
                  <a:cubicBezTo>
                    <a:pt x="1794" y="509"/>
                    <a:pt x="1809" y="495"/>
                    <a:pt x="1835" y="461"/>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3" name="Freeform 437"/>
            <p:cNvSpPr>
              <a:spLocks/>
            </p:cNvSpPr>
            <p:nvPr/>
          </p:nvSpPr>
          <p:spPr bwMode="auto">
            <a:xfrm>
              <a:off x="7218615" y="1875248"/>
              <a:ext cx="889554" cy="771481"/>
            </a:xfrm>
            <a:custGeom>
              <a:avLst/>
              <a:gdLst>
                <a:gd name="T0" fmla="*/ 1401 w 1427"/>
                <a:gd name="T1" fmla="*/ 106 h 1243"/>
                <a:gd name="T2" fmla="*/ 1386 w 1427"/>
                <a:gd name="T3" fmla="*/ 215 h 1243"/>
                <a:gd name="T4" fmla="*/ 688 w 1427"/>
                <a:gd name="T5" fmla="*/ 592 h 1243"/>
                <a:gd name="T6" fmla="*/ 215 w 1427"/>
                <a:gd name="T7" fmla="*/ 1214 h 1243"/>
                <a:gd name="T8" fmla="*/ 105 w 1427"/>
                <a:gd name="T9" fmla="*/ 1211 h 1243"/>
                <a:gd name="T10" fmla="*/ 542 w 1427"/>
                <a:gd name="T11" fmla="*/ 427 h 1243"/>
                <a:gd name="T12" fmla="*/ 1401 w 1427"/>
                <a:gd name="T13" fmla="*/ 106 h 1243"/>
              </a:gdLst>
              <a:ahLst/>
              <a:cxnLst>
                <a:cxn ang="0">
                  <a:pos x="T0" y="T1"/>
                </a:cxn>
                <a:cxn ang="0">
                  <a:pos x="T2" y="T3"/>
                </a:cxn>
                <a:cxn ang="0">
                  <a:pos x="T4" y="T5"/>
                </a:cxn>
                <a:cxn ang="0">
                  <a:pos x="T6" y="T7"/>
                </a:cxn>
                <a:cxn ang="0">
                  <a:pos x="T8" y="T9"/>
                </a:cxn>
                <a:cxn ang="0">
                  <a:pos x="T10" y="T11"/>
                </a:cxn>
                <a:cxn ang="0">
                  <a:pos x="T12" y="T13"/>
                </a:cxn>
              </a:cxnLst>
              <a:rect l="0" t="0" r="r" b="b"/>
              <a:pathLst>
                <a:path w="1427" h="1243">
                  <a:moveTo>
                    <a:pt x="1401" y="106"/>
                  </a:moveTo>
                  <a:cubicBezTo>
                    <a:pt x="1427" y="137"/>
                    <a:pt x="1421" y="185"/>
                    <a:pt x="1386" y="215"/>
                  </a:cubicBezTo>
                  <a:cubicBezTo>
                    <a:pt x="1386" y="215"/>
                    <a:pt x="1045" y="288"/>
                    <a:pt x="688" y="592"/>
                  </a:cubicBezTo>
                  <a:cubicBezTo>
                    <a:pt x="332" y="896"/>
                    <a:pt x="215" y="1214"/>
                    <a:pt x="215" y="1214"/>
                  </a:cubicBezTo>
                  <a:cubicBezTo>
                    <a:pt x="181" y="1243"/>
                    <a:pt x="131" y="1242"/>
                    <a:pt x="105" y="1211"/>
                  </a:cubicBezTo>
                  <a:cubicBezTo>
                    <a:pt x="0" y="1089"/>
                    <a:pt x="304" y="628"/>
                    <a:pt x="542" y="427"/>
                  </a:cubicBezTo>
                  <a:cubicBezTo>
                    <a:pt x="785" y="220"/>
                    <a:pt x="1308" y="0"/>
                    <a:pt x="1401" y="106"/>
                  </a:cubicBezTo>
                  <a:close/>
                </a:path>
              </a:pathLst>
            </a:custGeom>
            <a:solidFill>
              <a:srgbClr val="312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4" name="Freeform 438"/>
            <p:cNvSpPr>
              <a:spLocks/>
            </p:cNvSpPr>
            <p:nvPr/>
          </p:nvSpPr>
          <p:spPr bwMode="auto">
            <a:xfrm>
              <a:off x="7574292" y="2178813"/>
              <a:ext cx="548090" cy="466825"/>
            </a:xfrm>
            <a:custGeom>
              <a:avLst/>
              <a:gdLst>
                <a:gd name="T0" fmla="*/ 0 w 879"/>
                <a:gd name="T1" fmla="*/ 423 h 752"/>
                <a:gd name="T2" fmla="*/ 343 w 879"/>
                <a:gd name="T3" fmla="*/ 709 h 752"/>
                <a:gd name="T4" fmla="*/ 793 w 879"/>
                <a:gd name="T5" fmla="*/ 412 h 752"/>
                <a:gd name="T6" fmla="*/ 617 w 879"/>
                <a:gd name="T7" fmla="*/ 0 h 752"/>
                <a:gd name="T8" fmla="*/ 0 w 879"/>
                <a:gd name="T9" fmla="*/ 423 h 752"/>
              </a:gdLst>
              <a:ahLst/>
              <a:cxnLst>
                <a:cxn ang="0">
                  <a:pos x="T0" y="T1"/>
                </a:cxn>
                <a:cxn ang="0">
                  <a:pos x="T2" y="T3"/>
                </a:cxn>
                <a:cxn ang="0">
                  <a:pos x="T4" y="T5"/>
                </a:cxn>
                <a:cxn ang="0">
                  <a:pos x="T6" y="T7"/>
                </a:cxn>
                <a:cxn ang="0">
                  <a:pos x="T8" y="T9"/>
                </a:cxn>
              </a:cxnLst>
              <a:rect l="0" t="0" r="r" b="b"/>
              <a:pathLst>
                <a:path w="879" h="752">
                  <a:moveTo>
                    <a:pt x="0" y="423"/>
                  </a:moveTo>
                  <a:cubicBezTo>
                    <a:pt x="0" y="423"/>
                    <a:pt x="125" y="752"/>
                    <a:pt x="343" y="709"/>
                  </a:cubicBezTo>
                  <a:cubicBezTo>
                    <a:pt x="486" y="681"/>
                    <a:pt x="733" y="521"/>
                    <a:pt x="793" y="412"/>
                  </a:cubicBezTo>
                  <a:cubicBezTo>
                    <a:pt x="879" y="255"/>
                    <a:pt x="617" y="0"/>
                    <a:pt x="617" y="0"/>
                  </a:cubicBezTo>
                  <a:lnTo>
                    <a:pt x="0" y="423"/>
                  </a:ln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5" name="Freeform 439"/>
            <p:cNvSpPr>
              <a:spLocks/>
            </p:cNvSpPr>
            <p:nvPr/>
          </p:nvSpPr>
          <p:spPr bwMode="auto">
            <a:xfrm>
              <a:off x="7964223" y="2144556"/>
              <a:ext cx="50290" cy="87461"/>
            </a:xfrm>
            <a:custGeom>
              <a:avLst/>
              <a:gdLst>
                <a:gd name="T0" fmla="*/ 1 w 81"/>
                <a:gd name="T1" fmla="*/ 98 h 141"/>
                <a:gd name="T2" fmla="*/ 26 w 81"/>
                <a:gd name="T3" fmla="*/ 10 h 141"/>
                <a:gd name="T4" fmla="*/ 72 w 81"/>
                <a:gd name="T5" fmla="*/ 70 h 141"/>
                <a:gd name="T6" fmla="*/ 57 w 81"/>
                <a:gd name="T7" fmla="*/ 132 h 141"/>
                <a:gd name="T8" fmla="*/ 1 w 81"/>
                <a:gd name="T9" fmla="*/ 98 h 141"/>
              </a:gdLst>
              <a:ahLst/>
              <a:cxnLst>
                <a:cxn ang="0">
                  <a:pos x="T0" y="T1"/>
                </a:cxn>
                <a:cxn ang="0">
                  <a:pos x="T2" y="T3"/>
                </a:cxn>
                <a:cxn ang="0">
                  <a:pos x="T4" y="T5"/>
                </a:cxn>
                <a:cxn ang="0">
                  <a:pos x="T6" y="T7"/>
                </a:cxn>
                <a:cxn ang="0">
                  <a:pos x="T8" y="T9"/>
                </a:cxn>
              </a:cxnLst>
              <a:rect l="0" t="0" r="r" b="b"/>
              <a:pathLst>
                <a:path w="81" h="141">
                  <a:moveTo>
                    <a:pt x="1" y="98"/>
                  </a:moveTo>
                  <a:cubicBezTo>
                    <a:pt x="0" y="89"/>
                    <a:pt x="5" y="21"/>
                    <a:pt x="26" y="10"/>
                  </a:cubicBezTo>
                  <a:cubicBezTo>
                    <a:pt x="46" y="0"/>
                    <a:pt x="63" y="28"/>
                    <a:pt x="72" y="70"/>
                  </a:cubicBezTo>
                  <a:cubicBezTo>
                    <a:pt x="81" y="111"/>
                    <a:pt x="79" y="141"/>
                    <a:pt x="57" y="132"/>
                  </a:cubicBezTo>
                  <a:cubicBezTo>
                    <a:pt x="34" y="123"/>
                    <a:pt x="1" y="98"/>
                    <a:pt x="1" y="98"/>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6" name="Freeform 440"/>
            <p:cNvSpPr>
              <a:spLocks/>
            </p:cNvSpPr>
            <p:nvPr/>
          </p:nvSpPr>
          <p:spPr bwMode="auto">
            <a:xfrm>
              <a:off x="7443463" y="1952506"/>
              <a:ext cx="647213" cy="710987"/>
            </a:xfrm>
            <a:custGeom>
              <a:avLst/>
              <a:gdLst>
                <a:gd name="T0" fmla="*/ 152 w 1038"/>
                <a:gd name="T1" fmla="*/ 803 h 1145"/>
                <a:gd name="T2" fmla="*/ 835 w 1038"/>
                <a:gd name="T3" fmla="*/ 1005 h 1145"/>
                <a:gd name="T4" fmla="*/ 835 w 1038"/>
                <a:gd name="T5" fmla="*/ 1005 h 1145"/>
                <a:gd name="T6" fmla="*/ 841 w 1038"/>
                <a:gd name="T7" fmla="*/ 1000 h 1145"/>
                <a:gd name="T8" fmla="*/ 847 w 1038"/>
                <a:gd name="T9" fmla="*/ 996 h 1145"/>
                <a:gd name="T10" fmla="*/ 847 w 1038"/>
                <a:gd name="T11" fmla="*/ 996 h 1145"/>
                <a:gd name="T12" fmla="*/ 834 w 1038"/>
                <a:gd name="T13" fmla="*/ 288 h 1145"/>
                <a:gd name="T14" fmla="*/ 393 w 1038"/>
                <a:gd name="T15" fmla="*/ 175 h 1145"/>
                <a:gd name="T16" fmla="*/ 82 w 1038"/>
                <a:gd name="T17" fmla="*/ 113 h 1145"/>
                <a:gd name="T18" fmla="*/ 165 w 1038"/>
                <a:gd name="T19" fmla="*/ 345 h 1145"/>
                <a:gd name="T20" fmla="*/ 152 w 1038"/>
                <a:gd name="T21" fmla="*/ 803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8" h="1145">
                  <a:moveTo>
                    <a:pt x="152" y="803"/>
                  </a:moveTo>
                  <a:cubicBezTo>
                    <a:pt x="328" y="1034"/>
                    <a:pt x="631" y="1145"/>
                    <a:pt x="835" y="1005"/>
                  </a:cubicBezTo>
                  <a:cubicBezTo>
                    <a:pt x="835" y="1005"/>
                    <a:pt x="835" y="1005"/>
                    <a:pt x="835" y="1005"/>
                  </a:cubicBezTo>
                  <a:cubicBezTo>
                    <a:pt x="837" y="1003"/>
                    <a:pt x="839" y="1002"/>
                    <a:pt x="841" y="1000"/>
                  </a:cubicBezTo>
                  <a:cubicBezTo>
                    <a:pt x="843" y="999"/>
                    <a:pt x="845" y="997"/>
                    <a:pt x="847" y="996"/>
                  </a:cubicBezTo>
                  <a:cubicBezTo>
                    <a:pt x="847" y="996"/>
                    <a:pt x="847" y="996"/>
                    <a:pt x="847" y="996"/>
                  </a:cubicBezTo>
                  <a:cubicBezTo>
                    <a:pt x="1038" y="838"/>
                    <a:pt x="1011" y="518"/>
                    <a:pt x="834" y="288"/>
                  </a:cubicBezTo>
                  <a:cubicBezTo>
                    <a:pt x="685" y="94"/>
                    <a:pt x="525" y="109"/>
                    <a:pt x="393" y="175"/>
                  </a:cubicBezTo>
                  <a:cubicBezTo>
                    <a:pt x="375" y="37"/>
                    <a:pt x="140" y="0"/>
                    <a:pt x="82" y="113"/>
                  </a:cubicBezTo>
                  <a:cubicBezTo>
                    <a:pt x="54" y="167"/>
                    <a:pt x="21" y="288"/>
                    <a:pt x="165" y="345"/>
                  </a:cubicBezTo>
                  <a:cubicBezTo>
                    <a:pt x="62" y="455"/>
                    <a:pt x="0" y="605"/>
                    <a:pt x="152" y="803"/>
                  </a:cubicBezTo>
                  <a:close/>
                </a:path>
              </a:pathLst>
            </a:custGeom>
            <a:solidFill>
              <a:srgbClr val="B970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487" name="Freeform 441"/>
            <p:cNvSpPr>
              <a:spLocks/>
            </p:cNvSpPr>
            <p:nvPr/>
          </p:nvSpPr>
          <p:spPr bwMode="auto">
            <a:xfrm>
              <a:off x="7510882" y="2427712"/>
              <a:ext cx="71062" cy="64503"/>
            </a:xfrm>
            <a:custGeom>
              <a:avLst/>
              <a:gdLst>
                <a:gd name="T0" fmla="*/ 102 w 114"/>
                <a:gd name="T1" fmla="*/ 22 h 104"/>
                <a:gd name="T2" fmla="*/ 16 w 114"/>
                <a:gd name="T3" fmla="*/ 15 h 104"/>
                <a:gd name="T4" fmla="*/ 53 w 114"/>
                <a:gd name="T5" fmla="*/ 74 h 104"/>
                <a:gd name="T6" fmla="*/ 113 w 114"/>
                <a:gd name="T7" fmla="*/ 82 h 104"/>
                <a:gd name="T8" fmla="*/ 102 w 114"/>
                <a:gd name="T9" fmla="*/ 22 h 104"/>
              </a:gdLst>
              <a:ahLst/>
              <a:cxnLst>
                <a:cxn ang="0">
                  <a:pos x="T0" y="T1"/>
                </a:cxn>
                <a:cxn ang="0">
                  <a:pos x="T2" y="T3"/>
                </a:cxn>
                <a:cxn ang="0">
                  <a:pos x="T4" y="T5"/>
                </a:cxn>
                <a:cxn ang="0">
                  <a:pos x="T6" y="T7"/>
                </a:cxn>
                <a:cxn ang="0">
                  <a:pos x="T8" y="T9"/>
                </a:cxn>
              </a:cxnLst>
              <a:rect l="0" t="0" r="r" b="b"/>
              <a:pathLst>
                <a:path w="114" h="104">
                  <a:moveTo>
                    <a:pt x="102" y="22"/>
                  </a:moveTo>
                  <a:cubicBezTo>
                    <a:pt x="94" y="18"/>
                    <a:pt x="32" y="0"/>
                    <a:pt x="16" y="15"/>
                  </a:cubicBezTo>
                  <a:cubicBezTo>
                    <a:pt x="0" y="29"/>
                    <a:pt x="20" y="53"/>
                    <a:pt x="53" y="74"/>
                  </a:cubicBezTo>
                  <a:cubicBezTo>
                    <a:pt x="87" y="95"/>
                    <a:pt x="114" y="104"/>
                    <a:pt x="113" y="82"/>
                  </a:cubicBezTo>
                  <a:cubicBezTo>
                    <a:pt x="113" y="59"/>
                    <a:pt x="102" y="22"/>
                    <a:pt x="102" y="22"/>
                  </a:cubicBezTo>
                  <a:close/>
                </a:path>
              </a:pathLst>
            </a:custGeom>
            <a:solidFill>
              <a:srgbClr val="E5B4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8" name="Freeform 442"/>
            <p:cNvSpPr>
              <a:spLocks/>
            </p:cNvSpPr>
            <p:nvPr/>
          </p:nvSpPr>
          <p:spPr bwMode="auto">
            <a:xfrm>
              <a:off x="7673414" y="2061468"/>
              <a:ext cx="17128" cy="7288"/>
            </a:xfrm>
            <a:custGeom>
              <a:avLst/>
              <a:gdLst>
                <a:gd name="T0" fmla="*/ 24 w 27"/>
                <a:gd name="T1" fmla="*/ 0 h 12"/>
                <a:gd name="T2" fmla="*/ 0 w 27"/>
                <a:gd name="T3" fmla="*/ 12 h 12"/>
                <a:gd name="T4" fmla="*/ 24 w 27"/>
                <a:gd name="T5" fmla="*/ 0 h 12"/>
              </a:gdLst>
              <a:ahLst/>
              <a:cxnLst>
                <a:cxn ang="0">
                  <a:pos x="T0" y="T1"/>
                </a:cxn>
                <a:cxn ang="0">
                  <a:pos x="T2" y="T3"/>
                </a:cxn>
                <a:cxn ang="0">
                  <a:pos x="T4" y="T5"/>
                </a:cxn>
              </a:cxnLst>
              <a:rect l="0" t="0" r="r" b="b"/>
              <a:pathLst>
                <a:path w="27" h="12">
                  <a:moveTo>
                    <a:pt x="24" y="0"/>
                  </a:moveTo>
                  <a:cubicBezTo>
                    <a:pt x="21" y="1"/>
                    <a:pt x="12" y="5"/>
                    <a:pt x="0" y="12"/>
                  </a:cubicBezTo>
                  <a:cubicBezTo>
                    <a:pt x="17" y="5"/>
                    <a:pt x="27" y="0"/>
                    <a:pt x="24" y="0"/>
                  </a:cubicBezTo>
                  <a:close/>
                </a:path>
              </a:pathLst>
            </a:custGeom>
            <a:solidFill>
              <a:srgbClr val="9753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89" name="Freeform 443"/>
            <p:cNvSpPr>
              <a:spLocks/>
            </p:cNvSpPr>
            <p:nvPr/>
          </p:nvSpPr>
          <p:spPr bwMode="auto">
            <a:xfrm>
              <a:off x="7443464" y="1983117"/>
              <a:ext cx="598381" cy="680376"/>
            </a:xfrm>
            <a:custGeom>
              <a:avLst/>
              <a:gdLst>
                <a:gd name="T0" fmla="*/ 161 w 960"/>
                <a:gd name="T1" fmla="*/ 99 h 1096"/>
                <a:gd name="T2" fmla="*/ 178 w 960"/>
                <a:gd name="T3" fmla="*/ 0 h 1096"/>
                <a:gd name="T4" fmla="*/ 82 w 960"/>
                <a:gd name="T5" fmla="*/ 64 h 1096"/>
                <a:gd name="T6" fmla="*/ 165 w 960"/>
                <a:gd name="T7" fmla="*/ 296 h 1096"/>
                <a:gd name="T8" fmla="*/ 152 w 960"/>
                <a:gd name="T9" fmla="*/ 754 h 1096"/>
                <a:gd name="T10" fmla="*/ 835 w 960"/>
                <a:gd name="T11" fmla="*/ 956 h 1096"/>
                <a:gd name="T12" fmla="*/ 835 w 960"/>
                <a:gd name="T13" fmla="*/ 956 h 1096"/>
                <a:gd name="T14" fmla="*/ 841 w 960"/>
                <a:gd name="T15" fmla="*/ 951 h 1096"/>
                <a:gd name="T16" fmla="*/ 847 w 960"/>
                <a:gd name="T17" fmla="*/ 947 h 1096"/>
                <a:gd name="T18" fmla="*/ 847 w 960"/>
                <a:gd name="T19" fmla="*/ 947 h 1096"/>
                <a:gd name="T20" fmla="*/ 960 w 960"/>
                <a:gd name="T21" fmla="*/ 776 h 1096"/>
                <a:gd name="T22" fmla="*/ 615 w 960"/>
                <a:gd name="T23" fmla="*/ 919 h 1096"/>
                <a:gd name="T24" fmla="*/ 207 w 960"/>
                <a:gd name="T25" fmla="*/ 400 h 1096"/>
                <a:gd name="T26" fmla="*/ 369 w 960"/>
                <a:gd name="T27" fmla="*/ 138 h 1096"/>
                <a:gd name="T28" fmla="*/ 161 w 960"/>
                <a:gd name="T29" fmla="*/ 99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0" h="1096">
                  <a:moveTo>
                    <a:pt x="161" y="99"/>
                  </a:moveTo>
                  <a:cubicBezTo>
                    <a:pt x="161" y="58"/>
                    <a:pt x="168" y="26"/>
                    <a:pt x="178" y="0"/>
                  </a:cubicBezTo>
                  <a:cubicBezTo>
                    <a:pt x="136" y="8"/>
                    <a:pt x="100" y="28"/>
                    <a:pt x="82" y="64"/>
                  </a:cubicBezTo>
                  <a:cubicBezTo>
                    <a:pt x="54" y="118"/>
                    <a:pt x="21" y="239"/>
                    <a:pt x="165" y="296"/>
                  </a:cubicBezTo>
                  <a:cubicBezTo>
                    <a:pt x="62" y="406"/>
                    <a:pt x="0" y="556"/>
                    <a:pt x="152" y="754"/>
                  </a:cubicBezTo>
                  <a:cubicBezTo>
                    <a:pt x="328" y="985"/>
                    <a:pt x="631" y="1096"/>
                    <a:pt x="835" y="956"/>
                  </a:cubicBezTo>
                  <a:cubicBezTo>
                    <a:pt x="835" y="956"/>
                    <a:pt x="835" y="956"/>
                    <a:pt x="835" y="956"/>
                  </a:cubicBezTo>
                  <a:cubicBezTo>
                    <a:pt x="837" y="954"/>
                    <a:pt x="839" y="953"/>
                    <a:pt x="841" y="951"/>
                  </a:cubicBezTo>
                  <a:cubicBezTo>
                    <a:pt x="843" y="950"/>
                    <a:pt x="845" y="948"/>
                    <a:pt x="847" y="947"/>
                  </a:cubicBezTo>
                  <a:cubicBezTo>
                    <a:pt x="847" y="947"/>
                    <a:pt x="847" y="947"/>
                    <a:pt x="847" y="947"/>
                  </a:cubicBezTo>
                  <a:cubicBezTo>
                    <a:pt x="902" y="901"/>
                    <a:pt x="939" y="842"/>
                    <a:pt x="960" y="776"/>
                  </a:cubicBezTo>
                  <a:cubicBezTo>
                    <a:pt x="896" y="830"/>
                    <a:pt x="759" y="934"/>
                    <a:pt x="615" y="919"/>
                  </a:cubicBezTo>
                  <a:cubicBezTo>
                    <a:pt x="415" y="899"/>
                    <a:pt x="179" y="591"/>
                    <a:pt x="207" y="400"/>
                  </a:cubicBezTo>
                  <a:cubicBezTo>
                    <a:pt x="230" y="249"/>
                    <a:pt x="324" y="167"/>
                    <a:pt x="369" y="138"/>
                  </a:cubicBezTo>
                  <a:cubicBezTo>
                    <a:pt x="310" y="162"/>
                    <a:pt x="161" y="205"/>
                    <a:pt x="161" y="99"/>
                  </a:cubicBezTo>
                  <a:close/>
                </a:path>
              </a:pathLst>
            </a:custGeom>
            <a:solidFill>
              <a:srgbClr val="A46424"/>
            </a:solidFill>
            <a:ln>
              <a:noFill/>
            </a:ln>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490" name="Freeform 444"/>
            <p:cNvSpPr>
              <a:spLocks/>
            </p:cNvSpPr>
            <p:nvPr/>
          </p:nvSpPr>
          <p:spPr bwMode="auto">
            <a:xfrm>
              <a:off x="7484644" y="2957581"/>
              <a:ext cx="194601" cy="201890"/>
            </a:xfrm>
            <a:custGeom>
              <a:avLst/>
              <a:gdLst>
                <a:gd name="T0" fmla="*/ 312 w 312"/>
                <a:gd name="T1" fmla="*/ 81 h 325"/>
                <a:gd name="T2" fmla="*/ 262 w 312"/>
                <a:gd name="T3" fmla="*/ 5 h 325"/>
                <a:gd name="T4" fmla="*/ 0 w 312"/>
                <a:gd name="T5" fmla="*/ 210 h 325"/>
                <a:gd name="T6" fmla="*/ 135 w 312"/>
                <a:gd name="T7" fmla="*/ 305 h 325"/>
                <a:gd name="T8" fmla="*/ 312 w 312"/>
                <a:gd name="T9" fmla="*/ 81 h 325"/>
              </a:gdLst>
              <a:ahLst/>
              <a:cxnLst>
                <a:cxn ang="0">
                  <a:pos x="T0" y="T1"/>
                </a:cxn>
                <a:cxn ang="0">
                  <a:pos x="T2" y="T3"/>
                </a:cxn>
                <a:cxn ang="0">
                  <a:pos x="T4" y="T5"/>
                </a:cxn>
                <a:cxn ang="0">
                  <a:pos x="T6" y="T7"/>
                </a:cxn>
                <a:cxn ang="0">
                  <a:pos x="T8" y="T9"/>
                </a:cxn>
              </a:cxnLst>
              <a:rect l="0" t="0" r="r" b="b"/>
              <a:pathLst>
                <a:path w="312" h="325">
                  <a:moveTo>
                    <a:pt x="312" y="81"/>
                  </a:moveTo>
                  <a:cubicBezTo>
                    <a:pt x="311" y="64"/>
                    <a:pt x="288" y="0"/>
                    <a:pt x="262" y="5"/>
                  </a:cubicBezTo>
                  <a:cubicBezTo>
                    <a:pt x="236" y="11"/>
                    <a:pt x="0" y="210"/>
                    <a:pt x="0" y="210"/>
                  </a:cubicBezTo>
                  <a:cubicBezTo>
                    <a:pt x="0" y="210"/>
                    <a:pt x="130" y="325"/>
                    <a:pt x="135" y="305"/>
                  </a:cubicBezTo>
                  <a:cubicBezTo>
                    <a:pt x="139" y="284"/>
                    <a:pt x="312" y="81"/>
                    <a:pt x="312" y="81"/>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1" name="Freeform 445"/>
            <p:cNvSpPr>
              <a:spLocks/>
            </p:cNvSpPr>
            <p:nvPr/>
          </p:nvSpPr>
          <p:spPr bwMode="auto">
            <a:xfrm>
              <a:off x="8162469" y="2906928"/>
              <a:ext cx="95843" cy="42637"/>
            </a:xfrm>
            <a:custGeom>
              <a:avLst/>
              <a:gdLst>
                <a:gd name="T0" fmla="*/ 0 w 154"/>
                <a:gd name="T1" fmla="*/ 24 h 69"/>
                <a:gd name="T2" fmla="*/ 14 w 154"/>
                <a:gd name="T3" fmla="*/ 69 h 69"/>
                <a:gd name="T4" fmla="*/ 46 w 154"/>
                <a:gd name="T5" fmla="*/ 63 h 69"/>
                <a:gd name="T6" fmla="*/ 106 w 154"/>
                <a:gd name="T7" fmla="*/ 64 h 69"/>
                <a:gd name="T8" fmla="*/ 152 w 154"/>
                <a:gd name="T9" fmla="*/ 40 h 69"/>
                <a:gd name="T10" fmla="*/ 127 w 154"/>
                <a:gd name="T11" fmla="*/ 7 h 69"/>
                <a:gd name="T12" fmla="*/ 67 w 154"/>
                <a:gd name="T13" fmla="*/ 0 h 69"/>
                <a:gd name="T14" fmla="*/ 0 w 154"/>
                <a:gd name="T15" fmla="*/ 24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69">
                  <a:moveTo>
                    <a:pt x="0" y="24"/>
                  </a:moveTo>
                  <a:cubicBezTo>
                    <a:pt x="0" y="28"/>
                    <a:pt x="14" y="69"/>
                    <a:pt x="14" y="69"/>
                  </a:cubicBezTo>
                  <a:cubicBezTo>
                    <a:pt x="46" y="63"/>
                    <a:pt x="46" y="63"/>
                    <a:pt x="46" y="63"/>
                  </a:cubicBezTo>
                  <a:cubicBezTo>
                    <a:pt x="46" y="63"/>
                    <a:pt x="79" y="64"/>
                    <a:pt x="106" y="64"/>
                  </a:cubicBezTo>
                  <a:cubicBezTo>
                    <a:pt x="133" y="64"/>
                    <a:pt x="149" y="55"/>
                    <a:pt x="152" y="40"/>
                  </a:cubicBezTo>
                  <a:cubicBezTo>
                    <a:pt x="154" y="25"/>
                    <a:pt x="134" y="8"/>
                    <a:pt x="127" y="7"/>
                  </a:cubicBezTo>
                  <a:cubicBezTo>
                    <a:pt x="120" y="6"/>
                    <a:pt x="71" y="0"/>
                    <a:pt x="67" y="0"/>
                  </a:cubicBezTo>
                  <a:cubicBezTo>
                    <a:pt x="63" y="0"/>
                    <a:pt x="0" y="24"/>
                    <a:pt x="0" y="24"/>
                  </a:cubicBez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2" name="Freeform 446"/>
            <p:cNvSpPr>
              <a:spLocks/>
            </p:cNvSpPr>
            <p:nvPr/>
          </p:nvSpPr>
          <p:spPr bwMode="auto">
            <a:xfrm>
              <a:off x="8288195" y="2777557"/>
              <a:ext cx="574693" cy="580524"/>
            </a:xfrm>
            <a:custGeom>
              <a:avLst/>
              <a:gdLst>
                <a:gd name="T0" fmla="*/ 922 w 922"/>
                <a:gd name="T1" fmla="*/ 565 h 935"/>
                <a:gd name="T2" fmla="*/ 685 w 922"/>
                <a:gd name="T3" fmla="*/ 750 h 935"/>
                <a:gd name="T4" fmla="*/ 447 w 922"/>
                <a:gd name="T5" fmla="*/ 935 h 935"/>
                <a:gd name="T6" fmla="*/ 224 w 922"/>
                <a:gd name="T7" fmla="*/ 652 h 935"/>
                <a:gd name="T8" fmla="*/ 0 w 922"/>
                <a:gd name="T9" fmla="*/ 370 h 935"/>
                <a:gd name="T10" fmla="*/ 238 w 922"/>
                <a:gd name="T11" fmla="*/ 185 h 935"/>
                <a:gd name="T12" fmla="*/ 475 w 922"/>
                <a:gd name="T13" fmla="*/ 0 h 935"/>
                <a:gd name="T14" fmla="*/ 699 w 922"/>
                <a:gd name="T15" fmla="*/ 282 h 935"/>
                <a:gd name="T16" fmla="*/ 922 w 922"/>
                <a:gd name="T17" fmla="*/ 565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2" h="935">
                  <a:moveTo>
                    <a:pt x="922" y="565"/>
                  </a:moveTo>
                  <a:cubicBezTo>
                    <a:pt x="843" y="627"/>
                    <a:pt x="764" y="688"/>
                    <a:pt x="685" y="750"/>
                  </a:cubicBezTo>
                  <a:cubicBezTo>
                    <a:pt x="606" y="811"/>
                    <a:pt x="527" y="873"/>
                    <a:pt x="447" y="935"/>
                  </a:cubicBezTo>
                  <a:cubicBezTo>
                    <a:pt x="373" y="841"/>
                    <a:pt x="298" y="746"/>
                    <a:pt x="224" y="652"/>
                  </a:cubicBezTo>
                  <a:cubicBezTo>
                    <a:pt x="149" y="558"/>
                    <a:pt x="75" y="464"/>
                    <a:pt x="0" y="370"/>
                  </a:cubicBezTo>
                  <a:cubicBezTo>
                    <a:pt x="79" y="308"/>
                    <a:pt x="159" y="246"/>
                    <a:pt x="238" y="185"/>
                  </a:cubicBezTo>
                  <a:cubicBezTo>
                    <a:pt x="317" y="123"/>
                    <a:pt x="396" y="61"/>
                    <a:pt x="475" y="0"/>
                  </a:cubicBezTo>
                  <a:cubicBezTo>
                    <a:pt x="550" y="94"/>
                    <a:pt x="624" y="188"/>
                    <a:pt x="699" y="282"/>
                  </a:cubicBezTo>
                  <a:cubicBezTo>
                    <a:pt x="773" y="376"/>
                    <a:pt x="848" y="471"/>
                    <a:pt x="922" y="565"/>
                  </a:cubicBezTo>
                  <a:close/>
                </a:path>
              </a:pathLst>
            </a:custGeom>
            <a:solidFill>
              <a:srgbClr val="E7E9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3" name="Freeform 447"/>
            <p:cNvSpPr>
              <a:spLocks/>
            </p:cNvSpPr>
            <p:nvPr/>
          </p:nvSpPr>
          <p:spPr bwMode="auto">
            <a:xfrm>
              <a:off x="8353791" y="2800516"/>
              <a:ext cx="499987" cy="576151"/>
            </a:xfrm>
            <a:custGeom>
              <a:avLst/>
              <a:gdLst>
                <a:gd name="T0" fmla="*/ 802 w 802"/>
                <a:gd name="T1" fmla="*/ 588 h 928"/>
                <a:gd name="T2" fmla="*/ 597 w 802"/>
                <a:gd name="T3" fmla="*/ 294 h 928"/>
                <a:gd name="T4" fmla="*/ 391 w 802"/>
                <a:gd name="T5" fmla="*/ 0 h 928"/>
                <a:gd name="T6" fmla="*/ 206 w 802"/>
                <a:gd name="T7" fmla="*/ 128 h 928"/>
                <a:gd name="T8" fmla="*/ 21 w 802"/>
                <a:gd name="T9" fmla="*/ 255 h 928"/>
                <a:gd name="T10" fmla="*/ 0 w 802"/>
                <a:gd name="T11" fmla="*/ 487 h 928"/>
                <a:gd name="T12" fmla="*/ 154 w 802"/>
                <a:gd name="T13" fmla="*/ 708 h 928"/>
                <a:gd name="T14" fmla="*/ 309 w 802"/>
                <a:gd name="T15" fmla="*/ 928 h 928"/>
                <a:gd name="T16" fmla="*/ 555 w 802"/>
                <a:gd name="T17" fmla="*/ 758 h 928"/>
                <a:gd name="T18" fmla="*/ 802 w 802"/>
                <a:gd name="T19" fmla="*/ 588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2" h="928">
                  <a:moveTo>
                    <a:pt x="802" y="588"/>
                  </a:moveTo>
                  <a:cubicBezTo>
                    <a:pt x="734" y="490"/>
                    <a:pt x="665" y="392"/>
                    <a:pt x="597" y="294"/>
                  </a:cubicBezTo>
                  <a:cubicBezTo>
                    <a:pt x="528" y="196"/>
                    <a:pt x="460" y="98"/>
                    <a:pt x="391" y="0"/>
                  </a:cubicBezTo>
                  <a:cubicBezTo>
                    <a:pt x="329" y="43"/>
                    <a:pt x="268" y="85"/>
                    <a:pt x="206" y="128"/>
                  </a:cubicBezTo>
                  <a:cubicBezTo>
                    <a:pt x="144" y="170"/>
                    <a:pt x="82" y="213"/>
                    <a:pt x="21" y="255"/>
                  </a:cubicBezTo>
                  <a:cubicBezTo>
                    <a:pt x="14" y="333"/>
                    <a:pt x="7" y="410"/>
                    <a:pt x="0" y="487"/>
                  </a:cubicBezTo>
                  <a:cubicBezTo>
                    <a:pt x="51" y="561"/>
                    <a:pt x="103" y="634"/>
                    <a:pt x="154" y="708"/>
                  </a:cubicBezTo>
                  <a:cubicBezTo>
                    <a:pt x="206" y="781"/>
                    <a:pt x="257" y="855"/>
                    <a:pt x="309" y="928"/>
                  </a:cubicBezTo>
                  <a:cubicBezTo>
                    <a:pt x="391" y="872"/>
                    <a:pt x="473" y="815"/>
                    <a:pt x="555" y="758"/>
                  </a:cubicBezTo>
                  <a:cubicBezTo>
                    <a:pt x="638" y="702"/>
                    <a:pt x="720" y="645"/>
                    <a:pt x="802" y="5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4" name="Freeform 448"/>
            <p:cNvSpPr>
              <a:spLocks/>
            </p:cNvSpPr>
            <p:nvPr/>
          </p:nvSpPr>
          <p:spPr bwMode="auto">
            <a:xfrm>
              <a:off x="8572079" y="2871579"/>
              <a:ext cx="76529" cy="89283"/>
            </a:xfrm>
            <a:custGeom>
              <a:avLst/>
              <a:gdLst>
                <a:gd name="T0" fmla="*/ 123 w 123"/>
                <a:gd name="T1" fmla="*/ 114 h 144"/>
                <a:gd name="T2" fmla="*/ 79 w 123"/>
                <a:gd name="T3" fmla="*/ 144 h 144"/>
                <a:gd name="T4" fmla="*/ 0 w 123"/>
                <a:gd name="T5" fmla="*/ 31 h 144"/>
                <a:gd name="T6" fmla="*/ 44 w 123"/>
                <a:gd name="T7" fmla="*/ 0 h 144"/>
                <a:gd name="T8" fmla="*/ 123 w 123"/>
                <a:gd name="T9" fmla="*/ 114 h 144"/>
              </a:gdLst>
              <a:ahLst/>
              <a:cxnLst>
                <a:cxn ang="0">
                  <a:pos x="T0" y="T1"/>
                </a:cxn>
                <a:cxn ang="0">
                  <a:pos x="T2" y="T3"/>
                </a:cxn>
                <a:cxn ang="0">
                  <a:pos x="T4" y="T5"/>
                </a:cxn>
                <a:cxn ang="0">
                  <a:pos x="T6" y="T7"/>
                </a:cxn>
                <a:cxn ang="0">
                  <a:pos x="T8" y="T9"/>
                </a:cxn>
              </a:cxnLst>
              <a:rect l="0" t="0" r="r" b="b"/>
              <a:pathLst>
                <a:path w="123" h="144">
                  <a:moveTo>
                    <a:pt x="123" y="114"/>
                  </a:moveTo>
                  <a:cubicBezTo>
                    <a:pt x="109" y="124"/>
                    <a:pt x="94" y="134"/>
                    <a:pt x="79" y="144"/>
                  </a:cubicBezTo>
                  <a:cubicBezTo>
                    <a:pt x="53" y="106"/>
                    <a:pt x="26" y="69"/>
                    <a:pt x="0" y="31"/>
                  </a:cubicBezTo>
                  <a:cubicBezTo>
                    <a:pt x="14" y="20"/>
                    <a:pt x="29" y="10"/>
                    <a:pt x="44" y="0"/>
                  </a:cubicBezTo>
                  <a:cubicBezTo>
                    <a:pt x="70" y="38"/>
                    <a:pt x="97" y="76"/>
                    <a:pt x="123" y="11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5" name="Freeform 449"/>
            <p:cNvSpPr>
              <a:spLocks/>
            </p:cNvSpPr>
            <p:nvPr/>
          </p:nvSpPr>
          <p:spPr bwMode="auto">
            <a:xfrm>
              <a:off x="8542560" y="2891985"/>
              <a:ext cx="96572" cy="117344"/>
            </a:xfrm>
            <a:custGeom>
              <a:avLst/>
              <a:gdLst>
                <a:gd name="T0" fmla="*/ 155 w 155"/>
                <a:gd name="T1" fmla="*/ 158 h 189"/>
                <a:gd name="T2" fmla="*/ 110 w 155"/>
                <a:gd name="T3" fmla="*/ 189 h 189"/>
                <a:gd name="T4" fmla="*/ 0 w 155"/>
                <a:gd name="T5" fmla="*/ 30 h 189"/>
                <a:gd name="T6" fmla="*/ 44 w 155"/>
                <a:gd name="T7" fmla="*/ 0 h 189"/>
                <a:gd name="T8" fmla="*/ 155 w 155"/>
                <a:gd name="T9" fmla="*/ 158 h 189"/>
              </a:gdLst>
              <a:ahLst/>
              <a:cxnLst>
                <a:cxn ang="0">
                  <a:pos x="T0" y="T1"/>
                </a:cxn>
                <a:cxn ang="0">
                  <a:pos x="T2" y="T3"/>
                </a:cxn>
                <a:cxn ang="0">
                  <a:pos x="T4" y="T5"/>
                </a:cxn>
                <a:cxn ang="0">
                  <a:pos x="T6" y="T7"/>
                </a:cxn>
                <a:cxn ang="0">
                  <a:pos x="T8" y="T9"/>
                </a:cxn>
              </a:cxnLst>
              <a:rect l="0" t="0" r="r" b="b"/>
              <a:pathLst>
                <a:path w="155" h="189">
                  <a:moveTo>
                    <a:pt x="155" y="158"/>
                  </a:moveTo>
                  <a:cubicBezTo>
                    <a:pt x="140" y="168"/>
                    <a:pt x="125" y="178"/>
                    <a:pt x="110" y="189"/>
                  </a:cubicBezTo>
                  <a:cubicBezTo>
                    <a:pt x="73" y="136"/>
                    <a:pt x="37" y="83"/>
                    <a:pt x="0" y="30"/>
                  </a:cubicBezTo>
                  <a:cubicBezTo>
                    <a:pt x="14" y="20"/>
                    <a:pt x="29" y="10"/>
                    <a:pt x="44" y="0"/>
                  </a:cubicBezTo>
                  <a:cubicBezTo>
                    <a:pt x="81" y="52"/>
                    <a:pt x="118" y="105"/>
                    <a:pt x="155" y="15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6" name="Freeform 450"/>
            <p:cNvSpPr>
              <a:spLocks/>
            </p:cNvSpPr>
            <p:nvPr/>
          </p:nvSpPr>
          <p:spPr bwMode="auto">
            <a:xfrm>
              <a:off x="8513408" y="2911665"/>
              <a:ext cx="84546" cy="100580"/>
            </a:xfrm>
            <a:custGeom>
              <a:avLst/>
              <a:gdLst>
                <a:gd name="T0" fmla="*/ 136 w 136"/>
                <a:gd name="T1" fmla="*/ 131 h 162"/>
                <a:gd name="T2" fmla="*/ 92 w 136"/>
                <a:gd name="T3" fmla="*/ 162 h 162"/>
                <a:gd name="T4" fmla="*/ 0 w 136"/>
                <a:gd name="T5" fmla="*/ 30 h 162"/>
                <a:gd name="T6" fmla="*/ 44 w 136"/>
                <a:gd name="T7" fmla="*/ 0 h 162"/>
                <a:gd name="T8" fmla="*/ 136 w 136"/>
                <a:gd name="T9" fmla="*/ 131 h 162"/>
              </a:gdLst>
              <a:ahLst/>
              <a:cxnLst>
                <a:cxn ang="0">
                  <a:pos x="T0" y="T1"/>
                </a:cxn>
                <a:cxn ang="0">
                  <a:pos x="T2" y="T3"/>
                </a:cxn>
                <a:cxn ang="0">
                  <a:pos x="T4" y="T5"/>
                </a:cxn>
                <a:cxn ang="0">
                  <a:pos x="T6" y="T7"/>
                </a:cxn>
                <a:cxn ang="0">
                  <a:pos x="T8" y="T9"/>
                </a:cxn>
              </a:cxnLst>
              <a:rect l="0" t="0" r="r" b="b"/>
              <a:pathLst>
                <a:path w="136" h="162">
                  <a:moveTo>
                    <a:pt x="136" y="131"/>
                  </a:moveTo>
                  <a:cubicBezTo>
                    <a:pt x="121" y="142"/>
                    <a:pt x="106" y="152"/>
                    <a:pt x="92" y="162"/>
                  </a:cubicBezTo>
                  <a:cubicBezTo>
                    <a:pt x="61" y="118"/>
                    <a:pt x="30" y="74"/>
                    <a:pt x="0" y="30"/>
                  </a:cubicBezTo>
                  <a:cubicBezTo>
                    <a:pt x="14" y="20"/>
                    <a:pt x="29" y="10"/>
                    <a:pt x="44" y="0"/>
                  </a:cubicBezTo>
                  <a:cubicBezTo>
                    <a:pt x="75" y="44"/>
                    <a:pt x="105" y="88"/>
                    <a:pt x="136" y="131"/>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7" name="Freeform 451"/>
            <p:cNvSpPr>
              <a:spLocks/>
            </p:cNvSpPr>
            <p:nvPr/>
          </p:nvSpPr>
          <p:spPr bwMode="auto">
            <a:xfrm>
              <a:off x="8483889" y="2931708"/>
              <a:ext cx="91106" cy="109691"/>
            </a:xfrm>
            <a:custGeom>
              <a:avLst/>
              <a:gdLst>
                <a:gd name="T0" fmla="*/ 146 w 146"/>
                <a:gd name="T1" fmla="*/ 147 h 177"/>
                <a:gd name="T2" fmla="*/ 102 w 146"/>
                <a:gd name="T3" fmla="*/ 177 h 177"/>
                <a:gd name="T4" fmla="*/ 0 w 146"/>
                <a:gd name="T5" fmla="*/ 31 h 177"/>
                <a:gd name="T6" fmla="*/ 44 w 146"/>
                <a:gd name="T7" fmla="*/ 0 h 177"/>
                <a:gd name="T8" fmla="*/ 146 w 146"/>
                <a:gd name="T9" fmla="*/ 147 h 177"/>
              </a:gdLst>
              <a:ahLst/>
              <a:cxnLst>
                <a:cxn ang="0">
                  <a:pos x="T0" y="T1"/>
                </a:cxn>
                <a:cxn ang="0">
                  <a:pos x="T2" y="T3"/>
                </a:cxn>
                <a:cxn ang="0">
                  <a:pos x="T4" y="T5"/>
                </a:cxn>
                <a:cxn ang="0">
                  <a:pos x="T6" y="T7"/>
                </a:cxn>
                <a:cxn ang="0">
                  <a:pos x="T8" y="T9"/>
                </a:cxn>
              </a:cxnLst>
              <a:rect l="0" t="0" r="r" b="b"/>
              <a:pathLst>
                <a:path w="146" h="177">
                  <a:moveTo>
                    <a:pt x="146" y="147"/>
                  </a:moveTo>
                  <a:cubicBezTo>
                    <a:pt x="131" y="157"/>
                    <a:pt x="117" y="167"/>
                    <a:pt x="102" y="177"/>
                  </a:cubicBezTo>
                  <a:cubicBezTo>
                    <a:pt x="68" y="128"/>
                    <a:pt x="34" y="80"/>
                    <a:pt x="0" y="31"/>
                  </a:cubicBezTo>
                  <a:cubicBezTo>
                    <a:pt x="14" y="21"/>
                    <a:pt x="29" y="10"/>
                    <a:pt x="44" y="0"/>
                  </a:cubicBezTo>
                  <a:cubicBezTo>
                    <a:pt x="78" y="49"/>
                    <a:pt x="112" y="98"/>
                    <a:pt x="146" y="14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8" name="Freeform 452"/>
            <p:cNvSpPr>
              <a:spLocks/>
            </p:cNvSpPr>
            <p:nvPr/>
          </p:nvSpPr>
          <p:spPr bwMode="auto">
            <a:xfrm>
              <a:off x="8454736" y="2952115"/>
              <a:ext cx="108598" cy="134107"/>
            </a:xfrm>
            <a:custGeom>
              <a:avLst/>
              <a:gdLst>
                <a:gd name="T0" fmla="*/ 174 w 174"/>
                <a:gd name="T1" fmla="*/ 185 h 216"/>
                <a:gd name="T2" fmla="*/ 129 w 174"/>
                <a:gd name="T3" fmla="*/ 216 h 216"/>
                <a:gd name="T4" fmla="*/ 65 w 174"/>
                <a:gd name="T5" fmla="*/ 123 h 216"/>
                <a:gd name="T6" fmla="*/ 0 w 174"/>
                <a:gd name="T7" fmla="*/ 30 h 216"/>
                <a:gd name="T8" fmla="*/ 44 w 174"/>
                <a:gd name="T9" fmla="*/ 0 h 216"/>
                <a:gd name="T10" fmla="*/ 109 w 174"/>
                <a:gd name="T11" fmla="*/ 92 h 216"/>
                <a:gd name="T12" fmla="*/ 174 w 174"/>
                <a:gd name="T13" fmla="*/ 185 h 216"/>
              </a:gdLst>
              <a:ahLst/>
              <a:cxnLst>
                <a:cxn ang="0">
                  <a:pos x="T0" y="T1"/>
                </a:cxn>
                <a:cxn ang="0">
                  <a:pos x="T2" y="T3"/>
                </a:cxn>
                <a:cxn ang="0">
                  <a:pos x="T4" y="T5"/>
                </a:cxn>
                <a:cxn ang="0">
                  <a:pos x="T6" y="T7"/>
                </a:cxn>
                <a:cxn ang="0">
                  <a:pos x="T8" y="T9"/>
                </a:cxn>
                <a:cxn ang="0">
                  <a:pos x="T10" y="T11"/>
                </a:cxn>
                <a:cxn ang="0">
                  <a:pos x="T12" y="T13"/>
                </a:cxn>
              </a:cxnLst>
              <a:rect l="0" t="0" r="r" b="b"/>
              <a:pathLst>
                <a:path w="174" h="216">
                  <a:moveTo>
                    <a:pt x="174" y="185"/>
                  </a:moveTo>
                  <a:cubicBezTo>
                    <a:pt x="159" y="195"/>
                    <a:pt x="144" y="206"/>
                    <a:pt x="129" y="216"/>
                  </a:cubicBezTo>
                  <a:cubicBezTo>
                    <a:pt x="108" y="185"/>
                    <a:pt x="86" y="154"/>
                    <a:pt x="65" y="123"/>
                  </a:cubicBezTo>
                  <a:cubicBezTo>
                    <a:pt x="43" y="92"/>
                    <a:pt x="21" y="61"/>
                    <a:pt x="0" y="30"/>
                  </a:cubicBezTo>
                  <a:cubicBezTo>
                    <a:pt x="14" y="20"/>
                    <a:pt x="29" y="10"/>
                    <a:pt x="44" y="0"/>
                  </a:cubicBezTo>
                  <a:cubicBezTo>
                    <a:pt x="65" y="31"/>
                    <a:pt x="87" y="61"/>
                    <a:pt x="109" y="92"/>
                  </a:cubicBezTo>
                  <a:cubicBezTo>
                    <a:pt x="130" y="123"/>
                    <a:pt x="152" y="154"/>
                    <a:pt x="174" y="185"/>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99" name="Freeform 453"/>
            <p:cNvSpPr>
              <a:spLocks/>
            </p:cNvSpPr>
            <p:nvPr/>
          </p:nvSpPr>
          <p:spPr bwMode="auto">
            <a:xfrm>
              <a:off x="8465304" y="3127402"/>
              <a:ext cx="100945" cy="99852"/>
            </a:xfrm>
            <a:custGeom>
              <a:avLst/>
              <a:gdLst>
                <a:gd name="T0" fmla="*/ 112 w 162"/>
                <a:gd name="T1" fmla="*/ 144 h 161"/>
                <a:gd name="T2" fmla="*/ 17 w 162"/>
                <a:gd name="T3" fmla="*/ 111 h 161"/>
                <a:gd name="T4" fmla="*/ 50 w 162"/>
                <a:gd name="T5" fmla="*/ 17 h 161"/>
                <a:gd name="T6" fmla="*/ 145 w 162"/>
                <a:gd name="T7" fmla="*/ 50 h 161"/>
                <a:gd name="T8" fmla="*/ 112 w 162"/>
                <a:gd name="T9" fmla="*/ 144 h 161"/>
              </a:gdLst>
              <a:ahLst/>
              <a:cxnLst>
                <a:cxn ang="0">
                  <a:pos x="T0" y="T1"/>
                </a:cxn>
                <a:cxn ang="0">
                  <a:pos x="T2" y="T3"/>
                </a:cxn>
                <a:cxn ang="0">
                  <a:pos x="T4" y="T5"/>
                </a:cxn>
                <a:cxn ang="0">
                  <a:pos x="T6" y="T7"/>
                </a:cxn>
                <a:cxn ang="0">
                  <a:pos x="T8" y="T9"/>
                </a:cxn>
              </a:cxnLst>
              <a:rect l="0" t="0" r="r" b="b"/>
              <a:pathLst>
                <a:path w="162" h="161">
                  <a:moveTo>
                    <a:pt x="112" y="144"/>
                  </a:moveTo>
                  <a:cubicBezTo>
                    <a:pt x="77" y="161"/>
                    <a:pt x="34" y="146"/>
                    <a:pt x="17" y="111"/>
                  </a:cubicBezTo>
                  <a:cubicBezTo>
                    <a:pt x="0" y="76"/>
                    <a:pt x="14" y="34"/>
                    <a:pt x="50" y="17"/>
                  </a:cubicBezTo>
                  <a:cubicBezTo>
                    <a:pt x="85" y="0"/>
                    <a:pt x="128" y="14"/>
                    <a:pt x="145" y="50"/>
                  </a:cubicBezTo>
                  <a:cubicBezTo>
                    <a:pt x="162" y="85"/>
                    <a:pt x="148" y="127"/>
                    <a:pt x="112" y="14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0" name="Freeform 454"/>
            <p:cNvSpPr>
              <a:spLocks/>
            </p:cNvSpPr>
            <p:nvPr/>
          </p:nvSpPr>
          <p:spPr bwMode="auto">
            <a:xfrm>
              <a:off x="8450362" y="2862104"/>
              <a:ext cx="234323" cy="122810"/>
            </a:xfrm>
            <a:custGeom>
              <a:avLst/>
              <a:gdLst>
                <a:gd name="T0" fmla="*/ 239 w 376"/>
                <a:gd name="T1" fmla="*/ 0 h 198"/>
                <a:gd name="T2" fmla="*/ 241 w 376"/>
                <a:gd name="T3" fmla="*/ 3 h 198"/>
                <a:gd name="T4" fmla="*/ 308 w 376"/>
                <a:gd name="T5" fmla="*/ 99 h 198"/>
                <a:gd name="T6" fmla="*/ 376 w 376"/>
                <a:gd name="T7" fmla="*/ 196 h 198"/>
                <a:gd name="T8" fmla="*/ 373 w 376"/>
                <a:gd name="T9" fmla="*/ 198 h 198"/>
                <a:gd name="T10" fmla="*/ 305 w 376"/>
                <a:gd name="T11" fmla="*/ 102 h 198"/>
                <a:gd name="T12" fmla="*/ 238 w 376"/>
                <a:gd name="T13" fmla="*/ 5 h 198"/>
                <a:gd name="T14" fmla="*/ 120 w 376"/>
                <a:gd name="T15" fmla="*/ 87 h 198"/>
                <a:gd name="T16" fmla="*/ 2 w 376"/>
                <a:gd name="T17" fmla="*/ 168 h 198"/>
                <a:gd name="T18" fmla="*/ 0 w 376"/>
                <a:gd name="T19" fmla="*/ 165 h 198"/>
                <a:gd name="T20" fmla="*/ 119 w 376"/>
                <a:gd name="T21" fmla="*/ 82 h 198"/>
                <a:gd name="T22" fmla="*/ 239 w 376"/>
                <a:gd name="T2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6" h="198">
                  <a:moveTo>
                    <a:pt x="239" y="0"/>
                  </a:moveTo>
                  <a:cubicBezTo>
                    <a:pt x="240" y="1"/>
                    <a:pt x="240" y="2"/>
                    <a:pt x="241" y="3"/>
                  </a:cubicBezTo>
                  <a:cubicBezTo>
                    <a:pt x="263" y="35"/>
                    <a:pt x="286" y="67"/>
                    <a:pt x="308" y="99"/>
                  </a:cubicBezTo>
                  <a:cubicBezTo>
                    <a:pt x="331" y="132"/>
                    <a:pt x="353" y="164"/>
                    <a:pt x="376" y="196"/>
                  </a:cubicBezTo>
                  <a:cubicBezTo>
                    <a:pt x="375" y="197"/>
                    <a:pt x="374" y="197"/>
                    <a:pt x="373" y="198"/>
                  </a:cubicBezTo>
                  <a:cubicBezTo>
                    <a:pt x="350" y="166"/>
                    <a:pt x="328" y="134"/>
                    <a:pt x="305" y="102"/>
                  </a:cubicBezTo>
                  <a:cubicBezTo>
                    <a:pt x="283" y="69"/>
                    <a:pt x="260" y="37"/>
                    <a:pt x="238" y="5"/>
                  </a:cubicBezTo>
                  <a:cubicBezTo>
                    <a:pt x="199" y="32"/>
                    <a:pt x="159" y="59"/>
                    <a:pt x="120" y="87"/>
                  </a:cubicBezTo>
                  <a:cubicBezTo>
                    <a:pt x="80" y="114"/>
                    <a:pt x="41" y="141"/>
                    <a:pt x="2" y="168"/>
                  </a:cubicBezTo>
                  <a:cubicBezTo>
                    <a:pt x="1" y="167"/>
                    <a:pt x="0" y="166"/>
                    <a:pt x="0" y="165"/>
                  </a:cubicBezTo>
                  <a:cubicBezTo>
                    <a:pt x="39" y="137"/>
                    <a:pt x="79" y="110"/>
                    <a:pt x="119" y="82"/>
                  </a:cubicBezTo>
                  <a:cubicBezTo>
                    <a:pt x="159" y="55"/>
                    <a:pt x="199" y="27"/>
                    <a:pt x="239" y="0"/>
                  </a:cubicBezTo>
                  <a:close/>
                </a:path>
              </a:pathLst>
            </a:custGeom>
            <a:solidFill>
              <a:srgbClr val="667A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1" name="Freeform 455"/>
            <p:cNvSpPr>
              <a:spLocks/>
            </p:cNvSpPr>
            <p:nvPr/>
          </p:nvSpPr>
          <p:spPr bwMode="auto">
            <a:xfrm>
              <a:off x="8542560" y="3140886"/>
              <a:ext cx="251816" cy="173829"/>
            </a:xfrm>
            <a:custGeom>
              <a:avLst/>
              <a:gdLst>
                <a:gd name="T0" fmla="*/ 404 w 404"/>
                <a:gd name="T1" fmla="*/ 5 h 280"/>
                <a:gd name="T2" fmla="*/ 204 w 404"/>
                <a:gd name="T3" fmla="*/ 143 h 280"/>
                <a:gd name="T4" fmla="*/ 5 w 404"/>
                <a:gd name="T5" fmla="*/ 280 h 280"/>
                <a:gd name="T6" fmla="*/ 0 w 404"/>
                <a:gd name="T7" fmla="*/ 274 h 280"/>
                <a:gd name="T8" fmla="*/ 200 w 404"/>
                <a:gd name="T9" fmla="*/ 137 h 280"/>
                <a:gd name="T10" fmla="*/ 400 w 404"/>
                <a:gd name="T11" fmla="*/ 0 h 280"/>
                <a:gd name="T12" fmla="*/ 404 w 404"/>
                <a:gd name="T13" fmla="*/ 5 h 280"/>
              </a:gdLst>
              <a:ahLst/>
              <a:cxnLst>
                <a:cxn ang="0">
                  <a:pos x="T0" y="T1"/>
                </a:cxn>
                <a:cxn ang="0">
                  <a:pos x="T2" y="T3"/>
                </a:cxn>
                <a:cxn ang="0">
                  <a:pos x="T4" y="T5"/>
                </a:cxn>
                <a:cxn ang="0">
                  <a:pos x="T6" y="T7"/>
                </a:cxn>
                <a:cxn ang="0">
                  <a:pos x="T8" y="T9"/>
                </a:cxn>
                <a:cxn ang="0">
                  <a:pos x="T10" y="T11"/>
                </a:cxn>
                <a:cxn ang="0">
                  <a:pos x="T12" y="T13"/>
                </a:cxn>
              </a:cxnLst>
              <a:rect l="0" t="0" r="r" b="b"/>
              <a:pathLst>
                <a:path w="404" h="280">
                  <a:moveTo>
                    <a:pt x="404" y="5"/>
                  </a:moveTo>
                  <a:cubicBezTo>
                    <a:pt x="337" y="51"/>
                    <a:pt x="271" y="97"/>
                    <a:pt x="204" y="143"/>
                  </a:cubicBezTo>
                  <a:cubicBezTo>
                    <a:pt x="138" y="189"/>
                    <a:pt x="71" y="234"/>
                    <a:pt x="5" y="280"/>
                  </a:cubicBezTo>
                  <a:cubicBezTo>
                    <a:pt x="3" y="278"/>
                    <a:pt x="2" y="276"/>
                    <a:pt x="0" y="274"/>
                  </a:cubicBezTo>
                  <a:cubicBezTo>
                    <a:pt x="67" y="229"/>
                    <a:pt x="134" y="183"/>
                    <a:pt x="200" y="137"/>
                  </a:cubicBezTo>
                  <a:cubicBezTo>
                    <a:pt x="267" y="91"/>
                    <a:pt x="333" y="45"/>
                    <a:pt x="400" y="0"/>
                  </a:cubicBezTo>
                  <a:cubicBezTo>
                    <a:pt x="401" y="1"/>
                    <a:pt x="402" y="3"/>
                    <a:pt x="404"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2" name="Freeform 456"/>
            <p:cNvSpPr>
              <a:spLocks/>
            </p:cNvSpPr>
            <p:nvPr/>
          </p:nvSpPr>
          <p:spPr bwMode="auto">
            <a:xfrm>
              <a:off x="8538916" y="3135420"/>
              <a:ext cx="251087" cy="173829"/>
            </a:xfrm>
            <a:custGeom>
              <a:avLst/>
              <a:gdLst>
                <a:gd name="T0" fmla="*/ 403 w 403"/>
                <a:gd name="T1" fmla="*/ 5 h 280"/>
                <a:gd name="T2" fmla="*/ 204 w 403"/>
                <a:gd name="T3" fmla="*/ 143 h 280"/>
                <a:gd name="T4" fmla="*/ 4 w 403"/>
                <a:gd name="T5" fmla="*/ 280 h 280"/>
                <a:gd name="T6" fmla="*/ 0 w 403"/>
                <a:gd name="T7" fmla="*/ 274 h 280"/>
                <a:gd name="T8" fmla="*/ 200 w 403"/>
                <a:gd name="T9" fmla="*/ 137 h 280"/>
                <a:gd name="T10" fmla="*/ 399 w 403"/>
                <a:gd name="T11" fmla="*/ 0 h 280"/>
                <a:gd name="T12" fmla="*/ 403 w 403"/>
                <a:gd name="T13" fmla="*/ 5 h 280"/>
              </a:gdLst>
              <a:ahLst/>
              <a:cxnLst>
                <a:cxn ang="0">
                  <a:pos x="T0" y="T1"/>
                </a:cxn>
                <a:cxn ang="0">
                  <a:pos x="T2" y="T3"/>
                </a:cxn>
                <a:cxn ang="0">
                  <a:pos x="T4" y="T5"/>
                </a:cxn>
                <a:cxn ang="0">
                  <a:pos x="T6" y="T7"/>
                </a:cxn>
                <a:cxn ang="0">
                  <a:pos x="T8" y="T9"/>
                </a:cxn>
                <a:cxn ang="0">
                  <a:pos x="T10" y="T11"/>
                </a:cxn>
                <a:cxn ang="0">
                  <a:pos x="T12" y="T13"/>
                </a:cxn>
              </a:cxnLst>
              <a:rect l="0" t="0" r="r" b="b"/>
              <a:pathLst>
                <a:path w="403" h="280">
                  <a:moveTo>
                    <a:pt x="403" y="5"/>
                  </a:moveTo>
                  <a:cubicBezTo>
                    <a:pt x="337" y="51"/>
                    <a:pt x="270" y="97"/>
                    <a:pt x="204" y="143"/>
                  </a:cubicBezTo>
                  <a:cubicBezTo>
                    <a:pt x="137" y="188"/>
                    <a:pt x="71" y="234"/>
                    <a:pt x="4" y="280"/>
                  </a:cubicBezTo>
                  <a:cubicBezTo>
                    <a:pt x="3" y="278"/>
                    <a:pt x="2" y="276"/>
                    <a:pt x="0" y="274"/>
                  </a:cubicBezTo>
                  <a:cubicBezTo>
                    <a:pt x="67" y="228"/>
                    <a:pt x="133" y="183"/>
                    <a:pt x="200" y="137"/>
                  </a:cubicBezTo>
                  <a:cubicBezTo>
                    <a:pt x="266" y="91"/>
                    <a:pt x="333" y="45"/>
                    <a:pt x="399" y="0"/>
                  </a:cubicBezTo>
                  <a:cubicBezTo>
                    <a:pt x="401" y="2"/>
                    <a:pt x="402" y="3"/>
                    <a:pt x="403"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3" name="Freeform 457"/>
            <p:cNvSpPr>
              <a:spLocks/>
            </p:cNvSpPr>
            <p:nvPr/>
          </p:nvSpPr>
          <p:spPr bwMode="auto">
            <a:xfrm>
              <a:off x="8535272" y="3129224"/>
              <a:ext cx="251087" cy="174194"/>
            </a:xfrm>
            <a:custGeom>
              <a:avLst/>
              <a:gdLst>
                <a:gd name="T0" fmla="*/ 403 w 403"/>
                <a:gd name="T1" fmla="*/ 6 h 281"/>
                <a:gd name="T2" fmla="*/ 204 w 403"/>
                <a:gd name="T3" fmla="*/ 144 h 281"/>
                <a:gd name="T4" fmla="*/ 4 w 403"/>
                <a:gd name="T5" fmla="*/ 281 h 281"/>
                <a:gd name="T6" fmla="*/ 0 w 403"/>
                <a:gd name="T7" fmla="*/ 275 h 281"/>
                <a:gd name="T8" fmla="*/ 199 w 403"/>
                <a:gd name="T9" fmla="*/ 138 h 281"/>
                <a:gd name="T10" fmla="*/ 399 w 403"/>
                <a:gd name="T11" fmla="*/ 0 h 281"/>
                <a:gd name="T12" fmla="*/ 403 w 403"/>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3" h="281">
                  <a:moveTo>
                    <a:pt x="403" y="6"/>
                  </a:moveTo>
                  <a:cubicBezTo>
                    <a:pt x="337" y="52"/>
                    <a:pt x="270" y="98"/>
                    <a:pt x="204" y="144"/>
                  </a:cubicBezTo>
                  <a:cubicBezTo>
                    <a:pt x="137" y="189"/>
                    <a:pt x="70" y="235"/>
                    <a:pt x="4" y="281"/>
                  </a:cubicBezTo>
                  <a:cubicBezTo>
                    <a:pt x="3" y="279"/>
                    <a:pt x="1" y="277"/>
                    <a:pt x="0" y="275"/>
                  </a:cubicBezTo>
                  <a:cubicBezTo>
                    <a:pt x="66" y="229"/>
                    <a:pt x="133" y="184"/>
                    <a:pt x="199" y="138"/>
                  </a:cubicBezTo>
                  <a:cubicBezTo>
                    <a:pt x="266" y="92"/>
                    <a:pt x="332" y="46"/>
                    <a:pt x="399" y="0"/>
                  </a:cubicBezTo>
                  <a:cubicBezTo>
                    <a:pt x="400" y="2"/>
                    <a:pt x="402" y="4"/>
                    <a:pt x="403"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4" name="Freeform 458"/>
            <p:cNvSpPr>
              <a:spLocks/>
            </p:cNvSpPr>
            <p:nvPr/>
          </p:nvSpPr>
          <p:spPr bwMode="auto">
            <a:xfrm>
              <a:off x="8530900" y="3123393"/>
              <a:ext cx="251816" cy="174558"/>
            </a:xfrm>
            <a:custGeom>
              <a:avLst/>
              <a:gdLst>
                <a:gd name="T0" fmla="*/ 404 w 404"/>
                <a:gd name="T1" fmla="*/ 6 h 281"/>
                <a:gd name="T2" fmla="*/ 204 w 404"/>
                <a:gd name="T3" fmla="*/ 144 h 281"/>
                <a:gd name="T4" fmla="*/ 5 w 404"/>
                <a:gd name="T5" fmla="*/ 281 h 281"/>
                <a:gd name="T6" fmla="*/ 0 w 404"/>
                <a:gd name="T7" fmla="*/ 275 h 281"/>
                <a:gd name="T8" fmla="*/ 200 w 404"/>
                <a:gd name="T9" fmla="*/ 138 h 281"/>
                <a:gd name="T10" fmla="*/ 400 w 404"/>
                <a:gd name="T11" fmla="*/ 0 h 281"/>
                <a:gd name="T12" fmla="*/ 404 w 404"/>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4" h="281">
                  <a:moveTo>
                    <a:pt x="404" y="6"/>
                  </a:moveTo>
                  <a:cubicBezTo>
                    <a:pt x="337" y="52"/>
                    <a:pt x="271" y="98"/>
                    <a:pt x="204" y="144"/>
                  </a:cubicBezTo>
                  <a:cubicBezTo>
                    <a:pt x="138" y="189"/>
                    <a:pt x="71" y="235"/>
                    <a:pt x="5" y="281"/>
                  </a:cubicBezTo>
                  <a:cubicBezTo>
                    <a:pt x="3" y="279"/>
                    <a:pt x="2" y="277"/>
                    <a:pt x="0" y="275"/>
                  </a:cubicBezTo>
                  <a:cubicBezTo>
                    <a:pt x="67" y="229"/>
                    <a:pt x="134" y="183"/>
                    <a:pt x="200" y="138"/>
                  </a:cubicBezTo>
                  <a:cubicBezTo>
                    <a:pt x="267" y="92"/>
                    <a:pt x="333" y="46"/>
                    <a:pt x="400" y="0"/>
                  </a:cubicBezTo>
                  <a:cubicBezTo>
                    <a:pt x="401" y="2"/>
                    <a:pt x="402" y="4"/>
                    <a:pt x="404"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5" name="Freeform 459"/>
            <p:cNvSpPr>
              <a:spLocks/>
            </p:cNvSpPr>
            <p:nvPr/>
          </p:nvSpPr>
          <p:spPr bwMode="auto">
            <a:xfrm>
              <a:off x="8526891" y="3117927"/>
              <a:ext cx="251451" cy="174558"/>
            </a:xfrm>
            <a:custGeom>
              <a:avLst/>
              <a:gdLst>
                <a:gd name="T0" fmla="*/ 403 w 403"/>
                <a:gd name="T1" fmla="*/ 6 h 281"/>
                <a:gd name="T2" fmla="*/ 204 w 403"/>
                <a:gd name="T3" fmla="*/ 143 h 281"/>
                <a:gd name="T4" fmla="*/ 4 w 403"/>
                <a:gd name="T5" fmla="*/ 281 h 281"/>
                <a:gd name="T6" fmla="*/ 0 w 403"/>
                <a:gd name="T7" fmla="*/ 275 h 281"/>
                <a:gd name="T8" fmla="*/ 200 w 403"/>
                <a:gd name="T9" fmla="*/ 138 h 281"/>
                <a:gd name="T10" fmla="*/ 399 w 403"/>
                <a:gd name="T11" fmla="*/ 0 h 281"/>
                <a:gd name="T12" fmla="*/ 403 w 403"/>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3" h="281">
                  <a:moveTo>
                    <a:pt x="403" y="6"/>
                  </a:moveTo>
                  <a:cubicBezTo>
                    <a:pt x="337" y="52"/>
                    <a:pt x="270" y="98"/>
                    <a:pt x="204" y="143"/>
                  </a:cubicBezTo>
                  <a:cubicBezTo>
                    <a:pt x="137" y="189"/>
                    <a:pt x="71" y="235"/>
                    <a:pt x="4" y="281"/>
                  </a:cubicBezTo>
                  <a:cubicBezTo>
                    <a:pt x="3" y="279"/>
                    <a:pt x="1" y="277"/>
                    <a:pt x="0" y="275"/>
                  </a:cubicBezTo>
                  <a:cubicBezTo>
                    <a:pt x="67" y="229"/>
                    <a:pt x="133" y="183"/>
                    <a:pt x="200" y="138"/>
                  </a:cubicBezTo>
                  <a:cubicBezTo>
                    <a:pt x="266" y="92"/>
                    <a:pt x="333" y="46"/>
                    <a:pt x="399" y="0"/>
                  </a:cubicBezTo>
                  <a:cubicBezTo>
                    <a:pt x="401" y="2"/>
                    <a:pt x="402" y="4"/>
                    <a:pt x="403"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6" name="Freeform 460"/>
            <p:cNvSpPr>
              <a:spLocks/>
            </p:cNvSpPr>
            <p:nvPr/>
          </p:nvSpPr>
          <p:spPr bwMode="auto">
            <a:xfrm>
              <a:off x="8523247" y="3112462"/>
              <a:ext cx="251451" cy="174194"/>
            </a:xfrm>
            <a:custGeom>
              <a:avLst/>
              <a:gdLst>
                <a:gd name="T0" fmla="*/ 403 w 403"/>
                <a:gd name="T1" fmla="*/ 6 h 281"/>
                <a:gd name="T2" fmla="*/ 203 w 403"/>
                <a:gd name="T3" fmla="*/ 143 h 281"/>
                <a:gd name="T4" fmla="*/ 4 w 403"/>
                <a:gd name="T5" fmla="*/ 281 h 281"/>
                <a:gd name="T6" fmla="*/ 0 w 403"/>
                <a:gd name="T7" fmla="*/ 275 h 281"/>
                <a:gd name="T8" fmla="*/ 199 w 403"/>
                <a:gd name="T9" fmla="*/ 138 h 281"/>
                <a:gd name="T10" fmla="*/ 399 w 403"/>
                <a:gd name="T11" fmla="*/ 0 h 281"/>
                <a:gd name="T12" fmla="*/ 403 w 403"/>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3" h="281">
                  <a:moveTo>
                    <a:pt x="403" y="6"/>
                  </a:moveTo>
                  <a:cubicBezTo>
                    <a:pt x="336" y="52"/>
                    <a:pt x="270" y="98"/>
                    <a:pt x="203" y="143"/>
                  </a:cubicBezTo>
                  <a:cubicBezTo>
                    <a:pt x="137" y="189"/>
                    <a:pt x="70" y="235"/>
                    <a:pt x="4" y="281"/>
                  </a:cubicBezTo>
                  <a:cubicBezTo>
                    <a:pt x="2" y="279"/>
                    <a:pt x="1" y="277"/>
                    <a:pt x="0" y="275"/>
                  </a:cubicBezTo>
                  <a:cubicBezTo>
                    <a:pt x="66" y="229"/>
                    <a:pt x="133" y="183"/>
                    <a:pt x="199" y="138"/>
                  </a:cubicBezTo>
                  <a:cubicBezTo>
                    <a:pt x="266" y="92"/>
                    <a:pt x="332" y="46"/>
                    <a:pt x="399" y="0"/>
                  </a:cubicBezTo>
                  <a:cubicBezTo>
                    <a:pt x="400" y="2"/>
                    <a:pt x="402" y="4"/>
                    <a:pt x="403"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7" name="Freeform 461"/>
            <p:cNvSpPr>
              <a:spLocks/>
            </p:cNvSpPr>
            <p:nvPr/>
          </p:nvSpPr>
          <p:spPr bwMode="auto">
            <a:xfrm>
              <a:off x="8518873" y="3106630"/>
              <a:ext cx="251816" cy="174558"/>
            </a:xfrm>
            <a:custGeom>
              <a:avLst/>
              <a:gdLst>
                <a:gd name="T0" fmla="*/ 404 w 404"/>
                <a:gd name="T1" fmla="*/ 6 h 281"/>
                <a:gd name="T2" fmla="*/ 204 w 404"/>
                <a:gd name="T3" fmla="*/ 143 h 281"/>
                <a:gd name="T4" fmla="*/ 4 w 404"/>
                <a:gd name="T5" fmla="*/ 281 h 281"/>
                <a:gd name="T6" fmla="*/ 0 w 404"/>
                <a:gd name="T7" fmla="*/ 275 h 281"/>
                <a:gd name="T8" fmla="*/ 200 w 404"/>
                <a:gd name="T9" fmla="*/ 137 h 281"/>
                <a:gd name="T10" fmla="*/ 400 w 404"/>
                <a:gd name="T11" fmla="*/ 0 h 281"/>
                <a:gd name="T12" fmla="*/ 404 w 404"/>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4" h="281">
                  <a:moveTo>
                    <a:pt x="404" y="6"/>
                  </a:moveTo>
                  <a:cubicBezTo>
                    <a:pt x="337" y="52"/>
                    <a:pt x="271" y="98"/>
                    <a:pt x="204" y="143"/>
                  </a:cubicBezTo>
                  <a:cubicBezTo>
                    <a:pt x="138" y="189"/>
                    <a:pt x="71" y="235"/>
                    <a:pt x="4" y="281"/>
                  </a:cubicBezTo>
                  <a:cubicBezTo>
                    <a:pt x="3" y="279"/>
                    <a:pt x="2" y="277"/>
                    <a:pt x="0" y="275"/>
                  </a:cubicBezTo>
                  <a:cubicBezTo>
                    <a:pt x="67" y="229"/>
                    <a:pt x="134" y="183"/>
                    <a:pt x="200" y="137"/>
                  </a:cubicBezTo>
                  <a:cubicBezTo>
                    <a:pt x="267" y="92"/>
                    <a:pt x="333" y="46"/>
                    <a:pt x="400" y="0"/>
                  </a:cubicBezTo>
                  <a:cubicBezTo>
                    <a:pt x="401" y="2"/>
                    <a:pt x="402" y="4"/>
                    <a:pt x="404"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8" name="Freeform 462"/>
            <p:cNvSpPr>
              <a:spLocks/>
            </p:cNvSpPr>
            <p:nvPr/>
          </p:nvSpPr>
          <p:spPr bwMode="auto">
            <a:xfrm>
              <a:off x="8515229" y="3101165"/>
              <a:ext cx="251087" cy="174558"/>
            </a:xfrm>
            <a:custGeom>
              <a:avLst/>
              <a:gdLst>
                <a:gd name="T0" fmla="*/ 403 w 403"/>
                <a:gd name="T1" fmla="*/ 6 h 281"/>
                <a:gd name="T2" fmla="*/ 204 w 403"/>
                <a:gd name="T3" fmla="*/ 143 h 281"/>
                <a:gd name="T4" fmla="*/ 4 w 403"/>
                <a:gd name="T5" fmla="*/ 281 h 281"/>
                <a:gd name="T6" fmla="*/ 0 w 403"/>
                <a:gd name="T7" fmla="*/ 275 h 281"/>
                <a:gd name="T8" fmla="*/ 200 w 403"/>
                <a:gd name="T9" fmla="*/ 137 h 281"/>
                <a:gd name="T10" fmla="*/ 399 w 403"/>
                <a:gd name="T11" fmla="*/ 0 h 281"/>
                <a:gd name="T12" fmla="*/ 403 w 403"/>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3" h="281">
                  <a:moveTo>
                    <a:pt x="403" y="6"/>
                  </a:moveTo>
                  <a:cubicBezTo>
                    <a:pt x="337" y="52"/>
                    <a:pt x="270" y="97"/>
                    <a:pt x="204" y="143"/>
                  </a:cubicBezTo>
                  <a:cubicBezTo>
                    <a:pt x="137" y="189"/>
                    <a:pt x="71" y="235"/>
                    <a:pt x="4" y="281"/>
                  </a:cubicBezTo>
                  <a:cubicBezTo>
                    <a:pt x="3" y="279"/>
                    <a:pt x="1" y="277"/>
                    <a:pt x="0" y="275"/>
                  </a:cubicBezTo>
                  <a:cubicBezTo>
                    <a:pt x="67" y="229"/>
                    <a:pt x="133" y="183"/>
                    <a:pt x="200" y="137"/>
                  </a:cubicBezTo>
                  <a:cubicBezTo>
                    <a:pt x="266" y="92"/>
                    <a:pt x="333" y="46"/>
                    <a:pt x="399" y="0"/>
                  </a:cubicBezTo>
                  <a:cubicBezTo>
                    <a:pt x="401" y="2"/>
                    <a:pt x="402" y="4"/>
                    <a:pt x="403"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09" name="Freeform 463"/>
            <p:cNvSpPr>
              <a:spLocks/>
            </p:cNvSpPr>
            <p:nvPr/>
          </p:nvSpPr>
          <p:spPr bwMode="auto">
            <a:xfrm>
              <a:off x="8511586" y="3095697"/>
              <a:ext cx="251087" cy="174194"/>
            </a:xfrm>
            <a:custGeom>
              <a:avLst/>
              <a:gdLst>
                <a:gd name="T0" fmla="*/ 403 w 403"/>
                <a:gd name="T1" fmla="*/ 6 h 281"/>
                <a:gd name="T2" fmla="*/ 203 w 403"/>
                <a:gd name="T3" fmla="*/ 143 h 281"/>
                <a:gd name="T4" fmla="*/ 4 w 403"/>
                <a:gd name="T5" fmla="*/ 281 h 281"/>
                <a:gd name="T6" fmla="*/ 0 w 403"/>
                <a:gd name="T7" fmla="*/ 275 h 281"/>
                <a:gd name="T8" fmla="*/ 199 w 403"/>
                <a:gd name="T9" fmla="*/ 137 h 281"/>
                <a:gd name="T10" fmla="*/ 399 w 403"/>
                <a:gd name="T11" fmla="*/ 0 h 281"/>
                <a:gd name="T12" fmla="*/ 403 w 403"/>
                <a:gd name="T13" fmla="*/ 6 h 281"/>
              </a:gdLst>
              <a:ahLst/>
              <a:cxnLst>
                <a:cxn ang="0">
                  <a:pos x="T0" y="T1"/>
                </a:cxn>
                <a:cxn ang="0">
                  <a:pos x="T2" y="T3"/>
                </a:cxn>
                <a:cxn ang="0">
                  <a:pos x="T4" y="T5"/>
                </a:cxn>
                <a:cxn ang="0">
                  <a:pos x="T6" y="T7"/>
                </a:cxn>
                <a:cxn ang="0">
                  <a:pos x="T8" y="T9"/>
                </a:cxn>
                <a:cxn ang="0">
                  <a:pos x="T10" y="T11"/>
                </a:cxn>
                <a:cxn ang="0">
                  <a:pos x="T12" y="T13"/>
                </a:cxn>
              </a:cxnLst>
              <a:rect l="0" t="0" r="r" b="b"/>
              <a:pathLst>
                <a:path w="403" h="281">
                  <a:moveTo>
                    <a:pt x="403" y="6"/>
                  </a:moveTo>
                  <a:cubicBezTo>
                    <a:pt x="336" y="51"/>
                    <a:pt x="270" y="97"/>
                    <a:pt x="203" y="143"/>
                  </a:cubicBezTo>
                  <a:cubicBezTo>
                    <a:pt x="137" y="189"/>
                    <a:pt x="70" y="235"/>
                    <a:pt x="4" y="281"/>
                  </a:cubicBezTo>
                  <a:cubicBezTo>
                    <a:pt x="2" y="279"/>
                    <a:pt x="1" y="277"/>
                    <a:pt x="0" y="275"/>
                  </a:cubicBezTo>
                  <a:cubicBezTo>
                    <a:pt x="66" y="229"/>
                    <a:pt x="133" y="183"/>
                    <a:pt x="199" y="137"/>
                  </a:cubicBezTo>
                  <a:cubicBezTo>
                    <a:pt x="266" y="91"/>
                    <a:pt x="332" y="46"/>
                    <a:pt x="399" y="0"/>
                  </a:cubicBezTo>
                  <a:cubicBezTo>
                    <a:pt x="400" y="2"/>
                    <a:pt x="402" y="4"/>
                    <a:pt x="403"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0" name="Freeform 464"/>
            <p:cNvSpPr>
              <a:spLocks/>
            </p:cNvSpPr>
            <p:nvPr/>
          </p:nvSpPr>
          <p:spPr bwMode="auto">
            <a:xfrm>
              <a:off x="8507212" y="3089868"/>
              <a:ext cx="251816" cy="173829"/>
            </a:xfrm>
            <a:custGeom>
              <a:avLst/>
              <a:gdLst>
                <a:gd name="T0" fmla="*/ 404 w 404"/>
                <a:gd name="T1" fmla="*/ 6 h 280"/>
                <a:gd name="T2" fmla="*/ 204 w 404"/>
                <a:gd name="T3" fmla="*/ 143 h 280"/>
                <a:gd name="T4" fmla="*/ 4 w 404"/>
                <a:gd name="T5" fmla="*/ 280 h 280"/>
                <a:gd name="T6" fmla="*/ 0 w 404"/>
                <a:gd name="T7" fmla="*/ 275 h 280"/>
                <a:gd name="T8" fmla="*/ 200 w 404"/>
                <a:gd name="T9" fmla="*/ 137 h 280"/>
                <a:gd name="T10" fmla="*/ 400 w 404"/>
                <a:gd name="T11" fmla="*/ 0 h 280"/>
                <a:gd name="T12" fmla="*/ 404 w 404"/>
                <a:gd name="T13" fmla="*/ 6 h 280"/>
              </a:gdLst>
              <a:ahLst/>
              <a:cxnLst>
                <a:cxn ang="0">
                  <a:pos x="T0" y="T1"/>
                </a:cxn>
                <a:cxn ang="0">
                  <a:pos x="T2" y="T3"/>
                </a:cxn>
                <a:cxn ang="0">
                  <a:pos x="T4" y="T5"/>
                </a:cxn>
                <a:cxn ang="0">
                  <a:pos x="T6" y="T7"/>
                </a:cxn>
                <a:cxn ang="0">
                  <a:pos x="T8" y="T9"/>
                </a:cxn>
                <a:cxn ang="0">
                  <a:pos x="T10" y="T11"/>
                </a:cxn>
                <a:cxn ang="0">
                  <a:pos x="T12" y="T13"/>
                </a:cxn>
              </a:cxnLst>
              <a:rect l="0" t="0" r="r" b="b"/>
              <a:pathLst>
                <a:path w="404" h="280">
                  <a:moveTo>
                    <a:pt x="404" y="6"/>
                  </a:moveTo>
                  <a:cubicBezTo>
                    <a:pt x="337" y="51"/>
                    <a:pt x="271" y="97"/>
                    <a:pt x="204" y="143"/>
                  </a:cubicBezTo>
                  <a:cubicBezTo>
                    <a:pt x="138" y="189"/>
                    <a:pt x="71" y="235"/>
                    <a:pt x="4" y="280"/>
                  </a:cubicBezTo>
                  <a:cubicBezTo>
                    <a:pt x="3" y="278"/>
                    <a:pt x="2" y="276"/>
                    <a:pt x="0" y="275"/>
                  </a:cubicBezTo>
                  <a:cubicBezTo>
                    <a:pt x="67" y="229"/>
                    <a:pt x="133" y="183"/>
                    <a:pt x="200" y="137"/>
                  </a:cubicBezTo>
                  <a:cubicBezTo>
                    <a:pt x="266" y="91"/>
                    <a:pt x="333" y="45"/>
                    <a:pt x="400" y="0"/>
                  </a:cubicBezTo>
                  <a:cubicBezTo>
                    <a:pt x="401" y="2"/>
                    <a:pt x="402" y="4"/>
                    <a:pt x="404"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1" name="Freeform 465"/>
            <p:cNvSpPr>
              <a:spLocks/>
            </p:cNvSpPr>
            <p:nvPr/>
          </p:nvSpPr>
          <p:spPr bwMode="auto">
            <a:xfrm>
              <a:off x="8503204" y="3084400"/>
              <a:ext cx="251451" cy="173829"/>
            </a:xfrm>
            <a:custGeom>
              <a:avLst/>
              <a:gdLst>
                <a:gd name="T0" fmla="*/ 403 w 403"/>
                <a:gd name="T1" fmla="*/ 5 h 280"/>
                <a:gd name="T2" fmla="*/ 204 w 403"/>
                <a:gd name="T3" fmla="*/ 143 h 280"/>
                <a:gd name="T4" fmla="*/ 4 w 403"/>
                <a:gd name="T5" fmla="*/ 280 h 280"/>
                <a:gd name="T6" fmla="*/ 0 w 403"/>
                <a:gd name="T7" fmla="*/ 275 h 280"/>
                <a:gd name="T8" fmla="*/ 200 w 403"/>
                <a:gd name="T9" fmla="*/ 137 h 280"/>
                <a:gd name="T10" fmla="*/ 399 w 403"/>
                <a:gd name="T11" fmla="*/ 0 h 280"/>
                <a:gd name="T12" fmla="*/ 403 w 403"/>
                <a:gd name="T13" fmla="*/ 5 h 280"/>
              </a:gdLst>
              <a:ahLst/>
              <a:cxnLst>
                <a:cxn ang="0">
                  <a:pos x="T0" y="T1"/>
                </a:cxn>
                <a:cxn ang="0">
                  <a:pos x="T2" y="T3"/>
                </a:cxn>
                <a:cxn ang="0">
                  <a:pos x="T4" y="T5"/>
                </a:cxn>
                <a:cxn ang="0">
                  <a:pos x="T6" y="T7"/>
                </a:cxn>
                <a:cxn ang="0">
                  <a:pos x="T8" y="T9"/>
                </a:cxn>
                <a:cxn ang="0">
                  <a:pos x="T10" y="T11"/>
                </a:cxn>
                <a:cxn ang="0">
                  <a:pos x="T12" y="T13"/>
                </a:cxn>
              </a:cxnLst>
              <a:rect l="0" t="0" r="r" b="b"/>
              <a:pathLst>
                <a:path w="403" h="280">
                  <a:moveTo>
                    <a:pt x="403" y="5"/>
                  </a:moveTo>
                  <a:cubicBezTo>
                    <a:pt x="337" y="51"/>
                    <a:pt x="270" y="97"/>
                    <a:pt x="204" y="143"/>
                  </a:cubicBezTo>
                  <a:cubicBezTo>
                    <a:pt x="137" y="189"/>
                    <a:pt x="71" y="235"/>
                    <a:pt x="4" y="280"/>
                  </a:cubicBezTo>
                  <a:cubicBezTo>
                    <a:pt x="3" y="278"/>
                    <a:pt x="1" y="277"/>
                    <a:pt x="0" y="275"/>
                  </a:cubicBezTo>
                  <a:cubicBezTo>
                    <a:pt x="67" y="229"/>
                    <a:pt x="133" y="183"/>
                    <a:pt x="200" y="137"/>
                  </a:cubicBezTo>
                  <a:cubicBezTo>
                    <a:pt x="266" y="91"/>
                    <a:pt x="333" y="45"/>
                    <a:pt x="399" y="0"/>
                  </a:cubicBezTo>
                  <a:cubicBezTo>
                    <a:pt x="401" y="2"/>
                    <a:pt x="402" y="4"/>
                    <a:pt x="403"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2" name="Freeform 466"/>
            <p:cNvSpPr>
              <a:spLocks/>
            </p:cNvSpPr>
            <p:nvPr/>
          </p:nvSpPr>
          <p:spPr bwMode="auto">
            <a:xfrm>
              <a:off x="8450362" y="3098613"/>
              <a:ext cx="62316" cy="44824"/>
            </a:xfrm>
            <a:custGeom>
              <a:avLst/>
              <a:gdLst>
                <a:gd name="T0" fmla="*/ 100 w 100"/>
                <a:gd name="T1" fmla="*/ 6 h 72"/>
                <a:gd name="T2" fmla="*/ 4 w 100"/>
                <a:gd name="T3" fmla="*/ 72 h 72"/>
                <a:gd name="T4" fmla="*/ 0 w 100"/>
                <a:gd name="T5" fmla="*/ 67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7"/>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3" name="Freeform 467"/>
            <p:cNvSpPr>
              <a:spLocks/>
            </p:cNvSpPr>
            <p:nvPr/>
          </p:nvSpPr>
          <p:spPr bwMode="auto">
            <a:xfrm>
              <a:off x="8446718" y="3093146"/>
              <a:ext cx="62316" cy="44459"/>
            </a:xfrm>
            <a:custGeom>
              <a:avLst/>
              <a:gdLst>
                <a:gd name="T0" fmla="*/ 100 w 100"/>
                <a:gd name="T1" fmla="*/ 6 h 72"/>
                <a:gd name="T2" fmla="*/ 4 w 100"/>
                <a:gd name="T3" fmla="*/ 72 h 72"/>
                <a:gd name="T4" fmla="*/ 0 w 100"/>
                <a:gd name="T5" fmla="*/ 67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2" y="70"/>
                    <a:pt x="1" y="68"/>
                    <a:pt x="0" y="67"/>
                  </a:cubicBezTo>
                  <a:cubicBezTo>
                    <a:pt x="32" y="44"/>
                    <a:pt x="64" y="22"/>
                    <a:pt x="96" y="0"/>
                  </a:cubicBezTo>
                  <a:cubicBezTo>
                    <a:pt x="97" y="2"/>
                    <a:pt x="98"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4" name="Freeform 468"/>
            <p:cNvSpPr>
              <a:spLocks/>
            </p:cNvSpPr>
            <p:nvPr/>
          </p:nvSpPr>
          <p:spPr bwMode="auto">
            <a:xfrm>
              <a:off x="8442345" y="3087316"/>
              <a:ext cx="62316"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2" y="68"/>
                    <a:pt x="0" y="66"/>
                  </a:cubicBezTo>
                  <a:cubicBezTo>
                    <a:pt x="32" y="44"/>
                    <a:pt x="64" y="22"/>
                    <a:pt x="96" y="0"/>
                  </a:cubicBezTo>
                  <a:cubicBezTo>
                    <a:pt x="98"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5" name="Freeform 469"/>
            <p:cNvSpPr>
              <a:spLocks/>
            </p:cNvSpPr>
            <p:nvPr/>
          </p:nvSpPr>
          <p:spPr bwMode="auto">
            <a:xfrm>
              <a:off x="8438337" y="3081849"/>
              <a:ext cx="62681"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6" name="Freeform 470"/>
            <p:cNvSpPr>
              <a:spLocks/>
            </p:cNvSpPr>
            <p:nvPr/>
          </p:nvSpPr>
          <p:spPr bwMode="auto">
            <a:xfrm>
              <a:off x="8434692" y="3076384"/>
              <a:ext cx="62316" cy="44459"/>
            </a:xfrm>
            <a:custGeom>
              <a:avLst/>
              <a:gdLst>
                <a:gd name="T0" fmla="*/ 100 w 100"/>
                <a:gd name="T1" fmla="*/ 6 h 72"/>
                <a:gd name="T2" fmla="*/ 4 w 100"/>
                <a:gd name="T3" fmla="*/ 72 h 72"/>
                <a:gd name="T4" fmla="*/ 0 w 100"/>
                <a:gd name="T5" fmla="*/ 66 h 72"/>
                <a:gd name="T6" fmla="*/ 95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2" y="70"/>
                    <a:pt x="1" y="68"/>
                    <a:pt x="0" y="66"/>
                  </a:cubicBezTo>
                  <a:cubicBezTo>
                    <a:pt x="32" y="44"/>
                    <a:pt x="63" y="22"/>
                    <a:pt x="95" y="0"/>
                  </a:cubicBezTo>
                  <a:cubicBezTo>
                    <a:pt x="97" y="2"/>
                    <a:pt x="98"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7" name="Freeform 471"/>
            <p:cNvSpPr>
              <a:spLocks/>
            </p:cNvSpPr>
            <p:nvPr/>
          </p:nvSpPr>
          <p:spPr bwMode="auto">
            <a:xfrm>
              <a:off x="8430318" y="3070553"/>
              <a:ext cx="62316"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8" name="Freeform 472"/>
            <p:cNvSpPr>
              <a:spLocks/>
            </p:cNvSpPr>
            <p:nvPr/>
          </p:nvSpPr>
          <p:spPr bwMode="auto">
            <a:xfrm>
              <a:off x="8426674" y="3065087"/>
              <a:ext cx="62316"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2" y="70"/>
                    <a:pt x="1" y="68"/>
                    <a:pt x="0" y="66"/>
                  </a:cubicBezTo>
                  <a:cubicBezTo>
                    <a:pt x="32" y="44"/>
                    <a:pt x="64" y="22"/>
                    <a:pt x="96" y="0"/>
                  </a:cubicBezTo>
                  <a:cubicBezTo>
                    <a:pt x="97" y="2"/>
                    <a:pt x="98"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19" name="Freeform 473"/>
            <p:cNvSpPr>
              <a:spLocks/>
            </p:cNvSpPr>
            <p:nvPr/>
          </p:nvSpPr>
          <p:spPr bwMode="auto">
            <a:xfrm>
              <a:off x="8422302" y="3059620"/>
              <a:ext cx="62316" cy="44459"/>
            </a:xfrm>
            <a:custGeom>
              <a:avLst/>
              <a:gdLst>
                <a:gd name="T0" fmla="*/ 100 w 100"/>
                <a:gd name="T1" fmla="*/ 6 h 72"/>
                <a:gd name="T2" fmla="*/ 5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7" y="50"/>
                    <a:pt x="5" y="72"/>
                  </a:cubicBezTo>
                  <a:cubicBezTo>
                    <a:pt x="3" y="70"/>
                    <a:pt x="2" y="68"/>
                    <a:pt x="0" y="66"/>
                  </a:cubicBezTo>
                  <a:cubicBezTo>
                    <a:pt x="32" y="44"/>
                    <a:pt x="64" y="22"/>
                    <a:pt x="96" y="0"/>
                  </a:cubicBezTo>
                  <a:cubicBezTo>
                    <a:pt x="98"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0" name="Freeform 474"/>
            <p:cNvSpPr>
              <a:spLocks/>
            </p:cNvSpPr>
            <p:nvPr/>
          </p:nvSpPr>
          <p:spPr bwMode="auto">
            <a:xfrm>
              <a:off x="8418658" y="3054153"/>
              <a:ext cx="62316" cy="44459"/>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1" name="Freeform 475"/>
            <p:cNvSpPr>
              <a:spLocks/>
            </p:cNvSpPr>
            <p:nvPr/>
          </p:nvSpPr>
          <p:spPr bwMode="auto">
            <a:xfrm>
              <a:off x="8414649" y="3048322"/>
              <a:ext cx="62316" cy="44824"/>
            </a:xfrm>
            <a:custGeom>
              <a:avLst/>
              <a:gdLst>
                <a:gd name="T0" fmla="*/ 100 w 100"/>
                <a:gd name="T1" fmla="*/ 5 h 72"/>
                <a:gd name="T2" fmla="*/ 4 w 100"/>
                <a:gd name="T3" fmla="*/ 72 h 72"/>
                <a:gd name="T4" fmla="*/ 0 w 100"/>
                <a:gd name="T5" fmla="*/ 66 h 72"/>
                <a:gd name="T6" fmla="*/ 96 w 100"/>
                <a:gd name="T7" fmla="*/ 0 h 72"/>
                <a:gd name="T8" fmla="*/ 100 w 100"/>
                <a:gd name="T9" fmla="*/ 5 h 72"/>
              </a:gdLst>
              <a:ahLst/>
              <a:cxnLst>
                <a:cxn ang="0">
                  <a:pos x="T0" y="T1"/>
                </a:cxn>
                <a:cxn ang="0">
                  <a:pos x="T2" y="T3"/>
                </a:cxn>
                <a:cxn ang="0">
                  <a:pos x="T4" y="T5"/>
                </a:cxn>
                <a:cxn ang="0">
                  <a:pos x="T6" y="T7"/>
                </a:cxn>
                <a:cxn ang="0">
                  <a:pos x="T8" y="T9"/>
                </a:cxn>
              </a:cxnLst>
              <a:rect l="0" t="0" r="r" b="b"/>
              <a:pathLst>
                <a:path w="100" h="72">
                  <a:moveTo>
                    <a:pt x="100" y="5"/>
                  </a:moveTo>
                  <a:cubicBezTo>
                    <a:pt x="68" y="27"/>
                    <a:pt x="36" y="49"/>
                    <a:pt x="4" y="72"/>
                  </a:cubicBezTo>
                  <a:cubicBezTo>
                    <a:pt x="2" y="70"/>
                    <a:pt x="1" y="68"/>
                    <a:pt x="0" y="66"/>
                  </a:cubicBezTo>
                  <a:cubicBezTo>
                    <a:pt x="32" y="44"/>
                    <a:pt x="64" y="22"/>
                    <a:pt x="96" y="0"/>
                  </a:cubicBezTo>
                  <a:cubicBezTo>
                    <a:pt x="97" y="2"/>
                    <a:pt x="98" y="4"/>
                    <a:pt x="100"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2" name="Freeform 476"/>
            <p:cNvSpPr>
              <a:spLocks/>
            </p:cNvSpPr>
            <p:nvPr/>
          </p:nvSpPr>
          <p:spPr bwMode="auto">
            <a:xfrm>
              <a:off x="8410275" y="3042857"/>
              <a:ext cx="62681" cy="44459"/>
            </a:xfrm>
            <a:custGeom>
              <a:avLst/>
              <a:gdLst>
                <a:gd name="T0" fmla="*/ 100 w 100"/>
                <a:gd name="T1" fmla="*/ 5 h 72"/>
                <a:gd name="T2" fmla="*/ 4 w 100"/>
                <a:gd name="T3" fmla="*/ 72 h 72"/>
                <a:gd name="T4" fmla="*/ 0 w 100"/>
                <a:gd name="T5" fmla="*/ 66 h 72"/>
                <a:gd name="T6" fmla="*/ 96 w 100"/>
                <a:gd name="T7" fmla="*/ 0 h 72"/>
                <a:gd name="T8" fmla="*/ 100 w 100"/>
                <a:gd name="T9" fmla="*/ 5 h 72"/>
              </a:gdLst>
              <a:ahLst/>
              <a:cxnLst>
                <a:cxn ang="0">
                  <a:pos x="T0" y="T1"/>
                </a:cxn>
                <a:cxn ang="0">
                  <a:pos x="T2" y="T3"/>
                </a:cxn>
                <a:cxn ang="0">
                  <a:pos x="T4" y="T5"/>
                </a:cxn>
                <a:cxn ang="0">
                  <a:pos x="T6" y="T7"/>
                </a:cxn>
                <a:cxn ang="0">
                  <a:pos x="T8" y="T9"/>
                </a:cxn>
              </a:cxnLst>
              <a:rect l="0" t="0" r="r" b="b"/>
              <a:pathLst>
                <a:path w="100" h="72">
                  <a:moveTo>
                    <a:pt x="100" y="5"/>
                  </a:moveTo>
                  <a:cubicBezTo>
                    <a:pt x="68" y="27"/>
                    <a:pt x="36" y="49"/>
                    <a:pt x="4" y="72"/>
                  </a:cubicBezTo>
                  <a:cubicBezTo>
                    <a:pt x="3" y="70"/>
                    <a:pt x="2" y="68"/>
                    <a:pt x="0" y="66"/>
                  </a:cubicBezTo>
                  <a:cubicBezTo>
                    <a:pt x="32" y="44"/>
                    <a:pt x="64" y="22"/>
                    <a:pt x="96" y="0"/>
                  </a:cubicBezTo>
                  <a:cubicBezTo>
                    <a:pt x="98" y="2"/>
                    <a:pt x="99" y="3"/>
                    <a:pt x="100"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3" name="Freeform 477"/>
            <p:cNvSpPr>
              <a:spLocks/>
            </p:cNvSpPr>
            <p:nvPr/>
          </p:nvSpPr>
          <p:spPr bwMode="auto">
            <a:xfrm>
              <a:off x="8406631" y="3036661"/>
              <a:ext cx="62316" cy="44459"/>
            </a:xfrm>
            <a:custGeom>
              <a:avLst/>
              <a:gdLst>
                <a:gd name="T0" fmla="*/ 100 w 100"/>
                <a:gd name="T1" fmla="*/ 6 h 72"/>
                <a:gd name="T2" fmla="*/ 4 w 100"/>
                <a:gd name="T3" fmla="*/ 72 h 72"/>
                <a:gd name="T4" fmla="*/ 0 w 100"/>
                <a:gd name="T5" fmla="*/ 67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9"/>
                    <a:pt x="0" y="67"/>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4" name="Freeform 478"/>
            <p:cNvSpPr>
              <a:spLocks/>
            </p:cNvSpPr>
            <p:nvPr/>
          </p:nvSpPr>
          <p:spPr bwMode="auto">
            <a:xfrm>
              <a:off x="8402988" y="3030831"/>
              <a:ext cx="62316"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2" y="70"/>
                    <a:pt x="1" y="68"/>
                    <a:pt x="0" y="66"/>
                  </a:cubicBezTo>
                  <a:cubicBezTo>
                    <a:pt x="32" y="44"/>
                    <a:pt x="64" y="22"/>
                    <a:pt x="96" y="0"/>
                  </a:cubicBezTo>
                  <a:cubicBezTo>
                    <a:pt x="97" y="2"/>
                    <a:pt x="98"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5" name="Freeform 479"/>
            <p:cNvSpPr>
              <a:spLocks/>
            </p:cNvSpPr>
            <p:nvPr/>
          </p:nvSpPr>
          <p:spPr bwMode="auto">
            <a:xfrm>
              <a:off x="8398615" y="3025364"/>
              <a:ext cx="62316"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2" y="68"/>
                    <a:pt x="0" y="66"/>
                  </a:cubicBezTo>
                  <a:cubicBezTo>
                    <a:pt x="32" y="44"/>
                    <a:pt x="64" y="22"/>
                    <a:pt x="96" y="0"/>
                  </a:cubicBezTo>
                  <a:cubicBezTo>
                    <a:pt x="98"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6" name="Freeform 480"/>
            <p:cNvSpPr>
              <a:spLocks/>
            </p:cNvSpPr>
            <p:nvPr/>
          </p:nvSpPr>
          <p:spPr bwMode="auto">
            <a:xfrm>
              <a:off x="8394969" y="3019898"/>
              <a:ext cx="62316" cy="44459"/>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7" name="Freeform 481"/>
            <p:cNvSpPr>
              <a:spLocks/>
            </p:cNvSpPr>
            <p:nvPr/>
          </p:nvSpPr>
          <p:spPr bwMode="auto">
            <a:xfrm>
              <a:off x="8390597" y="3014067"/>
              <a:ext cx="62681" cy="44824"/>
            </a:xfrm>
            <a:custGeom>
              <a:avLst/>
              <a:gdLst>
                <a:gd name="T0" fmla="*/ 101 w 101"/>
                <a:gd name="T1" fmla="*/ 6 h 72"/>
                <a:gd name="T2" fmla="*/ 5 w 101"/>
                <a:gd name="T3" fmla="*/ 72 h 72"/>
                <a:gd name="T4" fmla="*/ 0 w 101"/>
                <a:gd name="T5" fmla="*/ 66 h 72"/>
                <a:gd name="T6" fmla="*/ 97 w 101"/>
                <a:gd name="T7" fmla="*/ 0 h 72"/>
                <a:gd name="T8" fmla="*/ 101 w 101"/>
                <a:gd name="T9" fmla="*/ 6 h 72"/>
              </a:gdLst>
              <a:ahLst/>
              <a:cxnLst>
                <a:cxn ang="0">
                  <a:pos x="T0" y="T1"/>
                </a:cxn>
                <a:cxn ang="0">
                  <a:pos x="T2" y="T3"/>
                </a:cxn>
                <a:cxn ang="0">
                  <a:pos x="T4" y="T5"/>
                </a:cxn>
                <a:cxn ang="0">
                  <a:pos x="T6" y="T7"/>
                </a:cxn>
                <a:cxn ang="0">
                  <a:pos x="T8" y="T9"/>
                </a:cxn>
              </a:cxnLst>
              <a:rect l="0" t="0" r="r" b="b"/>
              <a:pathLst>
                <a:path w="101" h="72">
                  <a:moveTo>
                    <a:pt x="101" y="6"/>
                  </a:moveTo>
                  <a:cubicBezTo>
                    <a:pt x="69" y="28"/>
                    <a:pt x="37" y="50"/>
                    <a:pt x="5" y="72"/>
                  </a:cubicBezTo>
                  <a:cubicBezTo>
                    <a:pt x="3" y="70"/>
                    <a:pt x="2" y="68"/>
                    <a:pt x="0" y="66"/>
                  </a:cubicBezTo>
                  <a:cubicBezTo>
                    <a:pt x="32" y="44"/>
                    <a:pt x="64" y="22"/>
                    <a:pt x="97" y="0"/>
                  </a:cubicBezTo>
                  <a:cubicBezTo>
                    <a:pt x="98" y="2"/>
                    <a:pt x="99" y="4"/>
                    <a:pt x="101"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8" name="Freeform 482"/>
            <p:cNvSpPr>
              <a:spLocks/>
            </p:cNvSpPr>
            <p:nvPr/>
          </p:nvSpPr>
          <p:spPr bwMode="auto">
            <a:xfrm>
              <a:off x="8386588" y="3008601"/>
              <a:ext cx="62681"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8"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29" name="Freeform 483"/>
            <p:cNvSpPr>
              <a:spLocks/>
            </p:cNvSpPr>
            <p:nvPr/>
          </p:nvSpPr>
          <p:spPr bwMode="auto">
            <a:xfrm>
              <a:off x="8382945" y="3003135"/>
              <a:ext cx="62316" cy="44459"/>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0" name="Freeform 484"/>
            <p:cNvSpPr>
              <a:spLocks/>
            </p:cNvSpPr>
            <p:nvPr/>
          </p:nvSpPr>
          <p:spPr bwMode="auto">
            <a:xfrm>
              <a:off x="8378571" y="2997304"/>
              <a:ext cx="63045" cy="44824"/>
            </a:xfrm>
            <a:custGeom>
              <a:avLst/>
              <a:gdLst>
                <a:gd name="T0" fmla="*/ 101 w 101"/>
                <a:gd name="T1" fmla="*/ 6 h 72"/>
                <a:gd name="T2" fmla="*/ 5 w 101"/>
                <a:gd name="T3" fmla="*/ 72 h 72"/>
                <a:gd name="T4" fmla="*/ 0 w 101"/>
                <a:gd name="T5" fmla="*/ 66 h 72"/>
                <a:gd name="T6" fmla="*/ 96 w 101"/>
                <a:gd name="T7" fmla="*/ 0 h 72"/>
                <a:gd name="T8" fmla="*/ 101 w 101"/>
                <a:gd name="T9" fmla="*/ 6 h 72"/>
              </a:gdLst>
              <a:ahLst/>
              <a:cxnLst>
                <a:cxn ang="0">
                  <a:pos x="T0" y="T1"/>
                </a:cxn>
                <a:cxn ang="0">
                  <a:pos x="T2" y="T3"/>
                </a:cxn>
                <a:cxn ang="0">
                  <a:pos x="T4" y="T5"/>
                </a:cxn>
                <a:cxn ang="0">
                  <a:pos x="T6" y="T7"/>
                </a:cxn>
                <a:cxn ang="0">
                  <a:pos x="T8" y="T9"/>
                </a:cxn>
              </a:cxnLst>
              <a:rect l="0" t="0" r="r" b="b"/>
              <a:pathLst>
                <a:path w="101" h="72">
                  <a:moveTo>
                    <a:pt x="101" y="6"/>
                  </a:moveTo>
                  <a:cubicBezTo>
                    <a:pt x="68" y="28"/>
                    <a:pt x="37" y="50"/>
                    <a:pt x="5" y="72"/>
                  </a:cubicBezTo>
                  <a:cubicBezTo>
                    <a:pt x="3" y="70"/>
                    <a:pt x="2" y="68"/>
                    <a:pt x="0" y="66"/>
                  </a:cubicBezTo>
                  <a:cubicBezTo>
                    <a:pt x="32" y="44"/>
                    <a:pt x="64" y="22"/>
                    <a:pt x="96" y="0"/>
                  </a:cubicBezTo>
                  <a:cubicBezTo>
                    <a:pt x="98" y="2"/>
                    <a:pt x="99" y="4"/>
                    <a:pt x="101"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1" name="Freeform 485"/>
            <p:cNvSpPr>
              <a:spLocks/>
            </p:cNvSpPr>
            <p:nvPr/>
          </p:nvSpPr>
          <p:spPr bwMode="auto">
            <a:xfrm>
              <a:off x="8374926" y="2991837"/>
              <a:ext cx="62316" cy="44824"/>
            </a:xfrm>
            <a:custGeom>
              <a:avLst/>
              <a:gdLst>
                <a:gd name="T0" fmla="*/ 100 w 100"/>
                <a:gd name="T1" fmla="*/ 6 h 72"/>
                <a:gd name="T2" fmla="*/ 4 w 100"/>
                <a:gd name="T3" fmla="*/ 72 h 72"/>
                <a:gd name="T4" fmla="*/ 0 w 100"/>
                <a:gd name="T5" fmla="*/ 66 h 72"/>
                <a:gd name="T6" fmla="*/ 96 w 100"/>
                <a:gd name="T7" fmla="*/ 0 h 72"/>
                <a:gd name="T8" fmla="*/ 100 w 100"/>
                <a:gd name="T9" fmla="*/ 6 h 72"/>
              </a:gdLst>
              <a:ahLst/>
              <a:cxnLst>
                <a:cxn ang="0">
                  <a:pos x="T0" y="T1"/>
                </a:cxn>
                <a:cxn ang="0">
                  <a:pos x="T2" y="T3"/>
                </a:cxn>
                <a:cxn ang="0">
                  <a:pos x="T4" y="T5"/>
                </a:cxn>
                <a:cxn ang="0">
                  <a:pos x="T6" y="T7"/>
                </a:cxn>
                <a:cxn ang="0">
                  <a:pos x="T8" y="T9"/>
                </a:cxn>
              </a:cxnLst>
              <a:rect l="0" t="0" r="r" b="b"/>
              <a:pathLst>
                <a:path w="100" h="72">
                  <a:moveTo>
                    <a:pt x="100" y="6"/>
                  </a:moveTo>
                  <a:cubicBezTo>
                    <a:pt x="68" y="28"/>
                    <a:pt x="36" y="50"/>
                    <a:pt x="4" y="72"/>
                  </a:cubicBezTo>
                  <a:cubicBezTo>
                    <a:pt x="3" y="70"/>
                    <a:pt x="1" y="68"/>
                    <a:pt x="0" y="66"/>
                  </a:cubicBezTo>
                  <a:cubicBezTo>
                    <a:pt x="32" y="44"/>
                    <a:pt x="64" y="22"/>
                    <a:pt x="96" y="0"/>
                  </a:cubicBezTo>
                  <a:cubicBezTo>
                    <a:pt x="97" y="2"/>
                    <a:pt x="99" y="4"/>
                    <a:pt x="10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2" name="Freeform 486"/>
            <p:cNvSpPr>
              <a:spLocks/>
            </p:cNvSpPr>
            <p:nvPr/>
          </p:nvSpPr>
          <p:spPr bwMode="auto">
            <a:xfrm>
              <a:off x="8371282" y="2986371"/>
              <a:ext cx="62316" cy="44459"/>
            </a:xfrm>
            <a:custGeom>
              <a:avLst/>
              <a:gdLst>
                <a:gd name="T0" fmla="*/ 100 w 100"/>
                <a:gd name="T1" fmla="*/ 5 h 72"/>
                <a:gd name="T2" fmla="*/ 4 w 100"/>
                <a:gd name="T3" fmla="*/ 72 h 72"/>
                <a:gd name="T4" fmla="*/ 0 w 100"/>
                <a:gd name="T5" fmla="*/ 66 h 72"/>
                <a:gd name="T6" fmla="*/ 96 w 100"/>
                <a:gd name="T7" fmla="*/ 0 h 72"/>
                <a:gd name="T8" fmla="*/ 100 w 100"/>
                <a:gd name="T9" fmla="*/ 5 h 72"/>
              </a:gdLst>
              <a:ahLst/>
              <a:cxnLst>
                <a:cxn ang="0">
                  <a:pos x="T0" y="T1"/>
                </a:cxn>
                <a:cxn ang="0">
                  <a:pos x="T2" y="T3"/>
                </a:cxn>
                <a:cxn ang="0">
                  <a:pos x="T4" y="T5"/>
                </a:cxn>
                <a:cxn ang="0">
                  <a:pos x="T6" y="T7"/>
                </a:cxn>
                <a:cxn ang="0">
                  <a:pos x="T8" y="T9"/>
                </a:cxn>
              </a:cxnLst>
              <a:rect l="0" t="0" r="r" b="b"/>
              <a:pathLst>
                <a:path w="100" h="72">
                  <a:moveTo>
                    <a:pt x="100" y="5"/>
                  </a:moveTo>
                  <a:cubicBezTo>
                    <a:pt x="68" y="28"/>
                    <a:pt x="36" y="50"/>
                    <a:pt x="4" y="72"/>
                  </a:cubicBezTo>
                  <a:cubicBezTo>
                    <a:pt x="2" y="70"/>
                    <a:pt x="1" y="68"/>
                    <a:pt x="0" y="66"/>
                  </a:cubicBezTo>
                  <a:cubicBezTo>
                    <a:pt x="32" y="44"/>
                    <a:pt x="64" y="22"/>
                    <a:pt x="96" y="0"/>
                  </a:cubicBezTo>
                  <a:cubicBezTo>
                    <a:pt x="97" y="2"/>
                    <a:pt x="99" y="4"/>
                    <a:pt x="100"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3" name="Freeform 487"/>
            <p:cNvSpPr>
              <a:spLocks/>
            </p:cNvSpPr>
            <p:nvPr/>
          </p:nvSpPr>
          <p:spPr bwMode="auto">
            <a:xfrm>
              <a:off x="8366910" y="2980540"/>
              <a:ext cx="62316" cy="44824"/>
            </a:xfrm>
            <a:custGeom>
              <a:avLst/>
              <a:gdLst>
                <a:gd name="T0" fmla="*/ 100 w 100"/>
                <a:gd name="T1" fmla="*/ 5 h 72"/>
                <a:gd name="T2" fmla="*/ 4 w 100"/>
                <a:gd name="T3" fmla="*/ 72 h 72"/>
                <a:gd name="T4" fmla="*/ 0 w 100"/>
                <a:gd name="T5" fmla="*/ 66 h 72"/>
                <a:gd name="T6" fmla="*/ 96 w 100"/>
                <a:gd name="T7" fmla="*/ 0 h 72"/>
                <a:gd name="T8" fmla="*/ 100 w 100"/>
                <a:gd name="T9" fmla="*/ 5 h 72"/>
              </a:gdLst>
              <a:ahLst/>
              <a:cxnLst>
                <a:cxn ang="0">
                  <a:pos x="T0" y="T1"/>
                </a:cxn>
                <a:cxn ang="0">
                  <a:pos x="T2" y="T3"/>
                </a:cxn>
                <a:cxn ang="0">
                  <a:pos x="T4" y="T5"/>
                </a:cxn>
                <a:cxn ang="0">
                  <a:pos x="T6" y="T7"/>
                </a:cxn>
                <a:cxn ang="0">
                  <a:pos x="T8" y="T9"/>
                </a:cxn>
              </a:cxnLst>
              <a:rect l="0" t="0" r="r" b="b"/>
              <a:pathLst>
                <a:path w="100" h="72">
                  <a:moveTo>
                    <a:pt x="100" y="5"/>
                  </a:moveTo>
                  <a:cubicBezTo>
                    <a:pt x="68" y="27"/>
                    <a:pt x="36" y="49"/>
                    <a:pt x="4" y="72"/>
                  </a:cubicBezTo>
                  <a:cubicBezTo>
                    <a:pt x="3" y="70"/>
                    <a:pt x="2" y="68"/>
                    <a:pt x="0" y="66"/>
                  </a:cubicBezTo>
                  <a:cubicBezTo>
                    <a:pt x="32" y="44"/>
                    <a:pt x="64" y="22"/>
                    <a:pt x="96" y="0"/>
                  </a:cubicBezTo>
                  <a:cubicBezTo>
                    <a:pt x="98" y="1"/>
                    <a:pt x="99" y="3"/>
                    <a:pt x="100"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4" name="Freeform 488"/>
            <p:cNvSpPr>
              <a:spLocks/>
            </p:cNvSpPr>
            <p:nvPr/>
          </p:nvSpPr>
          <p:spPr bwMode="auto">
            <a:xfrm>
              <a:off x="8353791" y="2959040"/>
              <a:ext cx="77257" cy="143947"/>
            </a:xfrm>
            <a:custGeom>
              <a:avLst/>
              <a:gdLst>
                <a:gd name="T0" fmla="*/ 124 w 124"/>
                <a:gd name="T1" fmla="*/ 147 h 232"/>
                <a:gd name="T2" fmla="*/ 21 w 124"/>
                <a:gd name="T3" fmla="*/ 0 h 232"/>
                <a:gd name="T4" fmla="*/ 0 w 124"/>
                <a:gd name="T5" fmla="*/ 232 h 232"/>
                <a:gd name="T6" fmla="*/ 124 w 124"/>
                <a:gd name="T7" fmla="*/ 147 h 232"/>
              </a:gdLst>
              <a:ahLst/>
              <a:cxnLst>
                <a:cxn ang="0">
                  <a:pos x="T0" y="T1"/>
                </a:cxn>
                <a:cxn ang="0">
                  <a:pos x="T2" y="T3"/>
                </a:cxn>
                <a:cxn ang="0">
                  <a:pos x="T4" y="T5"/>
                </a:cxn>
                <a:cxn ang="0">
                  <a:pos x="T6" y="T7"/>
                </a:cxn>
              </a:cxnLst>
              <a:rect l="0" t="0" r="r" b="b"/>
              <a:pathLst>
                <a:path w="124" h="232">
                  <a:moveTo>
                    <a:pt x="124" y="147"/>
                  </a:moveTo>
                  <a:cubicBezTo>
                    <a:pt x="60" y="82"/>
                    <a:pt x="34" y="46"/>
                    <a:pt x="21" y="0"/>
                  </a:cubicBezTo>
                  <a:cubicBezTo>
                    <a:pt x="14" y="78"/>
                    <a:pt x="7" y="155"/>
                    <a:pt x="0" y="232"/>
                  </a:cubicBezTo>
                  <a:cubicBezTo>
                    <a:pt x="21" y="196"/>
                    <a:pt x="52" y="175"/>
                    <a:pt x="124" y="147"/>
                  </a:cubicBezTo>
                  <a:close/>
                </a:path>
              </a:pathLst>
            </a:custGeom>
            <a:solidFill>
              <a:srgbClr val="BFC1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5" name="Freeform 489"/>
            <p:cNvSpPr>
              <a:spLocks/>
            </p:cNvSpPr>
            <p:nvPr/>
          </p:nvSpPr>
          <p:spPr bwMode="auto">
            <a:xfrm>
              <a:off x="8608157" y="3191176"/>
              <a:ext cx="147591" cy="110055"/>
            </a:xfrm>
            <a:custGeom>
              <a:avLst/>
              <a:gdLst>
                <a:gd name="T0" fmla="*/ 237 w 237"/>
                <a:gd name="T1" fmla="*/ 27 h 177"/>
                <a:gd name="T2" fmla="*/ 128 w 237"/>
                <a:gd name="T3" fmla="*/ 102 h 177"/>
                <a:gd name="T4" fmla="*/ 19 w 237"/>
                <a:gd name="T5" fmla="*/ 177 h 177"/>
                <a:gd name="T6" fmla="*/ 0 w 237"/>
                <a:gd name="T7" fmla="*/ 150 h 177"/>
                <a:gd name="T8" fmla="*/ 109 w 237"/>
                <a:gd name="T9" fmla="*/ 75 h 177"/>
                <a:gd name="T10" fmla="*/ 219 w 237"/>
                <a:gd name="T11" fmla="*/ 0 h 177"/>
                <a:gd name="T12" fmla="*/ 237 w 237"/>
                <a:gd name="T13" fmla="*/ 27 h 177"/>
              </a:gdLst>
              <a:ahLst/>
              <a:cxnLst>
                <a:cxn ang="0">
                  <a:pos x="T0" y="T1"/>
                </a:cxn>
                <a:cxn ang="0">
                  <a:pos x="T2" y="T3"/>
                </a:cxn>
                <a:cxn ang="0">
                  <a:pos x="T4" y="T5"/>
                </a:cxn>
                <a:cxn ang="0">
                  <a:pos x="T6" y="T7"/>
                </a:cxn>
                <a:cxn ang="0">
                  <a:pos x="T8" y="T9"/>
                </a:cxn>
                <a:cxn ang="0">
                  <a:pos x="T10" y="T11"/>
                </a:cxn>
                <a:cxn ang="0">
                  <a:pos x="T12" y="T13"/>
                </a:cxn>
              </a:cxnLst>
              <a:rect l="0" t="0" r="r" b="b"/>
              <a:pathLst>
                <a:path w="237" h="177">
                  <a:moveTo>
                    <a:pt x="237" y="27"/>
                  </a:moveTo>
                  <a:cubicBezTo>
                    <a:pt x="201" y="52"/>
                    <a:pt x="164" y="77"/>
                    <a:pt x="128" y="102"/>
                  </a:cubicBezTo>
                  <a:cubicBezTo>
                    <a:pt x="92" y="127"/>
                    <a:pt x="55" y="152"/>
                    <a:pt x="19" y="177"/>
                  </a:cubicBezTo>
                  <a:cubicBezTo>
                    <a:pt x="13" y="168"/>
                    <a:pt x="6" y="159"/>
                    <a:pt x="0" y="150"/>
                  </a:cubicBezTo>
                  <a:cubicBezTo>
                    <a:pt x="37" y="125"/>
                    <a:pt x="73" y="100"/>
                    <a:pt x="109" y="75"/>
                  </a:cubicBezTo>
                  <a:cubicBezTo>
                    <a:pt x="146" y="50"/>
                    <a:pt x="182" y="25"/>
                    <a:pt x="219" y="0"/>
                  </a:cubicBezTo>
                  <a:cubicBezTo>
                    <a:pt x="225" y="9"/>
                    <a:pt x="231" y="18"/>
                    <a:pt x="237" y="27"/>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6" name="Freeform 490"/>
            <p:cNvSpPr>
              <a:spLocks/>
            </p:cNvSpPr>
            <p:nvPr/>
          </p:nvSpPr>
          <p:spPr bwMode="auto">
            <a:xfrm>
              <a:off x="8515958" y="3176963"/>
              <a:ext cx="44095" cy="36442"/>
            </a:xfrm>
            <a:custGeom>
              <a:avLst/>
              <a:gdLst>
                <a:gd name="T0" fmla="*/ 0 w 71"/>
                <a:gd name="T1" fmla="*/ 0 h 59"/>
                <a:gd name="T2" fmla="*/ 41 w 71"/>
                <a:gd name="T3" fmla="*/ 59 h 59"/>
                <a:gd name="T4" fmla="*/ 71 w 71"/>
                <a:gd name="T5" fmla="*/ 3 h 59"/>
                <a:gd name="T6" fmla="*/ 0 w 71"/>
                <a:gd name="T7" fmla="*/ 0 h 59"/>
              </a:gdLst>
              <a:ahLst/>
              <a:cxnLst>
                <a:cxn ang="0">
                  <a:pos x="T0" y="T1"/>
                </a:cxn>
                <a:cxn ang="0">
                  <a:pos x="T2" y="T3"/>
                </a:cxn>
                <a:cxn ang="0">
                  <a:pos x="T4" y="T5"/>
                </a:cxn>
                <a:cxn ang="0">
                  <a:pos x="T6" y="T7"/>
                </a:cxn>
              </a:cxnLst>
              <a:rect l="0" t="0" r="r" b="b"/>
              <a:pathLst>
                <a:path w="71" h="59">
                  <a:moveTo>
                    <a:pt x="0" y="0"/>
                  </a:moveTo>
                  <a:cubicBezTo>
                    <a:pt x="14" y="20"/>
                    <a:pt x="27" y="39"/>
                    <a:pt x="41" y="59"/>
                  </a:cubicBezTo>
                  <a:cubicBezTo>
                    <a:pt x="60" y="46"/>
                    <a:pt x="70" y="25"/>
                    <a:pt x="71" y="3"/>
                  </a:cubicBezTo>
                  <a:cubicBezTo>
                    <a:pt x="48" y="2"/>
                    <a:pt x="24" y="1"/>
                    <a:pt x="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7" name="Freeform 491"/>
            <p:cNvSpPr>
              <a:spLocks/>
            </p:cNvSpPr>
            <p:nvPr/>
          </p:nvSpPr>
          <p:spPr bwMode="auto">
            <a:xfrm>
              <a:off x="8470405" y="3170769"/>
              <a:ext cx="71062" cy="53934"/>
            </a:xfrm>
            <a:custGeom>
              <a:avLst/>
              <a:gdLst>
                <a:gd name="T0" fmla="*/ 114 w 114"/>
                <a:gd name="T1" fmla="*/ 69 h 87"/>
                <a:gd name="T2" fmla="*/ 73 w 114"/>
                <a:gd name="T3" fmla="*/ 10 h 87"/>
                <a:gd name="T4" fmla="*/ 2 w 114"/>
                <a:gd name="T5" fmla="*/ 0 h 87"/>
                <a:gd name="T6" fmla="*/ 9 w 114"/>
                <a:gd name="T7" fmla="*/ 41 h 87"/>
                <a:gd name="T8" fmla="*/ 24 w 114"/>
                <a:gd name="T9" fmla="*/ 62 h 87"/>
                <a:gd name="T10" fmla="*/ 104 w 114"/>
                <a:gd name="T11" fmla="*/ 74 h 87"/>
                <a:gd name="T12" fmla="*/ 114 w 114"/>
                <a:gd name="T13" fmla="*/ 69 h 87"/>
              </a:gdLst>
              <a:ahLst/>
              <a:cxnLst>
                <a:cxn ang="0">
                  <a:pos x="T0" y="T1"/>
                </a:cxn>
                <a:cxn ang="0">
                  <a:pos x="T2" y="T3"/>
                </a:cxn>
                <a:cxn ang="0">
                  <a:pos x="T4" y="T5"/>
                </a:cxn>
                <a:cxn ang="0">
                  <a:pos x="T6" y="T7"/>
                </a:cxn>
                <a:cxn ang="0">
                  <a:pos x="T8" y="T9"/>
                </a:cxn>
                <a:cxn ang="0">
                  <a:pos x="T10" y="T11"/>
                </a:cxn>
                <a:cxn ang="0">
                  <a:pos x="T12" y="T13"/>
                </a:cxn>
              </a:cxnLst>
              <a:rect l="0" t="0" r="r" b="b"/>
              <a:pathLst>
                <a:path w="114" h="87">
                  <a:moveTo>
                    <a:pt x="114" y="69"/>
                  </a:moveTo>
                  <a:cubicBezTo>
                    <a:pt x="100" y="49"/>
                    <a:pt x="87" y="30"/>
                    <a:pt x="73" y="10"/>
                  </a:cubicBezTo>
                  <a:cubicBezTo>
                    <a:pt x="50" y="7"/>
                    <a:pt x="26" y="3"/>
                    <a:pt x="2" y="0"/>
                  </a:cubicBezTo>
                  <a:cubicBezTo>
                    <a:pt x="0" y="14"/>
                    <a:pt x="2" y="28"/>
                    <a:pt x="9" y="41"/>
                  </a:cubicBezTo>
                  <a:cubicBezTo>
                    <a:pt x="13" y="49"/>
                    <a:pt x="18" y="56"/>
                    <a:pt x="24" y="62"/>
                  </a:cubicBezTo>
                  <a:cubicBezTo>
                    <a:pt x="45" y="81"/>
                    <a:pt x="77" y="87"/>
                    <a:pt x="104" y="74"/>
                  </a:cubicBezTo>
                  <a:cubicBezTo>
                    <a:pt x="108" y="73"/>
                    <a:pt x="111" y="71"/>
                    <a:pt x="114" y="69"/>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8" name="Freeform 492"/>
            <p:cNvSpPr>
              <a:spLocks/>
            </p:cNvSpPr>
            <p:nvPr/>
          </p:nvSpPr>
          <p:spPr bwMode="auto">
            <a:xfrm>
              <a:off x="8585562" y="3065087"/>
              <a:ext cx="155973" cy="108598"/>
            </a:xfrm>
            <a:custGeom>
              <a:avLst/>
              <a:gdLst>
                <a:gd name="T0" fmla="*/ 250 w 250"/>
                <a:gd name="T1" fmla="*/ 6 h 175"/>
                <a:gd name="T2" fmla="*/ 127 w 250"/>
                <a:gd name="T3" fmla="*/ 91 h 175"/>
                <a:gd name="T4" fmla="*/ 4 w 250"/>
                <a:gd name="T5" fmla="*/ 175 h 175"/>
                <a:gd name="T6" fmla="*/ 0 w 250"/>
                <a:gd name="T7" fmla="*/ 169 h 175"/>
                <a:gd name="T8" fmla="*/ 123 w 250"/>
                <a:gd name="T9" fmla="*/ 85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3"/>
                    <a:pt x="127" y="91"/>
                  </a:cubicBezTo>
                  <a:cubicBezTo>
                    <a:pt x="86" y="119"/>
                    <a:pt x="45" y="147"/>
                    <a:pt x="4" y="175"/>
                  </a:cubicBezTo>
                  <a:cubicBezTo>
                    <a:pt x="3" y="173"/>
                    <a:pt x="2" y="171"/>
                    <a:pt x="0" y="169"/>
                  </a:cubicBezTo>
                  <a:cubicBezTo>
                    <a:pt x="41" y="141"/>
                    <a:pt x="82" y="113"/>
                    <a:pt x="123" y="85"/>
                  </a:cubicBezTo>
                  <a:cubicBezTo>
                    <a:pt x="164" y="57"/>
                    <a:pt x="205" y="28"/>
                    <a:pt x="246" y="0"/>
                  </a:cubicBezTo>
                  <a:cubicBezTo>
                    <a:pt x="247" y="2"/>
                    <a:pt x="249"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39" name="Freeform 493"/>
            <p:cNvSpPr>
              <a:spLocks/>
            </p:cNvSpPr>
            <p:nvPr/>
          </p:nvSpPr>
          <p:spPr bwMode="auto">
            <a:xfrm>
              <a:off x="8581918" y="3059620"/>
              <a:ext cx="155973" cy="108598"/>
            </a:xfrm>
            <a:custGeom>
              <a:avLst/>
              <a:gdLst>
                <a:gd name="T0" fmla="*/ 250 w 250"/>
                <a:gd name="T1" fmla="*/ 6 h 175"/>
                <a:gd name="T2" fmla="*/ 127 w 250"/>
                <a:gd name="T3" fmla="*/ 91 h 175"/>
                <a:gd name="T4" fmla="*/ 4 w 250"/>
                <a:gd name="T5" fmla="*/ 175 h 175"/>
                <a:gd name="T6" fmla="*/ 0 w 250"/>
                <a:gd name="T7" fmla="*/ 169 h 175"/>
                <a:gd name="T8" fmla="*/ 123 w 250"/>
                <a:gd name="T9" fmla="*/ 85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2"/>
                    <a:pt x="127" y="91"/>
                  </a:cubicBezTo>
                  <a:cubicBezTo>
                    <a:pt x="86" y="119"/>
                    <a:pt x="45" y="147"/>
                    <a:pt x="4" y="175"/>
                  </a:cubicBezTo>
                  <a:cubicBezTo>
                    <a:pt x="3" y="173"/>
                    <a:pt x="1" y="171"/>
                    <a:pt x="0" y="169"/>
                  </a:cubicBezTo>
                  <a:cubicBezTo>
                    <a:pt x="41" y="141"/>
                    <a:pt x="82" y="113"/>
                    <a:pt x="123" y="85"/>
                  </a:cubicBezTo>
                  <a:cubicBezTo>
                    <a:pt x="164" y="57"/>
                    <a:pt x="205" y="28"/>
                    <a:pt x="246" y="0"/>
                  </a:cubicBezTo>
                  <a:cubicBezTo>
                    <a:pt x="247" y="2"/>
                    <a:pt x="248"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0" name="Freeform 494"/>
            <p:cNvSpPr>
              <a:spLocks/>
            </p:cNvSpPr>
            <p:nvPr/>
          </p:nvSpPr>
          <p:spPr bwMode="auto">
            <a:xfrm>
              <a:off x="8578275" y="3054153"/>
              <a:ext cx="155244" cy="108598"/>
            </a:xfrm>
            <a:custGeom>
              <a:avLst/>
              <a:gdLst>
                <a:gd name="T0" fmla="*/ 249 w 249"/>
                <a:gd name="T1" fmla="*/ 6 h 175"/>
                <a:gd name="T2" fmla="*/ 127 w 249"/>
                <a:gd name="T3" fmla="*/ 91 h 175"/>
                <a:gd name="T4" fmla="*/ 4 w 249"/>
                <a:gd name="T5" fmla="*/ 175 h 175"/>
                <a:gd name="T6" fmla="*/ 0 w 249"/>
                <a:gd name="T7" fmla="*/ 169 h 175"/>
                <a:gd name="T8" fmla="*/ 122 w 249"/>
                <a:gd name="T9" fmla="*/ 85 h 175"/>
                <a:gd name="T10" fmla="*/ 245 w 249"/>
                <a:gd name="T11" fmla="*/ 0 h 175"/>
                <a:gd name="T12" fmla="*/ 249 w 249"/>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49" h="175">
                  <a:moveTo>
                    <a:pt x="249" y="6"/>
                  </a:moveTo>
                  <a:cubicBezTo>
                    <a:pt x="208" y="34"/>
                    <a:pt x="167" y="62"/>
                    <a:pt x="127" y="91"/>
                  </a:cubicBezTo>
                  <a:cubicBezTo>
                    <a:pt x="86" y="119"/>
                    <a:pt x="45" y="147"/>
                    <a:pt x="4" y="175"/>
                  </a:cubicBezTo>
                  <a:cubicBezTo>
                    <a:pt x="2" y="173"/>
                    <a:pt x="1" y="171"/>
                    <a:pt x="0" y="169"/>
                  </a:cubicBezTo>
                  <a:cubicBezTo>
                    <a:pt x="41" y="141"/>
                    <a:pt x="82" y="113"/>
                    <a:pt x="122" y="85"/>
                  </a:cubicBezTo>
                  <a:cubicBezTo>
                    <a:pt x="163" y="57"/>
                    <a:pt x="204" y="28"/>
                    <a:pt x="245" y="0"/>
                  </a:cubicBezTo>
                  <a:cubicBezTo>
                    <a:pt x="247" y="2"/>
                    <a:pt x="248" y="4"/>
                    <a:pt x="249"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1" name="Freeform 495"/>
            <p:cNvSpPr>
              <a:spLocks/>
            </p:cNvSpPr>
            <p:nvPr/>
          </p:nvSpPr>
          <p:spPr bwMode="auto">
            <a:xfrm>
              <a:off x="8573902" y="3048322"/>
              <a:ext cx="155608" cy="108598"/>
            </a:xfrm>
            <a:custGeom>
              <a:avLst/>
              <a:gdLst>
                <a:gd name="T0" fmla="*/ 250 w 250"/>
                <a:gd name="T1" fmla="*/ 6 h 175"/>
                <a:gd name="T2" fmla="*/ 127 w 250"/>
                <a:gd name="T3" fmla="*/ 90 h 175"/>
                <a:gd name="T4" fmla="*/ 4 w 250"/>
                <a:gd name="T5" fmla="*/ 175 h 175"/>
                <a:gd name="T6" fmla="*/ 0 w 250"/>
                <a:gd name="T7" fmla="*/ 169 h 175"/>
                <a:gd name="T8" fmla="*/ 123 w 250"/>
                <a:gd name="T9" fmla="*/ 85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2"/>
                    <a:pt x="127" y="90"/>
                  </a:cubicBezTo>
                  <a:cubicBezTo>
                    <a:pt x="86" y="119"/>
                    <a:pt x="45" y="147"/>
                    <a:pt x="4" y="175"/>
                  </a:cubicBezTo>
                  <a:cubicBezTo>
                    <a:pt x="3" y="173"/>
                    <a:pt x="2" y="171"/>
                    <a:pt x="0" y="169"/>
                  </a:cubicBezTo>
                  <a:cubicBezTo>
                    <a:pt x="41" y="141"/>
                    <a:pt x="82" y="113"/>
                    <a:pt x="123" y="85"/>
                  </a:cubicBezTo>
                  <a:cubicBezTo>
                    <a:pt x="164" y="56"/>
                    <a:pt x="205" y="28"/>
                    <a:pt x="246" y="0"/>
                  </a:cubicBezTo>
                  <a:cubicBezTo>
                    <a:pt x="247" y="2"/>
                    <a:pt x="249"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2" name="Freeform 496"/>
            <p:cNvSpPr>
              <a:spLocks/>
            </p:cNvSpPr>
            <p:nvPr/>
          </p:nvSpPr>
          <p:spPr bwMode="auto">
            <a:xfrm>
              <a:off x="8569893" y="3042857"/>
              <a:ext cx="155973" cy="108598"/>
            </a:xfrm>
            <a:custGeom>
              <a:avLst/>
              <a:gdLst>
                <a:gd name="T0" fmla="*/ 250 w 250"/>
                <a:gd name="T1" fmla="*/ 6 h 175"/>
                <a:gd name="T2" fmla="*/ 127 w 250"/>
                <a:gd name="T3" fmla="*/ 90 h 175"/>
                <a:gd name="T4" fmla="*/ 4 w 250"/>
                <a:gd name="T5" fmla="*/ 175 h 175"/>
                <a:gd name="T6" fmla="*/ 0 w 250"/>
                <a:gd name="T7" fmla="*/ 169 h 175"/>
                <a:gd name="T8" fmla="*/ 123 w 250"/>
                <a:gd name="T9" fmla="*/ 84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2"/>
                    <a:pt x="127" y="90"/>
                  </a:cubicBezTo>
                  <a:cubicBezTo>
                    <a:pt x="86" y="118"/>
                    <a:pt x="45" y="147"/>
                    <a:pt x="4" y="175"/>
                  </a:cubicBezTo>
                  <a:cubicBezTo>
                    <a:pt x="3" y="173"/>
                    <a:pt x="1" y="171"/>
                    <a:pt x="0" y="169"/>
                  </a:cubicBezTo>
                  <a:cubicBezTo>
                    <a:pt x="41" y="141"/>
                    <a:pt x="82" y="113"/>
                    <a:pt x="123" y="84"/>
                  </a:cubicBezTo>
                  <a:cubicBezTo>
                    <a:pt x="164" y="56"/>
                    <a:pt x="205" y="28"/>
                    <a:pt x="246" y="0"/>
                  </a:cubicBezTo>
                  <a:cubicBezTo>
                    <a:pt x="247" y="2"/>
                    <a:pt x="248"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3" name="Freeform 497"/>
            <p:cNvSpPr>
              <a:spLocks/>
            </p:cNvSpPr>
            <p:nvPr/>
          </p:nvSpPr>
          <p:spPr bwMode="auto">
            <a:xfrm>
              <a:off x="8565519" y="3037391"/>
              <a:ext cx="155973" cy="108598"/>
            </a:xfrm>
            <a:custGeom>
              <a:avLst/>
              <a:gdLst>
                <a:gd name="T0" fmla="*/ 250 w 250"/>
                <a:gd name="T1" fmla="*/ 6 h 175"/>
                <a:gd name="T2" fmla="*/ 127 w 250"/>
                <a:gd name="T3" fmla="*/ 90 h 175"/>
                <a:gd name="T4" fmla="*/ 5 w 250"/>
                <a:gd name="T5" fmla="*/ 175 h 175"/>
                <a:gd name="T6" fmla="*/ 0 w 250"/>
                <a:gd name="T7" fmla="*/ 169 h 175"/>
                <a:gd name="T8" fmla="*/ 123 w 250"/>
                <a:gd name="T9" fmla="*/ 84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2"/>
                    <a:pt x="127" y="90"/>
                  </a:cubicBezTo>
                  <a:cubicBezTo>
                    <a:pt x="87" y="118"/>
                    <a:pt x="46" y="147"/>
                    <a:pt x="5" y="175"/>
                  </a:cubicBezTo>
                  <a:cubicBezTo>
                    <a:pt x="3" y="173"/>
                    <a:pt x="2" y="171"/>
                    <a:pt x="0" y="169"/>
                  </a:cubicBezTo>
                  <a:cubicBezTo>
                    <a:pt x="41" y="141"/>
                    <a:pt x="82" y="113"/>
                    <a:pt x="123" y="84"/>
                  </a:cubicBezTo>
                  <a:cubicBezTo>
                    <a:pt x="164" y="56"/>
                    <a:pt x="205" y="28"/>
                    <a:pt x="246" y="0"/>
                  </a:cubicBezTo>
                  <a:cubicBezTo>
                    <a:pt x="248" y="2"/>
                    <a:pt x="249"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4" name="Freeform 498"/>
            <p:cNvSpPr>
              <a:spLocks/>
            </p:cNvSpPr>
            <p:nvPr/>
          </p:nvSpPr>
          <p:spPr bwMode="auto">
            <a:xfrm>
              <a:off x="8561875" y="3031560"/>
              <a:ext cx="155973" cy="108598"/>
            </a:xfrm>
            <a:custGeom>
              <a:avLst/>
              <a:gdLst>
                <a:gd name="T0" fmla="*/ 250 w 250"/>
                <a:gd name="T1" fmla="*/ 6 h 175"/>
                <a:gd name="T2" fmla="*/ 127 w 250"/>
                <a:gd name="T3" fmla="*/ 90 h 175"/>
                <a:gd name="T4" fmla="*/ 4 w 250"/>
                <a:gd name="T5" fmla="*/ 175 h 175"/>
                <a:gd name="T6" fmla="*/ 0 w 250"/>
                <a:gd name="T7" fmla="*/ 169 h 175"/>
                <a:gd name="T8" fmla="*/ 123 w 250"/>
                <a:gd name="T9" fmla="*/ 84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2"/>
                    <a:pt x="127" y="90"/>
                  </a:cubicBezTo>
                  <a:cubicBezTo>
                    <a:pt x="86" y="118"/>
                    <a:pt x="45" y="147"/>
                    <a:pt x="4" y="175"/>
                  </a:cubicBezTo>
                  <a:cubicBezTo>
                    <a:pt x="3" y="173"/>
                    <a:pt x="2" y="171"/>
                    <a:pt x="0" y="169"/>
                  </a:cubicBezTo>
                  <a:cubicBezTo>
                    <a:pt x="41" y="141"/>
                    <a:pt x="82" y="113"/>
                    <a:pt x="123" y="84"/>
                  </a:cubicBezTo>
                  <a:cubicBezTo>
                    <a:pt x="164" y="56"/>
                    <a:pt x="205" y="28"/>
                    <a:pt x="246" y="0"/>
                  </a:cubicBezTo>
                  <a:cubicBezTo>
                    <a:pt x="247" y="2"/>
                    <a:pt x="249"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5" name="Freeform 499"/>
            <p:cNvSpPr>
              <a:spLocks/>
            </p:cNvSpPr>
            <p:nvPr/>
          </p:nvSpPr>
          <p:spPr bwMode="auto">
            <a:xfrm>
              <a:off x="8558232" y="3026094"/>
              <a:ext cx="155973" cy="108598"/>
            </a:xfrm>
            <a:custGeom>
              <a:avLst/>
              <a:gdLst>
                <a:gd name="T0" fmla="*/ 250 w 250"/>
                <a:gd name="T1" fmla="*/ 6 h 175"/>
                <a:gd name="T2" fmla="*/ 127 w 250"/>
                <a:gd name="T3" fmla="*/ 90 h 175"/>
                <a:gd name="T4" fmla="*/ 4 w 250"/>
                <a:gd name="T5" fmla="*/ 175 h 175"/>
                <a:gd name="T6" fmla="*/ 0 w 250"/>
                <a:gd name="T7" fmla="*/ 169 h 175"/>
                <a:gd name="T8" fmla="*/ 123 w 250"/>
                <a:gd name="T9" fmla="*/ 84 h 175"/>
                <a:gd name="T10" fmla="*/ 245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4"/>
                    <a:pt x="168" y="62"/>
                    <a:pt x="127" y="90"/>
                  </a:cubicBezTo>
                  <a:cubicBezTo>
                    <a:pt x="86" y="118"/>
                    <a:pt x="45" y="146"/>
                    <a:pt x="4" y="175"/>
                  </a:cubicBezTo>
                  <a:cubicBezTo>
                    <a:pt x="2" y="173"/>
                    <a:pt x="1" y="171"/>
                    <a:pt x="0" y="169"/>
                  </a:cubicBezTo>
                  <a:cubicBezTo>
                    <a:pt x="41" y="141"/>
                    <a:pt x="82" y="112"/>
                    <a:pt x="123" y="84"/>
                  </a:cubicBezTo>
                  <a:cubicBezTo>
                    <a:pt x="164" y="56"/>
                    <a:pt x="205" y="28"/>
                    <a:pt x="245" y="0"/>
                  </a:cubicBezTo>
                  <a:cubicBezTo>
                    <a:pt x="247" y="2"/>
                    <a:pt x="248"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6" name="Freeform 500"/>
            <p:cNvSpPr>
              <a:spLocks/>
            </p:cNvSpPr>
            <p:nvPr/>
          </p:nvSpPr>
          <p:spPr bwMode="auto">
            <a:xfrm>
              <a:off x="8553858" y="3020626"/>
              <a:ext cx="155973" cy="108598"/>
            </a:xfrm>
            <a:custGeom>
              <a:avLst/>
              <a:gdLst>
                <a:gd name="T0" fmla="*/ 250 w 250"/>
                <a:gd name="T1" fmla="*/ 5 h 175"/>
                <a:gd name="T2" fmla="*/ 127 w 250"/>
                <a:gd name="T3" fmla="*/ 90 h 175"/>
                <a:gd name="T4" fmla="*/ 5 w 250"/>
                <a:gd name="T5" fmla="*/ 175 h 175"/>
                <a:gd name="T6" fmla="*/ 0 w 250"/>
                <a:gd name="T7" fmla="*/ 169 h 175"/>
                <a:gd name="T8" fmla="*/ 123 w 250"/>
                <a:gd name="T9" fmla="*/ 84 h 175"/>
                <a:gd name="T10" fmla="*/ 246 w 250"/>
                <a:gd name="T11" fmla="*/ 0 h 175"/>
                <a:gd name="T12" fmla="*/ 250 w 250"/>
                <a:gd name="T13" fmla="*/ 5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5"/>
                  </a:moveTo>
                  <a:cubicBezTo>
                    <a:pt x="209" y="34"/>
                    <a:pt x="168" y="62"/>
                    <a:pt x="127" y="90"/>
                  </a:cubicBezTo>
                  <a:cubicBezTo>
                    <a:pt x="86" y="118"/>
                    <a:pt x="45" y="146"/>
                    <a:pt x="5" y="175"/>
                  </a:cubicBezTo>
                  <a:cubicBezTo>
                    <a:pt x="3" y="173"/>
                    <a:pt x="2" y="171"/>
                    <a:pt x="0" y="169"/>
                  </a:cubicBezTo>
                  <a:cubicBezTo>
                    <a:pt x="41" y="140"/>
                    <a:pt x="82" y="112"/>
                    <a:pt x="123" y="84"/>
                  </a:cubicBezTo>
                  <a:cubicBezTo>
                    <a:pt x="164" y="56"/>
                    <a:pt x="205" y="28"/>
                    <a:pt x="246" y="0"/>
                  </a:cubicBezTo>
                  <a:cubicBezTo>
                    <a:pt x="247" y="2"/>
                    <a:pt x="249" y="3"/>
                    <a:pt x="250" y="5"/>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7" name="Freeform 501"/>
            <p:cNvSpPr>
              <a:spLocks/>
            </p:cNvSpPr>
            <p:nvPr/>
          </p:nvSpPr>
          <p:spPr bwMode="auto">
            <a:xfrm>
              <a:off x="8550213" y="3014067"/>
              <a:ext cx="155608" cy="108962"/>
            </a:xfrm>
            <a:custGeom>
              <a:avLst/>
              <a:gdLst>
                <a:gd name="T0" fmla="*/ 250 w 250"/>
                <a:gd name="T1" fmla="*/ 6 h 175"/>
                <a:gd name="T2" fmla="*/ 127 w 250"/>
                <a:gd name="T3" fmla="*/ 91 h 175"/>
                <a:gd name="T4" fmla="*/ 4 w 250"/>
                <a:gd name="T5" fmla="*/ 175 h 175"/>
                <a:gd name="T6" fmla="*/ 0 w 250"/>
                <a:gd name="T7" fmla="*/ 170 h 175"/>
                <a:gd name="T8" fmla="*/ 123 w 250"/>
                <a:gd name="T9" fmla="*/ 85 h 175"/>
                <a:gd name="T10" fmla="*/ 246 w 250"/>
                <a:gd name="T11" fmla="*/ 0 h 175"/>
                <a:gd name="T12" fmla="*/ 250 w 250"/>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50" h="175">
                  <a:moveTo>
                    <a:pt x="250" y="6"/>
                  </a:moveTo>
                  <a:cubicBezTo>
                    <a:pt x="209" y="35"/>
                    <a:pt x="168" y="63"/>
                    <a:pt x="127" y="91"/>
                  </a:cubicBezTo>
                  <a:cubicBezTo>
                    <a:pt x="86" y="119"/>
                    <a:pt x="45" y="147"/>
                    <a:pt x="4" y="175"/>
                  </a:cubicBezTo>
                  <a:cubicBezTo>
                    <a:pt x="3" y="174"/>
                    <a:pt x="1" y="172"/>
                    <a:pt x="0" y="170"/>
                  </a:cubicBezTo>
                  <a:cubicBezTo>
                    <a:pt x="41" y="141"/>
                    <a:pt x="82" y="113"/>
                    <a:pt x="123" y="85"/>
                  </a:cubicBezTo>
                  <a:cubicBezTo>
                    <a:pt x="164" y="57"/>
                    <a:pt x="205" y="29"/>
                    <a:pt x="246" y="0"/>
                  </a:cubicBezTo>
                  <a:cubicBezTo>
                    <a:pt x="247" y="2"/>
                    <a:pt x="248" y="4"/>
                    <a:pt x="250"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8" name="Freeform 502"/>
            <p:cNvSpPr>
              <a:spLocks/>
            </p:cNvSpPr>
            <p:nvPr/>
          </p:nvSpPr>
          <p:spPr bwMode="auto">
            <a:xfrm>
              <a:off x="8546206" y="3008601"/>
              <a:ext cx="155244" cy="108598"/>
            </a:xfrm>
            <a:custGeom>
              <a:avLst/>
              <a:gdLst>
                <a:gd name="T0" fmla="*/ 249 w 249"/>
                <a:gd name="T1" fmla="*/ 6 h 175"/>
                <a:gd name="T2" fmla="*/ 127 w 249"/>
                <a:gd name="T3" fmla="*/ 91 h 175"/>
                <a:gd name="T4" fmla="*/ 4 w 249"/>
                <a:gd name="T5" fmla="*/ 175 h 175"/>
                <a:gd name="T6" fmla="*/ 0 w 249"/>
                <a:gd name="T7" fmla="*/ 170 h 175"/>
                <a:gd name="T8" fmla="*/ 123 w 249"/>
                <a:gd name="T9" fmla="*/ 85 h 175"/>
                <a:gd name="T10" fmla="*/ 245 w 249"/>
                <a:gd name="T11" fmla="*/ 0 h 175"/>
                <a:gd name="T12" fmla="*/ 249 w 249"/>
                <a:gd name="T13" fmla="*/ 6 h 175"/>
              </a:gdLst>
              <a:ahLst/>
              <a:cxnLst>
                <a:cxn ang="0">
                  <a:pos x="T0" y="T1"/>
                </a:cxn>
                <a:cxn ang="0">
                  <a:pos x="T2" y="T3"/>
                </a:cxn>
                <a:cxn ang="0">
                  <a:pos x="T4" y="T5"/>
                </a:cxn>
                <a:cxn ang="0">
                  <a:pos x="T6" y="T7"/>
                </a:cxn>
                <a:cxn ang="0">
                  <a:pos x="T8" y="T9"/>
                </a:cxn>
                <a:cxn ang="0">
                  <a:pos x="T10" y="T11"/>
                </a:cxn>
                <a:cxn ang="0">
                  <a:pos x="T12" y="T13"/>
                </a:cxn>
              </a:cxnLst>
              <a:rect l="0" t="0" r="r" b="b"/>
              <a:pathLst>
                <a:path w="249" h="175">
                  <a:moveTo>
                    <a:pt x="249" y="6"/>
                  </a:moveTo>
                  <a:cubicBezTo>
                    <a:pt x="209" y="34"/>
                    <a:pt x="168" y="63"/>
                    <a:pt x="127" y="91"/>
                  </a:cubicBezTo>
                  <a:cubicBezTo>
                    <a:pt x="86" y="119"/>
                    <a:pt x="45" y="147"/>
                    <a:pt x="4" y="175"/>
                  </a:cubicBezTo>
                  <a:cubicBezTo>
                    <a:pt x="2" y="173"/>
                    <a:pt x="1" y="172"/>
                    <a:pt x="0" y="170"/>
                  </a:cubicBezTo>
                  <a:cubicBezTo>
                    <a:pt x="41" y="141"/>
                    <a:pt x="82" y="113"/>
                    <a:pt x="123" y="85"/>
                  </a:cubicBezTo>
                  <a:cubicBezTo>
                    <a:pt x="163" y="57"/>
                    <a:pt x="204" y="29"/>
                    <a:pt x="245" y="0"/>
                  </a:cubicBezTo>
                  <a:cubicBezTo>
                    <a:pt x="247" y="2"/>
                    <a:pt x="248" y="4"/>
                    <a:pt x="249" y="6"/>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49" name="Freeform 503"/>
            <p:cNvSpPr>
              <a:spLocks/>
            </p:cNvSpPr>
            <p:nvPr/>
          </p:nvSpPr>
          <p:spPr bwMode="auto">
            <a:xfrm>
              <a:off x="8574994" y="2748403"/>
              <a:ext cx="124267" cy="184033"/>
            </a:xfrm>
            <a:custGeom>
              <a:avLst/>
              <a:gdLst>
                <a:gd name="T0" fmla="*/ 66 w 199"/>
                <a:gd name="T1" fmla="*/ 0 h 296"/>
                <a:gd name="T2" fmla="*/ 85 w 199"/>
                <a:gd name="T3" fmla="*/ 21 h 296"/>
                <a:gd name="T4" fmla="*/ 156 w 199"/>
                <a:gd name="T5" fmla="*/ 108 h 296"/>
                <a:gd name="T6" fmla="*/ 160 w 199"/>
                <a:gd name="T7" fmla="*/ 133 h 296"/>
                <a:gd name="T8" fmla="*/ 177 w 199"/>
                <a:gd name="T9" fmla="*/ 189 h 296"/>
                <a:gd name="T10" fmla="*/ 184 w 199"/>
                <a:gd name="T11" fmla="*/ 212 h 296"/>
                <a:gd name="T12" fmla="*/ 185 w 199"/>
                <a:gd name="T13" fmla="*/ 251 h 296"/>
                <a:gd name="T14" fmla="*/ 199 w 199"/>
                <a:gd name="T15" fmla="*/ 285 h 296"/>
                <a:gd name="T16" fmla="*/ 182 w 199"/>
                <a:gd name="T17" fmla="*/ 295 h 296"/>
                <a:gd name="T18" fmla="*/ 131 w 199"/>
                <a:gd name="T19" fmla="*/ 216 h 296"/>
                <a:gd name="T20" fmla="*/ 115 w 199"/>
                <a:gd name="T21" fmla="*/ 169 h 296"/>
                <a:gd name="T22" fmla="*/ 110 w 199"/>
                <a:gd name="T23" fmla="*/ 162 h 296"/>
                <a:gd name="T24" fmla="*/ 0 w 199"/>
                <a:gd name="T25" fmla="*/ 39 h 296"/>
                <a:gd name="T26" fmla="*/ 66 w 199"/>
                <a:gd name="T2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296">
                  <a:moveTo>
                    <a:pt x="66" y="0"/>
                  </a:moveTo>
                  <a:cubicBezTo>
                    <a:pt x="70" y="6"/>
                    <a:pt x="77" y="14"/>
                    <a:pt x="85" y="21"/>
                  </a:cubicBezTo>
                  <a:cubicBezTo>
                    <a:pt x="101" y="35"/>
                    <a:pt x="152" y="98"/>
                    <a:pt x="156" y="108"/>
                  </a:cubicBezTo>
                  <a:cubicBezTo>
                    <a:pt x="160" y="117"/>
                    <a:pt x="158" y="126"/>
                    <a:pt x="160" y="133"/>
                  </a:cubicBezTo>
                  <a:cubicBezTo>
                    <a:pt x="162" y="139"/>
                    <a:pt x="174" y="181"/>
                    <a:pt x="177" y="189"/>
                  </a:cubicBezTo>
                  <a:cubicBezTo>
                    <a:pt x="179" y="198"/>
                    <a:pt x="183" y="199"/>
                    <a:pt x="184" y="212"/>
                  </a:cubicBezTo>
                  <a:cubicBezTo>
                    <a:pt x="185" y="225"/>
                    <a:pt x="183" y="245"/>
                    <a:pt x="185" y="251"/>
                  </a:cubicBezTo>
                  <a:cubicBezTo>
                    <a:pt x="186" y="257"/>
                    <a:pt x="198" y="278"/>
                    <a:pt x="199" y="285"/>
                  </a:cubicBezTo>
                  <a:cubicBezTo>
                    <a:pt x="199" y="293"/>
                    <a:pt x="184" y="296"/>
                    <a:pt x="182" y="295"/>
                  </a:cubicBezTo>
                  <a:cubicBezTo>
                    <a:pt x="180" y="294"/>
                    <a:pt x="144" y="292"/>
                    <a:pt x="131" y="216"/>
                  </a:cubicBezTo>
                  <a:cubicBezTo>
                    <a:pt x="127" y="203"/>
                    <a:pt x="122" y="194"/>
                    <a:pt x="115" y="169"/>
                  </a:cubicBezTo>
                  <a:cubicBezTo>
                    <a:pt x="115" y="169"/>
                    <a:pt x="110" y="166"/>
                    <a:pt x="110" y="162"/>
                  </a:cubicBezTo>
                  <a:cubicBezTo>
                    <a:pt x="99" y="149"/>
                    <a:pt x="33" y="106"/>
                    <a:pt x="0" y="39"/>
                  </a:cubicBezTo>
                  <a:cubicBezTo>
                    <a:pt x="0" y="39"/>
                    <a:pt x="23" y="28"/>
                    <a:pt x="66" y="0"/>
                  </a:cubicBezTo>
                  <a:close/>
                </a:path>
              </a:pathLst>
            </a:custGeom>
            <a:solidFill>
              <a:srgbClr val="FDD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50" name="Freeform 504"/>
            <p:cNvSpPr>
              <a:spLocks/>
            </p:cNvSpPr>
            <p:nvPr/>
          </p:nvSpPr>
          <p:spPr bwMode="auto">
            <a:xfrm>
              <a:off x="8322086" y="2233111"/>
              <a:ext cx="219382" cy="202619"/>
            </a:xfrm>
            <a:custGeom>
              <a:avLst/>
              <a:gdLst>
                <a:gd name="T0" fmla="*/ 214 w 352"/>
                <a:gd name="T1" fmla="*/ 24 h 326"/>
                <a:gd name="T2" fmla="*/ 79 w 352"/>
                <a:gd name="T3" fmla="*/ 169 h 326"/>
                <a:gd name="T4" fmla="*/ 0 w 352"/>
                <a:gd name="T5" fmla="*/ 207 h 326"/>
                <a:gd name="T6" fmla="*/ 80 w 352"/>
                <a:gd name="T7" fmla="*/ 322 h 326"/>
                <a:gd name="T8" fmla="*/ 310 w 352"/>
                <a:gd name="T9" fmla="*/ 188 h 326"/>
                <a:gd name="T10" fmla="*/ 341 w 352"/>
                <a:gd name="T11" fmla="*/ 66 h 326"/>
                <a:gd name="T12" fmla="*/ 214 w 352"/>
                <a:gd name="T13" fmla="*/ 24 h 326"/>
              </a:gdLst>
              <a:ahLst/>
              <a:cxnLst>
                <a:cxn ang="0">
                  <a:pos x="T0" y="T1"/>
                </a:cxn>
                <a:cxn ang="0">
                  <a:pos x="T2" y="T3"/>
                </a:cxn>
                <a:cxn ang="0">
                  <a:pos x="T4" y="T5"/>
                </a:cxn>
                <a:cxn ang="0">
                  <a:pos x="T6" y="T7"/>
                </a:cxn>
                <a:cxn ang="0">
                  <a:pos x="T8" y="T9"/>
                </a:cxn>
                <a:cxn ang="0">
                  <a:pos x="T10" y="T11"/>
                </a:cxn>
                <a:cxn ang="0">
                  <a:pos x="T12" y="T13"/>
                </a:cxn>
              </a:cxnLst>
              <a:rect l="0" t="0" r="r" b="b"/>
              <a:pathLst>
                <a:path w="352" h="326">
                  <a:moveTo>
                    <a:pt x="214" y="24"/>
                  </a:moveTo>
                  <a:cubicBezTo>
                    <a:pt x="200" y="34"/>
                    <a:pt x="139" y="134"/>
                    <a:pt x="79" y="169"/>
                  </a:cubicBezTo>
                  <a:cubicBezTo>
                    <a:pt x="18" y="204"/>
                    <a:pt x="0" y="207"/>
                    <a:pt x="0" y="207"/>
                  </a:cubicBezTo>
                  <a:cubicBezTo>
                    <a:pt x="0" y="207"/>
                    <a:pt x="47" y="326"/>
                    <a:pt x="80" y="322"/>
                  </a:cubicBezTo>
                  <a:cubicBezTo>
                    <a:pt x="112" y="318"/>
                    <a:pt x="267" y="239"/>
                    <a:pt x="310" y="188"/>
                  </a:cubicBezTo>
                  <a:cubicBezTo>
                    <a:pt x="352" y="137"/>
                    <a:pt x="341" y="66"/>
                    <a:pt x="341" y="66"/>
                  </a:cubicBezTo>
                  <a:cubicBezTo>
                    <a:pt x="315" y="42"/>
                    <a:pt x="249" y="0"/>
                    <a:pt x="214" y="24"/>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51" name="Freeform 505"/>
            <p:cNvSpPr>
              <a:spLocks/>
            </p:cNvSpPr>
            <p:nvPr/>
          </p:nvSpPr>
          <p:spPr bwMode="auto">
            <a:xfrm>
              <a:off x="10294335" y="2038509"/>
              <a:ext cx="522581" cy="454434"/>
            </a:xfrm>
            <a:custGeom>
              <a:avLst/>
              <a:gdLst>
                <a:gd name="T0" fmla="*/ 583 w 838"/>
                <a:gd name="T1" fmla="*/ 348 h 732"/>
                <a:gd name="T2" fmla="*/ 216 w 838"/>
                <a:gd name="T3" fmla="*/ 426 h 732"/>
                <a:gd name="T4" fmla="*/ 12 w 838"/>
                <a:gd name="T5" fmla="*/ 398 h 732"/>
                <a:gd name="T6" fmla="*/ 0 w 838"/>
                <a:gd name="T7" fmla="*/ 395 h 732"/>
                <a:gd name="T8" fmla="*/ 2 w 838"/>
                <a:gd name="T9" fmla="*/ 434 h 732"/>
                <a:gd name="T10" fmla="*/ 24 w 838"/>
                <a:gd name="T11" fmla="*/ 521 h 732"/>
                <a:gd name="T12" fmla="*/ 29 w 838"/>
                <a:gd name="T13" fmla="*/ 506 h 732"/>
                <a:gd name="T14" fmla="*/ 45 w 838"/>
                <a:gd name="T15" fmla="*/ 470 h 732"/>
                <a:gd name="T16" fmla="*/ 106 w 838"/>
                <a:gd name="T17" fmla="*/ 587 h 732"/>
                <a:gd name="T18" fmla="*/ 162 w 838"/>
                <a:gd name="T19" fmla="*/ 648 h 732"/>
                <a:gd name="T20" fmla="*/ 155 w 838"/>
                <a:gd name="T21" fmla="*/ 621 h 732"/>
                <a:gd name="T22" fmla="*/ 265 w 838"/>
                <a:gd name="T23" fmla="*/ 706 h 732"/>
                <a:gd name="T24" fmla="*/ 320 w 838"/>
                <a:gd name="T25" fmla="*/ 729 h 732"/>
                <a:gd name="T26" fmla="*/ 331 w 838"/>
                <a:gd name="T27" fmla="*/ 730 h 732"/>
                <a:gd name="T28" fmla="*/ 324 w 838"/>
                <a:gd name="T29" fmla="*/ 723 h 732"/>
                <a:gd name="T30" fmla="*/ 319 w 838"/>
                <a:gd name="T31" fmla="*/ 718 h 732"/>
                <a:gd name="T32" fmla="*/ 309 w 838"/>
                <a:gd name="T33" fmla="*/ 707 h 732"/>
                <a:gd name="T34" fmla="*/ 331 w 838"/>
                <a:gd name="T35" fmla="*/ 714 h 732"/>
                <a:gd name="T36" fmla="*/ 346 w 838"/>
                <a:gd name="T37" fmla="*/ 719 h 732"/>
                <a:gd name="T38" fmla="*/ 403 w 838"/>
                <a:gd name="T39" fmla="*/ 728 h 732"/>
                <a:gd name="T40" fmla="*/ 487 w 838"/>
                <a:gd name="T41" fmla="*/ 701 h 732"/>
                <a:gd name="T42" fmla="*/ 654 w 838"/>
                <a:gd name="T43" fmla="*/ 591 h 732"/>
                <a:gd name="T44" fmla="*/ 723 w 838"/>
                <a:gd name="T45" fmla="*/ 507 h 732"/>
                <a:gd name="T46" fmla="*/ 744 w 838"/>
                <a:gd name="T47" fmla="*/ 479 h 732"/>
                <a:gd name="T48" fmla="*/ 768 w 838"/>
                <a:gd name="T49" fmla="*/ 441 h 732"/>
                <a:gd name="T50" fmla="*/ 789 w 838"/>
                <a:gd name="T51" fmla="*/ 403 h 732"/>
                <a:gd name="T52" fmla="*/ 832 w 838"/>
                <a:gd name="T53" fmla="*/ 200 h 732"/>
                <a:gd name="T54" fmla="*/ 742 w 838"/>
                <a:gd name="T55" fmla="*/ 0 h 732"/>
                <a:gd name="T56" fmla="*/ 737 w 838"/>
                <a:gd name="T57" fmla="*/ 97 h 732"/>
                <a:gd name="T58" fmla="*/ 657 w 838"/>
                <a:gd name="T59" fmla="*/ 276 h 732"/>
                <a:gd name="T60" fmla="*/ 655 w 838"/>
                <a:gd name="T61" fmla="*/ 278 h 732"/>
                <a:gd name="T62" fmla="*/ 637 w 838"/>
                <a:gd name="T63" fmla="*/ 301 h 732"/>
                <a:gd name="T64" fmla="*/ 583 w 838"/>
                <a:gd name="T65" fmla="*/ 348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8" h="732">
                  <a:moveTo>
                    <a:pt x="583" y="348"/>
                  </a:moveTo>
                  <a:cubicBezTo>
                    <a:pt x="480" y="420"/>
                    <a:pt x="336" y="432"/>
                    <a:pt x="216" y="426"/>
                  </a:cubicBezTo>
                  <a:cubicBezTo>
                    <a:pt x="121" y="421"/>
                    <a:pt x="41" y="405"/>
                    <a:pt x="12" y="398"/>
                  </a:cubicBezTo>
                  <a:cubicBezTo>
                    <a:pt x="4" y="396"/>
                    <a:pt x="0" y="395"/>
                    <a:pt x="0" y="395"/>
                  </a:cubicBezTo>
                  <a:cubicBezTo>
                    <a:pt x="0" y="408"/>
                    <a:pt x="1" y="421"/>
                    <a:pt x="2" y="434"/>
                  </a:cubicBezTo>
                  <a:cubicBezTo>
                    <a:pt x="9" y="485"/>
                    <a:pt x="24" y="525"/>
                    <a:pt x="24" y="521"/>
                  </a:cubicBezTo>
                  <a:cubicBezTo>
                    <a:pt x="24" y="519"/>
                    <a:pt x="26" y="514"/>
                    <a:pt x="29" y="506"/>
                  </a:cubicBezTo>
                  <a:cubicBezTo>
                    <a:pt x="34" y="492"/>
                    <a:pt x="43" y="472"/>
                    <a:pt x="45" y="470"/>
                  </a:cubicBezTo>
                  <a:cubicBezTo>
                    <a:pt x="47" y="467"/>
                    <a:pt x="75" y="541"/>
                    <a:pt x="106" y="587"/>
                  </a:cubicBezTo>
                  <a:cubicBezTo>
                    <a:pt x="138" y="633"/>
                    <a:pt x="162" y="648"/>
                    <a:pt x="162" y="648"/>
                  </a:cubicBezTo>
                  <a:cubicBezTo>
                    <a:pt x="155" y="621"/>
                    <a:pt x="155" y="621"/>
                    <a:pt x="155" y="621"/>
                  </a:cubicBezTo>
                  <a:cubicBezTo>
                    <a:pt x="155" y="621"/>
                    <a:pt x="222" y="684"/>
                    <a:pt x="265" y="706"/>
                  </a:cubicBezTo>
                  <a:cubicBezTo>
                    <a:pt x="288" y="717"/>
                    <a:pt x="308" y="725"/>
                    <a:pt x="320" y="729"/>
                  </a:cubicBezTo>
                  <a:cubicBezTo>
                    <a:pt x="330" y="732"/>
                    <a:pt x="335" y="732"/>
                    <a:pt x="331" y="730"/>
                  </a:cubicBezTo>
                  <a:cubicBezTo>
                    <a:pt x="329" y="728"/>
                    <a:pt x="327" y="726"/>
                    <a:pt x="324" y="723"/>
                  </a:cubicBezTo>
                  <a:cubicBezTo>
                    <a:pt x="322" y="721"/>
                    <a:pt x="320" y="719"/>
                    <a:pt x="319" y="718"/>
                  </a:cubicBezTo>
                  <a:cubicBezTo>
                    <a:pt x="314" y="712"/>
                    <a:pt x="309" y="707"/>
                    <a:pt x="309" y="707"/>
                  </a:cubicBezTo>
                  <a:cubicBezTo>
                    <a:pt x="309" y="707"/>
                    <a:pt x="318" y="710"/>
                    <a:pt x="331" y="714"/>
                  </a:cubicBezTo>
                  <a:cubicBezTo>
                    <a:pt x="335" y="716"/>
                    <a:pt x="341" y="717"/>
                    <a:pt x="346" y="719"/>
                  </a:cubicBezTo>
                  <a:cubicBezTo>
                    <a:pt x="363" y="724"/>
                    <a:pt x="385" y="728"/>
                    <a:pt x="403" y="728"/>
                  </a:cubicBezTo>
                  <a:cubicBezTo>
                    <a:pt x="444" y="726"/>
                    <a:pt x="473" y="718"/>
                    <a:pt x="487" y="701"/>
                  </a:cubicBezTo>
                  <a:cubicBezTo>
                    <a:pt x="548" y="694"/>
                    <a:pt x="606" y="644"/>
                    <a:pt x="654" y="591"/>
                  </a:cubicBezTo>
                  <a:cubicBezTo>
                    <a:pt x="681" y="562"/>
                    <a:pt x="704" y="531"/>
                    <a:pt x="723" y="507"/>
                  </a:cubicBezTo>
                  <a:cubicBezTo>
                    <a:pt x="730" y="498"/>
                    <a:pt x="737" y="489"/>
                    <a:pt x="744" y="479"/>
                  </a:cubicBezTo>
                  <a:cubicBezTo>
                    <a:pt x="752" y="467"/>
                    <a:pt x="761" y="454"/>
                    <a:pt x="768" y="441"/>
                  </a:cubicBezTo>
                  <a:cubicBezTo>
                    <a:pt x="776" y="429"/>
                    <a:pt x="782" y="416"/>
                    <a:pt x="789" y="403"/>
                  </a:cubicBezTo>
                  <a:cubicBezTo>
                    <a:pt x="818" y="344"/>
                    <a:pt x="838" y="274"/>
                    <a:pt x="832" y="200"/>
                  </a:cubicBezTo>
                  <a:cubicBezTo>
                    <a:pt x="827" y="135"/>
                    <a:pt x="801" y="67"/>
                    <a:pt x="742" y="0"/>
                  </a:cubicBezTo>
                  <a:cubicBezTo>
                    <a:pt x="745" y="29"/>
                    <a:pt x="744" y="61"/>
                    <a:pt x="737" y="97"/>
                  </a:cubicBezTo>
                  <a:cubicBezTo>
                    <a:pt x="727" y="150"/>
                    <a:pt x="703" y="210"/>
                    <a:pt x="657" y="276"/>
                  </a:cubicBezTo>
                  <a:cubicBezTo>
                    <a:pt x="656" y="277"/>
                    <a:pt x="656" y="277"/>
                    <a:pt x="655" y="278"/>
                  </a:cubicBezTo>
                  <a:cubicBezTo>
                    <a:pt x="649" y="286"/>
                    <a:pt x="643" y="293"/>
                    <a:pt x="637" y="301"/>
                  </a:cubicBezTo>
                  <a:cubicBezTo>
                    <a:pt x="621" y="319"/>
                    <a:pt x="603" y="334"/>
                    <a:pt x="583" y="348"/>
                  </a:cubicBezTo>
                  <a:close/>
                </a:path>
              </a:pathLst>
            </a:custGeom>
            <a:solidFill>
              <a:srgbClr val="3F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52" name="Freeform 506"/>
            <p:cNvSpPr>
              <a:spLocks/>
            </p:cNvSpPr>
            <p:nvPr/>
          </p:nvSpPr>
          <p:spPr bwMode="auto">
            <a:xfrm>
              <a:off x="8583739" y="4962997"/>
              <a:ext cx="307937" cy="304292"/>
            </a:xfrm>
            <a:custGeom>
              <a:avLst/>
              <a:gdLst>
                <a:gd name="T0" fmla="*/ 193 w 494"/>
                <a:gd name="T1" fmla="*/ 30 h 490"/>
                <a:gd name="T2" fmla="*/ 29 w 494"/>
                <a:gd name="T3" fmla="*/ 299 h 490"/>
                <a:gd name="T4" fmla="*/ 300 w 494"/>
                <a:gd name="T5" fmla="*/ 460 h 490"/>
                <a:gd name="T6" fmla="*/ 464 w 494"/>
                <a:gd name="T7" fmla="*/ 191 h 490"/>
                <a:gd name="T8" fmla="*/ 193 w 494"/>
                <a:gd name="T9" fmla="*/ 30 h 490"/>
              </a:gdLst>
              <a:ahLst/>
              <a:cxnLst>
                <a:cxn ang="0">
                  <a:pos x="T0" y="T1"/>
                </a:cxn>
                <a:cxn ang="0">
                  <a:pos x="T2" y="T3"/>
                </a:cxn>
                <a:cxn ang="0">
                  <a:pos x="T4" y="T5"/>
                </a:cxn>
                <a:cxn ang="0">
                  <a:pos x="T6" y="T7"/>
                </a:cxn>
                <a:cxn ang="0">
                  <a:pos x="T8" y="T9"/>
                </a:cxn>
              </a:cxnLst>
              <a:rect l="0" t="0" r="r" b="b"/>
              <a:pathLst>
                <a:path w="494" h="490">
                  <a:moveTo>
                    <a:pt x="193" y="30"/>
                  </a:moveTo>
                  <a:cubicBezTo>
                    <a:pt x="73" y="59"/>
                    <a:pt x="0" y="180"/>
                    <a:pt x="29" y="299"/>
                  </a:cubicBezTo>
                  <a:cubicBezTo>
                    <a:pt x="58" y="418"/>
                    <a:pt x="180" y="490"/>
                    <a:pt x="300" y="460"/>
                  </a:cubicBezTo>
                  <a:cubicBezTo>
                    <a:pt x="420" y="430"/>
                    <a:pt x="494" y="310"/>
                    <a:pt x="464" y="191"/>
                  </a:cubicBezTo>
                  <a:cubicBezTo>
                    <a:pt x="435" y="72"/>
                    <a:pt x="314" y="0"/>
                    <a:pt x="193" y="30"/>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53" name="Freeform 507"/>
            <p:cNvSpPr>
              <a:spLocks/>
            </p:cNvSpPr>
            <p:nvPr/>
          </p:nvSpPr>
          <p:spPr bwMode="auto">
            <a:xfrm>
              <a:off x="8568070" y="5001990"/>
              <a:ext cx="283156" cy="225577"/>
            </a:xfrm>
            <a:custGeom>
              <a:avLst/>
              <a:gdLst>
                <a:gd name="T0" fmla="*/ 311 w 454"/>
                <a:gd name="T1" fmla="*/ 342 h 363"/>
                <a:gd name="T2" fmla="*/ 116 w 454"/>
                <a:gd name="T3" fmla="*/ 237 h 363"/>
                <a:gd name="T4" fmla="*/ 15 w 454"/>
                <a:gd name="T5" fmla="*/ 262 h 363"/>
                <a:gd name="T6" fmla="*/ 7 w 454"/>
                <a:gd name="T7" fmla="*/ 257 h 363"/>
                <a:gd name="T8" fmla="*/ 1 w 454"/>
                <a:gd name="T9" fmla="*/ 231 h 363"/>
                <a:gd name="T10" fmla="*/ 6 w 454"/>
                <a:gd name="T11" fmla="*/ 223 h 363"/>
                <a:gd name="T12" fmla="*/ 107 w 454"/>
                <a:gd name="T13" fmla="*/ 198 h 363"/>
                <a:gd name="T14" fmla="*/ 232 w 454"/>
                <a:gd name="T15" fmla="*/ 22 h 363"/>
                <a:gd name="T16" fmla="*/ 432 w 454"/>
                <a:gd name="T17" fmla="*/ 142 h 363"/>
                <a:gd name="T18" fmla="*/ 311 w 454"/>
                <a:gd name="T19" fmla="*/ 34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63">
                  <a:moveTo>
                    <a:pt x="311" y="342"/>
                  </a:moveTo>
                  <a:cubicBezTo>
                    <a:pt x="228" y="363"/>
                    <a:pt x="144" y="316"/>
                    <a:pt x="116" y="237"/>
                  </a:cubicBezTo>
                  <a:cubicBezTo>
                    <a:pt x="15" y="262"/>
                    <a:pt x="15" y="262"/>
                    <a:pt x="15" y="262"/>
                  </a:cubicBezTo>
                  <a:cubicBezTo>
                    <a:pt x="12" y="263"/>
                    <a:pt x="8" y="261"/>
                    <a:pt x="7" y="257"/>
                  </a:cubicBezTo>
                  <a:cubicBezTo>
                    <a:pt x="1" y="231"/>
                    <a:pt x="1" y="231"/>
                    <a:pt x="1" y="231"/>
                  </a:cubicBezTo>
                  <a:cubicBezTo>
                    <a:pt x="0" y="227"/>
                    <a:pt x="2" y="224"/>
                    <a:pt x="6" y="223"/>
                  </a:cubicBezTo>
                  <a:cubicBezTo>
                    <a:pt x="107" y="198"/>
                    <a:pt x="107" y="198"/>
                    <a:pt x="107" y="198"/>
                  </a:cubicBezTo>
                  <a:cubicBezTo>
                    <a:pt x="100" y="117"/>
                    <a:pt x="152" y="42"/>
                    <a:pt x="232" y="22"/>
                  </a:cubicBezTo>
                  <a:cubicBezTo>
                    <a:pt x="320" y="0"/>
                    <a:pt x="410" y="54"/>
                    <a:pt x="432" y="142"/>
                  </a:cubicBezTo>
                  <a:cubicBezTo>
                    <a:pt x="454" y="231"/>
                    <a:pt x="400" y="320"/>
                    <a:pt x="311" y="34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54" name="Freeform 508"/>
            <p:cNvSpPr>
              <a:spLocks/>
            </p:cNvSpPr>
            <p:nvPr/>
          </p:nvSpPr>
          <p:spPr bwMode="auto">
            <a:xfrm>
              <a:off x="8635488" y="5014016"/>
              <a:ext cx="203712" cy="202254"/>
            </a:xfrm>
            <a:custGeom>
              <a:avLst/>
              <a:gdLst>
                <a:gd name="T0" fmla="*/ 199 w 327"/>
                <a:gd name="T1" fmla="*/ 307 h 326"/>
                <a:gd name="T2" fmla="*/ 20 w 327"/>
                <a:gd name="T3" fmla="*/ 199 h 326"/>
                <a:gd name="T4" fmla="*/ 128 w 327"/>
                <a:gd name="T5" fmla="*/ 19 h 326"/>
                <a:gd name="T6" fmla="*/ 307 w 327"/>
                <a:gd name="T7" fmla="*/ 127 h 326"/>
                <a:gd name="T8" fmla="*/ 199 w 327"/>
                <a:gd name="T9" fmla="*/ 307 h 326"/>
              </a:gdLst>
              <a:ahLst/>
              <a:cxnLst>
                <a:cxn ang="0">
                  <a:pos x="T0" y="T1"/>
                </a:cxn>
                <a:cxn ang="0">
                  <a:pos x="T2" y="T3"/>
                </a:cxn>
                <a:cxn ang="0">
                  <a:pos x="T4" y="T5"/>
                </a:cxn>
                <a:cxn ang="0">
                  <a:pos x="T6" y="T7"/>
                </a:cxn>
                <a:cxn ang="0">
                  <a:pos x="T8" y="T9"/>
                </a:cxn>
              </a:cxnLst>
              <a:rect l="0" t="0" r="r" b="b"/>
              <a:pathLst>
                <a:path w="327" h="326">
                  <a:moveTo>
                    <a:pt x="199" y="307"/>
                  </a:moveTo>
                  <a:cubicBezTo>
                    <a:pt x="120" y="326"/>
                    <a:pt x="40" y="278"/>
                    <a:pt x="20" y="199"/>
                  </a:cubicBezTo>
                  <a:cubicBezTo>
                    <a:pt x="0" y="119"/>
                    <a:pt x="49" y="39"/>
                    <a:pt x="128" y="19"/>
                  </a:cubicBezTo>
                  <a:cubicBezTo>
                    <a:pt x="207" y="0"/>
                    <a:pt x="288" y="48"/>
                    <a:pt x="307" y="127"/>
                  </a:cubicBezTo>
                  <a:cubicBezTo>
                    <a:pt x="327" y="207"/>
                    <a:pt x="279" y="287"/>
                    <a:pt x="199" y="307"/>
                  </a:cubicBez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55" name="Freeform 509"/>
            <p:cNvSpPr>
              <a:spLocks/>
            </p:cNvSpPr>
            <p:nvPr/>
          </p:nvSpPr>
          <p:spPr bwMode="auto">
            <a:xfrm>
              <a:off x="8655531" y="5033695"/>
              <a:ext cx="163990" cy="162532"/>
            </a:xfrm>
            <a:custGeom>
              <a:avLst/>
              <a:gdLst>
                <a:gd name="T0" fmla="*/ 160 w 263"/>
                <a:gd name="T1" fmla="*/ 246 h 262"/>
                <a:gd name="T2" fmla="*/ 16 w 263"/>
                <a:gd name="T3" fmla="*/ 160 h 262"/>
                <a:gd name="T4" fmla="*/ 103 w 263"/>
                <a:gd name="T5" fmla="*/ 15 h 262"/>
                <a:gd name="T6" fmla="*/ 247 w 263"/>
                <a:gd name="T7" fmla="*/ 102 h 262"/>
                <a:gd name="T8" fmla="*/ 160 w 263"/>
                <a:gd name="T9" fmla="*/ 246 h 262"/>
              </a:gdLst>
              <a:ahLst/>
              <a:cxnLst>
                <a:cxn ang="0">
                  <a:pos x="T0" y="T1"/>
                </a:cxn>
                <a:cxn ang="0">
                  <a:pos x="T2" y="T3"/>
                </a:cxn>
                <a:cxn ang="0">
                  <a:pos x="T4" y="T5"/>
                </a:cxn>
                <a:cxn ang="0">
                  <a:pos x="T6" y="T7"/>
                </a:cxn>
                <a:cxn ang="0">
                  <a:pos x="T8" y="T9"/>
                </a:cxn>
              </a:cxnLst>
              <a:rect l="0" t="0" r="r" b="b"/>
              <a:pathLst>
                <a:path w="263" h="262">
                  <a:moveTo>
                    <a:pt x="160" y="246"/>
                  </a:moveTo>
                  <a:cubicBezTo>
                    <a:pt x="97" y="262"/>
                    <a:pt x="32" y="223"/>
                    <a:pt x="16" y="160"/>
                  </a:cubicBezTo>
                  <a:cubicBezTo>
                    <a:pt x="0" y="96"/>
                    <a:pt x="39" y="31"/>
                    <a:pt x="103" y="15"/>
                  </a:cubicBezTo>
                  <a:cubicBezTo>
                    <a:pt x="167" y="0"/>
                    <a:pt x="231" y="39"/>
                    <a:pt x="247" y="102"/>
                  </a:cubicBezTo>
                  <a:cubicBezTo>
                    <a:pt x="263" y="166"/>
                    <a:pt x="224" y="231"/>
                    <a:pt x="160" y="246"/>
                  </a:cubicBezTo>
                  <a:close/>
                </a:path>
              </a:pathLst>
            </a:custGeom>
            <a:solidFill>
              <a:srgbClr val="8E43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556" name="Freeform 510"/>
            <p:cNvSpPr>
              <a:spLocks/>
            </p:cNvSpPr>
            <p:nvPr/>
          </p:nvSpPr>
          <p:spPr bwMode="auto">
            <a:xfrm>
              <a:off x="8662454" y="5057382"/>
              <a:ext cx="108233" cy="138845"/>
            </a:xfrm>
            <a:custGeom>
              <a:avLst/>
              <a:gdLst>
                <a:gd name="T0" fmla="*/ 12 w 174"/>
                <a:gd name="T1" fmla="*/ 118 h 224"/>
                <a:gd name="T2" fmla="*/ 57 w 174"/>
                <a:gd name="T3" fmla="*/ 0 h 224"/>
                <a:gd name="T4" fmla="*/ 49 w 174"/>
                <a:gd name="T5" fmla="*/ 23 h 224"/>
                <a:gd name="T6" fmla="*/ 51 w 174"/>
                <a:gd name="T7" fmla="*/ 64 h 224"/>
                <a:gd name="T8" fmla="*/ 45 w 174"/>
                <a:gd name="T9" fmla="*/ 123 h 224"/>
                <a:gd name="T10" fmla="*/ 86 w 174"/>
                <a:gd name="T11" fmla="*/ 155 h 224"/>
                <a:gd name="T12" fmla="*/ 121 w 174"/>
                <a:gd name="T13" fmla="*/ 184 h 224"/>
                <a:gd name="T14" fmla="*/ 174 w 174"/>
                <a:gd name="T15" fmla="*/ 189 h 224"/>
                <a:gd name="T16" fmla="*/ 12 w 174"/>
                <a:gd name="T17" fmla="*/ 11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224">
                  <a:moveTo>
                    <a:pt x="12" y="118"/>
                  </a:moveTo>
                  <a:cubicBezTo>
                    <a:pt x="0" y="72"/>
                    <a:pt x="20" y="25"/>
                    <a:pt x="57" y="0"/>
                  </a:cubicBezTo>
                  <a:cubicBezTo>
                    <a:pt x="53" y="4"/>
                    <a:pt x="48" y="11"/>
                    <a:pt x="49" y="23"/>
                  </a:cubicBezTo>
                  <a:cubicBezTo>
                    <a:pt x="49" y="46"/>
                    <a:pt x="58" y="47"/>
                    <a:pt x="51" y="64"/>
                  </a:cubicBezTo>
                  <a:cubicBezTo>
                    <a:pt x="44" y="80"/>
                    <a:pt x="31" y="103"/>
                    <a:pt x="45" y="123"/>
                  </a:cubicBezTo>
                  <a:cubicBezTo>
                    <a:pt x="60" y="144"/>
                    <a:pt x="67" y="139"/>
                    <a:pt x="86" y="155"/>
                  </a:cubicBezTo>
                  <a:cubicBezTo>
                    <a:pt x="106" y="171"/>
                    <a:pt x="101" y="182"/>
                    <a:pt x="121" y="184"/>
                  </a:cubicBezTo>
                  <a:cubicBezTo>
                    <a:pt x="141" y="186"/>
                    <a:pt x="174" y="189"/>
                    <a:pt x="174" y="189"/>
                  </a:cubicBezTo>
                  <a:cubicBezTo>
                    <a:pt x="110" y="224"/>
                    <a:pt x="30" y="190"/>
                    <a:pt x="12" y="118"/>
                  </a:cubicBezTo>
                  <a:close/>
                </a:path>
              </a:pathLst>
            </a:custGeom>
            <a:solidFill>
              <a:srgbClr val="512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557" name="Freeform 511"/>
            <p:cNvSpPr>
              <a:spLocks/>
            </p:cNvSpPr>
            <p:nvPr/>
          </p:nvSpPr>
          <p:spPr bwMode="auto">
            <a:xfrm>
              <a:off x="10437191" y="3914919"/>
              <a:ext cx="286071" cy="287529"/>
            </a:xfrm>
            <a:custGeom>
              <a:avLst/>
              <a:gdLst>
                <a:gd name="T0" fmla="*/ 8 w 459"/>
                <a:gd name="T1" fmla="*/ 217 h 463"/>
                <a:gd name="T2" fmla="*/ 215 w 459"/>
                <a:gd name="T3" fmla="*/ 455 h 463"/>
                <a:gd name="T4" fmla="*/ 451 w 459"/>
                <a:gd name="T5" fmla="*/ 246 h 463"/>
                <a:gd name="T6" fmla="*/ 244 w 459"/>
                <a:gd name="T7" fmla="*/ 8 h 463"/>
                <a:gd name="T8" fmla="*/ 8 w 459"/>
                <a:gd name="T9" fmla="*/ 217 h 463"/>
              </a:gdLst>
              <a:ahLst/>
              <a:cxnLst>
                <a:cxn ang="0">
                  <a:pos x="T0" y="T1"/>
                </a:cxn>
                <a:cxn ang="0">
                  <a:pos x="T2" y="T3"/>
                </a:cxn>
                <a:cxn ang="0">
                  <a:pos x="T4" y="T5"/>
                </a:cxn>
                <a:cxn ang="0">
                  <a:pos x="T6" y="T7"/>
                </a:cxn>
                <a:cxn ang="0">
                  <a:pos x="T8" y="T9"/>
                </a:cxn>
              </a:cxnLst>
              <a:rect l="0" t="0" r="r" b="b"/>
              <a:pathLst>
                <a:path w="459" h="463">
                  <a:moveTo>
                    <a:pt x="8" y="217"/>
                  </a:moveTo>
                  <a:cubicBezTo>
                    <a:pt x="0" y="341"/>
                    <a:pt x="93" y="447"/>
                    <a:pt x="215" y="455"/>
                  </a:cubicBezTo>
                  <a:cubicBezTo>
                    <a:pt x="337" y="463"/>
                    <a:pt x="443" y="370"/>
                    <a:pt x="451" y="246"/>
                  </a:cubicBezTo>
                  <a:cubicBezTo>
                    <a:pt x="459" y="122"/>
                    <a:pt x="367" y="16"/>
                    <a:pt x="244" y="8"/>
                  </a:cubicBezTo>
                  <a:cubicBezTo>
                    <a:pt x="122" y="0"/>
                    <a:pt x="16" y="93"/>
                    <a:pt x="8" y="217"/>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58" name="Freeform 512"/>
            <p:cNvSpPr>
              <a:spLocks/>
            </p:cNvSpPr>
            <p:nvPr/>
          </p:nvSpPr>
          <p:spPr bwMode="auto">
            <a:xfrm>
              <a:off x="10474725" y="3952819"/>
              <a:ext cx="211729" cy="276961"/>
            </a:xfrm>
            <a:custGeom>
              <a:avLst/>
              <a:gdLst>
                <a:gd name="T0" fmla="*/ 334 w 340"/>
                <a:gd name="T1" fmla="*/ 181 h 446"/>
                <a:gd name="T2" fmla="*/ 175 w 340"/>
                <a:gd name="T3" fmla="*/ 335 h 446"/>
                <a:gd name="T4" fmla="*/ 168 w 340"/>
                <a:gd name="T5" fmla="*/ 439 h 446"/>
                <a:gd name="T6" fmla="*/ 161 w 340"/>
                <a:gd name="T7" fmla="*/ 446 h 446"/>
                <a:gd name="T8" fmla="*/ 134 w 340"/>
                <a:gd name="T9" fmla="*/ 444 h 446"/>
                <a:gd name="T10" fmla="*/ 128 w 340"/>
                <a:gd name="T11" fmla="*/ 436 h 446"/>
                <a:gd name="T12" fmla="*/ 135 w 340"/>
                <a:gd name="T13" fmla="*/ 332 h 446"/>
                <a:gd name="T14" fmla="*/ 5 w 340"/>
                <a:gd name="T15" fmla="*/ 160 h 446"/>
                <a:gd name="T16" fmla="*/ 180 w 340"/>
                <a:gd name="T17" fmla="*/ 6 h 446"/>
                <a:gd name="T18" fmla="*/ 334 w 340"/>
                <a:gd name="T19" fmla="*/ 181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0" h="446">
                  <a:moveTo>
                    <a:pt x="334" y="181"/>
                  </a:moveTo>
                  <a:cubicBezTo>
                    <a:pt x="329" y="267"/>
                    <a:pt x="259" y="333"/>
                    <a:pt x="175" y="335"/>
                  </a:cubicBezTo>
                  <a:cubicBezTo>
                    <a:pt x="168" y="439"/>
                    <a:pt x="168" y="439"/>
                    <a:pt x="168" y="439"/>
                  </a:cubicBezTo>
                  <a:cubicBezTo>
                    <a:pt x="168" y="443"/>
                    <a:pt x="165" y="446"/>
                    <a:pt x="161" y="446"/>
                  </a:cubicBezTo>
                  <a:cubicBezTo>
                    <a:pt x="134" y="444"/>
                    <a:pt x="134" y="444"/>
                    <a:pt x="134" y="444"/>
                  </a:cubicBezTo>
                  <a:cubicBezTo>
                    <a:pt x="130" y="444"/>
                    <a:pt x="128" y="440"/>
                    <a:pt x="128" y="436"/>
                  </a:cubicBezTo>
                  <a:cubicBezTo>
                    <a:pt x="135" y="332"/>
                    <a:pt x="135" y="332"/>
                    <a:pt x="135" y="332"/>
                  </a:cubicBezTo>
                  <a:cubicBezTo>
                    <a:pt x="56" y="315"/>
                    <a:pt x="0" y="242"/>
                    <a:pt x="5" y="160"/>
                  </a:cubicBezTo>
                  <a:cubicBezTo>
                    <a:pt x="11" y="69"/>
                    <a:pt x="90" y="0"/>
                    <a:pt x="180" y="6"/>
                  </a:cubicBezTo>
                  <a:cubicBezTo>
                    <a:pt x="271" y="12"/>
                    <a:pt x="340" y="90"/>
                    <a:pt x="334" y="18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59" name="Freeform 513"/>
            <p:cNvSpPr>
              <a:spLocks/>
            </p:cNvSpPr>
            <p:nvPr/>
          </p:nvSpPr>
          <p:spPr bwMode="auto">
            <a:xfrm>
              <a:off x="10485295" y="3963387"/>
              <a:ext cx="190593" cy="190593"/>
            </a:xfrm>
            <a:custGeom>
              <a:avLst/>
              <a:gdLst>
                <a:gd name="T0" fmla="*/ 300 w 306"/>
                <a:gd name="T1" fmla="*/ 163 h 307"/>
                <a:gd name="T2" fmla="*/ 143 w 306"/>
                <a:gd name="T3" fmla="*/ 301 h 307"/>
                <a:gd name="T4" fmla="*/ 5 w 306"/>
                <a:gd name="T5" fmla="*/ 144 h 307"/>
                <a:gd name="T6" fmla="*/ 162 w 306"/>
                <a:gd name="T7" fmla="*/ 6 h 307"/>
                <a:gd name="T8" fmla="*/ 300 w 306"/>
                <a:gd name="T9" fmla="*/ 163 h 307"/>
              </a:gdLst>
              <a:ahLst/>
              <a:cxnLst>
                <a:cxn ang="0">
                  <a:pos x="T0" y="T1"/>
                </a:cxn>
                <a:cxn ang="0">
                  <a:pos x="T2" y="T3"/>
                </a:cxn>
                <a:cxn ang="0">
                  <a:pos x="T4" y="T5"/>
                </a:cxn>
                <a:cxn ang="0">
                  <a:pos x="T6" y="T7"/>
                </a:cxn>
                <a:cxn ang="0">
                  <a:pos x="T8" y="T9"/>
                </a:cxn>
              </a:cxnLst>
              <a:rect l="0" t="0" r="r" b="b"/>
              <a:pathLst>
                <a:path w="306" h="307">
                  <a:moveTo>
                    <a:pt x="300" y="163"/>
                  </a:moveTo>
                  <a:cubicBezTo>
                    <a:pt x="295" y="245"/>
                    <a:pt x="225" y="307"/>
                    <a:pt x="143" y="301"/>
                  </a:cubicBezTo>
                  <a:cubicBezTo>
                    <a:pt x="61" y="296"/>
                    <a:pt x="0" y="225"/>
                    <a:pt x="5" y="144"/>
                  </a:cubicBezTo>
                  <a:cubicBezTo>
                    <a:pt x="10" y="62"/>
                    <a:pt x="81" y="0"/>
                    <a:pt x="162" y="6"/>
                  </a:cubicBezTo>
                  <a:cubicBezTo>
                    <a:pt x="244" y="11"/>
                    <a:pt x="306" y="82"/>
                    <a:pt x="300" y="163"/>
                  </a:cubicBez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60" name="Freeform 514"/>
            <p:cNvSpPr>
              <a:spLocks/>
            </p:cNvSpPr>
            <p:nvPr/>
          </p:nvSpPr>
          <p:spPr bwMode="auto">
            <a:xfrm>
              <a:off x="10503883" y="3982701"/>
              <a:ext cx="153422" cy="152693"/>
            </a:xfrm>
            <a:custGeom>
              <a:avLst/>
              <a:gdLst>
                <a:gd name="T0" fmla="*/ 241 w 246"/>
                <a:gd name="T1" fmla="*/ 130 h 246"/>
                <a:gd name="T2" fmla="*/ 115 w 246"/>
                <a:gd name="T3" fmla="*/ 241 h 246"/>
                <a:gd name="T4" fmla="*/ 4 w 246"/>
                <a:gd name="T5" fmla="*/ 115 h 246"/>
                <a:gd name="T6" fmla="*/ 130 w 246"/>
                <a:gd name="T7" fmla="*/ 4 h 246"/>
                <a:gd name="T8" fmla="*/ 241 w 246"/>
                <a:gd name="T9" fmla="*/ 130 h 246"/>
              </a:gdLst>
              <a:ahLst/>
              <a:cxnLst>
                <a:cxn ang="0">
                  <a:pos x="T0" y="T1"/>
                </a:cxn>
                <a:cxn ang="0">
                  <a:pos x="T2" y="T3"/>
                </a:cxn>
                <a:cxn ang="0">
                  <a:pos x="T4" y="T5"/>
                </a:cxn>
                <a:cxn ang="0">
                  <a:pos x="T6" y="T7"/>
                </a:cxn>
                <a:cxn ang="0">
                  <a:pos x="T8" y="T9"/>
                </a:cxn>
              </a:cxnLst>
              <a:rect l="0" t="0" r="r" b="b"/>
              <a:pathLst>
                <a:path w="246" h="246">
                  <a:moveTo>
                    <a:pt x="241" y="130"/>
                  </a:moveTo>
                  <a:cubicBezTo>
                    <a:pt x="237" y="196"/>
                    <a:pt x="180" y="246"/>
                    <a:pt x="115" y="241"/>
                  </a:cubicBezTo>
                  <a:cubicBezTo>
                    <a:pt x="49" y="237"/>
                    <a:pt x="0" y="180"/>
                    <a:pt x="4" y="115"/>
                  </a:cubicBezTo>
                  <a:cubicBezTo>
                    <a:pt x="8" y="49"/>
                    <a:pt x="65" y="0"/>
                    <a:pt x="130" y="4"/>
                  </a:cubicBezTo>
                  <a:cubicBezTo>
                    <a:pt x="196" y="8"/>
                    <a:pt x="246" y="65"/>
                    <a:pt x="241" y="130"/>
                  </a:cubicBezTo>
                  <a:close/>
                </a:path>
              </a:pathLst>
            </a:custGeom>
            <a:solidFill>
              <a:srgbClr val="8E43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561" name="Freeform 515"/>
            <p:cNvSpPr>
              <a:spLocks/>
            </p:cNvSpPr>
            <p:nvPr/>
          </p:nvSpPr>
          <p:spPr bwMode="auto">
            <a:xfrm>
              <a:off x="10513359" y="4045382"/>
              <a:ext cx="142489" cy="85639"/>
            </a:xfrm>
            <a:custGeom>
              <a:avLst/>
              <a:gdLst>
                <a:gd name="T0" fmla="*/ 99 w 229"/>
                <a:gd name="T1" fmla="*/ 133 h 138"/>
                <a:gd name="T2" fmla="*/ 0 w 229"/>
                <a:gd name="T3" fmla="*/ 54 h 138"/>
                <a:gd name="T4" fmla="*/ 19 w 229"/>
                <a:gd name="T5" fmla="*/ 69 h 138"/>
                <a:gd name="T6" fmla="*/ 59 w 229"/>
                <a:gd name="T7" fmla="*/ 79 h 138"/>
                <a:gd name="T8" fmla="*/ 114 w 229"/>
                <a:gd name="T9" fmla="*/ 103 h 138"/>
                <a:gd name="T10" fmla="*/ 156 w 229"/>
                <a:gd name="T11" fmla="*/ 73 h 138"/>
                <a:gd name="T12" fmla="*/ 194 w 229"/>
                <a:gd name="T13" fmla="*/ 49 h 138"/>
                <a:gd name="T14" fmla="*/ 215 w 229"/>
                <a:gd name="T15" fmla="*/ 0 h 138"/>
                <a:gd name="T16" fmla="*/ 99 w 229"/>
                <a:gd name="T17" fmla="*/ 13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138">
                  <a:moveTo>
                    <a:pt x="99" y="133"/>
                  </a:moveTo>
                  <a:cubicBezTo>
                    <a:pt x="51" y="130"/>
                    <a:pt x="12" y="97"/>
                    <a:pt x="0" y="54"/>
                  </a:cubicBezTo>
                  <a:cubicBezTo>
                    <a:pt x="2" y="59"/>
                    <a:pt x="7" y="66"/>
                    <a:pt x="19" y="69"/>
                  </a:cubicBezTo>
                  <a:cubicBezTo>
                    <a:pt x="41" y="75"/>
                    <a:pt x="45" y="67"/>
                    <a:pt x="59" y="79"/>
                  </a:cubicBezTo>
                  <a:cubicBezTo>
                    <a:pt x="72" y="90"/>
                    <a:pt x="90" y="110"/>
                    <a:pt x="114" y="103"/>
                  </a:cubicBezTo>
                  <a:cubicBezTo>
                    <a:pt x="137" y="95"/>
                    <a:pt x="135" y="87"/>
                    <a:pt x="156" y="73"/>
                  </a:cubicBezTo>
                  <a:cubicBezTo>
                    <a:pt x="177" y="59"/>
                    <a:pt x="187" y="68"/>
                    <a:pt x="194" y="49"/>
                  </a:cubicBezTo>
                  <a:cubicBezTo>
                    <a:pt x="202" y="31"/>
                    <a:pt x="215" y="0"/>
                    <a:pt x="215" y="0"/>
                  </a:cubicBezTo>
                  <a:cubicBezTo>
                    <a:pt x="229" y="71"/>
                    <a:pt x="172" y="138"/>
                    <a:pt x="99" y="133"/>
                  </a:cubicBezTo>
                  <a:close/>
                </a:path>
              </a:pathLst>
            </a:custGeom>
            <a:solidFill>
              <a:srgbClr val="512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562" name="Freeform 516"/>
            <p:cNvSpPr>
              <a:spLocks/>
            </p:cNvSpPr>
            <p:nvPr/>
          </p:nvSpPr>
          <p:spPr bwMode="auto">
            <a:xfrm>
              <a:off x="7823924" y="3277908"/>
              <a:ext cx="315225" cy="316318"/>
            </a:xfrm>
            <a:custGeom>
              <a:avLst/>
              <a:gdLst>
                <a:gd name="T0" fmla="*/ 437 w 506"/>
                <a:gd name="T1" fmla="*/ 131 h 509"/>
                <a:gd name="T2" fmla="*/ 128 w 506"/>
                <a:gd name="T3" fmla="*/ 69 h 509"/>
                <a:gd name="T4" fmla="*/ 69 w 506"/>
                <a:gd name="T5" fmla="*/ 379 h 509"/>
                <a:gd name="T6" fmla="*/ 378 w 506"/>
                <a:gd name="T7" fmla="*/ 441 h 509"/>
                <a:gd name="T8" fmla="*/ 437 w 506"/>
                <a:gd name="T9" fmla="*/ 131 h 509"/>
              </a:gdLst>
              <a:ahLst/>
              <a:cxnLst>
                <a:cxn ang="0">
                  <a:pos x="T0" y="T1"/>
                </a:cxn>
                <a:cxn ang="0">
                  <a:pos x="T2" y="T3"/>
                </a:cxn>
                <a:cxn ang="0">
                  <a:pos x="T4" y="T5"/>
                </a:cxn>
                <a:cxn ang="0">
                  <a:pos x="T6" y="T7"/>
                </a:cxn>
                <a:cxn ang="0">
                  <a:pos x="T8" y="T9"/>
                </a:cxn>
              </a:cxnLst>
              <a:rect l="0" t="0" r="r" b="b"/>
              <a:pathLst>
                <a:path w="506" h="509">
                  <a:moveTo>
                    <a:pt x="437" y="131"/>
                  </a:moveTo>
                  <a:cubicBezTo>
                    <a:pt x="368" y="28"/>
                    <a:pt x="229" y="0"/>
                    <a:pt x="128" y="69"/>
                  </a:cubicBezTo>
                  <a:cubicBezTo>
                    <a:pt x="26" y="137"/>
                    <a:pt x="0" y="276"/>
                    <a:pt x="69" y="379"/>
                  </a:cubicBezTo>
                  <a:cubicBezTo>
                    <a:pt x="138" y="482"/>
                    <a:pt x="277" y="509"/>
                    <a:pt x="378" y="441"/>
                  </a:cubicBezTo>
                  <a:cubicBezTo>
                    <a:pt x="480" y="373"/>
                    <a:pt x="506" y="234"/>
                    <a:pt x="437" y="131"/>
                  </a:cubicBezTo>
                  <a:close/>
                </a:path>
              </a:pathLst>
            </a:custGeom>
            <a:solidFill>
              <a:srgbClr val="E6E7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63" name="Freeform 517"/>
            <p:cNvSpPr>
              <a:spLocks/>
            </p:cNvSpPr>
            <p:nvPr/>
          </p:nvSpPr>
          <p:spPr bwMode="auto">
            <a:xfrm>
              <a:off x="7866197" y="3287383"/>
              <a:ext cx="232501" cy="265664"/>
            </a:xfrm>
            <a:custGeom>
              <a:avLst/>
              <a:gdLst>
                <a:gd name="T0" fmla="*/ 48 w 373"/>
                <a:gd name="T1" fmla="*/ 332 h 428"/>
                <a:gd name="T2" fmla="*/ 80 w 373"/>
                <a:gd name="T3" fmla="*/ 113 h 428"/>
                <a:gd name="T4" fmla="*/ 22 w 373"/>
                <a:gd name="T5" fmla="*/ 27 h 428"/>
                <a:gd name="T6" fmla="*/ 24 w 373"/>
                <a:gd name="T7" fmla="*/ 17 h 428"/>
                <a:gd name="T8" fmla="*/ 46 w 373"/>
                <a:gd name="T9" fmla="*/ 2 h 428"/>
                <a:gd name="T10" fmla="*/ 55 w 373"/>
                <a:gd name="T11" fmla="*/ 4 h 428"/>
                <a:gd name="T12" fmla="*/ 114 w 373"/>
                <a:gd name="T13" fmla="*/ 91 h 428"/>
                <a:gd name="T14" fmla="*/ 322 w 373"/>
                <a:gd name="T15" fmla="*/ 148 h 428"/>
                <a:gd name="T16" fmla="*/ 277 w 373"/>
                <a:gd name="T17" fmla="*/ 377 h 428"/>
                <a:gd name="T18" fmla="*/ 48 w 373"/>
                <a:gd name="T19" fmla="*/ 33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3" h="428">
                  <a:moveTo>
                    <a:pt x="48" y="332"/>
                  </a:moveTo>
                  <a:cubicBezTo>
                    <a:pt x="0" y="261"/>
                    <a:pt x="15" y="166"/>
                    <a:pt x="80" y="113"/>
                  </a:cubicBezTo>
                  <a:cubicBezTo>
                    <a:pt x="22" y="27"/>
                    <a:pt x="22" y="27"/>
                    <a:pt x="22" y="27"/>
                  </a:cubicBezTo>
                  <a:cubicBezTo>
                    <a:pt x="20" y="24"/>
                    <a:pt x="20" y="19"/>
                    <a:pt x="24" y="17"/>
                  </a:cubicBezTo>
                  <a:cubicBezTo>
                    <a:pt x="46" y="2"/>
                    <a:pt x="46" y="2"/>
                    <a:pt x="46" y="2"/>
                  </a:cubicBezTo>
                  <a:cubicBezTo>
                    <a:pt x="49" y="0"/>
                    <a:pt x="53" y="1"/>
                    <a:pt x="55" y="4"/>
                  </a:cubicBezTo>
                  <a:cubicBezTo>
                    <a:pt x="114" y="91"/>
                    <a:pt x="114" y="91"/>
                    <a:pt x="114" y="91"/>
                  </a:cubicBezTo>
                  <a:cubicBezTo>
                    <a:pt x="187" y="56"/>
                    <a:pt x="275" y="79"/>
                    <a:pt x="322" y="148"/>
                  </a:cubicBezTo>
                  <a:cubicBezTo>
                    <a:pt x="373" y="223"/>
                    <a:pt x="353" y="326"/>
                    <a:pt x="277" y="377"/>
                  </a:cubicBezTo>
                  <a:cubicBezTo>
                    <a:pt x="201" y="428"/>
                    <a:pt x="99" y="408"/>
                    <a:pt x="48" y="33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64" name="Freeform 518"/>
            <p:cNvSpPr>
              <a:spLocks/>
            </p:cNvSpPr>
            <p:nvPr/>
          </p:nvSpPr>
          <p:spPr bwMode="auto">
            <a:xfrm>
              <a:off x="7876036" y="3331478"/>
              <a:ext cx="210272" cy="209178"/>
            </a:xfrm>
            <a:custGeom>
              <a:avLst/>
              <a:gdLst>
                <a:gd name="T0" fmla="*/ 46 w 337"/>
                <a:gd name="T1" fmla="*/ 252 h 337"/>
                <a:gd name="T2" fmla="*/ 86 w 337"/>
                <a:gd name="T3" fmla="*/ 46 h 337"/>
                <a:gd name="T4" fmla="*/ 292 w 337"/>
                <a:gd name="T5" fmla="*/ 86 h 337"/>
                <a:gd name="T6" fmla="*/ 252 w 337"/>
                <a:gd name="T7" fmla="*/ 292 h 337"/>
                <a:gd name="T8" fmla="*/ 46 w 337"/>
                <a:gd name="T9" fmla="*/ 252 h 337"/>
              </a:gdLst>
              <a:ahLst/>
              <a:cxnLst>
                <a:cxn ang="0">
                  <a:pos x="T0" y="T1"/>
                </a:cxn>
                <a:cxn ang="0">
                  <a:pos x="T2" y="T3"/>
                </a:cxn>
                <a:cxn ang="0">
                  <a:pos x="T4" y="T5"/>
                </a:cxn>
                <a:cxn ang="0">
                  <a:pos x="T6" y="T7"/>
                </a:cxn>
                <a:cxn ang="0">
                  <a:pos x="T8" y="T9"/>
                </a:cxn>
              </a:cxnLst>
              <a:rect l="0" t="0" r="r" b="b"/>
              <a:pathLst>
                <a:path w="337" h="337">
                  <a:moveTo>
                    <a:pt x="46" y="252"/>
                  </a:moveTo>
                  <a:cubicBezTo>
                    <a:pt x="0" y="184"/>
                    <a:pt x="18" y="92"/>
                    <a:pt x="86" y="46"/>
                  </a:cubicBezTo>
                  <a:cubicBezTo>
                    <a:pt x="154" y="0"/>
                    <a:pt x="246" y="18"/>
                    <a:pt x="292" y="86"/>
                  </a:cubicBezTo>
                  <a:cubicBezTo>
                    <a:pt x="337" y="154"/>
                    <a:pt x="319" y="246"/>
                    <a:pt x="252" y="292"/>
                  </a:cubicBezTo>
                  <a:cubicBezTo>
                    <a:pt x="184" y="337"/>
                    <a:pt x="92" y="319"/>
                    <a:pt x="46" y="252"/>
                  </a:cubicBezTo>
                  <a:close/>
                </a:path>
              </a:pathLst>
            </a:custGeom>
            <a:solidFill>
              <a:srgbClr val="A7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65" name="Freeform 519"/>
            <p:cNvSpPr>
              <a:spLocks/>
            </p:cNvSpPr>
            <p:nvPr/>
          </p:nvSpPr>
          <p:spPr bwMode="auto">
            <a:xfrm>
              <a:off x="7897537" y="3352616"/>
              <a:ext cx="167999" cy="167634"/>
            </a:xfrm>
            <a:custGeom>
              <a:avLst/>
              <a:gdLst>
                <a:gd name="T0" fmla="*/ 36 w 270"/>
                <a:gd name="T1" fmla="*/ 201 h 270"/>
                <a:gd name="T2" fmla="*/ 68 w 270"/>
                <a:gd name="T3" fmla="*/ 36 h 270"/>
                <a:gd name="T4" fmla="*/ 234 w 270"/>
                <a:gd name="T5" fmla="*/ 68 h 270"/>
                <a:gd name="T6" fmla="*/ 201 w 270"/>
                <a:gd name="T7" fmla="*/ 234 h 270"/>
                <a:gd name="T8" fmla="*/ 36 w 270"/>
                <a:gd name="T9" fmla="*/ 201 h 270"/>
              </a:gdLst>
              <a:ahLst/>
              <a:cxnLst>
                <a:cxn ang="0">
                  <a:pos x="T0" y="T1"/>
                </a:cxn>
                <a:cxn ang="0">
                  <a:pos x="T2" y="T3"/>
                </a:cxn>
                <a:cxn ang="0">
                  <a:pos x="T4" y="T5"/>
                </a:cxn>
                <a:cxn ang="0">
                  <a:pos x="T6" y="T7"/>
                </a:cxn>
                <a:cxn ang="0">
                  <a:pos x="T8" y="T9"/>
                </a:cxn>
              </a:cxnLst>
              <a:rect l="0" t="0" r="r" b="b"/>
              <a:pathLst>
                <a:path w="270" h="270">
                  <a:moveTo>
                    <a:pt x="36" y="201"/>
                  </a:moveTo>
                  <a:cubicBezTo>
                    <a:pt x="0" y="147"/>
                    <a:pt x="14" y="73"/>
                    <a:pt x="68" y="36"/>
                  </a:cubicBezTo>
                  <a:cubicBezTo>
                    <a:pt x="123" y="0"/>
                    <a:pt x="197" y="14"/>
                    <a:pt x="234" y="68"/>
                  </a:cubicBezTo>
                  <a:cubicBezTo>
                    <a:pt x="270" y="123"/>
                    <a:pt x="256" y="197"/>
                    <a:pt x="201" y="234"/>
                  </a:cubicBezTo>
                  <a:cubicBezTo>
                    <a:pt x="147" y="270"/>
                    <a:pt x="73" y="256"/>
                    <a:pt x="36" y="201"/>
                  </a:cubicBezTo>
                  <a:close/>
                </a:path>
              </a:pathLst>
            </a:custGeom>
            <a:solidFill>
              <a:srgbClr val="8E43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566" name="Freeform 520"/>
            <p:cNvSpPr>
              <a:spLocks/>
            </p:cNvSpPr>
            <p:nvPr/>
          </p:nvSpPr>
          <p:spPr bwMode="auto">
            <a:xfrm>
              <a:off x="7902275" y="3361725"/>
              <a:ext cx="120259" cy="126090"/>
            </a:xfrm>
            <a:custGeom>
              <a:avLst/>
              <a:gdLst>
                <a:gd name="T0" fmla="*/ 66 w 193"/>
                <a:gd name="T1" fmla="*/ 26 h 203"/>
                <a:gd name="T2" fmla="*/ 193 w 193"/>
                <a:gd name="T3" fmla="*/ 28 h 203"/>
                <a:gd name="T4" fmla="*/ 168 w 193"/>
                <a:gd name="T5" fmla="*/ 28 h 203"/>
                <a:gd name="T6" fmla="*/ 131 w 193"/>
                <a:gd name="T7" fmla="*/ 45 h 203"/>
                <a:gd name="T8" fmla="*/ 72 w 193"/>
                <a:gd name="T9" fmla="*/ 60 h 203"/>
                <a:gd name="T10" fmla="*/ 57 w 193"/>
                <a:gd name="T11" fmla="*/ 109 h 203"/>
                <a:gd name="T12" fmla="*/ 41 w 193"/>
                <a:gd name="T13" fmla="*/ 151 h 203"/>
                <a:gd name="T14" fmla="*/ 55 w 193"/>
                <a:gd name="T15" fmla="*/ 203 h 203"/>
                <a:gd name="T16" fmla="*/ 66 w 193"/>
                <a:gd name="T17" fmla="*/ 2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203">
                  <a:moveTo>
                    <a:pt x="66" y="26"/>
                  </a:moveTo>
                  <a:cubicBezTo>
                    <a:pt x="105" y="0"/>
                    <a:pt x="156" y="2"/>
                    <a:pt x="193" y="28"/>
                  </a:cubicBezTo>
                  <a:cubicBezTo>
                    <a:pt x="188" y="26"/>
                    <a:pt x="179" y="24"/>
                    <a:pt x="168" y="28"/>
                  </a:cubicBezTo>
                  <a:cubicBezTo>
                    <a:pt x="147" y="37"/>
                    <a:pt x="148" y="45"/>
                    <a:pt x="131" y="45"/>
                  </a:cubicBezTo>
                  <a:cubicBezTo>
                    <a:pt x="113" y="44"/>
                    <a:pt x="87" y="39"/>
                    <a:pt x="72" y="60"/>
                  </a:cubicBezTo>
                  <a:cubicBezTo>
                    <a:pt x="58" y="80"/>
                    <a:pt x="65" y="85"/>
                    <a:pt x="57" y="109"/>
                  </a:cubicBezTo>
                  <a:cubicBezTo>
                    <a:pt x="49" y="133"/>
                    <a:pt x="36" y="132"/>
                    <a:pt x="41" y="151"/>
                  </a:cubicBezTo>
                  <a:cubicBezTo>
                    <a:pt x="47" y="170"/>
                    <a:pt x="55" y="203"/>
                    <a:pt x="55" y="203"/>
                  </a:cubicBezTo>
                  <a:cubicBezTo>
                    <a:pt x="0" y="155"/>
                    <a:pt x="5" y="68"/>
                    <a:pt x="66" y="26"/>
                  </a:cubicBezTo>
                  <a:close/>
                </a:path>
              </a:pathLst>
            </a:custGeom>
            <a:solidFill>
              <a:srgbClr val="512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567" name="Freeform 555"/>
            <p:cNvSpPr>
              <a:spLocks/>
            </p:cNvSpPr>
            <p:nvPr/>
          </p:nvSpPr>
          <p:spPr bwMode="auto">
            <a:xfrm>
              <a:off x="9707622" y="4814676"/>
              <a:ext cx="15670" cy="28425"/>
            </a:xfrm>
            <a:custGeom>
              <a:avLst/>
              <a:gdLst>
                <a:gd name="T0" fmla="*/ 20 w 25"/>
                <a:gd name="T1" fmla="*/ 31 h 46"/>
                <a:gd name="T2" fmla="*/ 0 w 25"/>
                <a:gd name="T3" fmla="*/ 31 h 46"/>
                <a:gd name="T4" fmla="*/ 22 w 25"/>
                <a:gd name="T5" fmla="*/ 4 h 46"/>
                <a:gd name="T6" fmla="*/ 25 w 25"/>
                <a:gd name="T7" fmla="*/ 0 h 46"/>
                <a:gd name="T8" fmla="*/ 20 w 25"/>
                <a:gd name="T9" fmla="*/ 31 h 46"/>
              </a:gdLst>
              <a:ahLst/>
              <a:cxnLst>
                <a:cxn ang="0">
                  <a:pos x="T0" y="T1"/>
                </a:cxn>
                <a:cxn ang="0">
                  <a:pos x="T2" y="T3"/>
                </a:cxn>
                <a:cxn ang="0">
                  <a:pos x="T4" y="T5"/>
                </a:cxn>
                <a:cxn ang="0">
                  <a:pos x="T6" y="T7"/>
                </a:cxn>
                <a:cxn ang="0">
                  <a:pos x="T8" y="T9"/>
                </a:cxn>
              </a:cxnLst>
              <a:rect l="0" t="0" r="r" b="b"/>
              <a:pathLst>
                <a:path w="25" h="46">
                  <a:moveTo>
                    <a:pt x="20" y="31"/>
                  </a:moveTo>
                  <a:cubicBezTo>
                    <a:pt x="15" y="44"/>
                    <a:pt x="1" y="46"/>
                    <a:pt x="0" y="31"/>
                  </a:cubicBezTo>
                  <a:cubicBezTo>
                    <a:pt x="10" y="25"/>
                    <a:pt x="16" y="15"/>
                    <a:pt x="22" y="4"/>
                  </a:cubicBezTo>
                  <a:cubicBezTo>
                    <a:pt x="23" y="2"/>
                    <a:pt x="24" y="1"/>
                    <a:pt x="25" y="0"/>
                  </a:cubicBezTo>
                  <a:cubicBezTo>
                    <a:pt x="25" y="12"/>
                    <a:pt x="22" y="24"/>
                    <a:pt x="20" y="31"/>
                  </a:cubicBezTo>
                  <a:close/>
                </a:path>
              </a:pathLst>
            </a:custGeom>
            <a:solidFill>
              <a:srgbClr val="444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68" name="Freeform 556"/>
            <p:cNvSpPr>
              <a:spLocks/>
            </p:cNvSpPr>
            <p:nvPr/>
          </p:nvSpPr>
          <p:spPr bwMode="auto">
            <a:xfrm>
              <a:off x="9507554" y="4706444"/>
              <a:ext cx="215738" cy="127548"/>
            </a:xfrm>
            <a:custGeom>
              <a:avLst/>
              <a:gdLst>
                <a:gd name="T0" fmla="*/ 346 w 346"/>
                <a:gd name="T1" fmla="*/ 174 h 205"/>
                <a:gd name="T2" fmla="*/ 344 w 346"/>
                <a:gd name="T3" fmla="*/ 179 h 205"/>
                <a:gd name="T4" fmla="*/ 321 w 346"/>
                <a:gd name="T5" fmla="*/ 205 h 205"/>
                <a:gd name="T6" fmla="*/ 323 w 346"/>
                <a:gd name="T7" fmla="*/ 192 h 205"/>
                <a:gd name="T8" fmla="*/ 323 w 346"/>
                <a:gd name="T9" fmla="*/ 191 h 205"/>
                <a:gd name="T10" fmla="*/ 316 w 346"/>
                <a:gd name="T11" fmla="*/ 139 h 205"/>
                <a:gd name="T12" fmla="*/ 216 w 346"/>
                <a:gd name="T13" fmla="*/ 101 h 205"/>
                <a:gd name="T14" fmla="*/ 160 w 346"/>
                <a:gd name="T15" fmla="*/ 80 h 205"/>
                <a:gd name="T16" fmla="*/ 31 w 346"/>
                <a:gd name="T17" fmla="*/ 31 h 205"/>
                <a:gd name="T18" fmla="*/ 18 w 346"/>
                <a:gd name="T19" fmla="*/ 26 h 205"/>
                <a:gd name="T20" fmla="*/ 22 w 346"/>
                <a:gd name="T21" fmla="*/ 5 h 205"/>
                <a:gd name="T22" fmla="*/ 67 w 346"/>
                <a:gd name="T23" fmla="*/ 20 h 205"/>
                <a:gd name="T24" fmla="*/ 138 w 346"/>
                <a:gd name="T25" fmla="*/ 47 h 205"/>
                <a:gd name="T26" fmla="*/ 233 w 346"/>
                <a:gd name="T27" fmla="*/ 86 h 205"/>
                <a:gd name="T28" fmla="*/ 325 w 346"/>
                <a:gd name="T29" fmla="*/ 128 h 205"/>
                <a:gd name="T30" fmla="*/ 345 w 346"/>
                <a:gd name="T31" fmla="*/ 157 h 205"/>
                <a:gd name="T32" fmla="*/ 346 w 346"/>
                <a:gd name="T33" fmla="*/ 17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205">
                  <a:moveTo>
                    <a:pt x="346" y="174"/>
                  </a:moveTo>
                  <a:cubicBezTo>
                    <a:pt x="345" y="175"/>
                    <a:pt x="345" y="177"/>
                    <a:pt x="344" y="179"/>
                  </a:cubicBezTo>
                  <a:cubicBezTo>
                    <a:pt x="338" y="190"/>
                    <a:pt x="331" y="199"/>
                    <a:pt x="321" y="205"/>
                  </a:cubicBezTo>
                  <a:cubicBezTo>
                    <a:pt x="321" y="201"/>
                    <a:pt x="322" y="197"/>
                    <a:pt x="323" y="192"/>
                  </a:cubicBezTo>
                  <a:cubicBezTo>
                    <a:pt x="323" y="191"/>
                    <a:pt x="323" y="191"/>
                    <a:pt x="323" y="191"/>
                  </a:cubicBezTo>
                  <a:cubicBezTo>
                    <a:pt x="332" y="163"/>
                    <a:pt x="335" y="147"/>
                    <a:pt x="316" y="139"/>
                  </a:cubicBezTo>
                  <a:cubicBezTo>
                    <a:pt x="308" y="136"/>
                    <a:pt x="266" y="120"/>
                    <a:pt x="216" y="101"/>
                  </a:cubicBezTo>
                  <a:cubicBezTo>
                    <a:pt x="198" y="94"/>
                    <a:pt x="179" y="87"/>
                    <a:pt x="160" y="80"/>
                  </a:cubicBezTo>
                  <a:cubicBezTo>
                    <a:pt x="107" y="59"/>
                    <a:pt x="56" y="40"/>
                    <a:pt x="31" y="31"/>
                  </a:cubicBezTo>
                  <a:cubicBezTo>
                    <a:pt x="25" y="28"/>
                    <a:pt x="20" y="27"/>
                    <a:pt x="18" y="26"/>
                  </a:cubicBezTo>
                  <a:cubicBezTo>
                    <a:pt x="0" y="20"/>
                    <a:pt x="10" y="0"/>
                    <a:pt x="22" y="5"/>
                  </a:cubicBezTo>
                  <a:cubicBezTo>
                    <a:pt x="33" y="8"/>
                    <a:pt x="49" y="13"/>
                    <a:pt x="67" y="20"/>
                  </a:cubicBezTo>
                  <a:cubicBezTo>
                    <a:pt x="88" y="28"/>
                    <a:pt x="113" y="37"/>
                    <a:pt x="138" y="47"/>
                  </a:cubicBezTo>
                  <a:cubicBezTo>
                    <a:pt x="170" y="60"/>
                    <a:pt x="203" y="74"/>
                    <a:pt x="233" y="86"/>
                  </a:cubicBezTo>
                  <a:cubicBezTo>
                    <a:pt x="277" y="105"/>
                    <a:pt x="313" y="121"/>
                    <a:pt x="325" y="128"/>
                  </a:cubicBezTo>
                  <a:cubicBezTo>
                    <a:pt x="336" y="135"/>
                    <a:pt x="342" y="145"/>
                    <a:pt x="345" y="157"/>
                  </a:cubicBezTo>
                  <a:cubicBezTo>
                    <a:pt x="346" y="162"/>
                    <a:pt x="346" y="168"/>
                    <a:pt x="346" y="174"/>
                  </a:cubicBezTo>
                  <a:close/>
                </a:path>
              </a:pathLst>
            </a:custGeom>
            <a:solidFill>
              <a:srgbClr val="515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69" name="Freeform 557"/>
            <p:cNvSpPr>
              <a:spLocks/>
            </p:cNvSpPr>
            <p:nvPr/>
          </p:nvSpPr>
          <p:spPr bwMode="auto">
            <a:xfrm>
              <a:off x="9518851" y="4731952"/>
              <a:ext cx="229586" cy="62681"/>
            </a:xfrm>
            <a:custGeom>
              <a:avLst/>
              <a:gdLst>
                <a:gd name="T0" fmla="*/ 347 w 368"/>
                <a:gd name="T1" fmla="*/ 96 h 101"/>
                <a:gd name="T2" fmla="*/ 333 w 368"/>
                <a:gd name="T3" fmla="*/ 92 h 101"/>
                <a:gd name="T4" fmla="*/ 200 w 368"/>
                <a:gd name="T5" fmla="*/ 57 h 101"/>
                <a:gd name="T6" fmla="*/ 142 w 368"/>
                <a:gd name="T7" fmla="*/ 42 h 101"/>
                <a:gd name="T8" fmla="*/ 38 w 368"/>
                <a:gd name="T9" fmla="*/ 16 h 101"/>
                <a:gd name="T10" fmla="*/ 2 w 368"/>
                <a:gd name="T11" fmla="*/ 54 h 101"/>
                <a:gd name="T12" fmla="*/ 2 w 368"/>
                <a:gd name="T13" fmla="*/ 54 h 101"/>
                <a:gd name="T14" fmla="*/ 4 w 368"/>
                <a:gd name="T15" fmla="*/ 14 h 101"/>
                <a:gd name="T16" fmla="*/ 38 w 368"/>
                <a:gd name="T17" fmla="*/ 1 h 101"/>
                <a:gd name="T18" fmla="*/ 136 w 368"/>
                <a:gd name="T19" fmla="*/ 20 h 101"/>
                <a:gd name="T20" fmla="*/ 236 w 368"/>
                <a:gd name="T21" fmla="*/ 44 h 101"/>
                <a:gd name="T22" fmla="*/ 310 w 368"/>
                <a:gd name="T23" fmla="*/ 62 h 101"/>
                <a:gd name="T24" fmla="*/ 356 w 368"/>
                <a:gd name="T25" fmla="*/ 76 h 101"/>
                <a:gd name="T26" fmla="*/ 347 w 368"/>
                <a:gd name="T27" fmla="*/ 9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8" h="101">
                  <a:moveTo>
                    <a:pt x="347" y="96"/>
                  </a:moveTo>
                  <a:cubicBezTo>
                    <a:pt x="345" y="95"/>
                    <a:pt x="340" y="94"/>
                    <a:pt x="333" y="92"/>
                  </a:cubicBezTo>
                  <a:cubicBezTo>
                    <a:pt x="308" y="85"/>
                    <a:pt x="254" y="71"/>
                    <a:pt x="200" y="57"/>
                  </a:cubicBezTo>
                  <a:cubicBezTo>
                    <a:pt x="180" y="52"/>
                    <a:pt x="160" y="47"/>
                    <a:pt x="142" y="42"/>
                  </a:cubicBezTo>
                  <a:cubicBezTo>
                    <a:pt x="90" y="28"/>
                    <a:pt x="46" y="17"/>
                    <a:pt x="38" y="16"/>
                  </a:cubicBezTo>
                  <a:cubicBezTo>
                    <a:pt x="18" y="11"/>
                    <a:pt x="11" y="25"/>
                    <a:pt x="2" y="54"/>
                  </a:cubicBezTo>
                  <a:cubicBezTo>
                    <a:pt x="2" y="54"/>
                    <a:pt x="2" y="54"/>
                    <a:pt x="2" y="54"/>
                  </a:cubicBezTo>
                  <a:cubicBezTo>
                    <a:pt x="0" y="42"/>
                    <a:pt x="0" y="27"/>
                    <a:pt x="4" y="14"/>
                  </a:cubicBezTo>
                  <a:cubicBezTo>
                    <a:pt x="12" y="6"/>
                    <a:pt x="24" y="0"/>
                    <a:pt x="38" y="1"/>
                  </a:cubicBezTo>
                  <a:cubicBezTo>
                    <a:pt x="51" y="2"/>
                    <a:pt x="89" y="10"/>
                    <a:pt x="136" y="20"/>
                  </a:cubicBezTo>
                  <a:cubicBezTo>
                    <a:pt x="168" y="27"/>
                    <a:pt x="203" y="35"/>
                    <a:pt x="236" y="44"/>
                  </a:cubicBezTo>
                  <a:cubicBezTo>
                    <a:pt x="263" y="50"/>
                    <a:pt x="288" y="57"/>
                    <a:pt x="310" y="62"/>
                  </a:cubicBezTo>
                  <a:cubicBezTo>
                    <a:pt x="329" y="68"/>
                    <a:pt x="345" y="72"/>
                    <a:pt x="356" y="76"/>
                  </a:cubicBezTo>
                  <a:cubicBezTo>
                    <a:pt x="368" y="79"/>
                    <a:pt x="365" y="101"/>
                    <a:pt x="347" y="96"/>
                  </a:cubicBezTo>
                  <a:close/>
                </a:path>
              </a:pathLst>
            </a:custGeom>
            <a:solidFill>
              <a:srgbClr val="444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0" name="Freeform 558"/>
            <p:cNvSpPr>
              <a:spLocks noEditPoints="1"/>
            </p:cNvSpPr>
            <p:nvPr/>
          </p:nvSpPr>
          <p:spPr bwMode="auto">
            <a:xfrm>
              <a:off x="9510833" y="4707171"/>
              <a:ext cx="235417" cy="133014"/>
            </a:xfrm>
            <a:custGeom>
              <a:avLst/>
              <a:gdLst>
                <a:gd name="T0" fmla="*/ 370 w 378"/>
                <a:gd name="T1" fmla="*/ 113 h 214"/>
                <a:gd name="T2" fmla="*/ 289 w 378"/>
                <a:gd name="T3" fmla="*/ 82 h 214"/>
                <a:gd name="T4" fmla="*/ 283 w 378"/>
                <a:gd name="T5" fmla="*/ 81 h 214"/>
                <a:gd name="T6" fmla="*/ 190 w 378"/>
                <a:gd name="T7" fmla="*/ 67 h 214"/>
                <a:gd name="T8" fmla="*/ 107 w 378"/>
                <a:gd name="T9" fmla="*/ 24 h 214"/>
                <a:gd name="T10" fmla="*/ 100 w 378"/>
                <a:gd name="T11" fmla="*/ 22 h 214"/>
                <a:gd name="T12" fmla="*/ 18 w 378"/>
                <a:gd name="T13" fmla="*/ 0 h 214"/>
                <a:gd name="T14" fmla="*/ 4 w 378"/>
                <a:gd name="T15" fmla="*/ 8 h 214"/>
                <a:gd name="T16" fmla="*/ 6 w 378"/>
                <a:gd name="T17" fmla="*/ 26 h 214"/>
                <a:gd name="T18" fmla="*/ 6 w 378"/>
                <a:gd name="T19" fmla="*/ 71 h 214"/>
                <a:gd name="T20" fmla="*/ 55 w 378"/>
                <a:gd name="T21" fmla="*/ 143 h 214"/>
                <a:gd name="T22" fmla="*/ 62 w 378"/>
                <a:gd name="T23" fmla="*/ 145 h 214"/>
                <a:gd name="T24" fmla="*/ 137 w 378"/>
                <a:gd name="T25" fmla="*/ 127 h 214"/>
                <a:gd name="T26" fmla="*/ 182 w 378"/>
                <a:gd name="T27" fmla="*/ 95 h 214"/>
                <a:gd name="T28" fmla="*/ 200 w 378"/>
                <a:gd name="T29" fmla="*/ 147 h 214"/>
                <a:gd name="T30" fmla="*/ 252 w 378"/>
                <a:gd name="T31" fmla="*/ 206 h 214"/>
                <a:gd name="T32" fmla="*/ 257 w 378"/>
                <a:gd name="T33" fmla="*/ 207 h 214"/>
                <a:gd name="T34" fmla="*/ 316 w 378"/>
                <a:gd name="T35" fmla="*/ 204 h 214"/>
                <a:gd name="T36" fmla="*/ 339 w 378"/>
                <a:gd name="T37" fmla="*/ 178 h 214"/>
                <a:gd name="T38" fmla="*/ 341 w 378"/>
                <a:gd name="T39" fmla="*/ 173 h 214"/>
                <a:gd name="T40" fmla="*/ 365 w 378"/>
                <a:gd name="T41" fmla="*/ 141 h 214"/>
                <a:gd name="T42" fmla="*/ 376 w 378"/>
                <a:gd name="T43" fmla="*/ 127 h 214"/>
                <a:gd name="T44" fmla="*/ 370 w 378"/>
                <a:gd name="T45" fmla="*/ 113 h 214"/>
                <a:gd name="T46" fmla="*/ 94 w 378"/>
                <a:gd name="T47" fmla="*/ 141 h 214"/>
                <a:gd name="T48" fmla="*/ 94 w 378"/>
                <a:gd name="T49" fmla="*/ 141 h 214"/>
                <a:gd name="T50" fmla="*/ 65 w 378"/>
                <a:gd name="T51" fmla="*/ 138 h 214"/>
                <a:gd name="T52" fmla="*/ 15 w 378"/>
                <a:gd name="T53" fmla="*/ 96 h 214"/>
                <a:gd name="T54" fmla="*/ 26 w 378"/>
                <a:gd name="T55" fmla="*/ 30 h 214"/>
                <a:gd name="T56" fmla="*/ 41 w 378"/>
                <a:gd name="T57" fmla="*/ 18 h 214"/>
                <a:gd name="T58" fmla="*/ 62 w 378"/>
                <a:gd name="T59" fmla="*/ 19 h 214"/>
                <a:gd name="T60" fmla="*/ 98 w 378"/>
                <a:gd name="T61" fmla="*/ 29 h 214"/>
                <a:gd name="T62" fmla="*/ 133 w 378"/>
                <a:gd name="T63" fmla="*/ 46 h 214"/>
                <a:gd name="T64" fmla="*/ 154 w 378"/>
                <a:gd name="T65" fmla="*/ 69 h 214"/>
                <a:gd name="T66" fmla="*/ 155 w 378"/>
                <a:gd name="T67" fmla="*/ 79 h 214"/>
                <a:gd name="T68" fmla="*/ 94 w 378"/>
                <a:gd name="T69" fmla="*/ 141 h 214"/>
                <a:gd name="T70" fmla="*/ 318 w 378"/>
                <a:gd name="T71" fmla="*/ 191 h 214"/>
                <a:gd name="T72" fmla="*/ 318 w 378"/>
                <a:gd name="T73" fmla="*/ 191 h 214"/>
                <a:gd name="T74" fmla="*/ 317 w 378"/>
                <a:gd name="T75" fmla="*/ 192 h 214"/>
                <a:gd name="T76" fmla="*/ 254 w 378"/>
                <a:gd name="T77" fmla="*/ 198 h 214"/>
                <a:gd name="T78" fmla="*/ 226 w 378"/>
                <a:gd name="T79" fmla="*/ 184 h 214"/>
                <a:gd name="T80" fmla="*/ 211 w 378"/>
                <a:gd name="T81" fmla="*/ 100 h 214"/>
                <a:gd name="T82" fmla="*/ 219 w 378"/>
                <a:gd name="T83" fmla="*/ 90 h 214"/>
                <a:gd name="T84" fmla="*/ 228 w 378"/>
                <a:gd name="T85" fmla="*/ 85 h 214"/>
                <a:gd name="T86" fmla="*/ 287 w 378"/>
                <a:gd name="T87" fmla="*/ 90 h 214"/>
                <a:gd name="T88" fmla="*/ 341 w 378"/>
                <a:gd name="T89" fmla="*/ 114 h 214"/>
                <a:gd name="T90" fmla="*/ 340 w 378"/>
                <a:gd name="T91" fmla="*/ 156 h 214"/>
                <a:gd name="T92" fmla="*/ 318 w 378"/>
                <a:gd name="T93" fmla="*/ 19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78" h="214">
                  <a:moveTo>
                    <a:pt x="370" y="113"/>
                  </a:moveTo>
                  <a:cubicBezTo>
                    <a:pt x="363" y="108"/>
                    <a:pt x="321" y="90"/>
                    <a:pt x="289" y="82"/>
                  </a:cubicBezTo>
                  <a:cubicBezTo>
                    <a:pt x="287" y="82"/>
                    <a:pt x="285" y="81"/>
                    <a:pt x="283" y="81"/>
                  </a:cubicBezTo>
                  <a:cubicBezTo>
                    <a:pt x="254" y="74"/>
                    <a:pt x="216" y="74"/>
                    <a:pt x="190" y="67"/>
                  </a:cubicBezTo>
                  <a:cubicBezTo>
                    <a:pt x="179" y="64"/>
                    <a:pt x="138" y="37"/>
                    <a:pt x="107" y="24"/>
                  </a:cubicBezTo>
                  <a:cubicBezTo>
                    <a:pt x="105" y="23"/>
                    <a:pt x="102" y="22"/>
                    <a:pt x="100" y="22"/>
                  </a:cubicBezTo>
                  <a:cubicBezTo>
                    <a:pt x="69" y="10"/>
                    <a:pt x="27" y="0"/>
                    <a:pt x="18" y="0"/>
                  </a:cubicBezTo>
                  <a:cubicBezTo>
                    <a:pt x="7" y="0"/>
                    <a:pt x="7" y="1"/>
                    <a:pt x="4" y="8"/>
                  </a:cubicBezTo>
                  <a:cubicBezTo>
                    <a:pt x="1" y="16"/>
                    <a:pt x="0" y="22"/>
                    <a:pt x="6" y="26"/>
                  </a:cubicBezTo>
                  <a:cubicBezTo>
                    <a:pt x="13" y="31"/>
                    <a:pt x="10" y="41"/>
                    <a:pt x="6" y="71"/>
                  </a:cubicBezTo>
                  <a:cubicBezTo>
                    <a:pt x="2" y="99"/>
                    <a:pt x="7" y="123"/>
                    <a:pt x="55" y="143"/>
                  </a:cubicBezTo>
                  <a:cubicBezTo>
                    <a:pt x="58" y="144"/>
                    <a:pt x="60" y="145"/>
                    <a:pt x="62" y="145"/>
                  </a:cubicBezTo>
                  <a:cubicBezTo>
                    <a:pt x="105" y="159"/>
                    <a:pt x="129" y="135"/>
                    <a:pt x="137" y="127"/>
                  </a:cubicBezTo>
                  <a:cubicBezTo>
                    <a:pt x="152" y="112"/>
                    <a:pt x="157" y="87"/>
                    <a:pt x="182" y="95"/>
                  </a:cubicBezTo>
                  <a:cubicBezTo>
                    <a:pt x="206" y="102"/>
                    <a:pt x="196" y="126"/>
                    <a:pt x="200" y="147"/>
                  </a:cubicBezTo>
                  <a:cubicBezTo>
                    <a:pt x="202" y="158"/>
                    <a:pt x="207" y="193"/>
                    <a:pt x="252" y="206"/>
                  </a:cubicBezTo>
                  <a:cubicBezTo>
                    <a:pt x="253" y="206"/>
                    <a:pt x="255" y="207"/>
                    <a:pt x="257" y="207"/>
                  </a:cubicBezTo>
                  <a:cubicBezTo>
                    <a:pt x="285" y="214"/>
                    <a:pt x="303" y="212"/>
                    <a:pt x="316" y="204"/>
                  </a:cubicBezTo>
                  <a:cubicBezTo>
                    <a:pt x="326" y="198"/>
                    <a:pt x="333" y="189"/>
                    <a:pt x="339" y="178"/>
                  </a:cubicBezTo>
                  <a:cubicBezTo>
                    <a:pt x="340" y="176"/>
                    <a:pt x="340" y="174"/>
                    <a:pt x="341" y="173"/>
                  </a:cubicBezTo>
                  <a:cubicBezTo>
                    <a:pt x="353" y="150"/>
                    <a:pt x="357" y="141"/>
                    <a:pt x="365" y="141"/>
                  </a:cubicBezTo>
                  <a:cubicBezTo>
                    <a:pt x="371" y="141"/>
                    <a:pt x="375" y="135"/>
                    <a:pt x="376" y="127"/>
                  </a:cubicBezTo>
                  <a:cubicBezTo>
                    <a:pt x="378" y="120"/>
                    <a:pt x="378" y="119"/>
                    <a:pt x="370" y="113"/>
                  </a:cubicBezTo>
                  <a:close/>
                  <a:moveTo>
                    <a:pt x="94" y="141"/>
                  </a:moveTo>
                  <a:cubicBezTo>
                    <a:pt x="94" y="141"/>
                    <a:pt x="94" y="141"/>
                    <a:pt x="94" y="141"/>
                  </a:cubicBezTo>
                  <a:cubicBezTo>
                    <a:pt x="85" y="143"/>
                    <a:pt x="75" y="141"/>
                    <a:pt x="65" y="138"/>
                  </a:cubicBezTo>
                  <a:cubicBezTo>
                    <a:pt x="42" y="131"/>
                    <a:pt x="19" y="115"/>
                    <a:pt x="15" y="96"/>
                  </a:cubicBezTo>
                  <a:cubicBezTo>
                    <a:pt x="11" y="76"/>
                    <a:pt x="16" y="47"/>
                    <a:pt x="26" y="30"/>
                  </a:cubicBezTo>
                  <a:cubicBezTo>
                    <a:pt x="30" y="23"/>
                    <a:pt x="35" y="19"/>
                    <a:pt x="41" y="18"/>
                  </a:cubicBezTo>
                  <a:cubicBezTo>
                    <a:pt x="45" y="17"/>
                    <a:pt x="52" y="17"/>
                    <a:pt x="62" y="19"/>
                  </a:cubicBezTo>
                  <a:cubicBezTo>
                    <a:pt x="73" y="21"/>
                    <a:pt x="85" y="25"/>
                    <a:pt x="98" y="29"/>
                  </a:cubicBezTo>
                  <a:cubicBezTo>
                    <a:pt x="110" y="34"/>
                    <a:pt x="123" y="40"/>
                    <a:pt x="133" y="46"/>
                  </a:cubicBezTo>
                  <a:cubicBezTo>
                    <a:pt x="143" y="53"/>
                    <a:pt x="151" y="61"/>
                    <a:pt x="154" y="69"/>
                  </a:cubicBezTo>
                  <a:cubicBezTo>
                    <a:pt x="155" y="72"/>
                    <a:pt x="155" y="75"/>
                    <a:pt x="155" y="79"/>
                  </a:cubicBezTo>
                  <a:cubicBezTo>
                    <a:pt x="153" y="104"/>
                    <a:pt x="118" y="138"/>
                    <a:pt x="94" y="141"/>
                  </a:cubicBezTo>
                  <a:close/>
                  <a:moveTo>
                    <a:pt x="318" y="191"/>
                  </a:moveTo>
                  <a:cubicBezTo>
                    <a:pt x="318" y="191"/>
                    <a:pt x="318" y="191"/>
                    <a:pt x="318" y="191"/>
                  </a:cubicBezTo>
                  <a:cubicBezTo>
                    <a:pt x="317" y="192"/>
                    <a:pt x="317" y="192"/>
                    <a:pt x="317" y="192"/>
                  </a:cubicBezTo>
                  <a:cubicBezTo>
                    <a:pt x="303" y="205"/>
                    <a:pt x="276" y="205"/>
                    <a:pt x="254" y="198"/>
                  </a:cubicBezTo>
                  <a:cubicBezTo>
                    <a:pt x="243" y="195"/>
                    <a:pt x="233" y="190"/>
                    <a:pt x="226" y="184"/>
                  </a:cubicBezTo>
                  <a:cubicBezTo>
                    <a:pt x="209" y="168"/>
                    <a:pt x="200" y="123"/>
                    <a:pt x="211" y="100"/>
                  </a:cubicBezTo>
                  <a:cubicBezTo>
                    <a:pt x="213" y="96"/>
                    <a:pt x="216" y="92"/>
                    <a:pt x="219" y="90"/>
                  </a:cubicBezTo>
                  <a:cubicBezTo>
                    <a:pt x="222" y="88"/>
                    <a:pt x="225" y="86"/>
                    <a:pt x="228" y="85"/>
                  </a:cubicBezTo>
                  <a:cubicBezTo>
                    <a:pt x="243" y="81"/>
                    <a:pt x="266" y="84"/>
                    <a:pt x="287" y="90"/>
                  </a:cubicBezTo>
                  <a:cubicBezTo>
                    <a:pt x="312" y="97"/>
                    <a:pt x="336" y="107"/>
                    <a:pt x="341" y="114"/>
                  </a:cubicBezTo>
                  <a:cubicBezTo>
                    <a:pt x="348" y="122"/>
                    <a:pt x="346" y="139"/>
                    <a:pt x="340" y="156"/>
                  </a:cubicBezTo>
                  <a:cubicBezTo>
                    <a:pt x="335" y="169"/>
                    <a:pt x="327" y="182"/>
                    <a:pt x="318" y="191"/>
                  </a:cubicBezTo>
                  <a:close/>
                </a:path>
              </a:pathLst>
            </a:custGeom>
            <a:solidFill>
              <a:srgbClr val="2F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1" name="Freeform 559"/>
            <p:cNvSpPr>
              <a:spLocks/>
            </p:cNvSpPr>
            <p:nvPr/>
          </p:nvSpPr>
          <p:spPr bwMode="auto">
            <a:xfrm>
              <a:off x="8733886" y="2315834"/>
              <a:ext cx="516386" cy="587448"/>
            </a:xfrm>
            <a:custGeom>
              <a:avLst/>
              <a:gdLst>
                <a:gd name="T0" fmla="*/ 1417 w 1417"/>
                <a:gd name="T1" fmla="*/ 1484 h 1612"/>
                <a:gd name="T2" fmla="*/ 151 w 1417"/>
                <a:gd name="T3" fmla="*/ 1612 h 1612"/>
                <a:gd name="T4" fmla="*/ 0 w 1417"/>
                <a:gd name="T5" fmla="*/ 128 h 1612"/>
                <a:gd name="T6" fmla="*/ 1266 w 1417"/>
                <a:gd name="T7" fmla="*/ 0 h 1612"/>
                <a:gd name="T8" fmla="*/ 1417 w 1417"/>
                <a:gd name="T9" fmla="*/ 1484 h 1612"/>
              </a:gdLst>
              <a:ahLst/>
              <a:cxnLst>
                <a:cxn ang="0">
                  <a:pos x="T0" y="T1"/>
                </a:cxn>
                <a:cxn ang="0">
                  <a:pos x="T2" y="T3"/>
                </a:cxn>
                <a:cxn ang="0">
                  <a:pos x="T4" y="T5"/>
                </a:cxn>
                <a:cxn ang="0">
                  <a:pos x="T6" y="T7"/>
                </a:cxn>
                <a:cxn ang="0">
                  <a:pos x="T8" y="T9"/>
                </a:cxn>
              </a:cxnLst>
              <a:rect l="0" t="0" r="r" b="b"/>
              <a:pathLst>
                <a:path w="1417" h="1612">
                  <a:moveTo>
                    <a:pt x="1417" y="1484"/>
                  </a:moveTo>
                  <a:lnTo>
                    <a:pt x="151" y="1612"/>
                  </a:lnTo>
                  <a:lnTo>
                    <a:pt x="0" y="128"/>
                  </a:lnTo>
                  <a:lnTo>
                    <a:pt x="1266" y="0"/>
                  </a:lnTo>
                  <a:lnTo>
                    <a:pt x="1417" y="1484"/>
                  </a:lnTo>
                  <a:close/>
                </a:path>
              </a:pathLst>
            </a:custGeom>
            <a:solidFill>
              <a:srgbClr val="8B6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2" name="Freeform 560"/>
            <p:cNvSpPr>
              <a:spLocks/>
            </p:cNvSpPr>
            <p:nvPr/>
          </p:nvSpPr>
          <p:spPr bwMode="auto">
            <a:xfrm>
              <a:off x="8774701" y="2392364"/>
              <a:ext cx="442408" cy="489054"/>
            </a:xfrm>
            <a:custGeom>
              <a:avLst/>
              <a:gdLst>
                <a:gd name="T0" fmla="*/ 0 w 1214"/>
                <a:gd name="T1" fmla="*/ 73 h 1342"/>
                <a:gd name="T2" fmla="*/ 1134 w 1214"/>
                <a:gd name="T3" fmla="*/ 0 h 1342"/>
                <a:gd name="T4" fmla="*/ 1214 w 1214"/>
                <a:gd name="T5" fmla="*/ 1269 h 1342"/>
                <a:gd name="T6" fmla="*/ 80 w 1214"/>
                <a:gd name="T7" fmla="*/ 1342 h 1342"/>
                <a:gd name="T8" fmla="*/ 0 w 1214"/>
                <a:gd name="T9" fmla="*/ 73 h 1342"/>
              </a:gdLst>
              <a:ahLst/>
              <a:cxnLst>
                <a:cxn ang="0">
                  <a:pos x="T0" y="T1"/>
                </a:cxn>
                <a:cxn ang="0">
                  <a:pos x="T2" y="T3"/>
                </a:cxn>
                <a:cxn ang="0">
                  <a:pos x="T4" y="T5"/>
                </a:cxn>
                <a:cxn ang="0">
                  <a:pos x="T6" y="T7"/>
                </a:cxn>
                <a:cxn ang="0">
                  <a:pos x="T8" y="T9"/>
                </a:cxn>
              </a:cxnLst>
              <a:rect l="0" t="0" r="r" b="b"/>
              <a:pathLst>
                <a:path w="1214" h="1342">
                  <a:moveTo>
                    <a:pt x="0" y="73"/>
                  </a:moveTo>
                  <a:lnTo>
                    <a:pt x="1134" y="0"/>
                  </a:lnTo>
                  <a:lnTo>
                    <a:pt x="1214" y="1269"/>
                  </a:lnTo>
                  <a:lnTo>
                    <a:pt x="80" y="1342"/>
                  </a:lnTo>
                  <a:lnTo>
                    <a:pt x="0" y="73"/>
                  </a:ln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3" name="Freeform 561"/>
            <p:cNvSpPr>
              <a:spLocks/>
            </p:cNvSpPr>
            <p:nvPr/>
          </p:nvSpPr>
          <p:spPr bwMode="auto">
            <a:xfrm>
              <a:off x="8774701" y="2412042"/>
              <a:ext cx="442408" cy="469376"/>
            </a:xfrm>
            <a:custGeom>
              <a:avLst/>
              <a:gdLst>
                <a:gd name="T0" fmla="*/ 656 w 710"/>
                <a:gd name="T1" fmla="*/ 115 h 756"/>
                <a:gd name="T2" fmla="*/ 674 w 710"/>
                <a:gd name="T3" fmla="*/ 151 h 756"/>
                <a:gd name="T4" fmla="*/ 710 w 710"/>
                <a:gd name="T5" fmla="*/ 713 h 756"/>
                <a:gd name="T6" fmla="*/ 47 w 710"/>
                <a:gd name="T7" fmla="*/ 756 h 756"/>
                <a:gd name="T8" fmla="*/ 0 w 710"/>
                <a:gd name="T9" fmla="*/ 11 h 756"/>
                <a:gd name="T10" fmla="*/ 255 w 710"/>
                <a:gd name="T11" fmla="*/ 1 h 756"/>
                <a:gd name="T12" fmla="*/ 293 w 710"/>
                <a:gd name="T13" fmla="*/ 7 h 756"/>
                <a:gd name="T14" fmla="*/ 656 w 710"/>
                <a:gd name="T15" fmla="*/ 115 h 7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0" h="756">
                  <a:moveTo>
                    <a:pt x="656" y="115"/>
                  </a:moveTo>
                  <a:cubicBezTo>
                    <a:pt x="666" y="118"/>
                    <a:pt x="673" y="129"/>
                    <a:pt x="674" y="151"/>
                  </a:cubicBezTo>
                  <a:cubicBezTo>
                    <a:pt x="686" y="329"/>
                    <a:pt x="710" y="713"/>
                    <a:pt x="710" y="713"/>
                  </a:cubicBezTo>
                  <a:cubicBezTo>
                    <a:pt x="47" y="756"/>
                    <a:pt x="47" y="756"/>
                    <a:pt x="47" y="756"/>
                  </a:cubicBezTo>
                  <a:cubicBezTo>
                    <a:pt x="0" y="11"/>
                    <a:pt x="0" y="11"/>
                    <a:pt x="0" y="11"/>
                  </a:cubicBezTo>
                  <a:cubicBezTo>
                    <a:pt x="0" y="11"/>
                    <a:pt x="139" y="2"/>
                    <a:pt x="255" y="1"/>
                  </a:cubicBezTo>
                  <a:cubicBezTo>
                    <a:pt x="266" y="0"/>
                    <a:pt x="279" y="3"/>
                    <a:pt x="293" y="7"/>
                  </a:cubicBezTo>
                  <a:lnTo>
                    <a:pt x="656" y="115"/>
                  </a:lnTo>
                  <a:close/>
                </a:path>
              </a:pathLst>
            </a:custGeom>
            <a:solidFill>
              <a:srgbClr val="E8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4" name="Freeform 562"/>
            <p:cNvSpPr>
              <a:spLocks/>
            </p:cNvSpPr>
            <p:nvPr/>
          </p:nvSpPr>
          <p:spPr bwMode="auto">
            <a:xfrm>
              <a:off x="8957277" y="2416416"/>
              <a:ext cx="226671" cy="125361"/>
            </a:xfrm>
            <a:custGeom>
              <a:avLst/>
              <a:gdLst>
                <a:gd name="T0" fmla="*/ 364 w 364"/>
                <a:gd name="T1" fmla="*/ 108 h 202"/>
                <a:gd name="T2" fmla="*/ 0 w 364"/>
                <a:gd name="T3" fmla="*/ 0 h 202"/>
                <a:gd name="T4" fmla="*/ 0 w 364"/>
                <a:gd name="T5" fmla="*/ 0 h 202"/>
                <a:gd name="T6" fmla="*/ 287 w 364"/>
                <a:gd name="T7" fmla="*/ 202 h 202"/>
                <a:gd name="T8" fmla="*/ 352 w 364"/>
                <a:gd name="T9" fmla="*/ 109 h 202"/>
                <a:gd name="T10" fmla="*/ 363 w 364"/>
                <a:gd name="T11" fmla="*/ 108 h 202"/>
                <a:gd name="T12" fmla="*/ 364 w 364"/>
                <a:gd name="T13" fmla="*/ 108 h 202"/>
              </a:gdLst>
              <a:ahLst/>
              <a:cxnLst>
                <a:cxn ang="0">
                  <a:pos x="T0" y="T1"/>
                </a:cxn>
                <a:cxn ang="0">
                  <a:pos x="T2" y="T3"/>
                </a:cxn>
                <a:cxn ang="0">
                  <a:pos x="T4" y="T5"/>
                </a:cxn>
                <a:cxn ang="0">
                  <a:pos x="T6" y="T7"/>
                </a:cxn>
                <a:cxn ang="0">
                  <a:pos x="T8" y="T9"/>
                </a:cxn>
                <a:cxn ang="0">
                  <a:pos x="T10" y="T11"/>
                </a:cxn>
                <a:cxn ang="0">
                  <a:pos x="T12" y="T13"/>
                </a:cxn>
              </a:cxnLst>
              <a:rect l="0" t="0" r="r" b="b"/>
              <a:pathLst>
                <a:path w="364" h="202">
                  <a:moveTo>
                    <a:pt x="364" y="108"/>
                  </a:moveTo>
                  <a:cubicBezTo>
                    <a:pt x="0" y="0"/>
                    <a:pt x="0" y="0"/>
                    <a:pt x="0" y="0"/>
                  </a:cubicBezTo>
                  <a:cubicBezTo>
                    <a:pt x="0" y="0"/>
                    <a:pt x="0" y="0"/>
                    <a:pt x="0" y="0"/>
                  </a:cubicBezTo>
                  <a:cubicBezTo>
                    <a:pt x="112" y="36"/>
                    <a:pt x="287" y="202"/>
                    <a:pt x="287" y="202"/>
                  </a:cubicBezTo>
                  <a:cubicBezTo>
                    <a:pt x="287" y="202"/>
                    <a:pt x="324" y="118"/>
                    <a:pt x="352" y="109"/>
                  </a:cubicBezTo>
                  <a:cubicBezTo>
                    <a:pt x="356" y="107"/>
                    <a:pt x="360" y="107"/>
                    <a:pt x="363" y="108"/>
                  </a:cubicBezTo>
                  <a:lnTo>
                    <a:pt x="364" y="10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5" name="Freeform 563"/>
            <p:cNvSpPr>
              <a:spLocks noEditPoints="1"/>
            </p:cNvSpPr>
            <p:nvPr/>
          </p:nvSpPr>
          <p:spPr bwMode="auto">
            <a:xfrm>
              <a:off x="8925208" y="2841695"/>
              <a:ext cx="197881" cy="73249"/>
            </a:xfrm>
            <a:custGeom>
              <a:avLst/>
              <a:gdLst>
                <a:gd name="T0" fmla="*/ 249 w 317"/>
                <a:gd name="T1" fmla="*/ 76 h 118"/>
                <a:gd name="T2" fmla="*/ 223 w 317"/>
                <a:gd name="T3" fmla="*/ 79 h 118"/>
                <a:gd name="T4" fmla="*/ 196 w 317"/>
                <a:gd name="T5" fmla="*/ 111 h 118"/>
                <a:gd name="T6" fmla="*/ 139 w 317"/>
                <a:gd name="T7" fmla="*/ 117 h 118"/>
                <a:gd name="T8" fmla="*/ 106 w 317"/>
                <a:gd name="T9" fmla="*/ 91 h 118"/>
                <a:gd name="T10" fmla="*/ 80 w 317"/>
                <a:gd name="T11" fmla="*/ 94 h 118"/>
                <a:gd name="T12" fmla="*/ 0 w 317"/>
                <a:gd name="T13" fmla="*/ 32 h 118"/>
                <a:gd name="T14" fmla="*/ 316 w 317"/>
                <a:gd name="T15" fmla="*/ 0 h 118"/>
                <a:gd name="T16" fmla="*/ 249 w 317"/>
                <a:gd name="T17" fmla="*/ 76 h 118"/>
                <a:gd name="T18" fmla="*/ 167 w 317"/>
                <a:gd name="T19" fmla="*/ 106 h 118"/>
                <a:gd name="T20" fmla="*/ 167 w 317"/>
                <a:gd name="T21" fmla="*/ 106 h 118"/>
                <a:gd name="T22" fmla="*/ 175 w 317"/>
                <a:gd name="T23" fmla="*/ 96 h 118"/>
                <a:gd name="T24" fmla="*/ 165 w 317"/>
                <a:gd name="T25" fmla="*/ 88 h 118"/>
                <a:gd name="T26" fmla="*/ 157 w 317"/>
                <a:gd name="T27" fmla="*/ 98 h 118"/>
                <a:gd name="T28" fmla="*/ 167 w 317"/>
                <a:gd name="T29"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7" h="118">
                  <a:moveTo>
                    <a:pt x="249" y="76"/>
                  </a:moveTo>
                  <a:cubicBezTo>
                    <a:pt x="223" y="79"/>
                    <a:pt x="223" y="79"/>
                    <a:pt x="223" y="79"/>
                  </a:cubicBezTo>
                  <a:cubicBezTo>
                    <a:pt x="224" y="95"/>
                    <a:pt x="212" y="109"/>
                    <a:pt x="196" y="111"/>
                  </a:cubicBezTo>
                  <a:cubicBezTo>
                    <a:pt x="139" y="117"/>
                    <a:pt x="139" y="117"/>
                    <a:pt x="139" y="117"/>
                  </a:cubicBezTo>
                  <a:cubicBezTo>
                    <a:pt x="123" y="118"/>
                    <a:pt x="108" y="107"/>
                    <a:pt x="106" y="91"/>
                  </a:cubicBezTo>
                  <a:cubicBezTo>
                    <a:pt x="80" y="94"/>
                    <a:pt x="80" y="94"/>
                    <a:pt x="80" y="94"/>
                  </a:cubicBezTo>
                  <a:cubicBezTo>
                    <a:pt x="41" y="97"/>
                    <a:pt x="6" y="70"/>
                    <a:pt x="0" y="32"/>
                  </a:cubicBezTo>
                  <a:cubicBezTo>
                    <a:pt x="316" y="0"/>
                    <a:pt x="316" y="0"/>
                    <a:pt x="316" y="0"/>
                  </a:cubicBezTo>
                  <a:cubicBezTo>
                    <a:pt x="317" y="39"/>
                    <a:pt x="288" y="72"/>
                    <a:pt x="249" y="76"/>
                  </a:cubicBezTo>
                  <a:close/>
                  <a:moveTo>
                    <a:pt x="167" y="106"/>
                  </a:moveTo>
                  <a:cubicBezTo>
                    <a:pt x="167" y="106"/>
                    <a:pt x="167" y="106"/>
                    <a:pt x="167" y="106"/>
                  </a:cubicBezTo>
                  <a:cubicBezTo>
                    <a:pt x="172" y="106"/>
                    <a:pt x="176" y="101"/>
                    <a:pt x="175" y="96"/>
                  </a:cubicBezTo>
                  <a:cubicBezTo>
                    <a:pt x="175" y="91"/>
                    <a:pt x="170" y="87"/>
                    <a:pt x="165" y="88"/>
                  </a:cubicBezTo>
                  <a:cubicBezTo>
                    <a:pt x="160" y="88"/>
                    <a:pt x="156" y="93"/>
                    <a:pt x="157" y="98"/>
                  </a:cubicBezTo>
                  <a:cubicBezTo>
                    <a:pt x="157" y="103"/>
                    <a:pt x="162" y="107"/>
                    <a:pt x="167" y="106"/>
                  </a:cubicBez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6" name="Freeform 564"/>
            <p:cNvSpPr>
              <a:spLocks/>
            </p:cNvSpPr>
            <p:nvPr/>
          </p:nvSpPr>
          <p:spPr bwMode="auto">
            <a:xfrm>
              <a:off x="8925208" y="2841695"/>
              <a:ext cx="197152" cy="24781"/>
            </a:xfrm>
            <a:custGeom>
              <a:avLst/>
              <a:gdLst>
                <a:gd name="T0" fmla="*/ 1 w 316"/>
                <a:gd name="T1" fmla="*/ 40 h 40"/>
                <a:gd name="T2" fmla="*/ 0 w 316"/>
                <a:gd name="T3" fmla="*/ 32 h 40"/>
                <a:gd name="T4" fmla="*/ 315 w 316"/>
                <a:gd name="T5" fmla="*/ 0 h 40"/>
                <a:gd name="T6" fmla="*/ 316 w 316"/>
                <a:gd name="T7" fmla="*/ 9 h 40"/>
                <a:gd name="T8" fmla="*/ 316 w 316"/>
                <a:gd name="T9" fmla="*/ 9 h 40"/>
                <a:gd name="T10" fmla="*/ 1 w 316"/>
                <a:gd name="T11" fmla="*/ 40 h 40"/>
              </a:gdLst>
              <a:ahLst/>
              <a:cxnLst>
                <a:cxn ang="0">
                  <a:pos x="T0" y="T1"/>
                </a:cxn>
                <a:cxn ang="0">
                  <a:pos x="T2" y="T3"/>
                </a:cxn>
                <a:cxn ang="0">
                  <a:pos x="T4" y="T5"/>
                </a:cxn>
                <a:cxn ang="0">
                  <a:pos x="T6" y="T7"/>
                </a:cxn>
                <a:cxn ang="0">
                  <a:pos x="T8" y="T9"/>
                </a:cxn>
                <a:cxn ang="0">
                  <a:pos x="T10" y="T11"/>
                </a:cxn>
              </a:cxnLst>
              <a:rect l="0" t="0" r="r" b="b"/>
              <a:pathLst>
                <a:path w="316" h="40">
                  <a:moveTo>
                    <a:pt x="1" y="40"/>
                  </a:moveTo>
                  <a:cubicBezTo>
                    <a:pt x="1" y="38"/>
                    <a:pt x="0" y="35"/>
                    <a:pt x="0" y="32"/>
                  </a:cubicBezTo>
                  <a:cubicBezTo>
                    <a:pt x="315" y="0"/>
                    <a:pt x="315" y="0"/>
                    <a:pt x="315" y="0"/>
                  </a:cubicBezTo>
                  <a:cubicBezTo>
                    <a:pt x="316" y="9"/>
                    <a:pt x="316" y="9"/>
                    <a:pt x="316" y="9"/>
                  </a:cubicBezTo>
                  <a:cubicBezTo>
                    <a:pt x="316" y="9"/>
                    <a:pt x="316" y="9"/>
                    <a:pt x="316" y="9"/>
                  </a:cubicBezTo>
                  <a:lnTo>
                    <a:pt x="1" y="40"/>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7" name="Freeform 565"/>
            <p:cNvSpPr>
              <a:spLocks/>
            </p:cNvSpPr>
            <p:nvPr/>
          </p:nvSpPr>
          <p:spPr bwMode="auto">
            <a:xfrm>
              <a:off x="8536369" y="2277935"/>
              <a:ext cx="318505" cy="419814"/>
            </a:xfrm>
            <a:custGeom>
              <a:avLst/>
              <a:gdLst>
                <a:gd name="T0" fmla="*/ 400 w 874"/>
                <a:gd name="T1" fmla="*/ 1152 h 1152"/>
                <a:gd name="T2" fmla="*/ 0 w 874"/>
                <a:gd name="T3" fmla="*/ 196 h 1152"/>
                <a:gd name="T4" fmla="*/ 472 w 874"/>
                <a:gd name="T5" fmla="*/ 0 h 1152"/>
                <a:gd name="T6" fmla="*/ 874 w 874"/>
                <a:gd name="T7" fmla="*/ 954 h 1152"/>
                <a:gd name="T8" fmla="*/ 400 w 874"/>
                <a:gd name="T9" fmla="*/ 1152 h 1152"/>
              </a:gdLst>
              <a:ahLst/>
              <a:cxnLst>
                <a:cxn ang="0">
                  <a:pos x="T0" y="T1"/>
                </a:cxn>
                <a:cxn ang="0">
                  <a:pos x="T2" y="T3"/>
                </a:cxn>
                <a:cxn ang="0">
                  <a:pos x="T4" y="T5"/>
                </a:cxn>
                <a:cxn ang="0">
                  <a:pos x="T6" y="T7"/>
                </a:cxn>
                <a:cxn ang="0">
                  <a:pos x="T8" y="T9"/>
                </a:cxn>
              </a:cxnLst>
              <a:rect l="0" t="0" r="r" b="b"/>
              <a:pathLst>
                <a:path w="874" h="1152">
                  <a:moveTo>
                    <a:pt x="400" y="1152"/>
                  </a:moveTo>
                  <a:lnTo>
                    <a:pt x="0" y="196"/>
                  </a:lnTo>
                  <a:lnTo>
                    <a:pt x="472" y="0"/>
                  </a:lnTo>
                  <a:lnTo>
                    <a:pt x="874" y="954"/>
                  </a:lnTo>
                  <a:lnTo>
                    <a:pt x="400" y="1152"/>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8" name="Freeform 566"/>
            <p:cNvSpPr>
              <a:spLocks/>
            </p:cNvSpPr>
            <p:nvPr/>
          </p:nvSpPr>
          <p:spPr bwMode="auto">
            <a:xfrm>
              <a:off x="8536369" y="2349362"/>
              <a:ext cx="175651" cy="348387"/>
            </a:xfrm>
            <a:custGeom>
              <a:avLst/>
              <a:gdLst>
                <a:gd name="T0" fmla="*/ 482 w 482"/>
                <a:gd name="T1" fmla="*/ 361 h 956"/>
                <a:gd name="T2" fmla="*/ 0 w 482"/>
                <a:gd name="T3" fmla="*/ 0 h 956"/>
                <a:gd name="T4" fmla="*/ 400 w 482"/>
                <a:gd name="T5" fmla="*/ 956 h 956"/>
                <a:gd name="T6" fmla="*/ 482 w 482"/>
                <a:gd name="T7" fmla="*/ 361 h 956"/>
              </a:gdLst>
              <a:ahLst/>
              <a:cxnLst>
                <a:cxn ang="0">
                  <a:pos x="T0" y="T1"/>
                </a:cxn>
                <a:cxn ang="0">
                  <a:pos x="T2" y="T3"/>
                </a:cxn>
                <a:cxn ang="0">
                  <a:pos x="T4" y="T5"/>
                </a:cxn>
                <a:cxn ang="0">
                  <a:pos x="T6" y="T7"/>
                </a:cxn>
              </a:cxnLst>
              <a:rect l="0" t="0" r="r" b="b"/>
              <a:pathLst>
                <a:path w="482" h="956">
                  <a:moveTo>
                    <a:pt x="482" y="361"/>
                  </a:moveTo>
                  <a:lnTo>
                    <a:pt x="0" y="0"/>
                  </a:lnTo>
                  <a:lnTo>
                    <a:pt x="400" y="956"/>
                  </a:lnTo>
                  <a:lnTo>
                    <a:pt x="482" y="36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79" name="Freeform 567"/>
            <p:cNvSpPr>
              <a:spLocks/>
            </p:cNvSpPr>
            <p:nvPr/>
          </p:nvSpPr>
          <p:spPr bwMode="auto">
            <a:xfrm>
              <a:off x="8646060" y="2425161"/>
              <a:ext cx="264206" cy="215373"/>
            </a:xfrm>
            <a:custGeom>
              <a:avLst/>
              <a:gdLst>
                <a:gd name="T0" fmla="*/ 683 w 725"/>
                <a:gd name="T1" fmla="*/ 591 h 591"/>
                <a:gd name="T2" fmla="*/ 0 w 725"/>
                <a:gd name="T3" fmla="*/ 53 h 591"/>
                <a:gd name="T4" fmla="*/ 41 w 725"/>
                <a:gd name="T5" fmla="*/ 0 h 591"/>
                <a:gd name="T6" fmla="*/ 725 w 725"/>
                <a:gd name="T7" fmla="*/ 540 h 591"/>
                <a:gd name="T8" fmla="*/ 717 w 725"/>
                <a:gd name="T9" fmla="*/ 576 h 591"/>
                <a:gd name="T10" fmla="*/ 683 w 725"/>
                <a:gd name="T11" fmla="*/ 591 h 591"/>
              </a:gdLst>
              <a:ahLst/>
              <a:cxnLst>
                <a:cxn ang="0">
                  <a:pos x="T0" y="T1"/>
                </a:cxn>
                <a:cxn ang="0">
                  <a:pos x="T2" y="T3"/>
                </a:cxn>
                <a:cxn ang="0">
                  <a:pos x="T4" y="T5"/>
                </a:cxn>
                <a:cxn ang="0">
                  <a:pos x="T6" y="T7"/>
                </a:cxn>
                <a:cxn ang="0">
                  <a:pos x="T8" y="T9"/>
                </a:cxn>
                <a:cxn ang="0">
                  <a:pos x="T10" y="T11"/>
                </a:cxn>
              </a:cxnLst>
              <a:rect l="0" t="0" r="r" b="b"/>
              <a:pathLst>
                <a:path w="725" h="591">
                  <a:moveTo>
                    <a:pt x="683" y="591"/>
                  </a:moveTo>
                  <a:lnTo>
                    <a:pt x="0" y="53"/>
                  </a:lnTo>
                  <a:lnTo>
                    <a:pt x="41" y="0"/>
                  </a:lnTo>
                  <a:lnTo>
                    <a:pt x="725" y="540"/>
                  </a:lnTo>
                  <a:lnTo>
                    <a:pt x="717" y="576"/>
                  </a:lnTo>
                  <a:lnTo>
                    <a:pt x="683" y="591"/>
                  </a:lnTo>
                  <a:close/>
                </a:path>
              </a:pathLst>
            </a:custGeom>
            <a:solidFill>
              <a:srgbClr val="4454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0" name="Freeform 568"/>
            <p:cNvSpPr>
              <a:spLocks/>
            </p:cNvSpPr>
            <p:nvPr/>
          </p:nvSpPr>
          <p:spPr bwMode="auto">
            <a:xfrm>
              <a:off x="8646060" y="2434272"/>
              <a:ext cx="263842" cy="206262"/>
            </a:xfrm>
            <a:custGeom>
              <a:avLst/>
              <a:gdLst>
                <a:gd name="T0" fmla="*/ 683 w 724"/>
                <a:gd name="T1" fmla="*/ 566 h 566"/>
                <a:gd name="T2" fmla="*/ 0 w 724"/>
                <a:gd name="T3" fmla="*/ 28 h 566"/>
                <a:gd name="T4" fmla="*/ 21 w 724"/>
                <a:gd name="T5" fmla="*/ 0 h 566"/>
                <a:gd name="T6" fmla="*/ 724 w 724"/>
                <a:gd name="T7" fmla="*/ 557 h 566"/>
                <a:gd name="T8" fmla="*/ 683 w 724"/>
                <a:gd name="T9" fmla="*/ 566 h 566"/>
              </a:gdLst>
              <a:ahLst/>
              <a:cxnLst>
                <a:cxn ang="0">
                  <a:pos x="T0" y="T1"/>
                </a:cxn>
                <a:cxn ang="0">
                  <a:pos x="T2" y="T3"/>
                </a:cxn>
                <a:cxn ang="0">
                  <a:pos x="T4" y="T5"/>
                </a:cxn>
                <a:cxn ang="0">
                  <a:pos x="T6" y="T7"/>
                </a:cxn>
                <a:cxn ang="0">
                  <a:pos x="T8" y="T9"/>
                </a:cxn>
              </a:cxnLst>
              <a:rect l="0" t="0" r="r" b="b"/>
              <a:pathLst>
                <a:path w="724" h="566">
                  <a:moveTo>
                    <a:pt x="683" y="566"/>
                  </a:moveTo>
                  <a:lnTo>
                    <a:pt x="0" y="28"/>
                  </a:lnTo>
                  <a:lnTo>
                    <a:pt x="21" y="0"/>
                  </a:lnTo>
                  <a:lnTo>
                    <a:pt x="724" y="557"/>
                  </a:lnTo>
                  <a:lnTo>
                    <a:pt x="683" y="566"/>
                  </a:lnTo>
                  <a:close/>
                </a:path>
              </a:pathLst>
            </a:custGeom>
            <a:solidFill>
              <a:srgbClr val="3946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1" name="Freeform 569"/>
            <p:cNvSpPr>
              <a:spLocks/>
            </p:cNvSpPr>
            <p:nvPr/>
          </p:nvSpPr>
          <p:spPr bwMode="auto">
            <a:xfrm>
              <a:off x="8893503" y="2620491"/>
              <a:ext cx="57579" cy="48468"/>
            </a:xfrm>
            <a:custGeom>
              <a:avLst/>
              <a:gdLst>
                <a:gd name="T0" fmla="*/ 29 w 92"/>
                <a:gd name="T1" fmla="*/ 4 h 78"/>
                <a:gd name="T2" fmla="*/ 92 w 92"/>
                <a:gd name="T3" fmla="*/ 78 h 78"/>
                <a:gd name="T4" fmla="*/ 5 w 92"/>
                <a:gd name="T5" fmla="*/ 35 h 78"/>
                <a:gd name="T6" fmla="*/ 2 w 92"/>
                <a:gd name="T7" fmla="*/ 23 h 78"/>
                <a:gd name="T8" fmla="*/ 21 w 92"/>
                <a:gd name="T9" fmla="*/ 23 h 78"/>
                <a:gd name="T10" fmla="*/ 17 w 92"/>
                <a:gd name="T11" fmla="*/ 4 h 78"/>
                <a:gd name="T12" fmla="*/ 29 w 92"/>
                <a:gd name="T13" fmla="*/ 4 h 78"/>
              </a:gdLst>
              <a:ahLst/>
              <a:cxnLst>
                <a:cxn ang="0">
                  <a:pos x="T0" y="T1"/>
                </a:cxn>
                <a:cxn ang="0">
                  <a:pos x="T2" y="T3"/>
                </a:cxn>
                <a:cxn ang="0">
                  <a:pos x="T4" y="T5"/>
                </a:cxn>
                <a:cxn ang="0">
                  <a:pos x="T6" y="T7"/>
                </a:cxn>
                <a:cxn ang="0">
                  <a:pos x="T8" y="T9"/>
                </a:cxn>
                <a:cxn ang="0">
                  <a:pos x="T10" y="T11"/>
                </a:cxn>
                <a:cxn ang="0">
                  <a:pos x="T12" y="T13"/>
                </a:cxn>
              </a:cxnLst>
              <a:rect l="0" t="0" r="r" b="b"/>
              <a:pathLst>
                <a:path w="92" h="78">
                  <a:moveTo>
                    <a:pt x="29" y="4"/>
                  </a:moveTo>
                  <a:cubicBezTo>
                    <a:pt x="92" y="78"/>
                    <a:pt x="92" y="78"/>
                    <a:pt x="92" y="78"/>
                  </a:cubicBezTo>
                  <a:cubicBezTo>
                    <a:pt x="5" y="35"/>
                    <a:pt x="5" y="35"/>
                    <a:pt x="5" y="35"/>
                  </a:cubicBezTo>
                  <a:cubicBezTo>
                    <a:pt x="4" y="31"/>
                    <a:pt x="0" y="26"/>
                    <a:pt x="2" y="23"/>
                  </a:cubicBezTo>
                  <a:cubicBezTo>
                    <a:pt x="6" y="18"/>
                    <a:pt x="16" y="30"/>
                    <a:pt x="21" y="23"/>
                  </a:cubicBezTo>
                  <a:cubicBezTo>
                    <a:pt x="26" y="16"/>
                    <a:pt x="13" y="9"/>
                    <a:pt x="17" y="4"/>
                  </a:cubicBezTo>
                  <a:cubicBezTo>
                    <a:pt x="20" y="0"/>
                    <a:pt x="29" y="4"/>
                    <a:pt x="29" y="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2" name="Freeform 570"/>
            <p:cNvSpPr>
              <a:spLocks/>
            </p:cNvSpPr>
            <p:nvPr/>
          </p:nvSpPr>
          <p:spPr bwMode="auto">
            <a:xfrm>
              <a:off x="8893503" y="2631789"/>
              <a:ext cx="57579" cy="37171"/>
            </a:xfrm>
            <a:custGeom>
              <a:avLst/>
              <a:gdLst>
                <a:gd name="T0" fmla="*/ 92 w 92"/>
                <a:gd name="T1" fmla="*/ 60 h 60"/>
                <a:gd name="T2" fmla="*/ 5 w 92"/>
                <a:gd name="T3" fmla="*/ 17 h 60"/>
                <a:gd name="T4" fmla="*/ 2 w 92"/>
                <a:gd name="T5" fmla="*/ 5 h 60"/>
                <a:gd name="T6" fmla="*/ 21 w 92"/>
                <a:gd name="T7" fmla="*/ 5 h 60"/>
                <a:gd name="T8" fmla="*/ 21 w 92"/>
                <a:gd name="T9" fmla="*/ 4 h 60"/>
                <a:gd name="T10" fmla="*/ 92 w 92"/>
                <a:gd name="T11" fmla="*/ 60 h 60"/>
              </a:gdLst>
              <a:ahLst/>
              <a:cxnLst>
                <a:cxn ang="0">
                  <a:pos x="T0" y="T1"/>
                </a:cxn>
                <a:cxn ang="0">
                  <a:pos x="T2" y="T3"/>
                </a:cxn>
                <a:cxn ang="0">
                  <a:pos x="T4" y="T5"/>
                </a:cxn>
                <a:cxn ang="0">
                  <a:pos x="T6" y="T7"/>
                </a:cxn>
                <a:cxn ang="0">
                  <a:pos x="T8" y="T9"/>
                </a:cxn>
                <a:cxn ang="0">
                  <a:pos x="T10" y="T11"/>
                </a:cxn>
              </a:cxnLst>
              <a:rect l="0" t="0" r="r" b="b"/>
              <a:pathLst>
                <a:path w="92" h="60">
                  <a:moveTo>
                    <a:pt x="92" y="60"/>
                  </a:moveTo>
                  <a:cubicBezTo>
                    <a:pt x="5" y="17"/>
                    <a:pt x="5" y="17"/>
                    <a:pt x="5" y="17"/>
                  </a:cubicBezTo>
                  <a:cubicBezTo>
                    <a:pt x="4" y="13"/>
                    <a:pt x="0" y="8"/>
                    <a:pt x="2" y="5"/>
                  </a:cubicBezTo>
                  <a:cubicBezTo>
                    <a:pt x="6" y="0"/>
                    <a:pt x="16" y="12"/>
                    <a:pt x="21" y="5"/>
                  </a:cubicBezTo>
                  <a:cubicBezTo>
                    <a:pt x="21" y="4"/>
                    <a:pt x="21" y="4"/>
                    <a:pt x="21" y="4"/>
                  </a:cubicBezTo>
                  <a:lnTo>
                    <a:pt x="92" y="60"/>
                  </a:lnTo>
                  <a:close/>
                </a:path>
              </a:pathLst>
            </a:custGeom>
            <a:solidFill>
              <a:srgbClr val="DBB4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3" name="Freeform 571"/>
            <p:cNvSpPr>
              <a:spLocks/>
            </p:cNvSpPr>
            <p:nvPr/>
          </p:nvSpPr>
          <p:spPr bwMode="auto">
            <a:xfrm>
              <a:off x="8933954" y="2655477"/>
              <a:ext cx="17128" cy="13484"/>
            </a:xfrm>
            <a:custGeom>
              <a:avLst/>
              <a:gdLst>
                <a:gd name="T0" fmla="*/ 14 w 47"/>
                <a:gd name="T1" fmla="*/ 0 h 37"/>
                <a:gd name="T2" fmla="*/ 47 w 47"/>
                <a:gd name="T3" fmla="*/ 37 h 37"/>
                <a:gd name="T4" fmla="*/ 0 w 47"/>
                <a:gd name="T5" fmla="*/ 15 h 37"/>
                <a:gd name="T6" fmla="*/ 14 w 47"/>
                <a:gd name="T7" fmla="*/ 0 h 37"/>
              </a:gdLst>
              <a:ahLst/>
              <a:cxnLst>
                <a:cxn ang="0">
                  <a:pos x="T0" y="T1"/>
                </a:cxn>
                <a:cxn ang="0">
                  <a:pos x="T2" y="T3"/>
                </a:cxn>
                <a:cxn ang="0">
                  <a:pos x="T4" y="T5"/>
                </a:cxn>
                <a:cxn ang="0">
                  <a:pos x="T6" y="T7"/>
                </a:cxn>
              </a:cxnLst>
              <a:rect l="0" t="0" r="r" b="b"/>
              <a:pathLst>
                <a:path w="47" h="37">
                  <a:moveTo>
                    <a:pt x="14" y="0"/>
                  </a:moveTo>
                  <a:lnTo>
                    <a:pt x="47" y="37"/>
                  </a:lnTo>
                  <a:lnTo>
                    <a:pt x="0" y="15"/>
                  </a:lnTo>
                  <a:lnTo>
                    <a:pt x="14" y="0"/>
                  </a:lnTo>
                  <a:close/>
                </a:path>
              </a:pathLst>
            </a:custGeom>
            <a:solidFill>
              <a:srgbClr val="42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4" name="Freeform 572"/>
            <p:cNvSpPr>
              <a:spLocks/>
            </p:cNvSpPr>
            <p:nvPr/>
          </p:nvSpPr>
          <p:spPr bwMode="auto">
            <a:xfrm>
              <a:off x="8638772" y="2418968"/>
              <a:ext cx="27332" cy="29154"/>
            </a:xfrm>
            <a:custGeom>
              <a:avLst/>
              <a:gdLst>
                <a:gd name="T0" fmla="*/ 20 w 44"/>
                <a:gd name="T1" fmla="*/ 47 h 47"/>
                <a:gd name="T2" fmla="*/ 2 w 44"/>
                <a:gd name="T3" fmla="*/ 33 h 47"/>
                <a:gd name="T4" fmla="*/ 2 w 44"/>
                <a:gd name="T5" fmla="*/ 25 h 47"/>
                <a:gd name="T6" fmla="*/ 19 w 44"/>
                <a:gd name="T7" fmla="*/ 3 h 47"/>
                <a:gd name="T8" fmla="*/ 27 w 44"/>
                <a:gd name="T9" fmla="*/ 2 h 47"/>
                <a:gd name="T10" fmla="*/ 44 w 44"/>
                <a:gd name="T11" fmla="*/ 16 h 47"/>
                <a:gd name="T12" fmla="*/ 20 w 44"/>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44" h="47">
                  <a:moveTo>
                    <a:pt x="20" y="47"/>
                  </a:moveTo>
                  <a:cubicBezTo>
                    <a:pt x="2" y="33"/>
                    <a:pt x="2" y="33"/>
                    <a:pt x="2" y="33"/>
                  </a:cubicBezTo>
                  <a:cubicBezTo>
                    <a:pt x="0" y="31"/>
                    <a:pt x="0" y="28"/>
                    <a:pt x="2" y="25"/>
                  </a:cubicBezTo>
                  <a:cubicBezTo>
                    <a:pt x="19" y="3"/>
                    <a:pt x="19" y="3"/>
                    <a:pt x="19" y="3"/>
                  </a:cubicBezTo>
                  <a:cubicBezTo>
                    <a:pt x="21" y="1"/>
                    <a:pt x="24" y="0"/>
                    <a:pt x="27" y="2"/>
                  </a:cubicBezTo>
                  <a:cubicBezTo>
                    <a:pt x="44" y="16"/>
                    <a:pt x="44" y="16"/>
                    <a:pt x="44" y="16"/>
                  </a:cubicBezTo>
                  <a:lnTo>
                    <a:pt x="20" y="47"/>
                  </a:lnTo>
                  <a:close/>
                </a:path>
              </a:pathLst>
            </a:custGeom>
            <a:solidFill>
              <a:srgbClr val="B37E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5" name="Freeform 573"/>
            <p:cNvSpPr>
              <a:spLocks/>
            </p:cNvSpPr>
            <p:nvPr/>
          </p:nvSpPr>
          <p:spPr bwMode="auto">
            <a:xfrm>
              <a:off x="8650433" y="2428077"/>
              <a:ext cx="18221" cy="21865"/>
            </a:xfrm>
            <a:custGeom>
              <a:avLst/>
              <a:gdLst>
                <a:gd name="T0" fmla="*/ 50 w 50"/>
                <a:gd name="T1" fmla="*/ 7 h 60"/>
                <a:gd name="T2" fmla="*/ 9 w 50"/>
                <a:gd name="T3" fmla="*/ 60 h 60"/>
                <a:gd name="T4" fmla="*/ 0 w 50"/>
                <a:gd name="T5" fmla="*/ 53 h 60"/>
                <a:gd name="T6" fmla="*/ 41 w 50"/>
                <a:gd name="T7" fmla="*/ 0 h 60"/>
                <a:gd name="T8" fmla="*/ 50 w 50"/>
                <a:gd name="T9" fmla="*/ 7 h 60"/>
              </a:gdLst>
              <a:ahLst/>
              <a:cxnLst>
                <a:cxn ang="0">
                  <a:pos x="T0" y="T1"/>
                </a:cxn>
                <a:cxn ang="0">
                  <a:pos x="T2" y="T3"/>
                </a:cxn>
                <a:cxn ang="0">
                  <a:pos x="T4" y="T5"/>
                </a:cxn>
                <a:cxn ang="0">
                  <a:pos x="T6" y="T7"/>
                </a:cxn>
                <a:cxn ang="0">
                  <a:pos x="T8" y="T9"/>
                </a:cxn>
              </a:cxnLst>
              <a:rect l="0" t="0" r="r" b="b"/>
              <a:pathLst>
                <a:path w="50" h="60">
                  <a:moveTo>
                    <a:pt x="50" y="7"/>
                  </a:moveTo>
                  <a:lnTo>
                    <a:pt x="9" y="60"/>
                  </a:lnTo>
                  <a:lnTo>
                    <a:pt x="0" y="53"/>
                  </a:lnTo>
                  <a:lnTo>
                    <a:pt x="41" y="0"/>
                  </a:lnTo>
                  <a:lnTo>
                    <a:pt x="50" y="7"/>
                  </a:lnTo>
                  <a:close/>
                </a:path>
              </a:pathLst>
            </a:custGeom>
            <a:solidFill>
              <a:srgbClr val="6F56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6" name="Freeform 574"/>
            <p:cNvSpPr>
              <a:spLocks/>
            </p:cNvSpPr>
            <p:nvPr/>
          </p:nvSpPr>
          <p:spPr bwMode="auto">
            <a:xfrm>
              <a:off x="7466063" y="3578558"/>
              <a:ext cx="745608" cy="647942"/>
            </a:xfrm>
            <a:custGeom>
              <a:avLst/>
              <a:gdLst>
                <a:gd name="T0" fmla="*/ 443 w 2046"/>
                <a:gd name="T1" fmla="*/ 1778 h 1778"/>
                <a:gd name="T2" fmla="*/ 0 w 2046"/>
                <a:gd name="T3" fmla="*/ 595 h 1778"/>
                <a:gd name="T4" fmla="*/ 1601 w 2046"/>
                <a:gd name="T5" fmla="*/ 0 h 1778"/>
                <a:gd name="T6" fmla="*/ 2046 w 2046"/>
                <a:gd name="T7" fmla="*/ 1184 h 1778"/>
                <a:gd name="T8" fmla="*/ 443 w 2046"/>
                <a:gd name="T9" fmla="*/ 1778 h 1778"/>
              </a:gdLst>
              <a:ahLst/>
              <a:cxnLst>
                <a:cxn ang="0">
                  <a:pos x="T0" y="T1"/>
                </a:cxn>
                <a:cxn ang="0">
                  <a:pos x="T2" y="T3"/>
                </a:cxn>
                <a:cxn ang="0">
                  <a:pos x="T4" y="T5"/>
                </a:cxn>
                <a:cxn ang="0">
                  <a:pos x="T6" y="T7"/>
                </a:cxn>
                <a:cxn ang="0">
                  <a:pos x="T8" y="T9"/>
                </a:cxn>
              </a:cxnLst>
              <a:rect l="0" t="0" r="r" b="b"/>
              <a:pathLst>
                <a:path w="2046" h="1778">
                  <a:moveTo>
                    <a:pt x="443" y="1778"/>
                  </a:moveTo>
                  <a:lnTo>
                    <a:pt x="0" y="595"/>
                  </a:lnTo>
                  <a:lnTo>
                    <a:pt x="1601" y="0"/>
                  </a:lnTo>
                  <a:lnTo>
                    <a:pt x="2046" y="1184"/>
                  </a:lnTo>
                  <a:lnTo>
                    <a:pt x="443" y="17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7" name="Freeform 575"/>
            <p:cNvSpPr>
              <a:spLocks/>
            </p:cNvSpPr>
            <p:nvPr/>
          </p:nvSpPr>
          <p:spPr bwMode="auto">
            <a:xfrm>
              <a:off x="7481003" y="3586575"/>
              <a:ext cx="745608" cy="648307"/>
            </a:xfrm>
            <a:custGeom>
              <a:avLst/>
              <a:gdLst>
                <a:gd name="T0" fmla="*/ 443 w 2046"/>
                <a:gd name="T1" fmla="*/ 1779 h 1779"/>
                <a:gd name="T2" fmla="*/ 0 w 2046"/>
                <a:gd name="T3" fmla="*/ 595 h 1779"/>
                <a:gd name="T4" fmla="*/ 1603 w 2046"/>
                <a:gd name="T5" fmla="*/ 0 h 1779"/>
                <a:gd name="T6" fmla="*/ 2046 w 2046"/>
                <a:gd name="T7" fmla="*/ 1184 h 1779"/>
                <a:gd name="T8" fmla="*/ 443 w 2046"/>
                <a:gd name="T9" fmla="*/ 1779 h 1779"/>
              </a:gdLst>
              <a:ahLst/>
              <a:cxnLst>
                <a:cxn ang="0">
                  <a:pos x="T0" y="T1"/>
                </a:cxn>
                <a:cxn ang="0">
                  <a:pos x="T2" y="T3"/>
                </a:cxn>
                <a:cxn ang="0">
                  <a:pos x="T4" y="T5"/>
                </a:cxn>
                <a:cxn ang="0">
                  <a:pos x="T6" y="T7"/>
                </a:cxn>
                <a:cxn ang="0">
                  <a:pos x="T8" y="T9"/>
                </a:cxn>
              </a:cxnLst>
              <a:rect l="0" t="0" r="r" b="b"/>
              <a:pathLst>
                <a:path w="2046" h="1779">
                  <a:moveTo>
                    <a:pt x="443" y="1779"/>
                  </a:moveTo>
                  <a:lnTo>
                    <a:pt x="0" y="595"/>
                  </a:lnTo>
                  <a:lnTo>
                    <a:pt x="1603" y="0"/>
                  </a:lnTo>
                  <a:lnTo>
                    <a:pt x="2046" y="1184"/>
                  </a:lnTo>
                  <a:lnTo>
                    <a:pt x="443" y="1779"/>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8" name="Freeform 576"/>
            <p:cNvSpPr>
              <a:spLocks/>
            </p:cNvSpPr>
            <p:nvPr/>
          </p:nvSpPr>
          <p:spPr bwMode="auto">
            <a:xfrm>
              <a:off x="7510887" y="3591678"/>
              <a:ext cx="752532" cy="661790"/>
            </a:xfrm>
            <a:custGeom>
              <a:avLst/>
              <a:gdLst>
                <a:gd name="T0" fmla="*/ 482 w 2065"/>
                <a:gd name="T1" fmla="*/ 1816 h 1816"/>
                <a:gd name="T2" fmla="*/ 0 w 2065"/>
                <a:gd name="T3" fmla="*/ 647 h 1816"/>
                <a:gd name="T4" fmla="*/ 1582 w 2065"/>
                <a:gd name="T5" fmla="*/ 0 h 1816"/>
                <a:gd name="T6" fmla="*/ 2065 w 2065"/>
                <a:gd name="T7" fmla="*/ 1168 h 1816"/>
                <a:gd name="T8" fmla="*/ 482 w 2065"/>
                <a:gd name="T9" fmla="*/ 1816 h 1816"/>
              </a:gdLst>
              <a:ahLst/>
              <a:cxnLst>
                <a:cxn ang="0">
                  <a:pos x="T0" y="T1"/>
                </a:cxn>
                <a:cxn ang="0">
                  <a:pos x="T2" y="T3"/>
                </a:cxn>
                <a:cxn ang="0">
                  <a:pos x="T4" y="T5"/>
                </a:cxn>
                <a:cxn ang="0">
                  <a:pos x="T6" y="T7"/>
                </a:cxn>
                <a:cxn ang="0">
                  <a:pos x="T8" y="T9"/>
                </a:cxn>
              </a:cxnLst>
              <a:rect l="0" t="0" r="r" b="b"/>
              <a:pathLst>
                <a:path w="2065" h="1816">
                  <a:moveTo>
                    <a:pt x="482" y="1816"/>
                  </a:moveTo>
                  <a:lnTo>
                    <a:pt x="0" y="647"/>
                  </a:lnTo>
                  <a:lnTo>
                    <a:pt x="1582" y="0"/>
                  </a:lnTo>
                  <a:lnTo>
                    <a:pt x="2065" y="1168"/>
                  </a:lnTo>
                  <a:lnTo>
                    <a:pt x="482" y="18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89" name="Freeform 577"/>
            <p:cNvSpPr>
              <a:spLocks/>
            </p:cNvSpPr>
            <p:nvPr/>
          </p:nvSpPr>
          <p:spPr bwMode="auto">
            <a:xfrm>
              <a:off x="8125667" y="3748015"/>
              <a:ext cx="34620" cy="88190"/>
            </a:xfrm>
            <a:custGeom>
              <a:avLst/>
              <a:gdLst>
                <a:gd name="T0" fmla="*/ 52 w 56"/>
                <a:gd name="T1" fmla="*/ 141 h 142"/>
                <a:gd name="T2" fmla="*/ 45 w 56"/>
                <a:gd name="T3" fmla="*/ 136 h 142"/>
                <a:gd name="T4" fmla="*/ 2 w 56"/>
                <a:gd name="T5" fmla="*/ 8 h 142"/>
                <a:gd name="T6" fmla="*/ 4 w 56"/>
                <a:gd name="T7" fmla="*/ 0 h 142"/>
                <a:gd name="T8" fmla="*/ 11 w 56"/>
                <a:gd name="T9" fmla="*/ 5 h 142"/>
                <a:gd name="T10" fmla="*/ 55 w 56"/>
                <a:gd name="T11" fmla="*/ 133 h 142"/>
                <a:gd name="T12" fmla="*/ 52 w 56"/>
                <a:gd name="T13" fmla="*/ 141 h 142"/>
              </a:gdLst>
              <a:ahLst/>
              <a:cxnLst>
                <a:cxn ang="0">
                  <a:pos x="T0" y="T1"/>
                </a:cxn>
                <a:cxn ang="0">
                  <a:pos x="T2" y="T3"/>
                </a:cxn>
                <a:cxn ang="0">
                  <a:pos x="T4" y="T5"/>
                </a:cxn>
                <a:cxn ang="0">
                  <a:pos x="T6" y="T7"/>
                </a:cxn>
                <a:cxn ang="0">
                  <a:pos x="T8" y="T9"/>
                </a:cxn>
                <a:cxn ang="0">
                  <a:pos x="T10" y="T11"/>
                </a:cxn>
                <a:cxn ang="0">
                  <a:pos x="T12" y="T13"/>
                </a:cxn>
              </a:cxnLst>
              <a:rect l="0" t="0" r="r" b="b"/>
              <a:pathLst>
                <a:path w="56" h="142">
                  <a:moveTo>
                    <a:pt x="52" y="141"/>
                  </a:moveTo>
                  <a:cubicBezTo>
                    <a:pt x="50" y="142"/>
                    <a:pt x="47" y="140"/>
                    <a:pt x="45" y="136"/>
                  </a:cubicBezTo>
                  <a:cubicBezTo>
                    <a:pt x="2" y="8"/>
                    <a:pt x="2" y="8"/>
                    <a:pt x="2" y="8"/>
                  </a:cubicBezTo>
                  <a:cubicBezTo>
                    <a:pt x="0" y="5"/>
                    <a:pt x="1" y="1"/>
                    <a:pt x="4" y="0"/>
                  </a:cubicBezTo>
                  <a:cubicBezTo>
                    <a:pt x="7" y="0"/>
                    <a:pt x="10" y="2"/>
                    <a:pt x="11" y="5"/>
                  </a:cubicBezTo>
                  <a:cubicBezTo>
                    <a:pt x="55" y="133"/>
                    <a:pt x="55" y="133"/>
                    <a:pt x="55" y="133"/>
                  </a:cubicBezTo>
                  <a:cubicBezTo>
                    <a:pt x="56" y="136"/>
                    <a:pt x="55" y="140"/>
                    <a:pt x="52" y="14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0" name="Freeform 578"/>
            <p:cNvSpPr>
              <a:spLocks/>
            </p:cNvSpPr>
            <p:nvPr/>
          </p:nvSpPr>
          <p:spPr bwMode="auto">
            <a:xfrm>
              <a:off x="8132226" y="3726878"/>
              <a:ext cx="75435" cy="103131"/>
            </a:xfrm>
            <a:custGeom>
              <a:avLst/>
              <a:gdLst>
                <a:gd name="T0" fmla="*/ 44 w 121"/>
                <a:gd name="T1" fmla="*/ 166 h 166"/>
                <a:gd name="T2" fmla="*/ 0 w 121"/>
                <a:gd name="T3" fmla="*/ 39 h 166"/>
                <a:gd name="T4" fmla="*/ 55 w 121"/>
                <a:gd name="T5" fmla="*/ 3 h 166"/>
                <a:gd name="T6" fmla="*/ 66 w 121"/>
                <a:gd name="T7" fmla="*/ 2 h 166"/>
                <a:gd name="T8" fmla="*/ 73 w 121"/>
                <a:gd name="T9" fmla="*/ 9 h 166"/>
                <a:gd name="T10" fmla="*/ 119 w 121"/>
                <a:gd name="T11" fmla="*/ 144 h 166"/>
                <a:gd name="T12" fmla="*/ 118 w 121"/>
                <a:gd name="T13" fmla="*/ 154 h 166"/>
                <a:gd name="T14" fmla="*/ 109 w 121"/>
                <a:gd name="T15" fmla="*/ 160 h 166"/>
                <a:gd name="T16" fmla="*/ 44 w 121"/>
                <a:gd name="T17"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66">
                  <a:moveTo>
                    <a:pt x="44" y="166"/>
                  </a:moveTo>
                  <a:cubicBezTo>
                    <a:pt x="0" y="39"/>
                    <a:pt x="0" y="39"/>
                    <a:pt x="0" y="39"/>
                  </a:cubicBezTo>
                  <a:cubicBezTo>
                    <a:pt x="55" y="3"/>
                    <a:pt x="55" y="3"/>
                    <a:pt x="55" y="3"/>
                  </a:cubicBezTo>
                  <a:cubicBezTo>
                    <a:pt x="58" y="1"/>
                    <a:pt x="62" y="0"/>
                    <a:pt x="66" y="2"/>
                  </a:cubicBezTo>
                  <a:cubicBezTo>
                    <a:pt x="69" y="3"/>
                    <a:pt x="72" y="6"/>
                    <a:pt x="73" y="9"/>
                  </a:cubicBezTo>
                  <a:cubicBezTo>
                    <a:pt x="119" y="144"/>
                    <a:pt x="119" y="144"/>
                    <a:pt x="119" y="144"/>
                  </a:cubicBezTo>
                  <a:cubicBezTo>
                    <a:pt x="121" y="147"/>
                    <a:pt x="120" y="151"/>
                    <a:pt x="118" y="154"/>
                  </a:cubicBezTo>
                  <a:cubicBezTo>
                    <a:pt x="116" y="158"/>
                    <a:pt x="113" y="159"/>
                    <a:pt x="109" y="160"/>
                  </a:cubicBezTo>
                  <a:lnTo>
                    <a:pt x="44" y="166"/>
                  </a:lnTo>
                  <a:close/>
                </a:path>
              </a:pathLst>
            </a:custGeom>
            <a:solidFill>
              <a:srgbClr val="413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1" name="Freeform 579"/>
            <p:cNvSpPr>
              <a:spLocks/>
            </p:cNvSpPr>
            <p:nvPr/>
          </p:nvSpPr>
          <p:spPr bwMode="auto">
            <a:xfrm>
              <a:off x="8132226" y="3745099"/>
              <a:ext cx="83088" cy="83817"/>
            </a:xfrm>
            <a:custGeom>
              <a:avLst/>
              <a:gdLst>
                <a:gd name="T0" fmla="*/ 43 w 133"/>
                <a:gd name="T1" fmla="*/ 134 h 135"/>
                <a:gd name="T2" fmla="*/ 31 w 133"/>
                <a:gd name="T3" fmla="*/ 98 h 135"/>
                <a:gd name="T4" fmla="*/ 109 w 133"/>
                <a:gd name="T5" fmla="*/ 71 h 135"/>
                <a:gd name="T6" fmla="*/ 111 w 133"/>
                <a:gd name="T7" fmla="*/ 76 h 135"/>
                <a:gd name="T8" fmla="*/ 116 w 133"/>
                <a:gd name="T9" fmla="*/ 83 h 135"/>
                <a:gd name="T10" fmla="*/ 116 w 133"/>
                <a:gd name="T11" fmla="*/ 83 h 135"/>
                <a:gd name="T12" fmla="*/ 121 w 133"/>
                <a:gd name="T13" fmla="*/ 85 h 135"/>
                <a:gd name="T14" fmla="*/ 124 w 133"/>
                <a:gd name="T15" fmla="*/ 84 h 135"/>
                <a:gd name="T16" fmla="*/ 128 w 133"/>
                <a:gd name="T17" fmla="*/ 83 h 135"/>
                <a:gd name="T18" fmla="*/ 133 w 133"/>
                <a:gd name="T19" fmla="*/ 77 h 135"/>
                <a:gd name="T20" fmla="*/ 133 w 133"/>
                <a:gd name="T21" fmla="*/ 74 h 135"/>
                <a:gd name="T22" fmla="*/ 132 w 133"/>
                <a:gd name="T23" fmla="*/ 69 h 135"/>
                <a:gd name="T24" fmla="*/ 112 w 133"/>
                <a:gd name="T25" fmla="*/ 9 h 135"/>
                <a:gd name="T26" fmla="*/ 112 w 133"/>
                <a:gd name="T27" fmla="*/ 9 h 135"/>
                <a:gd name="T28" fmla="*/ 106 w 133"/>
                <a:gd name="T29" fmla="*/ 2 h 135"/>
                <a:gd name="T30" fmla="*/ 101 w 133"/>
                <a:gd name="T31" fmla="*/ 0 h 135"/>
                <a:gd name="T32" fmla="*/ 99 w 133"/>
                <a:gd name="T33" fmla="*/ 0 h 135"/>
                <a:gd name="T34" fmla="*/ 95 w 133"/>
                <a:gd name="T35" fmla="*/ 2 h 135"/>
                <a:gd name="T36" fmla="*/ 95 w 133"/>
                <a:gd name="T37" fmla="*/ 2 h 135"/>
                <a:gd name="T38" fmla="*/ 90 w 133"/>
                <a:gd name="T39" fmla="*/ 7 h 135"/>
                <a:gd name="T40" fmla="*/ 90 w 133"/>
                <a:gd name="T41" fmla="*/ 7 h 135"/>
                <a:gd name="T42" fmla="*/ 90 w 133"/>
                <a:gd name="T43" fmla="*/ 11 h 135"/>
                <a:gd name="T44" fmla="*/ 90 w 133"/>
                <a:gd name="T45" fmla="*/ 16 h 135"/>
                <a:gd name="T46" fmla="*/ 92 w 133"/>
                <a:gd name="T47" fmla="*/ 21 h 135"/>
                <a:gd name="T48" fmla="*/ 13 w 133"/>
                <a:gd name="T49" fmla="*/ 48 h 135"/>
                <a:gd name="T50" fmla="*/ 1 w 133"/>
                <a:gd name="T51" fmla="*/ 12 h 135"/>
                <a:gd name="T52" fmla="*/ 1 w 133"/>
                <a:gd name="T53" fmla="*/ 12 h 135"/>
                <a:gd name="T54" fmla="*/ 0 w 133"/>
                <a:gd name="T55" fmla="*/ 12 h 135"/>
                <a:gd name="T56" fmla="*/ 13 w 133"/>
                <a:gd name="T57" fmla="*/ 49 h 135"/>
                <a:gd name="T58" fmla="*/ 93 w 133"/>
                <a:gd name="T59" fmla="*/ 22 h 135"/>
                <a:gd name="T60" fmla="*/ 91 w 133"/>
                <a:gd name="T61" fmla="*/ 16 h 135"/>
                <a:gd name="T62" fmla="*/ 90 w 133"/>
                <a:gd name="T63" fmla="*/ 11 h 135"/>
                <a:gd name="T64" fmla="*/ 91 w 133"/>
                <a:gd name="T65" fmla="*/ 7 h 135"/>
                <a:gd name="T66" fmla="*/ 90 w 133"/>
                <a:gd name="T67" fmla="*/ 7 h 135"/>
                <a:gd name="T68" fmla="*/ 91 w 133"/>
                <a:gd name="T69" fmla="*/ 7 h 135"/>
                <a:gd name="T70" fmla="*/ 95 w 133"/>
                <a:gd name="T71" fmla="*/ 2 h 135"/>
                <a:gd name="T72" fmla="*/ 95 w 133"/>
                <a:gd name="T73" fmla="*/ 2 h 135"/>
                <a:gd name="T74" fmla="*/ 95 w 133"/>
                <a:gd name="T75" fmla="*/ 2 h 135"/>
                <a:gd name="T76" fmla="*/ 99 w 133"/>
                <a:gd name="T77" fmla="*/ 1 h 135"/>
                <a:gd name="T78" fmla="*/ 101 w 133"/>
                <a:gd name="T79" fmla="*/ 0 h 135"/>
                <a:gd name="T80" fmla="*/ 106 w 133"/>
                <a:gd name="T81" fmla="*/ 2 h 135"/>
                <a:gd name="T82" fmla="*/ 111 w 133"/>
                <a:gd name="T83" fmla="*/ 9 h 135"/>
                <a:gd name="T84" fmla="*/ 111 w 133"/>
                <a:gd name="T85" fmla="*/ 9 h 135"/>
                <a:gd name="T86" fmla="*/ 111 w 133"/>
                <a:gd name="T87" fmla="*/ 9 h 135"/>
                <a:gd name="T88" fmla="*/ 132 w 133"/>
                <a:gd name="T89" fmla="*/ 69 h 135"/>
                <a:gd name="T90" fmla="*/ 133 w 133"/>
                <a:gd name="T91" fmla="*/ 74 h 135"/>
                <a:gd name="T92" fmla="*/ 132 w 133"/>
                <a:gd name="T93" fmla="*/ 77 h 135"/>
                <a:gd name="T94" fmla="*/ 128 w 133"/>
                <a:gd name="T95" fmla="*/ 82 h 135"/>
                <a:gd name="T96" fmla="*/ 123 w 133"/>
                <a:gd name="T97" fmla="*/ 84 h 135"/>
                <a:gd name="T98" fmla="*/ 121 w 133"/>
                <a:gd name="T99" fmla="*/ 84 h 135"/>
                <a:gd name="T100" fmla="*/ 117 w 133"/>
                <a:gd name="T101" fmla="*/ 83 h 135"/>
                <a:gd name="T102" fmla="*/ 116 w 133"/>
                <a:gd name="T103" fmla="*/ 83 h 135"/>
                <a:gd name="T104" fmla="*/ 117 w 133"/>
                <a:gd name="T105" fmla="*/ 83 h 135"/>
                <a:gd name="T106" fmla="*/ 112 w 133"/>
                <a:gd name="T107" fmla="*/ 76 h 135"/>
                <a:gd name="T108" fmla="*/ 110 w 133"/>
                <a:gd name="T109" fmla="*/ 70 h 135"/>
                <a:gd name="T110" fmla="*/ 30 w 133"/>
                <a:gd name="T111" fmla="*/ 98 h 135"/>
                <a:gd name="T112" fmla="*/ 43 w 133"/>
                <a:gd name="T113" fmla="*/ 135 h 135"/>
                <a:gd name="T114" fmla="*/ 43 w 133"/>
                <a:gd name="T115" fmla="*/ 135 h 135"/>
                <a:gd name="T116" fmla="*/ 43 w 133"/>
                <a:gd name="T117"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3" h="135">
                  <a:moveTo>
                    <a:pt x="43" y="134"/>
                  </a:moveTo>
                  <a:cubicBezTo>
                    <a:pt x="31" y="98"/>
                    <a:pt x="31" y="98"/>
                    <a:pt x="31" y="98"/>
                  </a:cubicBezTo>
                  <a:cubicBezTo>
                    <a:pt x="109" y="71"/>
                    <a:pt x="109" y="71"/>
                    <a:pt x="109" y="71"/>
                  </a:cubicBezTo>
                  <a:cubicBezTo>
                    <a:pt x="111" y="76"/>
                    <a:pt x="111" y="76"/>
                    <a:pt x="111" y="76"/>
                  </a:cubicBezTo>
                  <a:cubicBezTo>
                    <a:pt x="112" y="79"/>
                    <a:pt x="114" y="81"/>
                    <a:pt x="116" y="83"/>
                  </a:cubicBezTo>
                  <a:cubicBezTo>
                    <a:pt x="116" y="83"/>
                    <a:pt x="116" y="83"/>
                    <a:pt x="116" y="83"/>
                  </a:cubicBezTo>
                  <a:cubicBezTo>
                    <a:pt x="118" y="84"/>
                    <a:pt x="120" y="85"/>
                    <a:pt x="121" y="85"/>
                  </a:cubicBezTo>
                  <a:cubicBezTo>
                    <a:pt x="122" y="85"/>
                    <a:pt x="123" y="85"/>
                    <a:pt x="124" y="84"/>
                  </a:cubicBezTo>
                  <a:cubicBezTo>
                    <a:pt x="128" y="83"/>
                    <a:pt x="128" y="83"/>
                    <a:pt x="128" y="83"/>
                  </a:cubicBezTo>
                  <a:cubicBezTo>
                    <a:pt x="130" y="82"/>
                    <a:pt x="132" y="80"/>
                    <a:pt x="133" y="77"/>
                  </a:cubicBezTo>
                  <a:cubicBezTo>
                    <a:pt x="133" y="76"/>
                    <a:pt x="133" y="75"/>
                    <a:pt x="133" y="74"/>
                  </a:cubicBezTo>
                  <a:cubicBezTo>
                    <a:pt x="133" y="72"/>
                    <a:pt x="133" y="70"/>
                    <a:pt x="132" y="69"/>
                  </a:cubicBezTo>
                  <a:cubicBezTo>
                    <a:pt x="112" y="9"/>
                    <a:pt x="112" y="9"/>
                    <a:pt x="112" y="9"/>
                  </a:cubicBezTo>
                  <a:cubicBezTo>
                    <a:pt x="112" y="9"/>
                    <a:pt x="112" y="9"/>
                    <a:pt x="112" y="9"/>
                  </a:cubicBezTo>
                  <a:cubicBezTo>
                    <a:pt x="111" y="6"/>
                    <a:pt x="109" y="3"/>
                    <a:pt x="106" y="2"/>
                  </a:cubicBezTo>
                  <a:cubicBezTo>
                    <a:pt x="105" y="0"/>
                    <a:pt x="103" y="0"/>
                    <a:pt x="101" y="0"/>
                  </a:cubicBezTo>
                  <a:cubicBezTo>
                    <a:pt x="101" y="0"/>
                    <a:pt x="100" y="0"/>
                    <a:pt x="99" y="0"/>
                  </a:cubicBezTo>
                  <a:cubicBezTo>
                    <a:pt x="95" y="2"/>
                    <a:pt x="95" y="2"/>
                    <a:pt x="95" y="2"/>
                  </a:cubicBezTo>
                  <a:cubicBezTo>
                    <a:pt x="95" y="2"/>
                    <a:pt x="95" y="2"/>
                    <a:pt x="95" y="2"/>
                  </a:cubicBezTo>
                  <a:cubicBezTo>
                    <a:pt x="93" y="2"/>
                    <a:pt x="91" y="4"/>
                    <a:pt x="90" y="7"/>
                  </a:cubicBezTo>
                  <a:cubicBezTo>
                    <a:pt x="90" y="7"/>
                    <a:pt x="90" y="7"/>
                    <a:pt x="90" y="7"/>
                  </a:cubicBezTo>
                  <a:cubicBezTo>
                    <a:pt x="90" y="8"/>
                    <a:pt x="90" y="10"/>
                    <a:pt x="90" y="11"/>
                  </a:cubicBezTo>
                  <a:cubicBezTo>
                    <a:pt x="90" y="13"/>
                    <a:pt x="90" y="14"/>
                    <a:pt x="90" y="16"/>
                  </a:cubicBezTo>
                  <a:cubicBezTo>
                    <a:pt x="92" y="21"/>
                    <a:pt x="92" y="21"/>
                    <a:pt x="92" y="21"/>
                  </a:cubicBezTo>
                  <a:cubicBezTo>
                    <a:pt x="13" y="48"/>
                    <a:pt x="13" y="48"/>
                    <a:pt x="13" y="48"/>
                  </a:cubicBezTo>
                  <a:cubicBezTo>
                    <a:pt x="1" y="12"/>
                    <a:pt x="1" y="12"/>
                    <a:pt x="1" y="12"/>
                  </a:cubicBezTo>
                  <a:cubicBezTo>
                    <a:pt x="1" y="12"/>
                    <a:pt x="1" y="12"/>
                    <a:pt x="1" y="12"/>
                  </a:cubicBezTo>
                  <a:cubicBezTo>
                    <a:pt x="0" y="12"/>
                    <a:pt x="0" y="12"/>
                    <a:pt x="0" y="12"/>
                  </a:cubicBezTo>
                  <a:cubicBezTo>
                    <a:pt x="13" y="49"/>
                    <a:pt x="13" y="49"/>
                    <a:pt x="13" y="49"/>
                  </a:cubicBezTo>
                  <a:cubicBezTo>
                    <a:pt x="93" y="22"/>
                    <a:pt x="93" y="22"/>
                    <a:pt x="93" y="22"/>
                  </a:cubicBezTo>
                  <a:cubicBezTo>
                    <a:pt x="91" y="16"/>
                    <a:pt x="91" y="16"/>
                    <a:pt x="91" y="16"/>
                  </a:cubicBezTo>
                  <a:cubicBezTo>
                    <a:pt x="90" y="14"/>
                    <a:pt x="90" y="13"/>
                    <a:pt x="90" y="11"/>
                  </a:cubicBezTo>
                  <a:cubicBezTo>
                    <a:pt x="90" y="10"/>
                    <a:pt x="90" y="9"/>
                    <a:pt x="91" y="7"/>
                  </a:cubicBezTo>
                  <a:cubicBezTo>
                    <a:pt x="90" y="7"/>
                    <a:pt x="90" y="7"/>
                    <a:pt x="90" y="7"/>
                  </a:cubicBezTo>
                  <a:cubicBezTo>
                    <a:pt x="91" y="7"/>
                    <a:pt x="91" y="7"/>
                    <a:pt x="91" y="7"/>
                  </a:cubicBezTo>
                  <a:cubicBezTo>
                    <a:pt x="92" y="5"/>
                    <a:pt x="93" y="3"/>
                    <a:pt x="95" y="2"/>
                  </a:cubicBezTo>
                  <a:cubicBezTo>
                    <a:pt x="95" y="2"/>
                    <a:pt x="95" y="2"/>
                    <a:pt x="95" y="2"/>
                  </a:cubicBezTo>
                  <a:cubicBezTo>
                    <a:pt x="95" y="2"/>
                    <a:pt x="95" y="2"/>
                    <a:pt x="95" y="2"/>
                  </a:cubicBezTo>
                  <a:cubicBezTo>
                    <a:pt x="99" y="1"/>
                    <a:pt x="99" y="1"/>
                    <a:pt x="99" y="1"/>
                  </a:cubicBezTo>
                  <a:cubicBezTo>
                    <a:pt x="100" y="1"/>
                    <a:pt x="101" y="0"/>
                    <a:pt x="101" y="0"/>
                  </a:cubicBezTo>
                  <a:cubicBezTo>
                    <a:pt x="103" y="0"/>
                    <a:pt x="105" y="1"/>
                    <a:pt x="106" y="2"/>
                  </a:cubicBezTo>
                  <a:cubicBezTo>
                    <a:pt x="108" y="4"/>
                    <a:pt x="110" y="6"/>
                    <a:pt x="111" y="9"/>
                  </a:cubicBezTo>
                  <a:cubicBezTo>
                    <a:pt x="111" y="9"/>
                    <a:pt x="111" y="9"/>
                    <a:pt x="111" y="9"/>
                  </a:cubicBezTo>
                  <a:cubicBezTo>
                    <a:pt x="111" y="9"/>
                    <a:pt x="111" y="9"/>
                    <a:pt x="111" y="9"/>
                  </a:cubicBezTo>
                  <a:cubicBezTo>
                    <a:pt x="132" y="69"/>
                    <a:pt x="132" y="69"/>
                    <a:pt x="132" y="69"/>
                  </a:cubicBezTo>
                  <a:cubicBezTo>
                    <a:pt x="132" y="70"/>
                    <a:pt x="133" y="72"/>
                    <a:pt x="133" y="74"/>
                  </a:cubicBezTo>
                  <a:cubicBezTo>
                    <a:pt x="133" y="75"/>
                    <a:pt x="132" y="76"/>
                    <a:pt x="132" y="77"/>
                  </a:cubicBezTo>
                  <a:cubicBezTo>
                    <a:pt x="131" y="80"/>
                    <a:pt x="130" y="82"/>
                    <a:pt x="128" y="82"/>
                  </a:cubicBezTo>
                  <a:cubicBezTo>
                    <a:pt x="123" y="84"/>
                    <a:pt x="123" y="84"/>
                    <a:pt x="123" y="84"/>
                  </a:cubicBezTo>
                  <a:cubicBezTo>
                    <a:pt x="123" y="84"/>
                    <a:pt x="122" y="84"/>
                    <a:pt x="121" y="84"/>
                  </a:cubicBezTo>
                  <a:cubicBezTo>
                    <a:pt x="120" y="84"/>
                    <a:pt x="118" y="84"/>
                    <a:pt x="117" y="83"/>
                  </a:cubicBezTo>
                  <a:cubicBezTo>
                    <a:pt x="116" y="83"/>
                    <a:pt x="116" y="83"/>
                    <a:pt x="116" y="83"/>
                  </a:cubicBezTo>
                  <a:cubicBezTo>
                    <a:pt x="117" y="83"/>
                    <a:pt x="117" y="83"/>
                    <a:pt x="117" y="83"/>
                  </a:cubicBezTo>
                  <a:cubicBezTo>
                    <a:pt x="114" y="81"/>
                    <a:pt x="113" y="79"/>
                    <a:pt x="112" y="76"/>
                  </a:cubicBezTo>
                  <a:cubicBezTo>
                    <a:pt x="110" y="70"/>
                    <a:pt x="110" y="70"/>
                    <a:pt x="110" y="70"/>
                  </a:cubicBezTo>
                  <a:cubicBezTo>
                    <a:pt x="30" y="98"/>
                    <a:pt x="30" y="98"/>
                    <a:pt x="30" y="98"/>
                  </a:cubicBezTo>
                  <a:cubicBezTo>
                    <a:pt x="43" y="135"/>
                    <a:pt x="43" y="135"/>
                    <a:pt x="43" y="135"/>
                  </a:cubicBezTo>
                  <a:cubicBezTo>
                    <a:pt x="43" y="135"/>
                    <a:pt x="43" y="135"/>
                    <a:pt x="43" y="135"/>
                  </a:cubicBezTo>
                  <a:cubicBezTo>
                    <a:pt x="43" y="134"/>
                    <a:pt x="43" y="134"/>
                    <a:pt x="43" y="1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2" name="Freeform 580"/>
            <p:cNvSpPr>
              <a:spLocks/>
            </p:cNvSpPr>
            <p:nvPr/>
          </p:nvSpPr>
          <p:spPr bwMode="auto">
            <a:xfrm>
              <a:off x="7982084" y="3688978"/>
              <a:ext cx="3644" cy="6196"/>
            </a:xfrm>
            <a:custGeom>
              <a:avLst/>
              <a:gdLst>
                <a:gd name="T0" fmla="*/ 0 w 6"/>
                <a:gd name="T1" fmla="*/ 2 h 10"/>
                <a:gd name="T2" fmla="*/ 3 w 6"/>
                <a:gd name="T3" fmla="*/ 9 h 10"/>
                <a:gd name="T4" fmla="*/ 5 w 6"/>
                <a:gd name="T5" fmla="*/ 9 h 10"/>
                <a:gd name="T6" fmla="*/ 2 w 6"/>
                <a:gd name="T7" fmla="*/ 1 h 10"/>
                <a:gd name="T8" fmla="*/ 0 w 6"/>
                <a:gd name="T9" fmla="*/ 2 h 10"/>
              </a:gdLst>
              <a:ahLst/>
              <a:cxnLst>
                <a:cxn ang="0">
                  <a:pos x="T0" y="T1"/>
                </a:cxn>
                <a:cxn ang="0">
                  <a:pos x="T2" y="T3"/>
                </a:cxn>
                <a:cxn ang="0">
                  <a:pos x="T4" y="T5"/>
                </a:cxn>
                <a:cxn ang="0">
                  <a:pos x="T6" y="T7"/>
                </a:cxn>
                <a:cxn ang="0">
                  <a:pos x="T8" y="T9"/>
                </a:cxn>
              </a:cxnLst>
              <a:rect l="0" t="0" r="r" b="b"/>
              <a:pathLst>
                <a:path w="6" h="10">
                  <a:moveTo>
                    <a:pt x="0" y="2"/>
                  </a:moveTo>
                  <a:cubicBezTo>
                    <a:pt x="1" y="4"/>
                    <a:pt x="2" y="7"/>
                    <a:pt x="3" y="9"/>
                  </a:cubicBezTo>
                  <a:cubicBezTo>
                    <a:pt x="4" y="10"/>
                    <a:pt x="6" y="10"/>
                    <a:pt x="5" y="9"/>
                  </a:cubicBezTo>
                  <a:cubicBezTo>
                    <a:pt x="4" y="6"/>
                    <a:pt x="3" y="4"/>
                    <a:pt x="2" y="1"/>
                  </a:cubicBezTo>
                  <a:cubicBezTo>
                    <a:pt x="2" y="0"/>
                    <a:pt x="0" y="0"/>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3" name="Freeform 581"/>
            <p:cNvSpPr>
              <a:spLocks/>
            </p:cNvSpPr>
            <p:nvPr/>
          </p:nvSpPr>
          <p:spPr bwMode="auto">
            <a:xfrm>
              <a:off x="7987915" y="3703191"/>
              <a:ext cx="125726" cy="314132"/>
            </a:xfrm>
            <a:custGeom>
              <a:avLst/>
              <a:gdLst>
                <a:gd name="T0" fmla="*/ 0 w 202"/>
                <a:gd name="T1" fmla="*/ 1 h 506"/>
                <a:gd name="T2" fmla="*/ 175 w 202"/>
                <a:gd name="T3" fmla="*/ 442 h 506"/>
                <a:gd name="T4" fmla="*/ 199 w 202"/>
                <a:gd name="T5" fmla="*/ 505 h 506"/>
                <a:gd name="T6" fmla="*/ 201 w 202"/>
                <a:gd name="T7" fmla="*/ 504 h 506"/>
                <a:gd name="T8" fmla="*/ 27 w 202"/>
                <a:gd name="T9" fmla="*/ 64 h 506"/>
                <a:gd name="T10" fmla="*/ 2 w 202"/>
                <a:gd name="T11" fmla="*/ 1 h 506"/>
                <a:gd name="T12" fmla="*/ 0 w 202"/>
                <a:gd name="T13" fmla="*/ 1 h 506"/>
              </a:gdLst>
              <a:ahLst/>
              <a:cxnLst>
                <a:cxn ang="0">
                  <a:pos x="T0" y="T1"/>
                </a:cxn>
                <a:cxn ang="0">
                  <a:pos x="T2" y="T3"/>
                </a:cxn>
                <a:cxn ang="0">
                  <a:pos x="T4" y="T5"/>
                </a:cxn>
                <a:cxn ang="0">
                  <a:pos x="T6" y="T7"/>
                </a:cxn>
                <a:cxn ang="0">
                  <a:pos x="T8" y="T9"/>
                </a:cxn>
                <a:cxn ang="0">
                  <a:pos x="T10" y="T11"/>
                </a:cxn>
                <a:cxn ang="0">
                  <a:pos x="T12" y="T13"/>
                </a:cxn>
              </a:cxnLst>
              <a:rect l="0" t="0" r="r" b="b"/>
              <a:pathLst>
                <a:path w="202" h="506">
                  <a:moveTo>
                    <a:pt x="0" y="1"/>
                  </a:moveTo>
                  <a:cubicBezTo>
                    <a:pt x="58" y="148"/>
                    <a:pt x="116" y="295"/>
                    <a:pt x="175" y="442"/>
                  </a:cubicBezTo>
                  <a:cubicBezTo>
                    <a:pt x="183" y="463"/>
                    <a:pt x="191" y="484"/>
                    <a:pt x="199" y="505"/>
                  </a:cubicBezTo>
                  <a:cubicBezTo>
                    <a:pt x="200" y="506"/>
                    <a:pt x="202" y="506"/>
                    <a:pt x="201" y="504"/>
                  </a:cubicBezTo>
                  <a:cubicBezTo>
                    <a:pt x="143" y="357"/>
                    <a:pt x="85" y="210"/>
                    <a:pt x="27" y="64"/>
                  </a:cubicBezTo>
                  <a:cubicBezTo>
                    <a:pt x="19" y="43"/>
                    <a:pt x="10" y="22"/>
                    <a:pt x="2" y="1"/>
                  </a:cubicBezTo>
                  <a:cubicBezTo>
                    <a:pt x="2" y="0"/>
                    <a:pt x="0" y="0"/>
                    <a:pt x="0"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4" name="Freeform 582"/>
            <p:cNvSpPr>
              <a:spLocks/>
            </p:cNvSpPr>
            <p:nvPr/>
          </p:nvSpPr>
          <p:spPr bwMode="auto">
            <a:xfrm>
              <a:off x="8113641" y="4020602"/>
              <a:ext cx="3644" cy="6196"/>
            </a:xfrm>
            <a:custGeom>
              <a:avLst/>
              <a:gdLst>
                <a:gd name="T0" fmla="*/ 0 w 6"/>
                <a:gd name="T1" fmla="*/ 1 h 10"/>
                <a:gd name="T2" fmla="*/ 3 w 6"/>
                <a:gd name="T3" fmla="*/ 9 h 10"/>
                <a:gd name="T4" fmla="*/ 5 w 6"/>
                <a:gd name="T5" fmla="*/ 9 h 10"/>
                <a:gd name="T6" fmla="*/ 2 w 6"/>
                <a:gd name="T7" fmla="*/ 1 h 10"/>
                <a:gd name="T8" fmla="*/ 0 w 6"/>
                <a:gd name="T9" fmla="*/ 1 h 10"/>
              </a:gdLst>
              <a:ahLst/>
              <a:cxnLst>
                <a:cxn ang="0">
                  <a:pos x="T0" y="T1"/>
                </a:cxn>
                <a:cxn ang="0">
                  <a:pos x="T2" y="T3"/>
                </a:cxn>
                <a:cxn ang="0">
                  <a:pos x="T4" y="T5"/>
                </a:cxn>
                <a:cxn ang="0">
                  <a:pos x="T6" y="T7"/>
                </a:cxn>
                <a:cxn ang="0">
                  <a:pos x="T8" y="T9"/>
                </a:cxn>
              </a:cxnLst>
              <a:rect l="0" t="0" r="r" b="b"/>
              <a:pathLst>
                <a:path w="6" h="10">
                  <a:moveTo>
                    <a:pt x="0" y="1"/>
                  </a:moveTo>
                  <a:cubicBezTo>
                    <a:pt x="1" y="4"/>
                    <a:pt x="2" y="7"/>
                    <a:pt x="3" y="9"/>
                  </a:cubicBezTo>
                  <a:cubicBezTo>
                    <a:pt x="4" y="10"/>
                    <a:pt x="6" y="10"/>
                    <a:pt x="5" y="9"/>
                  </a:cubicBezTo>
                  <a:cubicBezTo>
                    <a:pt x="4" y="6"/>
                    <a:pt x="3" y="3"/>
                    <a:pt x="2" y="1"/>
                  </a:cubicBezTo>
                  <a:cubicBezTo>
                    <a:pt x="2" y="0"/>
                    <a:pt x="0" y="0"/>
                    <a:pt x="0"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5" name="Freeform 583"/>
            <p:cNvSpPr>
              <a:spLocks/>
            </p:cNvSpPr>
            <p:nvPr/>
          </p:nvSpPr>
          <p:spPr bwMode="auto">
            <a:xfrm>
              <a:off x="7932887" y="3710844"/>
              <a:ext cx="3644" cy="6196"/>
            </a:xfrm>
            <a:custGeom>
              <a:avLst/>
              <a:gdLst>
                <a:gd name="T0" fmla="*/ 1 w 6"/>
                <a:gd name="T1" fmla="*/ 1 h 10"/>
                <a:gd name="T2" fmla="*/ 4 w 6"/>
                <a:gd name="T3" fmla="*/ 9 h 10"/>
                <a:gd name="T4" fmla="*/ 6 w 6"/>
                <a:gd name="T5" fmla="*/ 9 h 10"/>
                <a:gd name="T6" fmla="*/ 3 w 6"/>
                <a:gd name="T7" fmla="*/ 1 h 10"/>
                <a:gd name="T8" fmla="*/ 1 w 6"/>
                <a:gd name="T9" fmla="*/ 1 h 10"/>
              </a:gdLst>
              <a:ahLst/>
              <a:cxnLst>
                <a:cxn ang="0">
                  <a:pos x="T0" y="T1"/>
                </a:cxn>
                <a:cxn ang="0">
                  <a:pos x="T2" y="T3"/>
                </a:cxn>
                <a:cxn ang="0">
                  <a:pos x="T4" y="T5"/>
                </a:cxn>
                <a:cxn ang="0">
                  <a:pos x="T6" y="T7"/>
                </a:cxn>
                <a:cxn ang="0">
                  <a:pos x="T8" y="T9"/>
                </a:cxn>
              </a:cxnLst>
              <a:rect l="0" t="0" r="r" b="b"/>
              <a:pathLst>
                <a:path w="6" h="10">
                  <a:moveTo>
                    <a:pt x="1" y="1"/>
                  </a:moveTo>
                  <a:cubicBezTo>
                    <a:pt x="2" y="4"/>
                    <a:pt x="3" y="6"/>
                    <a:pt x="4" y="9"/>
                  </a:cubicBezTo>
                  <a:cubicBezTo>
                    <a:pt x="4" y="10"/>
                    <a:pt x="6" y="10"/>
                    <a:pt x="6" y="9"/>
                  </a:cubicBezTo>
                  <a:cubicBezTo>
                    <a:pt x="5" y="6"/>
                    <a:pt x="4" y="3"/>
                    <a:pt x="3" y="1"/>
                  </a:cubicBezTo>
                  <a:cubicBezTo>
                    <a:pt x="2" y="0"/>
                    <a:pt x="0" y="0"/>
                    <a:pt x="1"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6" name="Freeform 584"/>
            <p:cNvSpPr>
              <a:spLocks/>
            </p:cNvSpPr>
            <p:nvPr/>
          </p:nvSpPr>
          <p:spPr bwMode="auto">
            <a:xfrm>
              <a:off x="7938354" y="3724327"/>
              <a:ext cx="126090" cy="314861"/>
            </a:xfrm>
            <a:custGeom>
              <a:avLst/>
              <a:gdLst>
                <a:gd name="T0" fmla="*/ 1 w 202"/>
                <a:gd name="T1" fmla="*/ 2 h 507"/>
                <a:gd name="T2" fmla="*/ 175 w 202"/>
                <a:gd name="T3" fmla="*/ 443 h 507"/>
                <a:gd name="T4" fmla="*/ 200 w 202"/>
                <a:gd name="T5" fmla="*/ 506 h 507"/>
                <a:gd name="T6" fmla="*/ 202 w 202"/>
                <a:gd name="T7" fmla="*/ 505 h 507"/>
                <a:gd name="T8" fmla="*/ 28 w 202"/>
                <a:gd name="T9" fmla="*/ 64 h 507"/>
                <a:gd name="T10" fmla="*/ 3 w 202"/>
                <a:gd name="T11" fmla="*/ 2 h 507"/>
                <a:gd name="T12" fmla="*/ 1 w 202"/>
                <a:gd name="T13" fmla="*/ 2 h 507"/>
              </a:gdLst>
              <a:ahLst/>
              <a:cxnLst>
                <a:cxn ang="0">
                  <a:pos x="T0" y="T1"/>
                </a:cxn>
                <a:cxn ang="0">
                  <a:pos x="T2" y="T3"/>
                </a:cxn>
                <a:cxn ang="0">
                  <a:pos x="T4" y="T5"/>
                </a:cxn>
                <a:cxn ang="0">
                  <a:pos x="T6" y="T7"/>
                </a:cxn>
                <a:cxn ang="0">
                  <a:pos x="T8" y="T9"/>
                </a:cxn>
                <a:cxn ang="0">
                  <a:pos x="T10" y="T11"/>
                </a:cxn>
                <a:cxn ang="0">
                  <a:pos x="T12" y="T13"/>
                </a:cxn>
              </a:cxnLst>
              <a:rect l="0" t="0" r="r" b="b"/>
              <a:pathLst>
                <a:path w="202" h="507">
                  <a:moveTo>
                    <a:pt x="1" y="2"/>
                  </a:moveTo>
                  <a:cubicBezTo>
                    <a:pt x="59" y="149"/>
                    <a:pt x="117" y="296"/>
                    <a:pt x="175" y="443"/>
                  </a:cubicBezTo>
                  <a:cubicBezTo>
                    <a:pt x="184" y="464"/>
                    <a:pt x="192" y="485"/>
                    <a:pt x="200" y="506"/>
                  </a:cubicBezTo>
                  <a:cubicBezTo>
                    <a:pt x="201" y="507"/>
                    <a:pt x="202" y="506"/>
                    <a:pt x="202" y="505"/>
                  </a:cubicBezTo>
                  <a:cubicBezTo>
                    <a:pt x="144" y="358"/>
                    <a:pt x="86" y="211"/>
                    <a:pt x="28" y="64"/>
                  </a:cubicBezTo>
                  <a:cubicBezTo>
                    <a:pt x="19" y="43"/>
                    <a:pt x="11" y="22"/>
                    <a:pt x="3" y="2"/>
                  </a:cubicBezTo>
                  <a:cubicBezTo>
                    <a:pt x="2" y="0"/>
                    <a:pt x="0" y="1"/>
                    <a:pt x="1"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7" name="Freeform 585"/>
            <p:cNvSpPr>
              <a:spLocks/>
            </p:cNvSpPr>
            <p:nvPr/>
          </p:nvSpPr>
          <p:spPr bwMode="auto">
            <a:xfrm>
              <a:off x="8065172" y="4041739"/>
              <a:ext cx="2915" cy="6924"/>
            </a:xfrm>
            <a:custGeom>
              <a:avLst/>
              <a:gdLst>
                <a:gd name="T0" fmla="*/ 0 w 5"/>
                <a:gd name="T1" fmla="*/ 2 h 11"/>
                <a:gd name="T2" fmla="*/ 3 w 5"/>
                <a:gd name="T3" fmla="*/ 10 h 11"/>
                <a:gd name="T4" fmla="*/ 5 w 5"/>
                <a:gd name="T5" fmla="*/ 9 h 11"/>
                <a:gd name="T6" fmla="*/ 2 w 5"/>
                <a:gd name="T7" fmla="*/ 2 h 11"/>
                <a:gd name="T8" fmla="*/ 0 w 5"/>
                <a:gd name="T9" fmla="*/ 2 h 11"/>
              </a:gdLst>
              <a:ahLst/>
              <a:cxnLst>
                <a:cxn ang="0">
                  <a:pos x="T0" y="T1"/>
                </a:cxn>
                <a:cxn ang="0">
                  <a:pos x="T2" y="T3"/>
                </a:cxn>
                <a:cxn ang="0">
                  <a:pos x="T4" y="T5"/>
                </a:cxn>
                <a:cxn ang="0">
                  <a:pos x="T6" y="T7"/>
                </a:cxn>
                <a:cxn ang="0">
                  <a:pos x="T8" y="T9"/>
                </a:cxn>
              </a:cxnLst>
              <a:rect l="0" t="0" r="r" b="b"/>
              <a:pathLst>
                <a:path w="5" h="11">
                  <a:moveTo>
                    <a:pt x="0" y="2"/>
                  </a:moveTo>
                  <a:cubicBezTo>
                    <a:pt x="1" y="5"/>
                    <a:pt x="2" y="7"/>
                    <a:pt x="3" y="10"/>
                  </a:cubicBezTo>
                  <a:cubicBezTo>
                    <a:pt x="4" y="11"/>
                    <a:pt x="5" y="10"/>
                    <a:pt x="5" y="9"/>
                  </a:cubicBezTo>
                  <a:cubicBezTo>
                    <a:pt x="4" y="7"/>
                    <a:pt x="3" y="4"/>
                    <a:pt x="2" y="2"/>
                  </a:cubicBezTo>
                  <a:cubicBezTo>
                    <a:pt x="1"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8" name="Freeform 586"/>
            <p:cNvSpPr>
              <a:spLocks/>
            </p:cNvSpPr>
            <p:nvPr/>
          </p:nvSpPr>
          <p:spPr bwMode="auto">
            <a:xfrm>
              <a:off x="7887334" y="3728336"/>
              <a:ext cx="3644" cy="6560"/>
            </a:xfrm>
            <a:custGeom>
              <a:avLst/>
              <a:gdLst>
                <a:gd name="T0" fmla="*/ 0 w 6"/>
                <a:gd name="T1" fmla="*/ 2 h 11"/>
                <a:gd name="T2" fmla="*/ 3 w 6"/>
                <a:gd name="T3" fmla="*/ 9 h 11"/>
                <a:gd name="T4" fmla="*/ 5 w 6"/>
                <a:gd name="T5" fmla="*/ 9 h 11"/>
                <a:gd name="T6" fmla="*/ 2 w 6"/>
                <a:gd name="T7" fmla="*/ 1 h 11"/>
                <a:gd name="T8" fmla="*/ 0 w 6"/>
                <a:gd name="T9" fmla="*/ 2 h 11"/>
              </a:gdLst>
              <a:ahLst/>
              <a:cxnLst>
                <a:cxn ang="0">
                  <a:pos x="T0" y="T1"/>
                </a:cxn>
                <a:cxn ang="0">
                  <a:pos x="T2" y="T3"/>
                </a:cxn>
                <a:cxn ang="0">
                  <a:pos x="T4" y="T5"/>
                </a:cxn>
                <a:cxn ang="0">
                  <a:pos x="T6" y="T7"/>
                </a:cxn>
                <a:cxn ang="0">
                  <a:pos x="T8" y="T9"/>
                </a:cxn>
              </a:cxnLst>
              <a:rect l="0" t="0" r="r" b="b"/>
              <a:pathLst>
                <a:path w="6" h="11">
                  <a:moveTo>
                    <a:pt x="0" y="2"/>
                  </a:moveTo>
                  <a:cubicBezTo>
                    <a:pt x="1" y="4"/>
                    <a:pt x="2" y="7"/>
                    <a:pt x="3" y="9"/>
                  </a:cubicBezTo>
                  <a:cubicBezTo>
                    <a:pt x="4" y="11"/>
                    <a:pt x="6" y="10"/>
                    <a:pt x="5" y="9"/>
                  </a:cubicBezTo>
                  <a:cubicBezTo>
                    <a:pt x="4" y="6"/>
                    <a:pt x="3" y="4"/>
                    <a:pt x="2" y="1"/>
                  </a:cubicBezTo>
                  <a:cubicBezTo>
                    <a:pt x="2"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599" name="Freeform 587"/>
            <p:cNvSpPr>
              <a:spLocks/>
            </p:cNvSpPr>
            <p:nvPr/>
          </p:nvSpPr>
          <p:spPr bwMode="auto">
            <a:xfrm>
              <a:off x="7893164" y="3742548"/>
              <a:ext cx="125726" cy="314132"/>
            </a:xfrm>
            <a:custGeom>
              <a:avLst/>
              <a:gdLst>
                <a:gd name="T0" fmla="*/ 0 w 202"/>
                <a:gd name="T1" fmla="*/ 1 h 506"/>
                <a:gd name="T2" fmla="*/ 175 w 202"/>
                <a:gd name="T3" fmla="*/ 442 h 506"/>
                <a:gd name="T4" fmla="*/ 199 w 202"/>
                <a:gd name="T5" fmla="*/ 505 h 506"/>
                <a:gd name="T6" fmla="*/ 201 w 202"/>
                <a:gd name="T7" fmla="*/ 505 h 506"/>
                <a:gd name="T8" fmla="*/ 27 w 202"/>
                <a:gd name="T9" fmla="*/ 64 h 506"/>
                <a:gd name="T10" fmla="*/ 2 w 202"/>
                <a:gd name="T11" fmla="*/ 1 h 506"/>
                <a:gd name="T12" fmla="*/ 0 w 202"/>
                <a:gd name="T13" fmla="*/ 1 h 506"/>
              </a:gdLst>
              <a:ahLst/>
              <a:cxnLst>
                <a:cxn ang="0">
                  <a:pos x="T0" y="T1"/>
                </a:cxn>
                <a:cxn ang="0">
                  <a:pos x="T2" y="T3"/>
                </a:cxn>
                <a:cxn ang="0">
                  <a:pos x="T4" y="T5"/>
                </a:cxn>
                <a:cxn ang="0">
                  <a:pos x="T6" y="T7"/>
                </a:cxn>
                <a:cxn ang="0">
                  <a:pos x="T8" y="T9"/>
                </a:cxn>
                <a:cxn ang="0">
                  <a:pos x="T10" y="T11"/>
                </a:cxn>
                <a:cxn ang="0">
                  <a:pos x="T12" y="T13"/>
                </a:cxn>
              </a:cxnLst>
              <a:rect l="0" t="0" r="r" b="b"/>
              <a:pathLst>
                <a:path w="202" h="506">
                  <a:moveTo>
                    <a:pt x="0" y="1"/>
                  </a:moveTo>
                  <a:cubicBezTo>
                    <a:pt x="58" y="148"/>
                    <a:pt x="116" y="295"/>
                    <a:pt x="175" y="442"/>
                  </a:cubicBezTo>
                  <a:cubicBezTo>
                    <a:pt x="183" y="463"/>
                    <a:pt x="191" y="484"/>
                    <a:pt x="199" y="505"/>
                  </a:cubicBezTo>
                  <a:cubicBezTo>
                    <a:pt x="200" y="506"/>
                    <a:pt x="202" y="506"/>
                    <a:pt x="201" y="505"/>
                  </a:cubicBezTo>
                  <a:cubicBezTo>
                    <a:pt x="143" y="358"/>
                    <a:pt x="85" y="211"/>
                    <a:pt x="27" y="64"/>
                  </a:cubicBezTo>
                  <a:cubicBezTo>
                    <a:pt x="19" y="43"/>
                    <a:pt x="10" y="22"/>
                    <a:pt x="2" y="1"/>
                  </a:cubicBezTo>
                  <a:cubicBezTo>
                    <a:pt x="2" y="0"/>
                    <a:pt x="0" y="0"/>
                    <a:pt x="0"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0" name="Freeform 588"/>
            <p:cNvSpPr>
              <a:spLocks/>
            </p:cNvSpPr>
            <p:nvPr/>
          </p:nvSpPr>
          <p:spPr bwMode="auto">
            <a:xfrm>
              <a:off x="8018890" y="4059596"/>
              <a:ext cx="3644" cy="6196"/>
            </a:xfrm>
            <a:custGeom>
              <a:avLst/>
              <a:gdLst>
                <a:gd name="T0" fmla="*/ 0 w 6"/>
                <a:gd name="T1" fmla="*/ 2 h 10"/>
                <a:gd name="T2" fmla="*/ 3 w 6"/>
                <a:gd name="T3" fmla="*/ 9 h 10"/>
                <a:gd name="T4" fmla="*/ 5 w 6"/>
                <a:gd name="T5" fmla="*/ 9 h 10"/>
                <a:gd name="T6" fmla="*/ 2 w 6"/>
                <a:gd name="T7" fmla="*/ 1 h 10"/>
                <a:gd name="T8" fmla="*/ 0 w 6"/>
                <a:gd name="T9" fmla="*/ 2 h 10"/>
              </a:gdLst>
              <a:ahLst/>
              <a:cxnLst>
                <a:cxn ang="0">
                  <a:pos x="T0" y="T1"/>
                </a:cxn>
                <a:cxn ang="0">
                  <a:pos x="T2" y="T3"/>
                </a:cxn>
                <a:cxn ang="0">
                  <a:pos x="T4" y="T5"/>
                </a:cxn>
                <a:cxn ang="0">
                  <a:pos x="T6" y="T7"/>
                </a:cxn>
                <a:cxn ang="0">
                  <a:pos x="T8" y="T9"/>
                </a:cxn>
              </a:cxnLst>
              <a:rect l="0" t="0" r="r" b="b"/>
              <a:pathLst>
                <a:path w="6" h="10">
                  <a:moveTo>
                    <a:pt x="0" y="2"/>
                  </a:moveTo>
                  <a:cubicBezTo>
                    <a:pt x="1" y="4"/>
                    <a:pt x="2" y="7"/>
                    <a:pt x="3" y="9"/>
                  </a:cubicBezTo>
                  <a:cubicBezTo>
                    <a:pt x="4" y="10"/>
                    <a:pt x="6" y="10"/>
                    <a:pt x="5" y="9"/>
                  </a:cubicBezTo>
                  <a:cubicBezTo>
                    <a:pt x="4" y="6"/>
                    <a:pt x="3" y="4"/>
                    <a:pt x="2" y="1"/>
                  </a:cubicBezTo>
                  <a:cubicBezTo>
                    <a:pt x="2" y="0"/>
                    <a:pt x="0" y="0"/>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1" name="Freeform 589"/>
            <p:cNvSpPr>
              <a:spLocks/>
            </p:cNvSpPr>
            <p:nvPr/>
          </p:nvSpPr>
          <p:spPr bwMode="auto">
            <a:xfrm>
              <a:off x="7837044" y="3739269"/>
              <a:ext cx="3644" cy="6924"/>
            </a:xfrm>
            <a:custGeom>
              <a:avLst/>
              <a:gdLst>
                <a:gd name="T0" fmla="*/ 0 w 6"/>
                <a:gd name="T1" fmla="*/ 2 h 11"/>
                <a:gd name="T2" fmla="*/ 3 w 6"/>
                <a:gd name="T3" fmla="*/ 10 h 11"/>
                <a:gd name="T4" fmla="*/ 5 w 6"/>
                <a:gd name="T5" fmla="*/ 9 h 11"/>
                <a:gd name="T6" fmla="*/ 2 w 6"/>
                <a:gd name="T7" fmla="*/ 2 h 11"/>
                <a:gd name="T8" fmla="*/ 0 w 6"/>
                <a:gd name="T9" fmla="*/ 2 h 11"/>
              </a:gdLst>
              <a:ahLst/>
              <a:cxnLst>
                <a:cxn ang="0">
                  <a:pos x="T0" y="T1"/>
                </a:cxn>
                <a:cxn ang="0">
                  <a:pos x="T2" y="T3"/>
                </a:cxn>
                <a:cxn ang="0">
                  <a:pos x="T4" y="T5"/>
                </a:cxn>
                <a:cxn ang="0">
                  <a:pos x="T6" y="T7"/>
                </a:cxn>
                <a:cxn ang="0">
                  <a:pos x="T8" y="T9"/>
                </a:cxn>
              </a:cxnLst>
              <a:rect l="0" t="0" r="r" b="b"/>
              <a:pathLst>
                <a:path w="6" h="11">
                  <a:moveTo>
                    <a:pt x="0" y="2"/>
                  </a:moveTo>
                  <a:cubicBezTo>
                    <a:pt x="1" y="5"/>
                    <a:pt x="2" y="7"/>
                    <a:pt x="3" y="10"/>
                  </a:cubicBezTo>
                  <a:cubicBezTo>
                    <a:pt x="4" y="11"/>
                    <a:pt x="6" y="10"/>
                    <a:pt x="5" y="9"/>
                  </a:cubicBezTo>
                  <a:cubicBezTo>
                    <a:pt x="4" y="7"/>
                    <a:pt x="3" y="4"/>
                    <a:pt x="2" y="2"/>
                  </a:cubicBezTo>
                  <a:cubicBezTo>
                    <a:pt x="2"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2" name="Freeform 590"/>
            <p:cNvSpPr>
              <a:spLocks/>
            </p:cNvSpPr>
            <p:nvPr/>
          </p:nvSpPr>
          <p:spPr bwMode="auto">
            <a:xfrm>
              <a:off x="7842511" y="3753480"/>
              <a:ext cx="126090" cy="314861"/>
            </a:xfrm>
            <a:custGeom>
              <a:avLst/>
              <a:gdLst>
                <a:gd name="T0" fmla="*/ 0 w 202"/>
                <a:gd name="T1" fmla="*/ 2 h 507"/>
                <a:gd name="T2" fmla="*/ 175 w 202"/>
                <a:gd name="T3" fmla="*/ 443 h 507"/>
                <a:gd name="T4" fmla="*/ 199 w 202"/>
                <a:gd name="T5" fmla="*/ 505 h 507"/>
                <a:gd name="T6" fmla="*/ 201 w 202"/>
                <a:gd name="T7" fmla="*/ 505 h 507"/>
                <a:gd name="T8" fmla="*/ 27 w 202"/>
                <a:gd name="T9" fmla="*/ 64 h 507"/>
                <a:gd name="T10" fmla="*/ 2 w 202"/>
                <a:gd name="T11" fmla="*/ 1 h 507"/>
                <a:gd name="T12" fmla="*/ 0 w 202"/>
                <a:gd name="T13" fmla="*/ 2 h 507"/>
              </a:gdLst>
              <a:ahLst/>
              <a:cxnLst>
                <a:cxn ang="0">
                  <a:pos x="T0" y="T1"/>
                </a:cxn>
                <a:cxn ang="0">
                  <a:pos x="T2" y="T3"/>
                </a:cxn>
                <a:cxn ang="0">
                  <a:pos x="T4" y="T5"/>
                </a:cxn>
                <a:cxn ang="0">
                  <a:pos x="T6" y="T7"/>
                </a:cxn>
                <a:cxn ang="0">
                  <a:pos x="T8" y="T9"/>
                </a:cxn>
                <a:cxn ang="0">
                  <a:pos x="T10" y="T11"/>
                </a:cxn>
                <a:cxn ang="0">
                  <a:pos x="T12" y="T13"/>
                </a:cxn>
              </a:cxnLst>
              <a:rect l="0" t="0" r="r" b="b"/>
              <a:pathLst>
                <a:path w="202" h="507">
                  <a:moveTo>
                    <a:pt x="0" y="2"/>
                  </a:moveTo>
                  <a:cubicBezTo>
                    <a:pt x="58" y="149"/>
                    <a:pt x="117" y="296"/>
                    <a:pt x="175" y="443"/>
                  </a:cubicBezTo>
                  <a:cubicBezTo>
                    <a:pt x="183" y="464"/>
                    <a:pt x="191" y="485"/>
                    <a:pt x="199" y="505"/>
                  </a:cubicBezTo>
                  <a:cubicBezTo>
                    <a:pt x="200" y="507"/>
                    <a:pt x="202" y="506"/>
                    <a:pt x="201" y="505"/>
                  </a:cubicBezTo>
                  <a:cubicBezTo>
                    <a:pt x="143" y="358"/>
                    <a:pt x="85" y="211"/>
                    <a:pt x="27" y="64"/>
                  </a:cubicBezTo>
                  <a:cubicBezTo>
                    <a:pt x="19" y="43"/>
                    <a:pt x="11" y="22"/>
                    <a:pt x="2" y="1"/>
                  </a:cubicBezTo>
                  <a:cubicBezTo>
                    <a:pt x="2"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3" name="Freeform 591"/>
            <p:cNvSpPr>
              <a:spLocks/>
            </p:cNvSpPr>
            <p:nvPr/>
          </p:nvSpPr>
          <p:spPr bwMode="auto">
            <a:xfrm>
              <a:off x="7968601" y="4070893"/>
              <a:ext cx="3644" cy="6924"/>
            </a:xfrm>
            <a:custGeom>
              <a:avLst/>
              <a:gdLst>
                <a:gd name="T0" fmla="*/ 0 w 6"/>
                <a:gd name="T1" fmla="*/ 2 h 11"/>
                <a:gd name="T2" fmla="*/ 3 w 6"/>
                <a:gd name="T3" fmla="*/ 10 h 11"/>
                <a:gd name="T4" fmla="*/ 5 w 6"/>
                <a:gd name="T5" fmla="*/ 9 h 11"/>
                <a:gd name="T6" fmla="*/ 2 w 6"/>
                <a:gd name="T7" fmla="*/ 1 h 11"/>
                <a:gd name="T8" fmla="*/ 0 w 6"/>
                <a:gd name="T9" fmla="*/ 2 h 11"/>
              </a:gdLst>
              <a:ahLst/>
              <a:cxnLst>
                <a:cxn ang="0">
                  <a:pos x="T0" y="T1"/>
                </a:cxn>
                <a:cxn ang="0">
                  <a:pos x="T2" y="T3"/>
                </a:cxn>
                <a:cxn ang="0">
                  <a:pos x="T4" y="T5"/>
                </a:cxn>
                <a:cxn ang="0">
                  <a:pos x="T6" y="T7"/>
                </a:cxn>
                <a:cxn ang="0">
                  <a:pos x="T8" y="T9"/>
                </a:cxn>
              </a:cxnLst>
              <a:rect l="0" t="0" r="r" b="b"/>
              <a:pathLst>
                <a:path w="6" h="11">
                  <a:moveTo>
                    <a:pt x="0" y="2"/>
                  </a:moveTo>
                  <a:cubicBezTo>
                    <a:pt x="1" y="4"/>
                    <a:pt x="2" y="7"/>
                    <a:pt x="3" y="10"/>
                  </a:cubicBezTo>
                  <a:cubicBezTo>
                    <a:pt x="4" y="11"/>
                    <a:pt x="6" y="10"/>
                    <a:pt x="5" y="9"/>
                  </a:cubicBezTo>
                  <a:cubicBezTo>
                    <a:pt x="4" y="7"/>
                    <a:pt x="3" y="4"/>
                    <a:pt x="2" y="1"/>
                  </a:cubicBezTo>
                  <a:cubicBezTo>
                    <a:pt x="2"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4" name="Freeform 592"/>
            <p:cNvSpPr>
              <a:spLocks/>
            </p:cNvSpPr>
            <p:nvPr/>
          </p:nvSpPr>
          <p:spPr bwMode="auto">
            <a:xfrm>
              <a:off x="7788212" y="3764777"/>
              <a:ext cx="3644" cy="6196"/>
            </a:xfrm>
            <a:custGeom>
              <a:avLst/>
              <a:gdLst>
                <a:gd name="T0" fmla="*/ 1 w 6"/>
                <a:gd name="T1" fmla="*/ 1 h 10"/>
                <a:gd name="T2" fmla="*/ 4 w 6"/>
                <a:gd name="T3" fmla="*/ 9 h 10"/>
                <a:gd name="T4" fmla="*/ 6 w 6"/>
                <a:gd name="T5" fmla="*/ 8 h 10"/>
                <a:gd name="T6" fmla="*/ 3 w 6"/>
                <a:gd name="T7" fmla="*/ 1 h 10"/>
                <a:gd name="T8" fmla="*/ 1 w 6"/>
                <a:gd name="T9" fmla="*/ 1 h 10"/>
              </a:gdLst>
              <a:ahLst/>
              <a:cxnLst>
                <a:cxn ang="0">
                  <a:pos x="T0" y="T1"/>
                </a:cxn>
                <a:cxn ang="0">
                  <a:pos x="T2" y="T3"/>
                </a:cxn>
                <a:cxn ang="0">
                  <a:pos x="T4" y="T5"/>
                </a:cxn>
                <a:cxn ang="0">
                  <a:pos x="T6" y="T7"/>
                </a:cxn>
                <a:cxn ang="0">
                  <a:pos x="T8" y="T9"/>
                </a:cxn>
              </a:cxnLst>
              <a:rect l="0" t="0" r="r" b="b"/>
              <a:pathLst>
                <a:path w="6" h="10">
                  <a:moveTo>
                    <a:pt x="1" y="1"/>
                  </a:moveTo>
                  <a:cubicBezTo>
                    <a:pt x="2" y="4"/>
                    <a:pt x="3" y="6"/>
                    <a:pt x="4" y="9"/>
                  </a:cubicBezTo>
                  <a:cubicBezTo>
                    <a:pt x="4" y="10"/>
                    <a:pt x="6" y="10"/>
                    <a:pt x="6" y="8"/>
                  </a:cubicBezTo>
                  <a:cubicBezTo>
                    <a:pt x="5" y="6"/>
                    <a:pt x="4" y="3"/>
                    <a:pt x="3" y="1"/>
                  </a:cubicBezTo>
                  <a:cubicBezTo>
                    <a:pt x="2" y="0"/>
                    <a:pt x="0" y="0"/>
                    <a:pt x="1"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5" name="Freeform 593"/>
            <p:cNvSpPr>
              <a:spLocks/>
            </p:cNvSpPr>
            <p:nvPr/>
          </p:nvSpPr>
          <p:spPr bwMode="auto">
            <a:xfrm>
              <a:off x="7794041" y="3778626"/>
              <a:ext cx="125726" cy="314496"/>
            </a:xfrm>
            <a:custGeom>
              <a:avLst/>
              <a:gdLst>
                <a:gd name="T0" fmla="*/ 1 w 202"/>
                <a:gd name="T1" fmla="*/ 2 h 507"/>
                <a:gd name="T2" fmla="*/ 175 w 202"/>
                <a:gd name="T3" fmla="*/ 443 h 507"/>
                <a:gd name="T4" fmla="*/ 200 w 202"/>
                <a:gd name="T5" fmla="*/ 506 h 507"/>
                <a:gd name="T6" fmla="*/ 202 w 202"/>
                <a:gd name="T7" fmla="*/ 505 h 507"/>
                <a:gd name="T8" fmla="*/ 28 w 202"/>
                <a:gd name="T9" fmla="*/ 64 h 507"/>
                <a:gd name="T10" fmla="*/ 3 w 202"/>
                <a:gd name="T11" fmla="*/ 1 h 507"/>
                <a:gd name="T12" fmla="*/ 1 w 202"/>
                <a:gd name="T13" fmla="*/ 2 h 507"/>
              </a:gdLst>
              <a:ahLst/>
              <a:cxnLst>
                <a:cxn ang="0">
                  <a:pos x="T0" y="T1"/>
                </a:cxn>
                <a:cxn ang="0">
                  <a:pos x="T2" y="T3"/>
                </a:cxn>
                <a:cxn ang="0">
                  <a:pos x="T4" y="T5"/>
                </a:cxn>
                <a:cxn ang="0">
                  <a:pos x="T6" y="T7"/>
                </a:cxn>
                <a:cxn ang="0">
                  <a:pos x="T8" y="T9"/>
                </a:cxn>
                <a:cxn ang="0">
                  <a:pos x="T10" y="T11"/>
                </a:cxn>
                <a:cxn ang="0">
                  <a:pos x="T12" y="T13"/>
                </a:cxn>
              </a:cxnLst>
              <a:rect l="0" t="0" r="r" b="b"/>
              <a:pathLst>
                <a:path w="202" h="507">
                  <a:moveTo>
                    <a:pt x="1" y="2"/>
                  </a:moveTo>
                  <a:cubicBezTo>
                    <a:pt x="59" y="149"/>
                    <a:pt x="117" y="296"/>
                    <a:pt x="175" y="443"/>
                  </a:cubicBezTo>
                  <a:cubicBezTo>
                    <a:pt x="184" y="464"/>
                    <a:pt x="192" y="485"/>
                    <a:pt x="200" y="506"/>
                  </a:cubicBezTo>
                  <a:cubicBezTo>
                    <a:pt x="201" y="507"/>
                    <a:pt x="202" y="506"/>
                    <a:pt x="202" y="505"/>
                  </a:cubicBezTo>
                  <a:cubicBezTo>
                    <a:pt x="144" y="358"/>
                    <a:pt x="86" y="211"/>
                    <a:pt x="28" y="64"/>
                  </a:cubicBezTo>
                  <a:cubicBezTo>
                    <a:pt x="19" y="43"/>
                    <a:pt x="11" y="22"/>
                    <a:pt x="3" y="1"/>
                  </a:cubicBezTo>
                  <a:cubicBezTo>
                    <a:pt x="2" y="0"/>
                    <a:pt x="0" y="1"/>
                    <a:pt x="1"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6" name="Freeform 594"/>
            <p:cNvSpPr>
              <a:spLocks/>
            </p:cNvSpPr>
            <p:nvPr/>
          </p:nvSpPr>
          <p:spPr bwMode="auto">
            <a:xfrm>
              <a:off x="7920497" y="4095673"/>
              <a:ext cx="2915" cy="6924"/>
            </a:xfrm>
            <a:custGeom>
              <a:avLst/>
              <a:gdLst>
                <a:gd name="T0" fmla="*/ 0 w 5"/>
                <a:gd name="T1" fmla="*/ 2 h 11"/>
                <a:gd name="T2" fmla="*/ 3 w 5"/>
                <a:gd name="T3" fmla="*/ 10 h 11"/>
                <a:gd name="T4" fmla="*/ 5 w 5"/>
                <a:gd name="T5" fmla="*/ 9 h 11"/>
                <a:gd name="T6" fmla="*/ 2 w 5"/>
                <a:gd name="T7" fmla="*/ 2 h 11"/>
                <a:gd name="T8" fmla="*/ 0 w 5"/>
                <a:gd name="T9" fmla="*/ 2 h 11"/>
              </a:gdLst>
              <a:ahLst/>
              <a:cxnLst>
                <a:cxn ang="0">
                  <a:pos x="T0" y="T1"/>
                </a:cxn>
                <a:cxn ang="0">
                  <a:pos x="T2" y="T3"/>
                </a:cxn>
                <a:cxn ang="0">
                  <a:pos x="T4" y="T5"/>
                </a:cxn>
                <a:cxn ang="0">
                  <a:pos x="T6" y="T7"/>
                </a:cxn>
                <a:cxn ang="0">
                  <a:pos x="T8" y="T9"/>
                </a:cxn>
              </a:cxnLst>
              <a:rect l="0" t="0" r="r" b="b"/>
              <a:pathLst>
                <a:path w="5" h="11">
                  <a:moveTo>
                    <a:pt x="0" y="2"/>
                  </a:moveTo>
                  <a:cubicBezTo>
                    <a:pt x="1" y="5"/>
                    <a:pt x="2" y="7"/>
                    <a:pt x="3" y="10"/>
                  </a:cubicBezTo>
                  <a:cubicBezTo>
                    <a:pt x="4" y="11"/>
                    <a:pt x="5" y="10"/>
                    <a:pt x="5" y="9"/>
                  </a:cubicBezTo>
                  <a:cubicBezTo>
                    <a:pt x="4" y="7"/>
                    <a:pt x="3" y="4"/>
                    <a:pt x="2" y="2"/>
                  </a:cubicBezTo>
                  <a:cubicBezTo>
                    <a:pt x="1"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7" name="Freeform 595"/>
            <p:cNvSpPr>
              <a:spLocks/>
            </p:cNvSpPr>
            <p:nvPr/>
          </p:nvSpPr>
          <p:spPr bwMode="auto">
            <a:xfrm>
              <a:off x="7739015" y="3782635"/>
              <a:ext cx="3644" cy="6196"/>
            </a:xfrm>
            <a:custGeom>
              <a:avLst/>
              <a:gdLst>
                <a:gd name="T0" fmla="*/ 1 w 6"/>
                <a:gd name="T1" fmla="*/ 2 h 10"/>
                <a:gd name="T2" fmla="*/ 4 w 6"/>
                <a:gd name="T3" fmla="*/ 9 h 10"/>
                <a:gd name="T4" fmla="*/ 6 w 6"/>
                <a:gd name="T5" fmla="*/ 9 h 10"/>
                <a:gd name="T6" fmla="*/ 3 w 6"/>
                <a:gd name="T7" fmla="*/ 1 h 10"/>
                <a:gd name="T8" fmla="*/ 1 w 6"/>
                <a:gd name="T9" fmla="*/ 2 h 10"/>
              </a:gdLst>
              <a:ahLst/>
              <a:cxnLst>
                <a:cxn ang="0">
                  <a:pos x="T0" y="T1"/>
                </a:cxn>
                <a:cxn ang="0">
                  <a:pos x="T2" y="T3"/>
                </a:cxn>
                <a:cxn ang="0">
                  <a:pos x="T4" y="T5"/>
                </a:cxn>
                <a:cxn ang="0">
                  <a:pos x="T6" y="T7"/>
                </a:cxn>
                <a:cxn ang="0">
                  <a:pos x="T8" y="T9"/>
                </a:cxn>
              </a:cxnLst>
              <a:rect l="0" t="0" r="r" b="b"/>
              <a:pathLst>
                <a:path w="6" h="10">
                  <a:moveTo>
                    <a:pt x="1" y="2"/>
                  </a:moveTo>
                  <a:cubicBezTo>
                    <a:pt x="2" y="4"/>
                    <a:pt x="3" y="7"/>
                    <a:pt x="4" y="9"/>
                  </a:cubicBezTo>
                  <a:cubicBezTo>
                    <a:pt x="4" y="10"/>
                    <a:pt x="6" y="10"/>
                    <a:pt x="6" y="9"/>
                  </a:cubicBezTo>
                  <a:cubicBezTo>
                    <a:pt x="5" y="6"/>
                    <a:pt x="4" y="4"/>
                    <a:pt x="3" y="1"/>
                  </a:cubicBezTo>
                  <a:cubicBezTo>
                    <a:pt x="2" y="0"/>
                    <a:pt x="0" y="0"/>
                    <a:pt x="1"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8" name="Freeform 596"/>
            <p:cNvSpPr>
              <a:spLocks/>
            </p:cNvSpPr>
            <p:nvPr/>
          </p:nvSpPr>
          <p:spPr bwMode="auto">
            <a:xfrm>
              <a:off x="7744481" y="3797211"/>
              <a:ext cx="126090" cy="314132"/>
            </a:xfrm>
            <a:custGeom>
              <a:avLst/>
              <a:gdLst>
                <a:gd name="T0" fmla="*/ 1 w 202"/>
                <a:gd name="T1" fmla="*/ 1 h 506"/>
                <a:gd name="T2" fmla="*/ 175 w 202"/>
                <a:gd name="T3" fmla="*/ 442 h 506"/>
                <a:gd name="T4" fmla="*/ 200 w 202"/>
                <a:gd name="T5" fmla="*/ 505 h 506"/>
                <a:gd name="T6" fmla="*/ 202 w 202"/>
                <a:gd name="T7" fmla="*/ 504 h 506"/>
                <a:gd name="T8" fmla="*/ 28 w 202"/>
                <a:gd name="T9" fmla="*/ 64 h 506"/>
                <a:gd name="T10" fmla="*/ 3 w 202"/>
                <a:gd name="T11" fmla="*/ 1 h 506"/>
                <a:gd name="T12" fmla="*/ 1 w 202"/>
                <a:gd name="T13" fmla="*/ 1 h 506"/>
              </a:gdLst>
              <a:ahLst/>
              <a:cxnLst>
                <a:cxn ang="0">
                  <a:pos x="T0" y="T1"/>
                </a:cxn>
                <a:cxn ang="0">
                  <a:pos x="T2" y="T3"/>
                </a:cxn>
                <a:cxn ang="0">
                  <a:pos x="T4" y="T5"/>
                </a:cxn>
                <a:cxn ang="0">
                  <a:pos x="T6" y="T7"/>
                </a:cxn>
                <a:cxn ang="0">
                  <a:pos x="T8" y="T9"/>
                </a:cxn>
                <a:cxn ang="0">
                  <a:pos x="T10" y="T11"/>
                </a:cxn>
                <a:cxn ang="0">
                  <a:pos x="T12" y="T13"/>
                </a:cxn>
              </a:cxnLst>
              <a:rect l="0" t="0" r="r" b="b"/>
              <a:pathLst>
                <a:path w="202" h="506">
                  <a:moveTo>
                    <a:pt x="1" y="1"/>
                  </a:moveTo>
                  <a:cubicBezTo>
                    <a:pt x="59" y="148"/>
                    <a:pt x="117" y="295"/>
                    <a:pt x="175" y="442"/>
                  </a:cubicBezTo>
                  <a:cubicBezTo>
                    <a:pt x="183" y="463"/>
                    <a:pt x="192" y="484"/>
                    <a:pt x="200" y="505"/>
                  </a:cubicBezTo>
                  <a:cubicBezTo>
                    <a:pt x="200" y="506"/>
                    <a:pt x="202" y="506"/>
                    <a:pt x="202" y="504"/>
                  </a:cubicBezTo>
                  <a:cubicBezTo>
                    <a:pt x="144" y="357"/>
                    <a:pt x="86" y="210"/>
                    <a:pt x="28" y="64"/>
                  </a:cubicBezTo>
                  <a:cubicBezTo>
                    <a:pt x="19" y="43"/>
                    <a:pt x="11" y="22"/>
                    <a:pt x="3" y="1"/>
                  </a:cubicBezTo>
                  <a:cubicBezTo>
                    <a:pt x="2" y="0"/>
                    <a:pt x="0" y="0"/>
                    <a:pt x="1"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09" name="Freeform 597"/>
            <p:cNvSpPr>
              <a:spLocks/>
            </p:cNvSpPr>
            <p:nvPr/>
          </p:nvSpPr>
          <p:spPr bwMode="auto">
            <a:xfrm>
              <a:off x="7870571" y="4114259"/>
              <a:ext cx="3644" cy="6196"/>
            </a:xfrm>
            <a:custGeom>
              <a:avLst/>
              <a:gdLst>
                <a:gd name="T0" fmla="*/ 1 w 6"/>
                <a:gd name="T1" fmla="*/ 1 h 10"/>
                <a:gd name="T2" fmla="*/ 4 w 6"/>
                <a:gd name="T3" fmla="*/ 9 h 10"/>
                <a:gd name="T4" fmla="*/ 6 w 6"/>
                <a:gd name="T5" fmla="*/ 9 h 10"/>
                <a:gd name="T6" fmla="*/ 3 w 6"/>
                <a:gd name="T7" fmla="*/ 1 h 10"/>
                <a:gd name="T8" fmla="*/ 1 w 6"/>
                <a:gd name="T9" fmla="*/ 1 h 10"/>
              </a:gdLst>
              <a:ahLst/>
              <a:cxnLst>
                <a:cxn ang="0">
                  <a:pos x="T0" y="T1"/>
                </a:cxn>
                <a:cxn ang="0">
                  <a:pos x="T2" y="T3"/>
                </a:cxn>
                <a:cxn ang="0">
                  <a:pos x="T4" y="T5"/>
                </a:cxn>
                <a:cxn ang="0">
                  <a:pos x="T6" y="T7"/>
                </a:cxn>
                <a:cxn ang="0">
                  <a:pos x="T8" y="T9"/>
                </a:cxn>
              </a:cxnLst>
              <a:rect l="0" t="0" r="r" b="b"/>
              <a:pathLst>
                <a:path w="6" h="10">
                  <a:moveTo>
                    <a:pt x="1" y="1"/>
                  </a:moveTo>
                  <a:cubicBezTo>
                    <a:pt x="2" y="4"/>
                    <a:pt x="3" y="7"/>
                    <a:pt x="4" y="9"/>
                  </a:cubicBezTo>
                  <a:cubicBezTo>
                    <a:pt x="4" y="10"/>
                    <a:pt x="6" y="10"/>
                    <a:pt x="6" y="9"/>
                  </a:cubicBezTo>
                  <a:cubicBezTo>
                    <a:pt x="5" y="6"/>
                    <a:pt x="4" y="3"/>
                    <a:pt x="3" y="1"/>
                  </a:cubicBezTo>
                  <a:cubicBezTo>
                    <a:pt x="2" y="0"/>
                    <a:pt x="0" y="0"/>
                    <a:pt x="1" y="1"/>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0" name="Freeform 598"/>
            <p:cNvSpPr>
              <a:spLocks/>
            </p:cNvSpPr>
            <p:nvPr/>
          </p:nvSpPr>
          <p:spPr bwMode="auto">
            <a:xfrm>
              <a:off x="7687267" y="3804500"/>
              <a:ext cx="3280" cy="6924"/>
            </a:xfrm>
            <a:custGeom>
              <a:avLst/>
              <a:gdLst>
                <a:gd name="T0" fmla="*/ 0 w 5"/>
                <a:gd name="T1" fmla="*/ 2 h 11"/>
                <a:gd name="T2" fmla="*/ 3 w 5"/>
                <a:gd name="T3" fmla="*/ 10 h 11"/>
                <a:gd name="T4" fmla="*/ 5 w 5"/>
                <a:gd name="T5" fmla="*/ 9 h 11"/>
                <a:gd name="T6" fmla="*/ 2 w 5"/>
                <a:gd name="T7" fmla="*/ 2 h 11"/>
                <a:gd name="T8" fmla="*/ 0 w 5"/>
                <a:gd name="T9" fmla="*/ 2 h 11"/>
              </a:gdLst>
              <a:ahLst/>
              <a:cxnLst>
                <a:cxn ang="0">
                  <a:pos x="T0" y="T1"/>
                </a:cxn>
                <a:cxn ang="0">
                  <a:pos x="T2" y="T3"/>
                </a:cxn>
                <a:cxn ang="0">
                  <a:pos x="T4" y="T5"/>
                </a:cxn>
                <a:cxn ang="0">
                  <a:pos x="T6" y="T7"/>
                </a:cxn>
                <a:cxn ang="0">
                  <a:pos x="T8" y="T9"/>
                </a:cxn>
              </a:cxnLst>
              <a:rect l="0" t="0" r="r" b="b"/>
              <a:pathLst>
                <a:path w="5" h="11">
                  <a:moveTo>
                    <a:pt x="0" y="2"/>
                  </a:moveTo>
                  <a:cubicBezTo>
                    <a:pt x="1" y="5"/>
                    <a:pt x="2" y="7"/>
                    <a:pt x="3" y="10"/>
                  </a:cubicBezTo>
                  <a:cubicBezTo>
                    <a:pt x="4" y="11"/>
                    <a:pt x="5" y="11"/>
                    <a:pt x="5" y="9"/>
                  </a:cubicBezTo>
                  <a:cubicBezTo>
                    <a:pt x="4" y="7"/>
                    <a:pt x="3" y="4"/>
                    <a:pt x="2" y="2"/>
                  </a:cubicBezTo>
                  <a:cubicBezTo>
                    <a:pt x="1"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1" name="Freeform 599"/>
            <p:cNvSpPr>
              <a:spLocks/>
            </p:cNvSpPr>
            <p:nvPr/>
          </p:nvSpPr>
          <p:spPr bwMode="auto">
            <a:xfrm>
              <a:off x="7692733" y="3818713"/>
              <a:ext cx="126090" cy="314861"/>
            </a:xfrm>
            <a:custGeom>
              <a:avLst/>
              <a:gdLst>
                <a:gd name="T0" fmla="*/ 0 w 202"/>
                <a:gd name="T1" fmla="*/ 2 h 507"/>
                <a:gd name="T2" fmla="*/ 174 w 202"/>
                <a:gd name="T3" fmla="*/ 443 h 507"/>
                <a:gd name="T4" fmla="*/ 199 w 202"/>
                <a:gd name="T5" fmla="*/ 505 h 507"/>
                <a:gd name="T6" fmla="*/ 201 w 202"/>
                <a:gd name="T7" fmla="*/ 505 h 507"/>
                <a:gd name="T8" fmla="*/ 27 w 202"/>
                <a:gd name="T9" fmla="*/ 64 h 507"/>
                <a:gd name="T10" fmla="*/ 2 w 202"/>
                <a:gd name="T11" fmla="*/ 1 h 507"/>
                <a:gd name="T12" fmla="*/ 0 w 202"/>
                <a:gd name="T13" fmla="*/ 2 h 507"/>
              </a:gdLst>
              <a:ahLst/>
              <a:cxnLst>
                <a:cxn ang="0">
                  <a:pos x="T0" y="T1"/>
                </a:cxn>
                <a:cxn ang="0">
                  <a:pos x="T2" y="T3"/>
                </a:cxn>
                <a:cxn ang="0">
                  <a:pos x="T4" y="T5"/>
                </a:cxn>
                <a:cxn ang="0">
                  <a:pos x="T6" y="T7"/>
                </a:cxn>
                <a:cxn ang="0">
                  <a:pos x="T8" y="T9"/>
                </a:cxn>
                <a:cxn ang="0">
                  <a:pos x="T10" y="T11"/>
                </a:cxn>
                <a:cxn ang="0">
                  <a:pos x="T12" y="T13"/>
                </a:cxn>
              </a:cxnLst>
              <a:rect l="0" t="0" r="r" b="b"/>
              <a:pathLst>
                <a:path w="202" h="507">
                  <a:moveTo>
                    <a:pt x="0" y="2"/>
                  </a:moveTo>
                  <a:cubicBezTo>
                    <a:pt x="58" y="149"/>
                    <a:pt x="116" y="296"/>
                    <a:pt x="174" y="443"/>
                  </a:cubicBezTo>
                  <a:cubicBezTo>
                    <a:pt x="183" y="464"/>
                    <a:pt x="191" y="485"/>
                    <a:pt x="199" y="505"/>
                  </a:cubicBezTo>
                  <a:cubicBezTo>
                    <a:pt x="200" y="507"/>
                    <a:pt x="202" y="506"/>
                    <a:pt x="201" y="505"/>
                  </a:cubicBezTo>
                  <a:cubicBezTo>
                    <a:pt x="143" y="358"/>
                    <a:pt x="85" y="211"/>
                    <a:pt x="27" y="64"/>
                  </a:cubicBezTo>
                  <a:cubicBezTo>
                    <a:pt x="18" y="43"/>
                    <a:pt x="10" y="22"/>
                    <a:pt x="2" y="1"/>
                  </a:cubicBezTo>
                  <a:cubicBezTo>
                    <a:pt x="1"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2" name="Freeform 600"/>
            <p:cNvSpPr>
              <a:spLocks/>
            </p:cNvSpPr>
            <p:nvPr/>
          </p:nvSpPr>
          <p:spPr bwMode="auto">
            <a:xfrm>
              <a:off x="7818822" y="4136124"/>
              <a:ext cx="3644" cy="6560"/>
            </a:xfrm>
            <a:custGeom>
              <a:avLst/>
              <a:gdLst>
                <a:gd name="T0" fmla="*/ 0 w 6"/>
                <a:gd name="T1" fmla="*/ 2 h 11"/>
                <a:gd name="T2" fmla="*/ 3 w 6"/>
                <a:gd name="T3" fmla="*/ 10 h 11"/>
                <a:gd name="T4" fmla="*/ 5 w 6"/>
                <a:gd name="T5" fmla="*/ 9 h 11"/>
                <a:gd name="T6" fmla="*/ 2 w 6"/>
                <a:gd name="T7" fmla="*/ 1 h 11"/>
                <a:gd name="T8" fmla="*/ 0 w 6"/>
                <a:gd name="T9" fmla="*/ 2 h 11"/>
              </a:gdLst>
              <a:ahLst/>
              <a:cxnLst>
                <a:cxn ang="0">
                  <a:pos x="T0" y="T1"/>
                </a:cxn>
                <a:cxn ang="0">
                  <a:pos x="T2" y="T3"/>
                </a:cxn>
                <a:cxn ang="0">
                  <a:pos x="T4" y="T5"/>
                </a:cxn>
                <a:cxn ang="0">
                  <a:pos x="T6" y="T7"/>
                </a:cxn>
                <a:cxn ang="0">
                  <a:pos x="T8" y="T9"/>
                </a:cxn>
              </a:cxnLst>
              <a:rect l="0" t="0" r="r" b="b"/>
              <a:pathLst>
                <a:path w="6" h="11">
                  <a:moveTo>
                    <a:pt x="0" y="2"/>
                  </a:moveTo>
                  <a:cubicBezTo>
                    <a:pt x="1" y="5"/>
                    <a:pt x="2" y="7"/>
                    <a:pt x="3" y="10"/>
                  </a:cubicBezTo>
                  <a:cubicBezTo>
                    <a:pt x="4" y="11"/>
                    <a:pt x="6" y="10"/>
                    <a:pt x="5" y="9"/>
                  </a:cubicBezTo>
                  <a:cubicBezTo>
                    <a:pt x="4" y="7"/>
                    <a:pt x="3" y="4"/>
                    <a:pt x="2" y="1"/>
                  </a:cubicBezTo>
                  <a:cubicBezTo>
                    <a:pt x="2" y="0"/>
                    <a:pt x="0" y="1"/>
                    <a:pt x="0" y="2"/>
                  </a:cubicBezTo>
                  <a:close/>
                </a:path>
              </a:pathLst>
            </a:custGeom>
            <a:solidFill>
              <a:srgbClr val="5A58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3" name="Freeform 601"/>
            <p:cNvSpPr>
              <a:spLocks/>
            </p:cNvSpPr>
            <p:nvPr/>
          </p:nvSpPr>
          <p:spPr bwMode="auto">
            <a:xfrm>
              <a:off x="8142430" y="4064697"/>
              <a:ext cx="60858" cy="63409"/>
            </a:xfrm>
            <a:custGeom>
              <a:avLst/>
              <a:gdLst>
                <a:gd name="T0" fmla="*/ 59 w 98"/>
                <a:gd name="T1" fmla="*/ 4 h 102"/>
                <a:gd name="T2" fmla="*/ 91 w 98"/>
                <a:gd name="T3" fmla="*/ 27 h 102"/>
                <a:gd name="T4" fmla="*/ 93 w 98"/>
                <a:gd name="T5" fmla="*/ 46 h 102"/>
                <a:gd name="T6" fmla="*/ 57 w 98"/>
                <a:gd name="T7" fmla="*/ 95 h 102"/>
                <a:gd name="T8" fmla="*/ 39 w 98"/>
                <a:gd name="T9" fmla="*/ 97 h 102"/>
                <a:gd name="T10" fmla="*/ 7 w 98"/>
                <a:gd name="T11" fmla="*/ 74 h 102"/>
                <a:gd name="T12" fmla="*/ 5 w 98"/>
                <a:gd name="T13" fmla="*/ 56 h 102"/>
                <a:gd name="T14" fmla="*/ 41 w 98"/>
                <a:gd name="T15" fmla="*/ 7 h 102"/>
                <a:gd name="T16" fmla="*/ 59 w 98"/>
                <a:gd name="T17" fmla="*/ 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02">
                  <a:moveTo>
                    <a:pt x="59" y="4"/>
                  </a:moveTo>
                  <a:cubicBezTo>
                    <a:pt x="91" y="27"/>
                    <a:pt x="91" y="27"/>
                    <a:pt x="91" y="27"/>
                  </a:cubicBezTo>
                  <a:cubicBezTo>
                    <a:pt x="96" y="32"/>
                    <a:pt x="98" y="40"/>
                    <a:pt x="93" y="46"/>
                  </a:cubicBezTo>
                  <a:cubicBezTo>
                    <a:pt x="57" y="95"/>
                    <a:pt x="57" y="95"/>
                    <a:pt x="57" y="95"/>
                  </a:cubicBezTo>
                  <a:cubicBezTo>
                    <a:pt x="53" y="100"/>
                    <a:pt x="45" y="102"/>
                    <a:pt x="39" y="97"/>
                  </a:cubicBezTo>
                  <a:cubicBezTo>
                    <a:pt x="7" y="74"/>
                    <a:pt x="7" y="74"/>
                    <a:pt x="7" y="74"/>
                  </a:cubicBezTo>
                  <a:cubicBezTo>
                    <a:pt x="2" y="70"/>
                    <a:pt x="0" y="62"/>
                    <a:pt x="5" y="56"/>
                  </a:cubicBezTo>
                  <a:cubicBezTo>
                    <a:pt x="41" y="7"/>
                    <a:pt x="41" y="7"/>
                    <a:pt x="41" y="7"/>
                  </a:cubicBezTo>
                  <a:cubicBezTo>
                    <a:pt x="45" y="1"/>
                    <a:pt x="53" y="0"/>
                    <a:pt x="59" y="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4" name="Freeform 602"/>
            <p:cNvSpPr>
              <a:spLocks/>
            </p:cNvSpPr>
            <p:nvPr/>
          </p:nvSpPr>
          <p:spPr bwMode="auto">
            <a:xfrm>
              <a:off x="8108539" y="4110614"/>
              <a:ext cx="60493" cy="62681"/>
            </a:xfrm>
            <a:custGeom>
              <a:avLst/>
              <a:gdLst>
                <a:gd name="T0" fmla="*/ 59 w 97"/>
                <a:gd name="T1" fmla="*/ 4 h 101"/>
                <a:gd name="T2" fmla="*/ 90 w 97"/>
                <a:gd name="T3" fmla="*/ 27 h 101"/>
                <a:gd name="T4" fmla="*/ 93 w 97"/>
                <a:gd name="T5" fmla="*/ 45 h 101"/>
                <a:gd name="T6" fmla="*/ 57 w 97"/>
                <a:gd name="T7" fmla="*/ 94 h 101"/>
                <a:gd name="T8" fmla="*/ 38 w 97"/>
                <a:gd name="T9" fmla="*/ 97 h 101"/>
                <a:gd name="T10" fmla="*/ 7 w 97"/>
                <a:gd name="T11" fmla="*/ 74 h 101"/>
                <a:gd name="T12" fmla="*/ 4 w 97"/>
                <a:gd name="T13" fmla="*/ 55 h 101"/>
                <a:gd name="T14" fmla="*/ 40 w 97"/>
                <a:gd name="T15" fmla="*/ 7 h 101"/>
                <a:gd name="T16" fmla="*/ 59 w 97"/>
                <a:gd name="T17" fmla="*/ 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01">
                  <a:moveTo>
                    <a:pt x="59" y="4"/>
                  </a:moveTo>
                  <a:cubicBezTo>
                    <a:pt x="90" y="27"/>
                    <a:pt x="90" y="27"/>
                    <a:pt x="90" y="27"/>
                  </a:cubicBezTo>
                  <a:cubicBezTo>
                    <a:pt x="96" y="31"/>
                    <a:pt x="97" y="40"/>
                    <a:pt x="93" y="45"/>
                  </a:cubicBezTo>
                  <a:cubicBezTo>
                    <a:pt x="57" y="94"/>
                    <a:pt x="57" y="94"/>
                    <a:pt x="57" y="94"/>
                  </a:cubicBezTo>
                  <a:cubicBezTo>
                    <a:pt x="53" y="100"/>
                    <a:pt x="44" y="101"/>
                    <a:pt x="38" y="97"/>
                  </a:cubicBezTo>
                  <a:cubicBezTo>
                    <a:pt x="7" y="74"/>
                    <a:pt x="7" y="74"/>
                    <a:pt x="7" y="74"/>
                  </a:cubicBezTo>
                  <a:cubicBezTo>
                    <a:pt x="1" y="69"/>
                    <a:pt x="0" y="61"/>
                    <a:pt x="4" y="55"/>
                  </a:cubicBezTo>
                  <a:cubicBezTo>
                    <a:pt x="40" y="7"/>
                    <a:pt x="40" y="7"/>
                    <a:pt x="40" y="7"/>
                  </a:cubicBezTo>
                  <a:cubicBezTo>
                    <a:pt x="45" y="1"/>
                    <a:pt x="53" y="0"/>
                    <a:pt x="59" y="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5" name="Freeform 603"/>
            <p:cNvSpPr>
              <a:spLocks/>
            </p:cNvSpPr>
            <p:nvPr/>
          </p:nvSpPr>
          <p:spPr bwMode="auto">
            <a:xfrm>
              <a:off x="8074283" y="4155803"/>
              <a:ext cx="61223" cy="63409"/>
            </a:xfrm>
            <a:custGeom>
              <a:avLst/>
              <a:gdLst>
                <a:gd name="T0" fmla="*/ 59 w 98"/>
                <a:gd name="T1" fmla="*/ 5 h 102"/>
                <a:gd name="T2" fmla="*/ 91 w 98"/>
                <a:gd name="T3" fmla="*/ 28 h 102"/>
                <a:gd name="T4" fmla="*/ 93 w 98"/>
                <a:gd name="T5" fmla="*/ 46 h 102"/>
                <a:gd name="T6" fmla="*/ 57 w 98"/>
                <a:gd name="T7" fmla="*/ 95 h 102"/>
                <a:gd name="T8" fmla="*/ 39 w 98"/>
                <a:gd name="T9" fmla="*/ 98 h 102"/>
                <a:gd name="T10" fmla="*/ 7 w 98"/>
                <a:gd name="T11" fmla="*/ 74 h 102"/>
                <a:gd name="T12" fmla="*/ 5 w 98"/>
                <a:gd name="T13" fmla="*/ 56 h 102"/>
                <a:gd name="T14" fmla="*/ 41 w 98"/>
                <a:gd name="T15" fmla="*/ 7 h 102"/>
                <a:gd name="T16" fmla="*/ 59 w 98"/>
                <a:gd name="T17" fmla="*/ 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102">
                  <a:moveTo>
                    <a:pt x="59" y="5"/>
                  </a:moveTo>
                  <a:cubicBezTo>
                    <a:pt x="91" y="28"/>
                    <a:pt x="91" y="28"/>
                    <a:pt x="91" y="28"/>
                  </a:cubicBezTo>
                  <a:cubicBezTo>
                    <a:pt x="96" y="32"/>
                    <a:pt x="98" y="40"/>
                    <a:pt x="93" y="46"/>
                  </a:cubicBezTo>
                  <a:cubicBezTo>
                    <a:pt x="57" y="95"/>
                    <a:pt x="57" y="95"/>
                    <a:pt x="57" y="95"/>
                  </a:cubicBezTo>
                  <a:cubicBezTo>
                    <a:pt x="53" y="101"/>
                    <a:pt x="45" y="102"/>
                    <a:pt x="39" y="98"/>
                  </a:cubicBezTo>
                  <a:cubicBezTo>
                    <a:pt x="7" y="74"/>
                    <a:pt x="7" y="74"/>
                    <a:pt x="7" y="74"/>
                  </a:cubicBezTo>
                  <a:cubicBezTo>
                    <a:pt x="2" y="70"/>
                    <a:pt x="0" y="62"/>
                    <a:pt x="5" y="56"/>
                  </a:cubicBezTo>
                  <a:cubicBezTo>
                    <a:pt x="41" y="7"/>
                    <a:pt x="41" y="7"/>
                    <a:pt x="41" y="7"/>
                  </a:cubicBezTo>
                  <a:cubicBezTo>
                    <a:pt x="45" y="2"/>
                    <a:pt x="53" y="0"/>
                    <a:pt x="59" y="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6" name="Freeform 604"/>
            <p:cNvSpPr>
              <a:spLocks/>
            </p:cNvSpPr>
            <p:nvPr/>
          </p:nvSpPr>
          <p:spPr bwMode="auto">
            <a:xfrm>
              <a:off x="8040756" y="4201720"/>
              <a:ext cx="60493" cy="63409"/>
            </a:xfrm>
            <a:custGeom>
              <a:avLst/>
              <a:gdLst>
                <a:gd name="T0" fmla="*/ 59 w 97"/>
                <a:gd name="T1" fmla="*/ 4 h 102"/>
                <a:gd name="T2" fmla="*/ 90 w 97"/>
                <a:gd name="T3" fmla="*/ 28 h 102"/>
                <a:gd name="T4" fmla="*/ 93 w 97"/>
                <a:gd name="T5" fmla="*/ 46 h 102"/>
                <a:gd name="T6" fmla="*/ 57 w 97"/>
                <a:gd name="T7" fmla="*/ 95 h 102"/>
                <a:gd name="T8" fmla="*/ 39 w 97"/>
                <a:gd name="T9" fmla="*/ 97 h 102"/>
                <a:gd name="T10" fmla="*/ 7 w 97"/>
                <a:gd name="T11" fmla="*/ 74 h 102"/>
                <a:gd name="T12" fmla="*/ 4 w 97"/>
                <a:gd name="T13" fmla="*/ 56 h 102"/>
                <a:gd name="T14" fmla="*/ 40 w 97"/>
                <a:gd name="T15" fmla="*/ 7 h 102"/>
                <a:gd name="T16" fmla="*/ 59 w 97"/>
                <a:gd name="T17" fmla="*/ 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02">
                  <a:moveTo>
                    <a:pt x="59" y="4"/>
                  </a:moveTo>
                  <a:cubicBezTo>
                    <a:pt x="90" y="28"/>
                    <a:pt x="90" y="28"/>
                    <a:pt x="90" y="28"/>
                  </a:cubicBezTo>
                  <a:cubicBezTo>
                    <a:pt x="96" y="32"/>
                    <a:pt x="97" y="40"/>
                    <a:pt x="93" y="46"/>
                  </a:cubicBezTo>
                  <a:cubicBezTo>
                    <a:pt x="57" y="95"/>
                    <a:pt x="57" y="95"/>
                    <a:pt x="57" y="95"/>
                  </a:cubicBezTo>
                  <a:cubicBezTo>
                    <a:pt x="53" y="100"/>
                    <a:pt x="44" y="102"/>
                    <a:pt x="39" y="97"/>
                  </a:cubicBezTo>
                  <a:cubicBezTo>
                    <a:pt x="7" y="74"/>
                    <a:pt x="7" y="74"/>
                    <a:pt x="7" y="74"/>
                  </a:cubicBezTo>
                  <a:cubicBezTo>
                    <a:pt x="1" y="70"/>
                    <a:pt x="0" y="62"/>
                    <a:pt x="4" y="56"/>
                  </a:cubicBezTo>
                  <a:cubicBezTo>
                    <a:pt x="40" y="7"/>
                    <a:pt x="40" y="7"/>
                    <a:pt x="40" y="7"/>
                  </a:cubicBezTo>
                  <a:cubicBezTo>
                    <a:pt x="45" y="1"/>
                    <a:pt x="53" y="0"/>
                    <a:pt x="59" y="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7" name="Freeform 605"/>
            <p:cNvSpPr>
              <a:spLocks/>
            </p:cNvSpPr>
            <p:nvPr/>
          </p:nvSpPr>
          <p:spPr bwMode="auto">
            <a:xfrm>
              <a:off x="7637341" y="3851875"/>
              <a:ext cx="556836" cy="573600"/>
            </a:xfrm>
            <a:custGeom>
              <a:avLst/>
              <a:gdLst>
                <a:gd name="T0" fmla="*/ 736 w 1528"/>
                <a:gd name="T1" fmla="*/ 0 h 1574"/>
                <a:gd name="T2" fmla="*/ 1528 w 1528"/>
                <a:gd name="T3" fmla="*/ 582 h 1574"/>
                <a:gd name="T4" fmla="*/ 792 w 1528"/>
                <a:gd name="T5" fmla="*/ 1574 h 1574"/>
                <a:gd name="T6" fmla="*/ 0 w 1528"/>
                <a:gd name="T7" fmla="*/ 991 h 1574"/>
                <a:gd name="T8" fmla="*/ 736 w 1528"/>
                <a:gd name="T9" fmla="*/ 0 h 1574"/>
              </a:gdLst>
              <a:ahLst/>
              <a:cxnLst>
                <a:cxn ang="0">
                  <a:pos x="T0" y="T1"/>
                </a:cxn>
                <a:cxn ang="0">
                  <a:pos x="T2" y="T3"/>
                </a:cxn>
                <a:cxn ang="0">
                  <a:pos x="T4" y="T5"/>
                </a:cxn>
                <a:cxn ang="0">
                  <a:pos x="T6" y="T7"/>
                </a:cxn>
                <a:cxn ang="0">
                  <a:pos x="T8" y="T9"/>
                </a:cxn>
              </a:cxnLst>
              <a:rect l="0" t="0" r="r" b="b"/>
              <a:pathLst>
                <a:path w="1528" h="1574">
                  <a:moveTo>
                    <a:pt x="736" y="0"/>
                  </a:moveTo>
                  <a:lnTo>
                    <a:pt x="1528" y="582"/>
                  </a:lnTo>
                  <a:lnTo>
                    <a:pt x="792" y="1574"/>
                  </a:lnTo>
                  <a:lnTo>
                    <a:pt x="0" y="991"/>
                  </a:lnTo>
                  <a:lnTo>
                    <a:pt x="736"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8" name="Freeform 606"/>
            <p:cNvSpPr>
              <a:spLocks/>
            </p:cNvSpPr>
            <p:nvPr/>
          </p:nvSpPr>
          <p:spPr bwMode="auto">
            <a:xfrm>
              <a:off x="7919768" y="4059230"/>
              <a:ext cx="274410" cy="366244"/>
            </a:xfrm>
            <a:custGeom>
              <a:avLst/>
              <a:gdLst>
                <a:gd name="T0" fmla="*/ 736 w 753"/>
                <a:gd name="T1" fmla="*/ 0 h 1005"/>
                <a:gd name="T2" fmla="*/ 753 w 753"/>
                <a:gd name="T3" fmla="*/ 13 h 1005"/>
                <a:gd name="T4" fmla="*/ 17 w 753"/>
                <a:gd name="T5" fmla="*/ 1005 h 1005"/>
                <a:gd name="T6" fmla="*/ 0 w 753"/>
                <a:gd name="T7" fmla="*/ 991 h 1005"/>
                <a:gd name="T8" fmla="*/ 736 w 753"/>
                <a:gd name="T9" fmla="*/ 0 h 1005"/>
              </a:gdLst>
              <a:ahLst/>
              <a:cxnLst>
                <a:cxn ang="0">
                  <a:pos x="T0" y="T1"/>
                </a:cxn>
                <a:cxn ang="0">
                  <a:pos x="T2" y="T3"/>
                </a:cxn>
                <a:cxn ang="0">
                  <a:pos x="T4" y="T5"/>
                </a:cxn>
                <a:cxn ang="0">
                  <a:pos x="T6" y="T7"/>
                </a:cxn>
                <a:cxn ang="0">
                  <a:pos x="T8" y="T9"/>
                </a:cxn>
              </a:cxnLst>
              <a:rect l="0" t="0" r="r" b="b"/>
              <a:pathLst>
                <a:path w="753" h="1005">
                  <a:moveTo>
                    <a:pt x="736" y="0"/>
                  </a:moveTo>
                  <a:lnTo>
                    <a:pt x="753" y="13"/>
                  </a:lnTo>
                  <a:lnTo>
                    <a:pt x="17" y="1005"/>
                  </a:lnTo>
                  <a:lnTo>
                    <a:pt x="0" y="991"/>
                  </a:lnTo>
                  <a:lnTo>
                    <a:pt x="736"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19" name="Freeform 608"/>
            <p:cNvSpPr>
              <a:spLocks/>
            </p:cNvSpPr>
            <p:nvPr/>
          </p:nvSpPr>
          <p:spPr bwMode="auto">
            <a:xfrm>
              <a:off x="7637341" y="3851875"/>
              <a:ext cx="300648" cy="384830"/>
            </a:xfrm>
            <a:custGeom>
              <a:avLst/>
              <a:gdLst>
                <a:gd name="T0" fmla="*/ 736 w 825"/>
                <a:gd name="T1" fmla="*/ 0 h 1056"/>
                <a:gd name="T2" fmla="*/ 825 w 825"/>
                <a:gd name="T3" fmla="*/ 64 h 1056"/>
                <a:gd name="T4" fmla="*/ 87 w 825"/>
                <a:gd name="T5" fmla="*/ 1056 h 1056"/>
                <a:gd name="T6" fmla="*/ 0 w 825"/>
                <a:gd name="T7" fmla="*/ 991 h 1056"/>
                <a:gd name="T8" fmla="*/ 736 w 825"/>
                <a:gd name="T9" fmla="*/ 0 h 1056"/>
              </a:gdLst>
              <a:ahLst/>
              <a:cxnLst>
                <a:cxn ang="0">
                  <a:pos x="T0" y="T1"/>
                </a:cxn>
                <a:cxn ang="0">
                  <a:pos x="T2" y="T3"/>
                </a:cxn>
                <a:cxn ang="0">
                  <a:pos x="T4" y="T5"/>
                </a:cxn>
                <a:cxn ang="0">
                  <a:pos x="T6" y="T7"/>
                </a:cxn>
                <a:cxn ang="0">
                  <a:pos x="T8" y="T9"/>
                </a:cxn>
              </a:cxnLst>
              <a:rect l="0" t="0" r="r" b="b"/>
              <a:pathLst>
                <a:path w="825" h="1056">
                  <a:moveTo>
                    <a:pt x="736" y="0"/>
                  </a:moveTo>
                  <a:lnTo>
                    <a:pt x="825" y="64"/>
                  </a:lnTo>
                  <a:lnTo>
                    <a:pt x="87" y="1056"/>
                  </a:lnTo>
                  <a:lnTo>
                    <a:pt x="0" y="991"/>
                  </a:lnTo>
                  <a:lnTo>
                    <a:pt x="736"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0" name="Freeform 609"/>
            <p:cNvSpPr>
              <a:spLocks/>
            </p:cNvSpPr>
            <p:nvPr/>
          </p:nvSpPr>
          <p:spPr bwMode="auto">
            <a:xfrm>
              <a:off x="7898631" y="3873375"/>
              <a:ext cx="14941" cy="14212"/>
            </a:xfrm>
            <a:custGeom>
              <a:avLst/>
              <a:gdLst>
                <a:gd name="T0" fmla="*/ 18 w 24"/>
                <a:gd name="T1" fmla="*/ 3 h 23"/>
                <a:gd name="T2" fmla="*/ 20 w 24"/>
                <a:gd name="T3" fmla="*/ 17 h 23"/>
                <a:gd name="T4" fmla="*/ 6 w 24"/>
                <a:gd name="T5" fmla="*/ 20 h 23"/>
                <a:gd name="T6" fmla="*/ 4 w 24"/>
                <a:gd name="T7" fmla="*/ 5 h 23"/>
                <a:gd name="T8" fmla="*/ 18 w 24"/>
                <a:gd name="T9" fmla="*/ 3 h 23"/>
              </a:gdLst>
              <a:ahLst/>
              <a:cxnLst>
                <a:cxn ang="0">
                  <a:pos x="T0" y="T1"/>
                </a:cxn>
                <a:cxn ang="0">
                  <a:pos x="T2" y="T3"/>
                </a:cxn>
                <a:cxn ang="0">
                  <a:pos x="T4" y="T5"/>
                </a:cxn>
                <a:cxn ang="0">
                  <a:pos x="T6" y="T7"/>
                </a:cxn>
                <a:cxn ang="0">
                  <a:pos x="T8" y="T9"/>
                </a:cxn>
              </a:cxnLst>
              <a:rect l="0" t="0" r="r" b="b"/>
              <a:pathLst>
                <a:path w="24" h="23">
                  <a:moveTo>
                    <a:pt x="18" y="3"/>
                  </a:moveTo>
                  <a:cubicBezTo>
                    <a:pt x="23" y="6"/>
                    <a:pt x="24" y="13"/>
                    <a:pt x="20" y="17"/>
                  </a:cubicBezTo>
                  <a:cubicBezTo>
                    <a:pt x="17" y="22"/>
                    <a:pt x="10" y="23"/>
                    <a:pt x="6" y="20"/>
                  </a:cubicBezTo>
                  <a:cubicBezTo>
                    <a:pt x="1" y="16"/>
                    <a:pt x="0" y="10"/>
                    <a:pt x="4" y="5"/>
                  </a:cubicBezTo>
                  <a:cubicBezTo>
                    <a:pt x="7" y="1"/>
                    <a:pt x="14" y="0"/>
                    <a:pt x="18"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1" name="Freeform 610"/>
            <p:cNvSpPr>
              <a:spLocks/>
            </p:cNvSpPr>
            <p:nvPr/>
          </p:nvSpPr>
          <p:spPr bwMode="auto">
            <a:xfrm>
              <a:off x="7899724" y="3875197"/>
              <a:ext cx="12755" cy="12390"/>
            </a:xfrm>
            <a:custGeom>
              <a:avLst/>
              <a:gdLst>
                <a:gd name="T0" fmla="*/ 20 w 20"/>
                <a:gd name="T1" fmla="*/ 9 h 20"/>
                <a:gd name="T2" fmla="*/ 18 w 20"/>
                <a:gd name="T3" fmla="*/ 14 h 20"/>
                <a:gd name="T4" fmla="*/ 4 w 20"/>
                <a:gd name="T5" fmla="*/ 17 h 20"/>
                <a:gd name="T6" fmla="*/ 0 w 20"/>
                <a:gd name="T7" fmla="*/ 11 h 20"/>
                <a:gd name="T8" fmla="*/ 2 w 20"/>
                <a:gd name="T9" fmla="*/ 6 h 20"/>
                <a:gd name="T10" fmla="*/ 16 w 20"/>
                <a:gd name="T11" fmla="*/ 4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20" y="11"/>
                    <a:pt x="19" y="13"/>
                    <a:pt x="18" y="14"/>
                  </a:cubicBezTo>
                  <a:cubicBezTo>
                    <a:pt x="15" y="19"/>
                    <a:pt x="8" y="20"/>
                    <a:pt x="4" y="17"/>
                  </a:cubicBezTo>
                  <a:cubicBezTo>
                    <a:pt x="2" y="15"/>
                    <a:pt x="1" y="13"/>
                    <a:pt x="0" y="11"/>
                  </a:cubicBezTo>
                  <a:cubicBezTo>
                    <a:pt x="0" y="9"/>
                    <a:pt x="1" y="7"/>
                    <a:pt x="2" y="6"/>
                  </a:cubicBezTo>
                  <a:cubicBezTo>
                    <a:pt x="5" y="1"/>
                    <a:pt x="12" y="0"/>
                    <a:pt x="16" y="4"/>
                  </a:cubicBezTo>
                  <a:cubicBezTo>
                    <a:pt x="18" y="5"/>
                    <a:pt x="20"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2" name="Freeform 611"/>
            <p:cNvSpPr>
              <a:spLocks/>
            </p:cNvSpPr>
            <p:nvPr/>
          </p:nvSpPr>
          <p:spPr bwMode="auto">
            <a:xfrm>
              <a:off x="7883691" y="3862807"/>
              <a:ext cx="25510" cy="21136"/>
            </a:xfrm>
            <a:custGeom>
              <a:avLst/>
              <a:gdLst>
                <a:gd name="T0" fmla="*/ 10 w 41"/>
                <a:gd name="T1" fmla="*/ 2 h 34"/>
                <a:gd name="T2" fmla="*/ 38 w 41"/>
                <a:gd name="T3" fmla="*/ 23 h 34"/>
                <a:gd name="T4" fmla="*/ 40 w 41"/>
                <a:gd name="T5" fmla="*/ 31 h 34"/>
                <a:gd name="T6" fmla="*/ 40 w 41"/>
                <a:gd name="T7" fmla="*/ 31 h 34"/>
                <a:gd name="T8" fmla="*/ 32 w 41"/>
                <a:gd name="T9" fmla="*/ 32 h 34"/>
                <a:gd name="T10" fmla="*/ 3 w 41"/>
                <a:gd name="T11" fmla="*/ 11 h 34"/>
                <a:gd name="T12" fmla="*/ 2 w 41"/>
                <a:gd name="T13" fmla="*/ 3 h 34"/>
                <a:gd name="T14" fmla="*/ 2 w 41"/>
                <a:gd name="T15" fmla="*/ 3 h 34"/>
                <a:gd name="T16" fmla="*/ 10 w 41"/>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10" y="2"/>
                  </a:moveTo>
                  <a:cubicBezTo>
                    <a:pt x="38" y="23"/>
                    <a:pt x="38" y="23"/>
                    <a:pt x="38" y="23"/>
                  </a:cubicBezTo>
                  <a:cubicBezTo>
                    <a:pt x="41" y="25"/>
                    <a:pt x="41" y="29"/>
                    <a:pt x="40" y="31"/>
                  </a:cubicBezTo>
                  <a:cubicBezTo>
                    <a:pt x="40" y="31"/>
                    <a:pt x="40" y="31"/>
                    <a:pt x="40" y="31"/>
                  </a:cubicBezTo>
                  <a:cubicBezTo>
                    <a:pt x="38" y="33"/>
                    <a:pt x="34" y="34"/>
                    <a:pt x="32" y="32"/>
                  </a:cubicBezTo>
                  <a:cubicBezTo>
                    <a:pt x="3" y="11"/>
                    <a:pt x="3" y="11"/>
                    <a:pt x="3" y="11"/>
                  </a:cubicBezTo>
                  <a:cubicBezTo>
                    <a:pt x="1" y="9"/>
                    <a:pt x="0" y="6"/>
                    <a:pt x="2" y="3"/>
                  </a:cubicBezTo>
                  <a:cubicBezTo>
                    <a:pt x="2" y="3"/>
                    <a:pt x="2" y="3"/>
                    <a:pt x="2" y="3"/>
                  </a:cubicBezTo>
                  <a:cubicBezTo>
                    <a:pt x="4" y="1"/>
                    <a:pt x="7" y="0"/>
                    <a:pt x="10"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3" name="Freeform 612"/>
            <p:cNvSpPr>
              <a:spLocks/>
            </p:cNvSpPr>
            <p:nvPr/>
          </p:nvSpPr>
          <p:spPr bwMode="auto">
            <a:xfrm>
              <a:off x="7883691" y="3864630"/>
              <a:ext cx="24781" cy="19314"/>
            </a:xfrm>
            <a:custGeom>
              <a:avLst/>
              <a:gdLst>
                <a:gd name="T0" fmla="*/ 28 w 40"/>
                <a:gd name="T1" fmla="*/ 19 h 31"/>
                <a:gd name="T2" fmla="*/ 13 w 40"/>
                <a:gd name="T3" fmla="*/ 9 h 31"/>
                <a:gd name="T4" fmla="*/ 2 w 40"/>
                <a:gd name="T5" fmla="*/ 0 h 31"/>
                <a:gd name="T6" fmla="*/ 3 w 40"/>
                <a:gd name="T7" fmla="*/ 8 h 31"/>
                <a:gd name="T8" fmla="*/ 10 w 40"/>
                <a:gd name="T9" fmla="*/ 13 h 31"/>
                <a:gd name="T10" fmla="*/ 26 w 40"/>
                <a:gd name="T11" fmla="*/ 25 h 31"/>
                <a:gd name="T12" fmla="*/ 32 w 40"/>
                <a:gd name="T13" fmla="*/ 29 h 31"/>
                <a:gd name="T14" fmla="*/ 40 w 40"/>
                <a:gd name="T15" fmla="*/ 28 h 31"/>
                <a:gd name="T16" fmla="*/ 28 w 40"/>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1">
                  <a:moveTo>
                    <a:pt x="28" y="19"/>
                  </a:moveTo>
                  <a:cubicBezTo>
                    <a:pt x="13" y="9"/>
                    <a:pt x="13" y="9"/>
                    <a:pt x="13" y="9"/>
                  </a:cubicBezTo>
                  <a:cubicBezTo>
                    <a:pt x="2" y="0"/>
                    <a:pt x="2" y="0"/>
                    <a:pt x="2" y="0"/>
                  </a:cubicBezTo>
                  <a:cubicBezTo>
                    <a:pt x="0" y="3"/>
                    <a:pt x="1" y="6"/>
                    <a:pt x="3" y="8"/>
                  </a:cubicBezTo>
                  <a:cubicBezTo>
                    <a:pt x="10" y="13"/>
                    <a:pt x="10" y="13"/>
                    <a:pt x="10" y="13"/>
                  </a:cubicBezTo>
                  <a:cubicBezTo>
                    <a:pt x="26" y="25"/>
                    <a:pt x="26" y="25"/>
                    <a:pt x="26" y="25"/>
                  </a:cubicBezTo>
                  <a:cubicBezTo>
                    <a:pt x="32" y="29"/>
                    <a:pt x="32" y="29"/>
                    <a:pt x="32" y="29"/>
                  </a:cubicBezTo>
                  <a:cubicBezTo>
                    <a:pt x="34" y="31"/>
                    <a:pt x="38" y="30"/>
                    <a:pt x="40" y="28"/>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4" name="Freeform 613"/>
            <p:cNvSpPr>
              <a:spLocks/>
            </p:cNvSpPr>
            <p:nvPr/>
          </p:nvSpPr>
          <p:spPr bwMode="auto">
            <a:xfrm>
              <a:off x="7878588" y="3899978"/>
              <a:ext cx="14577" cy="14577"/>
            </a:xfrm>
            <a:custGeom>
              <a:avLst/>
              <a:gdLst>
                <a:gd name="T0" fmla="*/ 18 w 23"/>
                <a:gd name="T1" fmla="*/ 4 h 23"/>
                <a:gd name="T2" fmla="*/ 20 w 23"/>
                <a:gd name="T3" fmla="*/ 18 h 23"/>
                <a:gd name="T4" fmla="*/ 6 w 23"/>
                <a:gd name="T5" fmla="*/ 20 h 23"/>
                <a:gd name="T6" fmla="*/ 4 w 23"/>
                <a:gd name="T7" fmla="*/ 6 h 23"/>
                <a:gd name="T8" fmla="*/ 18 w 23"/>
                <a:gd name="T9" fmla="*/ 4 h 23"/>
              </a:gdLst>
              <a:ahLst/>
              <a:cxnLst>
                <a:cxn ang="0">
                  <a:pos x="T0" y="T1"/>
                </a:cxn>
                <a:cxn ang="0">
                  <a:pos x="T2" y="T3"/>
                </a:cxn>
                <a:cxn ang="0">
                  <a:pos x="T4" y="T5"/>
                </a:cxn>
                <a:cxn ang="0">
                  <a:pos x="T6" y="T7"/>
                </a:cxn>
                <a:cxn ang="0">
                  <a:pos x="T8" y="T9"/>
                </a:cxn>
              </a:cxnLst>
              <a:rect l="0" t="0" r="r" b="b"/>
              <a:pathLst>
                <a:path w="23" h="23">
                  <a:moveTo>
                    <a:pt x="18" y="4"/>
                  </a:moveTo>
                  <a:cubicBezTo>
                    <a:pt x="22" y="7"/>
                    <a:pt x="23" y="13"/>
                    <a:pt x="20" y="18"/>
                  </a:cubicBezTo>
                  <a:cubicBezTo>
                    <a:pt x="17" y="23"/>
                    <a:pt x="10" y="23"/>
                    <a:pt x="6" y="20"/>
                  </a:cubicBezTo>
                  <a:cubicBezTo>
                    <a:pt x="1" y="17"/>
                    <a:pt x="0" y="10"/>
                    <a:pt x="4" y="6"/>
                  </a:cubicBezTo>
                  <a:cubicBezTo>
                    <a:pt x="7" y="1"/>
                    <a:pt x="13" y="0"/>
                    <a:pt x="18" y="4"/>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5" name="Freeform 614"/>
            <p:cNvSpPr>
              <a:spLocks/>
            </p:cNvSpPr>
            <p:nvPr/>
          </p:nvSpPr>
          <p:spPr bwMode="auto">
            <a:xfrm>
              <a:off x="7880046" y="3902530"/>
              <a:ext cx="12390" cy="12026"/>
            </a:xfrm>
            <a:custGeom>
              <a:avLst/>
              <a:gdLst>
                <a:gd name="T0" fmla="*/ 20 w 20"/>
                <a:gd name="T1" fmla="*/ 9 h 19"/>
                <a:gd name="T2" fmla="*/ 18 w 20"/>
                <a:gd name="T3" fmla="*/ 14 h 19"/>
                <a:gd name="T4" fmla="*/ 4 w 20"/>
                <a:gd name="T5" fmla="*/ 16 h 19"/>
                <a:gd name="T6" fmla="*/ 0 w 20"/>
                <a:gd name="T7" fmla="*/ 10 h 19"/>
                <a:gd name="T8" fmla="*/ 2 w 20"/>
                <a:gd name="T9" fmla="*/ 5 h 19"/>
                <a:gd name="T10" fmla="*/ 16 w 20"/>
                <a:gd name="T11" fmla="*/ 3 h 19"/>
                <a:gd name="T12" fmla="*/ 20 w 20"/>
                <a:gd name="T13" fmla="*/ 9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20" y="9"/>
                  </a:moveTo>
                  <a:cubicBezTo>
                    <a:pt x="20" y="11"/>
                    <a:pt x="19" y="12"/>
                    <a:pt x="18" y="14"/>
                  </a:cubicBezTo>
                  <a:cubicBezTo>
                    <a:pt x="15" y="19"/>
                    <a:pt x="8" y="19"/>
                    <a:pt x="4" y="16"/>
                  </a:cubicBezTo>
                  <a:cubicBezTo>
                    <a:pt x="2" y="15"/>
                    <a:pt x="0" y="13"/>
                    <a:pt x="0" y="10"/>
                  </a:cubicBezTo>
                  <a:cubicBezTo>
                    <a:pt x="0" y="9"/>
                    <a:pt x="1" y="7"/>
                    <a:pt x="2" y="5"/>
                  </a:cubicBezTo>
                  <a:cubicBezTo>
                    <a:pt x="5" y="1"/>
                    <a:pt x="12" y="0"/>
                    <a:pt x="16" y="3"/>
                  </a:cubicBezTo>
                  <a:cubicBezTo>
                    <a:pt x="18" y="5"/>
                    <a:pt x="19"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6" name="Freeform 615"/>
            <p:cNvSpPr>
              <a:spLocks/>
            </p:cNvSpPr>
            <p:nvPr/>
          </p:nvSpPr>
          <p:spPr bwMode="auto">
            <a:xfrm>
              <a:off x="7863647" y="3890140"/>
              <a:ext cx="25510" cy="20408"/>
            </a:xfrm>
            <a:custGeom>
              <a:avLst/>
              <a:gdLst>
                <a:gd name="T0" fmla="*/ 9 w 41"/>
                <a:gd name="T1" fmla="*/ 2 h 33"/>
                <a:gd name="T2" fmla="*/ 38 w 41"/>
                <a:gd name="T3" fmla="*/ 23 h 33"/>
                <a:gd name="T4" fmla="*/ 39 w 41"/>
                <a:gd name="T5" fmla="*/ 30 h 33"/>
                <a:gd name="T6" fmla="*/ 39 w 41"/>
                <a:gd name="T7" fmla="*/ 30 h 33"/>
                <a:gd name="T8" fmla="*/ 32 w 41"/>
                <a:gd name="T9" fmla="*/ 32 h 33"/>
                <a:gd name="T10" fmla="*/ 3 w 41"/>
                <a:gd name="T11" fmla="*/ 10 h 33"/>
                <a:gd name="T12" fmla="*/ 2 w 41"/>
                <a:gd name="T13" fmla="*/ 3 h 33"/>
                <a:gd name="T14" fmla="*/ 9 w 41"/>
                <a:gd name="T15" fmla="*/ 2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3">
                  <a:moveTo>
                    <a:pt x="9" y="2"/>
                  </a:moveTo>
                  <a:cubicBezTo>
                    <a:pt x="38" y="23"/>
                    <a:pt x="38" y="23"/>
                    <a:pt x="38" y="23"/>
                  </a:cubicBezTo>
                  <a:cubicBezTo>
                    <a:pt x="41" y="25"/>
                    <a:pt x="41" y="28"/>
                    <a:pt x="39" y="30"/>
                  </a:cubicBezTo>
                  <a:cubicBezTo>
                    <a:pt x="39" y="30"/>
                    <a:pt x="39" y="30"/>
                    <a:pt x="39" y="30"/>
                  </a:cubicBezTo>
                  <a:cubicBezTo>
                    <a:pt x="38" y="33"/>
                    <a:pt x="34" y="33"/>
                    <a:pt x="32" y="32"/>
                  </a:cubicBezTo>
                  <a:cubicBezTo>
                    <a:pt x="3" y="10"/>
                    <a:pt x="3" y="10"/>
                    <a:pt x="3" y="10"/>
                  </a:cubicBezTo>
                  <a:cubicBezTo>
                    <a:pt x="1" y="9"/>
                    <a:pt x="0" y="5"/>
                    <a:pt x="2" y="3"/>
                  </a:cubicBezTo>
                  <a:cubicBezTo>
                    <a:pt x="4" y="0"/>
                    <a:pt x="7" y="0"/>
                    <a:pt x="9"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7" name="Freeform 616"/>
            <p:cNvSpPr>
              <a:spLocks/>
            </p:cNvSpPr>
            <p:nvPr/>
          </p:nvSpPr>
          <p:spPr bwMode="auto">
            <a:xfrm>
              <a:off x="7863647" y="3891962"/>
              <a:ext cx="24416" cy="18587"/>
            </a:xfrm>
            <a:custGeom>
              <a:avLst/>
              <a:gdLst>
                <a:gd name="T0" fmla="*/ 28 w 39"/>
                <a:gd name="T1" fmla="*/ 19 h 30"/>
                <a:gd name="T2" fmla="*/ 13 w 39"/>
                <a:gd name="T3" fmla="*/ 8 h 30"/>
                <a:gd name="T4" fmla="*/ 2 w 39"/>
                <a:gd name="T5" fmla="*/ 0 h 30"/>
                <a:gd name="T6" fmla="*/ 3 w 39"/>
                <a:gd name="T7" fmla="*/ 7 h 30"/>
                <a:gd name="T8" fmla="*/ 10 w 39"/>
                <a:gd name="T9" fmla="*/ 13 h 30"/>
                <a:gd name="T10" fmla="*/ 26 w 39"/>
                <a:gd name="T11" fmla="*/ 24 h 30"/>
                <a:gd name="T12" fmla="*/ 32 w 39"/>
                <a:gd name="T13" fmla="*/ 29 h 30"/>
                <a:gd name="T14" fmla="*/ 39 w 39"/>
                <a:gd name="T15" fmla="*/ 27 h 30"/>
                <a:gd name="T16" fmla="*/ 28 w 39"/>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0">
                  <a:moveTo>
                    <a:pt x="28" y="19"/>
                  </a:moveTo>
                  <a:cubicBezTo>
                    <a:pt x="13" y="8"/>
                    <a:pt x="13" y="8"/>
                    <a:pt x="13" y="8"/>
                  </a:cubicBezTo>
                  <a:cubicBezTo>
                    <a:pt x="2" y="0"/>
                    <a:pt x="2" y="0"/>
                    <a:pt x="2" y="0"/>
                  </a:cubicBezTo>
                  <a:cubicBezTo>
                    <a:pt x="0" y="2"/>
                    <a:pt x="1" y="6"/>
                    <a:pt x="3" y="7"/>
                  </a:cubicBezTo>
                  <a:cubicBezTo>
                    <a:pt x="10" y="13"/>
                    <a:pt x="10" y="13"/>
                    <a:pt x="10" y="13"/>
                  </a:cubicBezTo>
                  <a:cubicBezTo>
                    <a:pt x="26" y="24"/>
                    <a:pt x="26" y="24"/>
                    <a:pt x="26" y="24"/>
                  </a:cubicBezTo>
                  <a:cubicBezTo>
                    <a:pt x="32" y="29"/>
                    <a:pt x="32" y="29"/>
                    <a:pt x="32" y="29"/>
                  </a:cubicBezTo>
                  <a:cubicBezTo>
                    <a:pt x="34" y="30"/>
                    <a:pt x="38" y="30"/>
                    <a:pt x="39" y="27"/>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8" name="Freeform 617"/>
            <p:cNvSpPr>
              <a:spLocks/>
            </p:cNvSpPr>
            <p:nvPr/>
          </p:nvSpPr>
          <p:spPr bwMode="auto">
            <a:xfrm>
              <a:off x="7858545" y="3927311"/>
              <a:ext cx="14577" cy="14577"/>
            </a:xfrm>
            <a:custGeom>
              <a:avLst/>
              <a:gdLst>
                <a:gd name="T0" fmla="*/ 18 w 23"/>
                <a:gd name="T1" fmla="*/ 3 h 23"/>
                <a:gd name="T2" fmla="*/ 20 w 23"/>
                <a:gd name="T3" fmla="*/ 18 h 23"/>
                <a:gd name="T4" fmla="*/ 6 w 23"/>
                <a:gd name="T5" fmla="*/ 20 h 23"/>
                <a:gd name="T6" fmla="*/ 3 w 23"/>
                <a:gd name="T7" fmla="*/ 5 h 23"/>
                <a:gd name="T8" fmla="*/ 18 w 23"/>
                <a:gd name="T9" fmla="*/ 3 h 23"/>
              </a:gdLst>
              <a:ahLst/>
              <a:cxnLst>
                <a:cxn ang="0">
                  <a:pos x="T0" y="T1"/>
                </a:cxn>
                <a:cxn ang="0">
                  <a:pos x="T2" y="T3"/>
                </a:cxn>
                <a:cxn ang="0">
                  <a:pos x="T4" y="T5"/>
                </a:cxn>
                <a:cxn ang="0">
                  <a:pos x="T6" y="T7"/>
                </a:cxn>
                <a:cxn ang="0">
                  <a:pos x="T8" y="T9"/>
                </a:cxn>
              </a:cxnLst>
              <a:rect l="0" t="0" r="r" b="b"/>
              <a:pathLst>
                <a:path w="23" h="23">
                  <a:moveTo>
                    <a:pt x="18" y="3"/>
                  </a:moveTo>
                  <a:cubicBezTo>
                    <a:pt x="22" y="7"/>
                    <a:pt x="23" y="13"/>
                    <a:pt x="20" y="18"/>
                  </a:cubicBezTo>
                  <a:cubicBezTo>
                    <a:pt x="17" y="22"/>
                    <a:pt x="10" y="23"/>
                    <a:pt x="6" y="20"/>
                  </a:cubicBezTo>
                  <a:cubicBezTo>
                    <a:pt x="1" y="16"/>
                    <a:pt x="0" y="10"/>
                    <a:pt x="3" y="5"/>
                  </a:cubicBezTo>
                  <a:cubicBezTo>
                    <a:pt x="7" y="1"/>
                    <a:pt x="13" y="0"/>
                    <a:pt x="18"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29" name="Freeform 618"/>
            <p:cNvSpPr>
              <a:spLocks/>
            </p:cNvSpPr>
            <p:nvPr/>
          </p:nvSpPr>
          <p:spPr bwMode="auto">
            <a:xfrm>
              <a:off x="7860002" y="3929133"/>
              <a:ext cx="12390" cy="12755"/>
            </a:xfrm>
            <a:custGeom>
              <a:avLst/>
              <a:gdLst>
                <a:gd name="T0" fmla="*/ 20 w 20"/>
                <a:gd name="T1" fmla="*/ 9 h 20"/>
                <a:gd name="T2" fmla="*/ 18 w 20"/>
                <a:gd name="T3" fmla="*/ 15 h 20"/>
                <a:gd name="T4" fmla="*/ 4 w 20"/>
                <a:gd name="T5" fmla="*/ 17 h 20"/>
                <a:gd name="T6" fmla="*/ 0 w 20"/>
                <a:gd name="T7" fmla="*/ 11 h 20"/>
                <a:gd name="T8" fmla="*/ 2 w 20"/>
                <a:gd name="T9" fmla="*/ 6 h 20"/>
                <a:gd name="T10" fmla="*/ 16 w 20"/>
                <a:gd name="T11" fmla="*/ 4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20" y="11"/>
                    <a:pt x="19" y="13"/>
                    <a:pt x="18" y="15"/>
                  </a:cubicBezTo>
                  <a:cubicBezTo>
                    <a:pt x="15" y="19"/>
                    <a:pt x="8" y="20"/>
                    <a:pt x="4" y="17"/>
                  </a:cubicBezTo>
                  <a:cubicBezTo>
                    <a:pt x="2" y="15"/>
                    <a:pt x="0" y="13"/>
                    <a:pt x="0" y="11"/>
                  </a:cubicBezTo>
                  <a:cubicBezTo>
                    <a:pt x="0" y="9"/>
                    <a:pt x="1" y="7"/>
                    <a:pt x="2" y="6"/>
                  </a:cubicBezTo>
                  <a:cubicBezTo>
                    <a:pt x="5" y="1"/>
                    <a:pt x="11" y="0"/>
                    <a:pt x="16" y="4"/>
                  </a:cubicBezTo>
                  <a:cubicBezTo>
                    <a:pt x="18" y="5"/>
                    <a:pt x="19"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0" name="Freeform 619"/>
            <p:cNvSpPr>
              <a:spLocks/>
            </p:cNvSpPr>
            <p:nvPr/>
          </p:nvSpPr>
          <p:spPr bwMode="auto">
            <a:xfrm>
              <a:off x="7843603" y="3916742"/>
              <a:ext cx="25874" cy="21136"/>
            </a:xfrm>
            <a:custGeom>
              <a:avLst/>
              <a:gdLst>
                <a:gd name="T0" fmla="*/ 9 w 41"/>
                <a:gd name="T1" fmla="*/ 2 h 34"/>
                <a:gd name="T2" fmla="*/ 38 w 41"/>
                <a:gd name="T3" fmla="*/ 23 h 34"/>
                <a:gd name="T4" fmla="*/ 39 w 41"/>
                <a:gd name="T5" fmla="*/ 31 h 34"/>
                <a:gd name="T6" fmla="*/ 39 w 41"/>
                <a:gd name="T7" fmla="*/ 31 h 34"/>
                <a:gd name="T8" fmla="*/ 32 w 41"/>
                <a:gd name="T9" fmla="*/ 32 h 34"/>
                <a:gd name="T10" fmla="*/ 3 w 41"/>
                <a:gd name="T11" fmla="*/ 11 h 34"/>
                <a:gd name="T12" fmla="*/ 2 w 41"/>
                <a:gd name="T13" fmla="*/ 3 h 34"/>
                <a:gd name="T14" fmla="*/ 2 w 41"/>
                <a:gd name="T15" fmla="*/ 3 h 34"/>
                <a:gd name="T16" fmla="*/ 9 w 41"/>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9" y="2"/>
                  </a:moveTo>
                  <a:cubicBezTo>
                    <a:pt x="38" y="23"/>
                    <a:pt x="38" y="23"/>
                    <a:pt x="38" y="23"/>
                  </a:cubicBezTo>
                  <a:cubicBezTo>
                    <a:pt x="40" y="25"/>
                    <a:pt x="41" y="29"/>
                    <a:pt x="39" y="31"/>
                  </a:cubicBezTo>
                  <a:cubicBezTo>
                    <a:pt x="39" y="31"/>
                    <a:pt x="39" y="31"/>
                    <a:pt x="39" y="31"/>
                  </a:cubicBezTo>
                  <a:cubicBezTo>
                    <a:pt x="37" y="33"/>
                    <a:pt x="34" y="34"/>
                    <a:pt x="32" y="32"/>
                  </a:cubicBezTo>
                  <a:cubicBezTo>
                    <a:pt x="3" y="11"/>
                    <a:pt x="3" y="11"/>
                    <a:pt x="3" y="11"/>
                  </a:cubicBezTo>
                  <a:cubicBezTo>
                    <a:pt x="0" y="9"/>
                    <a:pt x="0" y="6"/>
                    <a:pt x="2" y="3"/>
                  </a:cubicBezTo>
                  <a:cubicBezTo>
                    <a:pt x="2" y="3"/>
                    <a:pt x="2" y="3"/>
                    <a:pt x="2" y="3"/>
                  </a:cubicBezTo>
                  <a:cubicBezTo>
                    <a:pt x="3" y="1"/>
                    <a:pt x="7" y="0"/>
                    <a:pt x="9"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1" name="Freeform 620"/>
            <p:cNvSpPr>
              <a:spLocks/>
            </p:cNvSpPr>
            <p:nvPr/>
          </p:nvSpPr>
          <p:spPr bwMode="auto">
            <a:xfrm>
              <a:off x="7843603" y="3918929"/>
              <a:ext cx="24416" cy="18950"/>
            </a:xfrm>
            <a:custGeom>
              <a:avLst/>
              <a:gdLst>
                <a:gd name="T0" fmla="*/ 27 w 39"/>
                <a:gd name="T1" fmla="*/ 19 h 31"/>
                <a:gd name="T2" fmla="*/ 13 w 39"/>
                <a:gd name="T3" fmla="*/ 9 h 31"/>
                <a:gd name="T4" fmla="*/ 2 w 39"/>
                <a:gd name="T5" fmla="*/ 0 h 31"/>
                <a:gd name="T6" fmla="*/ 3 w 39"/>
                <a:gd name="T7" fmla="*/ 8 h 31"/>
                <a:gd name="T8" fmla="*/ 10 w 39"/>
                <a:gd name="T9" fmla="*/ 13 h 31"/>
                <a:gd name="T10" fmla="*/ 25 w 39"/>
                <a:gd name="T11" fmla="*/ 25 h 31"/>
                <a:gd name="T12" fmla="*/ 32 w 39"/>
                <a:gd name="T13" fmla="*/ 29 h 31"/>
                <a:gd name="T14" fmla="*/ 39 w 39"/>
                <a:gd name="T15" fmla="*/ 28 h 31"/>
                <a:gd name="T16" fmla="*/ 27 w 39"/>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1">
                  <a:moveTo>
                    <a:pt x="27" y="19"/>
                  </a:moveTo>
                  <a:cubicBezTo>
                    <a:pt x="13" y="9"/>
                    <a:pt x="13" y="9"/>
                    <a:pt x="13" y="9"/>
                  </a:cubicBezTo>
                  <a:cubicBezTo>
                    <a:pt x="2" y="0"/>
                    <a:pt x="2" y="0"/>
                    <a:pt x="2" y="0"/>
                  </a:cubicBezTo>
                  <a:cubicBezTo>
                    <a:pt x="0" y="3"/>
                    <a:pt x="0" y="6"/>
                    <a:pt x="3" y="8"/>
                  </a:cubicBezTo>
                  <a:cubicBezTo>
                    <a:pt x="10" y="13"/>
                    <a:pt x="10" y="13"/>
                    <a:pt x="10" y="13"/>
                  </a:cubicBezTo>
                  <a:cubicBezTo>
                    <a:pt x="25" y="25"/>
                    <a:pt x="25" y="25"/>
                    <a:pt x="25" y="25"/>
                  </a:cubicBezTo>
                  <a:cubicBezTo>
                    <a:pt x="32" y="29"/>
                    <a:pt x="32" y="29"/>
                    <a:pt x="32" y="29"/>
                  </a:cubicBezTo>
                  <a:cubicBezTo>
                    <a:pt x="34" y="31"/>
                    <a:pt x="37" y="30"/>
                    <a:pt x="39" y="28"/>
                  </a:cubicBezTo>
                  <a:lnTo>
                    <a:pt x="27"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2" name="Freeform 621"/>
            <p:cNvSpPr>
              <a:spLocks/>
            </p:cNvSpPr>
            <p:nvPr/>
          </p:nvSpPr>
          <p:spPr bwMode="auto">
            <a:xfrm>
              <a:off x="7838866" y="3954277"/>
              <a:ext cx="14212" cy="14941"/>
            </a:xfrm>
            <a:custGeom>
              <a:avLst/>
              <a:gdLst>
                <a:gd name="T0" fmla="*/ 18 w 23"/>
                <a:gd name="T1" fmla="*/ 4 h 24"/>
                <a:gd name="T2" fmla="*/ 20 w 23"/>
                <a:gd name="T3" fmla="*/ 18 h 24"/>
                <a:gd name="T4" fmla="*/ 5 w 23"/>
                <a:gd name="T5" fmla="*/ 20 h 24"/>
                <a:gd name="T6" fmla="*/ 3 w 23"/>
                <a:gd name="T7" fmla="*/ 6 h 24"/>
                <a:gd name="T8" fmla="*/ 18 w 23"/>
                <a:gd name="T9" fmla="*/ 4 h 24"/>
              </a:gdLst>
              <a:ahLst/>
              <a:cxnLst>
                <a:cxn ang="0">
                  <a:pos x="T0" y="T1"/>
                </a:cxn>
                <a:cxn ang="0">
                  <a:pos x="T2" y="T3"/>
                </a:cxn>
                <a:cxn ang="0">
                  <a:pos x="T4" y="T5"/>
                </a:cxn>
                <a:cxn ang="0">
                  <a:pos x="T6" y="T7"/>
                </a:cxn>
                <a:cxn ang="0">
                  <a:pos x="T8" y="T9"/>
                </a:cxn>
              </a:cxnLst>
              <a:rect l="0" t="0" r="r" b="b"/>
              <a:pathLst>
                <a:path w="23" h="24">
                  <a:moveTo>
                    <a:pt x="18" y="4"/>
                  </a:moveTo>
                  <a:cubicBezTo>
                    <a:pt x="22" y="7"/>
                    <a:pt x="23" y="14"/>
                    <a:pt x="20" y="18"/>
                  </a:cubicBezTo>
                  <a:cubicBezTo>
                    <a:pt x="16" y="23"/>
                    <a:pt x="10" y="24"/>
                    <a:pt x="5" y="20"/>
                  </a:cubicBezTo>
                  <a:cubicBezTo>
                    <a:pt x="1" y="17"/>
                    <a:pt x="0" y="10"/>
                    <a:pt x="3" y="6"/>
                  </a:cubicBezTo>
                  <a:cubicBezTo>
                    <a:pt x="7" y="1"/>
                    <a:pt x="13" y="0"/>
                    <a:pt x="18" y="4"/>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3" name="Freeform 622"/>
            <p:cNvSpPr>
              <a:spLocks/>
            </p:cNvSpPr>
            <p:nvPr/>
          </p:nvSpPr>
          <p:spPr bwMode="auto">
            <a:xfrm>
              <a:off x="7839959" y="3956463"/>
              <a:ext cx="12390" cy="12755"/>
            </a:xfrm>
            <a:custGeom>
              <a:avLst/>
              <a:gdLst>
                <a:gd name="T0" fmla="*/ 20 w 20"/>
                <a:gd name="T1" fmla="*/ 9 h 20"/>
                <a:gd name="T2" fmla="*/ 18 w 20"/>
                <a:gd name="T3" fmla="*/ 14 h 20"/>
                <a:gd name="T4" fmla="*/ 3 w 20"/>
                <a:gd name="T5" fmla="*/ 16 h 20"/>
                <a:gd name="T6" fmla="*/ 0 w 20"/>
                <a:gd name="T7" fmla="*/ 10 h 20"/>
                <a:gd name="T8" fmla="*/ 1 w 20"/>
                <a:gd name="T9" fmla="*/ 5 h 20"/>
                <a:gd name="T10" fmla="*/ 16 w 20"/>
                <a:gd name="T11" fmla="*/ 3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19" y="11"/>
                    <a:pt x="19" y="13"/>
                    <a:pt x="18" y="14"/>
                  </a:cubicBezTo>
                  <a:cubicBezTo>
                    <a:pt x="14" y="19"/>
                    <a:pt x="8" y="20"/>
                    <a:pt x="3" y="16"/>
                  </a:cubicBezTo>
                  <a:cubicBezTo>
                    <a:pt x="1" y="15"/>
                    <a:pt x="0" y="13"/>
                    <a:pt x="0" y="10"/>
                  </a:cubicBezTo>
                  <a:cubicBezTo>
                    <a:pt x="0" y="9"/>
                    <a:pt x="0" y="7"/>
                    <a:pt x="1" y="5"/>
                  </a:cubicBezTo>
                  <a:cubicBezTo>
                    <a:pt x="5" y="1"/>
                    <a:pt x="11" y="0"/>
                    <a:pt x="16" y="3"/>
                  </a:cubicBezTo>
                  <a:cubicBezTo>
                    <a:pt x="18" y="5"/>
                    <a:pt x="19"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4" name="Freeform 623"/>
            <p:cNvSpPr>
              <a:spLocks/>
            </p:cNvSpPr>
            <p:nvPr/>
          </p:nvSpPr>
          <p:spPr bwMode="auto">
            <a:xfrm>
              <a:off x="7823925" y="3944073"/>
              <a:ext cx="25510" cy="21136"/>
            </a:xfrm>
            <a:custGeom>
              <a:avLst/>
              <a:gdLst>
                <a:gd name="T0" fmla="*/ 9 w 41"/>
                <a:gd name="T1" fmla="*/ 2 h 34"/>
                <a:gd name="T2" fmla="*/ 38 w 41"/>
                <a:gd name="T3" fmla="*/ 23 h 34"/>
                <a:gd name="T4" fmla="*/ 39 w 41"/>
                <a:gd name="T5" fmla="*/ 31 h 34"/>
                <a:gd name="T6" fmla="*/ 39 w 41"/>
                <a:gd name="T7" fmla="*/ 31 h 34"/>
                <a:gd name="T8" fmla="*/ 31 w 41"/>
                <a:gd name="T9" fmla="*/ 32 h 34"/>
                <a:gd name="T10" fmla="*/ 3 w 41"/>
                <a:gd name="T11" fmla="*/ 10 h 34"/>
                <a:gd name="T12" fmla="*/ 1 w 41"/>
                <a:gd name="T13" fmla="*/ 3 h 34"/>
                <a:gd name="T14" fmla="*/ 1 w 41"/>
                <a:gd name="T15" fmla="*/ 3 h 34"/>
                <a:gd name="T16" fmla="*/ 9 w 41"/>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9" y="2"/>
                  </a:moveTo>
                  <a:cubicBezTo>
                    <a:pt x="38" y="23"/>
                    <a:pt x="38" y="23"/>
                    <a:pt x="38" y="23"/>
                  </a:cubicBezTo>
                  <a:cubicBezTo>
                    <a:pt x="40" y="25"/>
                    <a:pt x="41" y="28"/>
                    <a:pt x="39" y="31"/>
                  </a:cubicBezTo>
                  <a:cubicBezTo>
                    <a:pt x="39" y="31"/>
                    <a:pt x="39" y="31"/>
                    <a:pt x="39" y="31"/>
                  </a:cubicBezTo>
                  <a:cubicBezTo>
                    <a:pt x="37" y="33"/>
                    <a:pt x="34" y="34"/>
                    <a:pt x="31" y="32"/>
                  </a:cubicBezTo>
                  <a:cubicBezTo>
                    <a:pt x="3" y="10"/>
                    <a:pt x="3" y="10"/>
                    <a:pt x="3" y="10"/>
                  </a:cubicBezTo>
                  <a:cubicBezTo>
                    <a:pt x="0" y="9"/>
                    <a:pt x="0" y="5"/>
                    <a:pt x="1" y="3"/>
                  </a:cubicBezTo>
                  <a:cubicBezTo>
                    <a:pt x="1" y="3"/>
                    <a:pt x="1" y="3"/>
                    <a:pt x="1" y="3"/>
                  </a:cubicBezTo>
                  <a:cubicBezTo>
                    <a:pt x="3" y="0"/>
                    <a:pt x="7" y="0"/>
                    <a:pt x="9"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5" name="Freeform 624"/>
            <p:cNvSpPr>
              <a:spLocks/>
            </p:cNvSpPr>
            <p:nvPr/>
          </p:nvSpPr>
          <p:spPr bwMode="auto">
            <a:xfrm>
              <a:off x="7823925" y="3945895"/>
              <a:ext cx="24052" cy="19314"/>
            </a:xfrm>
            <a:custGeom>
              <a:avLst/>
              <a:gdLst>
                <a:gd name="T0" fmla="*/ 27 w 39"/>
                <a:gd name="T1" fmla="*/ 19 h 31"/>
                <a:gd name="T2" fmla="*/ 13 w 39"/>
                <a:gd name="T3" fmla="*/ 8 h 31"/>
                <a:gd name="T4" fmla="*/ 1 w 39"/>
                <a:gd name="T5" fmla="*/ 0 h 31"/>
                <a:gd name="T6" fmla="*/ 3 w 39"/>
                <a:gd name="T7" fmla="*/ 7 h 31"/>
                <a:gd name="T8" fmla="*/ 10 w 39"/>
                <a:gd name="T9" fmla="*/ 13 h 31"/>
                <a:gd name="T10" fmla="*/ 25 w 39"/>
                <a:gd name="T11" fmla="*/ 24 h 31"/>
                <a:gd name="T12" fmla="*/ 31 w 39"/>
                <a:gd name="T13" fmla="*/ 29 h 31"/>
                <a:gd name="T14" fmla="*/ 39 w 39"/>
                <a:gd name="T15" fmla="*/ 28 h 31"/>
                <a:gd name="T16" fmla="*/ 27 w 39"/>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1">
                  <a:moveTo>
                    <a:pt x="27" y="19"/>
                  </a:moveTo>
                  <a:cubicBezTo>
                    <a:pt x="13" y="8"/>
                    <a:pt x="13" y="8"/>
                    <a:pt x="13" y="8"/>
                  </a:cubicBezTo>
                  <a:cubicBezTo>
                    <a:pt x="1" y="0"/>
                    <a:pt x="1" y="0"/>
                    <a:pt x="1" y="0"/>
                  </a:cubicBezTo>
                  <a:cubicBezTo>
                    <a:pt x="0" y="2"/>
                    <a:pt x="0" y="6"/>
                    <a:pt x="3" y="7"/>
                  </a:cubicBezTo>
                  <a:cubicBezTo>
                    <a:pt x="10" y="13"/>
                    <a:pt x="10" y="13"/>
                    <a:pt x="10" y="13"/>
                  </a:cubicBezTo>
                  <a:cubicBezTo>
                    <a:pt x="25" y="24"/>
                    <a:pt x="25" y="24"/>
                    <a:pt x="25" y="24"/>
                  </a:cubicBezTo>
                  <a:cubicBezTo>
                    <a:pt x="31" y="29"/>
                    <a:pt x="31" y="29"/>
                    <a:pt x="31" y="29"/>
                  </a:cubicBezTo>
                  <a:cubicBezTo>
                    <a:pt x="34" y="31"/>
                    <a:pt x="37" y="30"/>
                    <a:pt x="39" y="28"/>
                  </a:cubicBezTo>
                  <a:lnTo>
                    <a:pt x="27"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6" name="Freeform 625"/>
            <p:cNvSpPr>
              <a:spLocks/>
            </p:cNvSpPr>
            <p:nvPr/>
          </p:nvSpPr>
          <p:spPr bwMode="auto">
            <a:xfrm>
              <a:off x="7818823" y="3981609"/>
              <a:ext cx="14212" cy="14212"/>
            </a:xfrm>
            <a:custGeom>
              <a:avLst/>
              <a:gdLst>
                <a:gd name="T0" fmla="*/ 17 w 23"/>
                <a:gd name="T1" fmla="*/ 3 h 23"/>
                <a:gd name="T2" fmla="*/ 20 w 23"/>
                <a:gd name="T3" fmla="*/ 18 h 23"/>
                <a:gd name="T4" fmla="*/ 5 w 23"/>
                <a:gd name="T5" fmla="*/ 20 h 23"/>
                <a:gd name="T6" fmla="*/ 3 w 23"/>
                <a:gd name="T7" fmla="*/ 5 h 23"/>
                <a:gd name="T8" fmla="*/ 17 w 23"/>
                <a:gd name="T9" fmla="*/ 3 h 23"/>
              </a:gdLst>
              <a:ahLst/>
              <a:cxnLst>
                <a:cxn ang="0">
                  <a:pos x="T0" y="T1"/>
                </a:cxn>
                <a:cxn ang="0">
                  <a:pos x="T2" y="T3"/>
                </a:cxn>
                <a:cxn ang="0">
                  <a:pos x="T4" y="T5"/>
                </a:cxn>
                <a:cxn ang="0">
                  <a:pos x="T6" y="T7"/>
                </a:cxn>
                <a:cxn ang="0">
                  <a:pos x="T8" y="T9"/>
                </a:cxn>
              </a:cxnLst>
              <a:rect l="0" t="0" r="r" b="b"/>
              <a:pathLst>
                <a:path w="23" h="23">
                  <a:moveTo>
                    <a:pt x="17" y="3"/>
                  </a:moveTo>
                  <a:cubicBezTo>
                    <a:pt x="22" y="7"/>
                    <a:pt x="23" y="13"/>
                    <a:pt x="20" y="18"/>
                  </a:cubicBezTo>
                  <a:cubicBezTo>
                    <a:pt x="16" y="22"/>
                    <a:pt x="10" y="23"/>
                    <a:pt x="5" y="20"/>
                  </a:cubicBezTo>
                  <a:cubicBezTo>
                    <a:pt x="1" y="16"/>
                    <a:pt x="0" y="10"/>
                    <a:pt x="3" y="5"/>
                  </a:cubicBezTo>
                  <a:cubicBezTo>
                    <a:pt x="6" y="1"/>
                    <a:pt x="13" y="0"/>
                    <a:pt x="17"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7" name="Freeform 626"/>
            <p:cNvSpPr>
              <a:spLocks/>
            </p:cNvSpPr>
            <p:nvPr/>
          </p:nvSpPr>
          <p:spPr bwMode="auto">
            <a:xfrm>
              <a:off x="7819552" y="3983432"/>
              <a:ext cx="12390" cy="12390"/>
            </a:xfrm>
            <a:custGeom>
              <a:avLst/>
              <a:gdLst>
                <a:gd name="T0" fmla="*/ 20 w 20"/>
                <a:gd name="T1" fmla="*/ 10 h 20"/>
                <a:gd name="T2" fmla="*/ 19 w 20"/>
                <a:gd name="T3" fmla="*/ 15 h 20"/>
                <a:gd name="T4" fmla="*/ 4 w 20"/>
                <a:gd name="T5" fmla="*/ 17 h 20"/>
                <a:gd name="T6" fmla="*/ 0 w 20"/>
                <a:gd name="T7" fmla="*/ 11 h 20"/>
                <a:gd name="T8" fmla="*/ 2 w 20"/>
                <a:gd name="T9" fmla="*/ 6 h 20"/>
                <a:gd name="T10" fmla="*/ 17 w 20"/>
                <a:gd name="T11" fmla="*/ 4 h 20"/>
                <a:gd name="T12" fmla="*/ 20 w 20"/>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10"/>
                  </a:moveTo>
                  <a:cubicBezTo>
                    <a:pt x="20" y="11"/>
                    <a:pt x="20" y="13"/>
                    <a:pt x="19" y="15"/>
                  </a:cubicBezTo>
                  <a:cubicBezTo>
                    <a:pt x="15" y="19"/>
                    <a:pt x="9" y="20"/>
                    <a:pt x="4" y="17"/>
                  </a:cubicBezTo>
                  <a:cubicBezTo>
                    <a:pt x="2" y="15"/>
                    <a:pt x="1" y="13"/>
                    <a:pt x="0" y="11"/>
                  </a:cubicBezTo>
                  <a:cubicBezTo>
                    <a:pt x="0" y="9"/>
                    <a:pt x="1" y="7"/>
                    <a:pt x="2" y="6"/>
                  </a:cubicBezTo>
                  <a:cubicBezTo>
                    <a:pt x="6" y="1"/>
                    <a:pt x="12" y="0"/>
                    <a:pt x="17" y="4"/>
                  </a:cubicBezTo>
                  <a:cubicBezTo>
                    <a:pt x="19" y="5"/>
                    <a:pt x="20" y="7"/>
                    <a:pt x="20" y="10"/>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8" name="Freeform 627"/>
            <p:cNvSpPr>
              <a:spLocks/>
            </p:cNvSpPr>
            <p:nvPr/>
          </p:nvSpPr>
          <p:spPr bwMode="auto">
            <a:xfrm>
              <a:off x="7803153" y="3971041"/>
              <a:ext cx="26238" cy="21136"/>
            </a:xfrm>
            <a:custGeom>
              <a:avLst/>
              <a:gdLst>
                <a:gd name="T0" fmla="*/ 10 w 42"/>
                <a:gd name="T1" fmla="*/ 2 h 34"/>
                <a:gd name="T2" fmla="*/ 39 w 42"/>
                <a:gd name="T3" fmla="*/ 24 h 34"/>
                <a:gd name="T4" fmla="*/ 40 w 42"/>
                <a:gd name="T5" fmla="*/ 31 h 34"/>
                <a:gd name="T6" fmla="*/ 32 w 42"/>
                <a:gd name="T7" fmla="*/ 32 h 34"/>
                <a:gd name="T8" fmla="*/ 3 w 42"/>
                <a:gd name="T9" fmla="*/ 11 h 34"/>
                <a:gd name="T10" fmla="*/ 2 w 42"/>
                <a:gd name="T11" fmla="*/ 3 h 34"/>
                <a:gd name="T12" fmla="*/ 2 w 42"/>
                <a:gd name="T13" fmla="*/ 3 h 34"/>
                <a:gd name="T14" fmla="*/ 10 w 42"/>
                <a:gd name="T15" fmla="*/ 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4">
                  <a:moveTo>
                    <a:pt x="10" y="2"/>
                  </a:moveTo>
                  <a:cubicBezTo>
                    <a:pt x="39" y="24"/>
                    <a:pt x="39" y="24"/>
                    <a:pt x="39" y="24"/>
                  </a:cubicBezTo>
                  <a:cubicBezTo>
                    <a:pt x="41" y="25"/>
                    <a:pt x="42" y="29"/>
                    <a:pt x="40" y="31"/>
                  </a:cubicBezTo>
                  <a:cubicBezTo>
                    <a:pt x="38" y="34"/>
                    <a:pt x="35" y="34"/>
                    <a:pt x="32" y="32"/>
                  </a:cubicBezTo>
                  <a:cubicBezTo>
                    <a:pt x="3" y="11"/>
                    <a:pt x="3" y="11"/>
                    <a:pt x="3" y="11"/>
                  </a:cubicBezTo>
                  <a:cubicBezTo>
                    <a:pt x="1" y="9"/>
                    <a:pt x="0" y="6"/>
                    <a:pt x="2" y="3"/>
                  </a:cubicBezTo>
                  <a:cubicBezTo>
                    <a:pt x="2" y="3"/>
                    <a:pt x="2" y="3"/>
                    <a:pt x="2" y="3"/>
                  </a:cubicBezTo>
                  <a:cubicBezTo>
                    <a:pt x="4" y="1"/>
                    <a:pt x="7" y="0"/>
                    <a:pt x="10"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39" name="Freeform 628"/>
            <p:cNvSpPr>
              <a:spLocks/>
            </p:cNvSpPr>
            <p:nvPr/>
          </p:nvSpPr>
          <p:spPr bwMode="auto">
            <a:xfrm>
              <a:off x="7803153" y="3972863"/>
              <a:ext cx="25145" cy="19314"/>
            </a:xfrm>
            <a:custGeom>
              <a:avLst/>
              <a:gdLst>
                <a:gd name="T0" fmla="*/ 28 w 40"/>
                <a:gd name="T1" fmla="*/ 19 h 31"/>
                <a:gd name="T2" fmla="*/ 14 w 40"/>
                <a:gd name="T3" fmla="*/ 9 h 31"/>
                <a:gd name="T4" fmla="*/ 2 w 40"/>
                <a:gd name="T5" fmla="*/ 0 h 31"/>
                <a:gd name="T6" fmla="*/ 3 w 40"/>
                <a:gd name="T7" fmla="*/ 8 h 31"/>
                <a:gd name="T8" fmla="*/ 10 w 40"/>
                <a:gd name="T9" fmla="*/ 13 h 31"/>
                <a:gd name="T10" fmla="*/ 26 w 40"/>
                <a:gd name="T11" fmla="*/ 25 h 31"/>
                <a:gd name="T12" fmla="*/ 32 w 40"/>
                <a:gd name="T13" fmla="*/ 29 h 31"/>
                <a:gd name="T14" fmla="*/ 40 w 40"/>
                <a:gd name="T15" fmla="*/ 28 h 31"/>
                <a:gd name="T16" fmla="*/ 28 w 40"/>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1">
                  <a:moveTo>
                    <a:pt x="28" y="19"/>
                  </a:moveTo>
                  <a:cubicBezTo>
                    <a:pt x="14" y="9"/>
                    <a:pt x="14" y="9"/>
                    <a:pt x="14" y="9"/>
                  </a:cubicBezTo>
                  <a:cubicBezTo>
                    <a:pt x="2" y="0"/>
                    <a:pt x="2" y="0"/>
                    <a:pt x="2" y="0"/>
                  </a:cubicBezTo>
                  <a:cubicBezTo>
                    <a:pt x="0" y="3"/>
                    <a:pt x="1" y="6"/>
                    <a:pt x="3" y="8"/>
                  </a:cubicBezTo>
                  <a:cubicBezTo>
                    <a:pt x="10" y="13"/>
                    <a:pt x="10" y="13"/>
                    <a:pt x="10" y="13"/>
                  </a:cubicBezTo>
                  <a:cubicBezTo>
                    <a:pt x="26" y="25"/>
                    <a:pt x="26" y="25"/>
                    <a:pt x="26" y="25"/>
                  </a:cubicBezTo>
                  <a:cubicBezTo>
                    <a:pt x="32" y="29"/>
                    <a:pt x="32" y="29"/>
                    <a:pt x="32" y="29"/>
                  </a:cubicBezTo>
                  <a:cubicBezTo>
                    <a:pt x="35" y="31"/>
                    <a:pt x="38" y="31"/>
                    <a:pt x="40" y="28"/>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0" name="Freeform 629"/>
            <p:cNvSpPr>
              <a:spLocks/>
            </p:cNvSpPr>
            <p:nvPr/>
          </p:nvSpPr>
          <p:spPr bwMode="auto">
            <a:xfrm>
              <a:off x="7798415" y="4008941"/>
              <a:ext cx="14941" cy="14212"/>
            </a:xfrm>
            <a:custGeom>
              <a:avLst/>
              <a:gdLst>
                <a:gd name="T0" fmla="*/ 18 w 24"/>
                <a:gd name="T1" fmla="*/ 3 h 23"/>
                <a:gd name="T2" fmla="*/ 20 w 24"/>
                <a:gd name="T3" fmla="*/ 17 h 23"/>
                <a:gd name="T4" fmla="*/ 6 w 24"/>
                <a:gd name="T5" fmla="*/ 19 h 23"/>
                <a:gd name="T6" fmla="*/ 4 w 24"/>
                <a:gd name="T7" fmla="*/ 5 h 23"/>
                <a:gd name="T8" fmla="*/ 18 w 24"/>
                <a:gd name="T9" fmla="*/ 3 h 23"/>
              </a:gdLst>
              <a:ahLst/>
              <a:cxnLst>
                <a:cxn ang="0">
                  <a:pos x="T0" y="T1"/>
                </a:cxn>
                <a:cxn ang="0">
                  <a:pos x="T2" y="T3"/>
                </a:cxn>
                <a:cxn ang="0">
                  <a:pos x="T4" y="T5"/>
                </a:cxn>
                <a:cxn ang="0">
                  <a:pos x="T6" y="T7"/>
                </a:cxn>
                <a:cxn ang="0">
                  <a:pos x="T8" y="T9"/>
                </a:cxn>
              </a:cxnLst>
              <a:rect l="0" t="0" r="r" b="b"/>
              <a:pathLst>
                <a:path w="24" h="23">
                  <a:moveTo>
                    <a:pt x="18" y="3"/>
                  </a:moveTo>
                  <a:cubicBezTo>
                    <a:pt x="23" y="6"/>
                    <a:pt x="24" y="13"/>
                    <a:pt x="20" y="17"/>
                  </a:cubicBezTo>
                  <a:cubicBezTo>
                    <a:pt x="17" y="22"/>
                    <a:pt x="11" y="23"/>
                    <a:pt x="6" y="19"/>
                  </a:cubicBezTo>
                  <a:cubicBezTo>
                    <a:pt x="1" y="16"/>
                    <a:pt x="0" y="10"/>
                    <a:pt x="4" y="5"/>
                  </a:cubicBezTo>
                  <a:cubicBezTo>
                    <a:pt x="7" y="0"/>
                    <a:pt x="14" y="0"/>
                    <a:pt x="18"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1" name="Freeform 630"/>
            <p:cNvSpPr>
              <a:spLocks/>
            </p:cNvSpPr>
            <p:nvPr/>
          </p:nvSpPr>
          <p:spPr bwMode="auto">
            <a:xfrm>
              <a:off x="7799508" y="4010762"/>
              <a:ext cx="12390" cy="12390"/>
            </a:xfrm>
            <a:custGeom>
              <a:avLst/>
              <a:gdLst>
                <a:gd name="T0" fmla="*/ 20 w 20"/>
                <a:gd name="T1" fmla="*/ 9 h 20"/>
                <a:gd name="T2" fmla="*/ 18 w 20"/>
                <a:gd name="T3" fmla="*/ 14 h 20"/>
                <a:gd name="T4" fmla="*/ 4 w 20"/>
                <a:gd name="T5" fmla="*/ 16 h 20"/>
                <a:gd name="T6" fmla="*/ 0 w 20"/>
                <a:gd name="T7" fmla="*/ 11 h 20"/>
                <a:gd name="T8" fmla="*/ 2 w 20"/>
                <a:gd name="T9" fmla="*/ 5 h 20"/>
                <a:gd name="T10" fmla="*/ 16 w 20"/>
                <a:gd name="T11" fmla="*/ 3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20" y="11"/>
                    <a:pt x="19" y="13"/>
                    <a:pt x="18" y="14"/>
                  </a:cubicBezTo>
                  <a:cubicBezTo>
                    <a:pt x="15" y="19"/>
                    <a:pt x="9" y="20"/>
                    <a:pt x="4" y="16"/>
                  </a:cubicBezTo>
                  <a:cubicBezTo>
                    <a:pt x="2" y="15"/>
                    <a:pt x="1" y="13"/>
                    <a:pt x="0" y="11"/>
                  </a:cubicBezTo>
                  <a:cubicBezTo>
                    <a:pt x="0" y="9"/>
                    <a:pt x="1" y="7"/>
                    <a:pt x="2" y="5"/>
                  </a:cubicBezTo>
                  <a:cubicBezTo>
                    <a:pt x="5" y="1"/>
                    <a:pt x="12" y="0"/>
                    <a:pt x="16" y="3"/>
                  </a:cubicBezTo>
                  <a:cubicBezTo>
                    <a:pt x="18" y="5"/>
                    <a:pt x="20"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2" name="Freeform 631"/>
            <p:cNvSpPr>
              <a:spLocks/>
            </p:cNvSpPr>
            <p:nvPr/>
          </p:nvSpPr>
          <p:spPr bwMode="auto">
            <a:xfrm>
              <a:off x="7783109" y="3998372"/>
              <a:ext cx="25874" cy="20772"/>
            </a:xfrm>
            <a:custGeom>
              <a:avLst/>
              <a:gdLst>
                <a:gd name="T0" fmla="*/ 10 w 41"/>
                <a:gd name="T1" fmla="*/ 2 h 34"/>
                <a:gd name="T2" fmla="*/ 38 w 41"/>
                <a:gd name="T3" fmla="*/ 23 h 34"/>
                <a:gd name="T4" fmla="*/ 40 w 41"/>
                <a:gd name="T5" fmla="*/ 31 h 34"/>
                <a:gd name="T6" fmla="*/ 40 w 41"/>
                <a:gd name="T7" fmla="*/ 31 h 34"/>
                <a:gd name="T8" fmla="*/ 32 w 41"/>
                <a:gd name="T9" fmla="*/ 32 h 34"/>
                <a:gd name="T10" fmla="*/ 3 w 41"/>
                <a:gd name="T11" fmla="*/ 11 h 34"/>
                <a:gd name="T12" fmla="*/ 2 w 41"/>
                <a:gd name="T13" fmla="*/ 3 h 34"/>
                <a:gd name="T14" fmla="*/ 2 w 41"/>
                <a:gd name="T15" fmla="*/ 3 h 34"/>
                <a:gd name="T16" fmla="*/ 10 w 41"/>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10" y="2"/>
                  </a:moveTo>
                  <a:cubicBezTo>
                    <a:pt x="38" y="23"/>
                    <a:pt x="38" y="23"/>
                    <a:pt x="38" y="23"/>
                  </a:cubicBezTo>
                  <a:cubicBezTo>
                    <a:pt x="41" y="25"/>
                    <a:pt x="41" y="28"/>
                    <a:pt x="40" y="31"/>
                  </a:cubicBezTo>
                  <a:cubicBezTo>
                    <a:pt x="40" y="31"/>
                    <a:pt x="40" y="31"/>
                    <a:pt x="40" y="31"/>
                  </a:cubicBezTo>
                  <a:cubicBezTo>
                    <a:pt x="38" y="33"/>
                    <a:pt x="34" y="34"/>
                    <a:pt x="32" y="32"/>
                  </a:cubicBezTo>
                  <a:cubicBezTo>
                    <a:pt x="3" y="11"/>
                    <a:pt x="3" y="11"/>
                    <a:pt x="3" y="11"/>
                  </a:cubicBezTo>
                  <a:cubicBezTo>
                    <a:pt x="1" y="9"/>
                    <a:pt x="0" y="5"/>
                    <a:pt x="2" y="3"/>
                  </a:cubicBezTo>
                  <a:cubicBezTo>
                    <a:pt x="2" y="3"/>
                    <a:pt x="2" y="3"/>
                    <a:pt x="2" y="3"/>
                  </a:cubicBezTo>
                  <a:cubicBezTo>
                    <a:pt x="4" y="1"/>
                    <a:pt x="7" y="0"/>
                    <a:pt x="10"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3" name="Freeform 632"/>
            <p:cNvSpPr>
              <a:spLocks/>
            </p:cNvSpPr>
            <p:nvPr/>
          </p:nvSpPr>
          <p:spPr bwMode="auto">
            <a:xfrm>
              <a:off x="7783109" y="4000194"/>
              <a:ext cx="25145" cy="18950"/>
            </a:xfrm>
            <a:custGeom>
              <a:avLst/>
              <a:gdLst>
                <a:gd name="T0" fmla="*/ 28 w 40"/>
                <a:gd name="T1" fmla="*/ 19 h 31"/>
                <a:gd name="T2" fmla="*/ 13 w 40"/>
                <a:gd name="T3" fmla="*/ 8 h 31"/>
                <a:gd name="T4" fmla="*/ 2 w 40"/>
                <a:gd name="T5" fmla="*/ 0 h 31"/>
                <a:gd name="T6" fmla="*/ 3 w 40"/>
                <a:gd name="T7" fmla="*/ 8 h 31"/>
                <a:gd name="T8" fmla="*/ 10 w 40"/>
                <a:gd name="T9" fmla="*/ 13 h 31"/>
                <a:gd name="T10" fmla="*/ 26 w 40"/>
                <a:gd name="T11" fmla="*/ 24 h 31"/>
                <a:gd name="T12" fmla="*/ 32 w 40"/>
                <a:gd name="T13" fmla="*/ 29 h 31"/>
                <a:gd name="T14" fmla="*/ 40 w 40"/>
                <a:gd name="T15" fmla="*/ 28 h 31"/>
                <a:gd name="T16" fmla="*/ 28 w 40"/>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1">
                  <a:moveTo>
                    <a:pt x="28" y="19"/>
                  </a:moveTo>
                  <a:cubicBezTo>
                    <a:pt x="13" y="8"/>
                    <a:pt x="13" y="8"/>
                    <a:pt x="13" y="8"/>
                  </a:cubicBezTo>
                  <a:cubicBezTo>
                    <a:pt x="2" y="0"/>
                    <a:pt x="2" y="0"/>
                    <a:pt x="2" y="0"/>
                  </a:cubicBezTo>
                  <a:cubicBezTo>
                    <a:pt x="0" y="2"/>
                    <a:pt x="1" y="6"/>
                    <a:pt x="3" y="8"/>
                  </a:cubicBezTo>
                  <a:cubicBezTo>
                    <a:pt x="10" y="13"/>
                    <a:pt x="10" y="13"/>
                    <a:pt x="10" y="13"/>
                  </a:cubicBezTo>
                  <a:cubicBezTo>
                    <a:pt x="26" y="24"/>
                    <a:pt x="26" y="24"/>
                    <a:pt x="26" y="24"/>
                  </a:cubicBezTo>
                  <a:cubicBezTo>
                    <a:pt x="32" y="29"/>
                    <a:pt x="32" y="29"/>
                    <a:pt x="32" y="29"/>
                  </a:cubicBezTo>
                  <a:cubicBezTo>
                    <a:pt x="34" y="31"/>
                    <a:pt x="38" y="30"/>
                    <a:pt x="40" y="28"/>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4" name="Freeform 633"/>
            <p:cNvSpPr>
              <a:spLocks/>
            </p:cNvSpPr>
            <p:nvPr/>
          </p:nvSpPr>
          <p:spPr bwMode="auto">
            <a:xfrm>
              <a:off x="7778372" y="4035543"/>
              <a:ext cx="14941" cy="14212"/>
            </a:xfrm>
            <a:custGeom>
              <a:avLst/>
              <a:gdLst>
                <a:gd name="T0" fmla="*/ 18 w 24"/>
                <a:gd name="T1" fmla="*/ 3 h 23"/>
                <a:gd name="T2" fmla="*/ 20 w 24"/>
                <a:gd name="T3" fmla="*/ 18 h 23"/>
                <a:gd name="T4" fmla="*/ 6 w 24"/>
                <a:gd name="T5" fmla="*/ 20 h 23"/>
                <a:gd name="T6" fmla="*/ 4 w 24"/>
                <a:gd name="T7" fmla="*/ 6 h 23"/>
                <a:gd name="T8" fmla="*/ 18 w 24"/>
                <a:gd name="T9" fmla="*/ 3 h 23"/>
              </a:gdLst>
              <a:ahLst/>
              <a:cxnLst>
                <a:cxn ang="0">
                  <a:pos x="T0" y="T1"/>
                </a:cxn>
                <a:cxn ang="0">
                  <a:pos x="T2" y="T3"/>
                </a:cxn>
                <a:cxn ang="0">
                  <a:pos x="T4" y="T5"/>
                </a:cxn>
                <a:cxn ang="0">
                  <a:pos x="T6" y="T7"/>
                </a:cxn>
                <a:cxn ang="0">
                  <a:pos x="T8" y="T9"/>
                </a:cxn>
              </a:cxnLst>
              <a:rect l="0" t="0" r="r" b="b"/>
              <a:pathLst>
                <a:path w="24" h="23">
                  <a:moveTo>
                    <a:pt x="18" y="3"/>
                  </a:moveTo>
                  <a:cubicBezTo>
                    <a:pt x="23" y="7"/>
                    <a:pt x="24" y="13"/>
                    <a:pt x="20" y="18"/>
                  </a:cubicBezTo>
                  <a:cubicBezTo>
                    <a:pt x="17" y="22"/>
                    <a:pt x="10" y="23"/>
                    <a:pt x="6" y="20"/>
                  </a:cubicBezTo>
                  <a:cubicBezTo>
                    <a:pt x="1" y="17"/>
                    <a:pt x="0" y="10"/>
                    <a:pt x="4" y="6"/>
                  </a:cubicBezTo>
                  <a:cubicBezTo>
                    <a:pt x="7" y="1"/>
                    <a:pt x="13" y="0"/>
                    <a:pt x="18"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5" name="Freeform 634"/>
            <p:cNvSpPr>
              <a:spLocks/>
            </p:cNvSpPr>
            <p:nvPr/>
          </p:nvSpPr>
          <p:spPr bwMode="auto">
            <a:xfrm>
              <a:off x="7779465" y="4037365"/>
              <a:ext cx="12390" cy="12390"/>
            </a:xfrm>
            <a:custGeom>
              <a:avLst/>
              <a:gdLst>
                <a:gd name="T0" fmla="*/ 20 w 20"/>
                <a:gd name="T1" fmla="*/ 10 h 20"/>
                <a:gd name="T2" fmla="*/ 18 w 20"/>
                <a:gd name="T3" fmla="*/ 15 h 20"/>
                <a:gd name="T4" fmla="*/ 4 w 20"/>
                <a:gd name="T5" fmla="*/ 17 h 20"/>
                <a:gd name="T6" fmla="*/ 0 w 20"/>
                <a:gd name="T7" fmla="*/ 11 h 20"/>
                <a:gd name="T8" fmla="*/ 2 w 20"/>
                <a:gd name="T9" fmla="*/ 6 h 20"/>
                <a:gd name="T10" fmla="*/ 16 w 20"/>
                <a:gd name="T11" fmla="*/ 4 h 20"/>
                <a:gd name="T12" fmla="*/ 20 w 20"/>
                <a:gd name="T13" fmla="*/ 1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10"/>
                  </a:moveTo>
                  <a:cubicBezTo>
                    <a:pt x="20" y="11"/>
                    <a:pt x="19" y="13"/>
                    <a:pt x="18" y="15"/>
                  </a:cubicBezTo>
                  <a:cubicBezTo>
                    <a:pt x="15" y="19"/>
                    <a:pt x="8" y="20"/>
                    <a:pt x="4" y="17"/>
                  </a:cubicBezTo>
                  <a:cubicBezTo>
                    <a:pt x="2" y="15"/>
                    <a:pt x="0" y="13"/>
                    <a:pt x="0" y="11"/>
                  </a:cubicBezTo>
                  <a:cubicBezTo>
                    <a:pt x="0" y="9"/>
                    <a:pt x="1" y="8"/>
                    <a:pt x="2" y="6"/>
                  </a:cubicBezTo>
                  <a:cubicBezTo>
                    <a:pt x="5" y="1"/>
                    <a:pt x="12" y="0"/>
                    <a:pt x="16" y="4"/>
                  </a:cubicBezTo>
                  <a:cubicBezTo>
                    <a:pt x="18" y="5"/>
                    <a:pt x="20" y="7"/>
                    <a:pt x="20" y="10"/>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6" name="Freeform 635"/>
            <p:cNvSpPr>
              <a:spLocks/>
            </p:cNvSpPr>
            <p:nvPr/>
          </p:nvSpPr>
          <p:spPr bwMode="auto">
            <a:xfrm>
              <a:off x="7763431" y="4025704"/>
              <a:ext cx="25510" cy="20408"/>
            </a:xfrm>
            <a:custGeom>
              <a:avLst/>
              <a:gdLst>
                <a:gd name="T0" fmla="*/ 10 w 41"/>
                <a:gd name="T1" fmla="*/ 1 h 33"/>
                <a:gd name="T2" fmla="*/ 38 w 41"/>
                <a:gd name="T3" fmla="*/ 23 h 33"/>
                <a:gd name="T4" fmla="*/ 39 w 41"/>
                <a:gd name="T5" fmla="*/ 30 h 33"/>
                <a:gd name="T6" fmla="*/ 39 w 41"/>
                <a:gd name="T7" fmla="*/ 30 h 33"/>
                <a:gd name="T8" fmla="*/ 32 w 41"/>
                <a:gd name="T9" fmla="*/ 31 h 33"/>
                <a:gd name="T10" fmla="*/ 3 w 41"/>
                <a:gd name="T11" fmla="*/ 10 h 33"/>
                <a:gd name="T12" fmla="*/ 2 w 41"/>
                <a:gd name="T13" fmla="*/ 3 h 33"/>
                <a:gd name="T14" fmla="*/ 2 w 41"/>
                <a:gd name="T15" fmla="*/ 3 h 33"/>
                <a:gd name="T16" fmla="*/ 10 w 41"/>
                <a:gd name="T17"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10" y="1"/>
                  </a:moveTo>
                  <a:cubicBezTo>
                    <a:pt x="38" y="23"/>
                    <a:pt x="38" y="23"/>
                    <a:pt x="38" y="23"/>
                  </a:cubicBezTo>
                  <a:cubicBezTo>
                    <a:pt x="41" y="24"/>
                    <a:pt x="41" y="28"/>
                    <a:pt x="39" y="30"/>
                  </a:cubicBezTo>
                  <a:cubicBezTo>
                    <a:pt x="39" y="30"/>
                    <a:pt x="39" y="30"/>
                    <a:pt x="39" y="30"/>
                  </a:cubicBezTo>
                  <a:cubicBezTo>
                    <a:pt x="38" y="33"/>
                    <a:pt x="34" y="33"/>
                    <a:pt x="32" y="31"/>
                  </a:cubicBezTo>
                  <a:cubicBezTo>
                    <a:pt x="3" y="10"/>
                    <a:pt x="3" y="10"/>
                    <a:pt x="3" y="10"/>
                  </a:cubicBezTo>
                  <a:cubicBezTo>
                    <a:pt x="1" y="8"/>
                    <a:pt x="0" y="5"/>
                    <a:pt x="2" y="3"/>
                  </a:cubicBezTo>
                  <a:cubicBezTo>
                    <a:pt x="2" y="3"/>
                    <a:pt x="2" y="3"/>
                    <a:pt x="2" y="3"/>
                  </a:cubicBezTo>
                  <a:cubicBezTo>
                    <a:pt x="4" y="0"/>
                    <a:pt x="7" y="0"/>
                    <a:pt x="10" y="1"/>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7" name="Freeform 636"/>
            <p:cNvSpPr>
              <a:spLocks/>
            </p:cNvSpPr>
            <p:nvPr/>
          </p:nvSpPr>
          <p:spPr bwMode="auto">
            <a:xfrm>
              <a:off x="7763431" y="4027527"/>
              <a:ext cx="24052" cy="18587"/>
            </a:xfrm>
            <a:custGeom>
              <a:avLst/>
              <a:gdLst>
                <a:gd name="T0" fmla="*/ 28 w 39"/>
                <a:gd name="T1" fmla="*/ 19 h 30"/>
                <a:gd name="T2" fmla="*/ 13 w 39"/>
                <a:gd name="T3" fmla="*/ 8 h 30"/>
                <a:gd name="T4" fmla="*/ 2 w 39"/>
                <a:gd name="T5" fmla="*/ 0 h 30"/>
                <a:gd name="T6" fmla="*/ 3 w 39"/>
                <a:gd name="T7" fmla="*/ 7 h 30"/>
                <a:gd name="T8" fmla="*/ 10 w 39"/>
                <a:gd name="T9" fmla="*/ 12 h 30"/>
                <a:gd name="T10" fmla="*/ 26 w 39"/>
                <a:gd name="T11" fmla="*/ 24 h 30"/>
                <a:gd name="T12" fmla="*/ 32 w 39"/>
                <a:gd name="T13" fmla="*/ 28 h 30"/>
                <a:gd name="T14" fmla="*/ 39 w 39"/>
                <a:gd name="T15" fmla="*/ 27 h 30"/>
                <a:gd name="T16" fmla="*/ 28 w 39"/>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0">
                  <a:moveTo>
                    <a:pt x="28" y="19"/>
                  </a:moveTo>
                  <a:cubicBezTo>
                    <a:pt x="13" y="8"/>
                    <a:pt x="13" y="8"/>
                    <a:pt x="13" y="8"/>
                  </a:cubicBezTo>
                  <a:cubicBezTo>
                    <a:pt x="2" y="0"/>
                    <a:pt x="2" y="0"/>
                    <a:pt x="2" y="0"/>
                  </a:cubicBezTo>
                  <a:cubicBezTo>
                    <a:pt x="0" y="2"/>
                    <a:pt x="1" y="5"/>
                    <a:pt x="3" y="7"/>
                  </a:cubicBezTo>
                  <a:cubicBezTo>
                    <a:pt x="10" y="12"/>
                    <a:pt x="10" y="12"/>
                    <a:pt x="10" y="12"/>
                  </a:cubicBezTo>
                  <a:cubicBezTo>
                    <a:pt x="26" y="24"/>
                    <a:pt x="26" y="24"/>
                    <a:pt x="26" y="24"/>
                  </a:cubicBezTo>
                  <a:cubicBezTo>
                    <a:pt x="32" y="28"/>
                    <a:pt x="32" y="28"/>
                    <a:pt x="32" y="28"/>
                  </a:cubicBezTo>
                  <a:cubicBezTo>
                    <a:pt x="34" y="30"/>
                    <a:pt x="38" y="30"/>
                    <a:pt x="39" y="27"/>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8" name="Freeform 637"/>
            <p:cNvSpPr>
              <a:spLocks/>
            </p:cNvSpPr>
            <p:nvPr/>
          </p:nvSpPr>
          <p:spPr bwMode="auto">
            <a:xfrm>
              <a:off x="7758329" y="4062875"/>
              <a:ext cx="14212" cy="14212"/>
            </a:xfrm>
            <a:custGeom>
              <a:avLst/>
              <a:gdLst>
                <a:gd name="T0" fmla="*/ 18 w 23"/>
                <a:gd name="T1" fmla="*/ 3 h 23"/>
                <a:gd name="T2" fmla="*/ 20 w 23"/>
                <a:gd name="T3" fmla="*/ 17 h 23"/>
                <a:gd name="T4" fmla="*/ 6 w 23"/>
                <a:gd name="T5" fmla="*/ 19 h 23"/>
                <a:gd name="T6" fmla="*/ 3 w 23"/>
                <a:gd name="T7" fmla="*/ 5 h 23"/>
                <a:gd name="T8" fmla="*/ 18 w 23"/>
                <a:gd name="T9" fmla="*/ 3 h 23"/>
              </a:gdLst>
              <a:ahLst/>
              <a:cxnLst>
                <a:cxn ang="0">
                  <a:pos x="T0" y="T1"/>
                </a:cxn>
                <a:cxn ang="0">
                  <a:pos x="T2" y="T3"/>
                </a:cxn>
                <a:cxn ang="0">
                  <a:pos x="T4" y="T5"/>
                </a:cxn>
                <a:cxn ang="0">
                  <a:pos x="T6" y="T7"/>
                </a:cxn>
                <a:cxn ang="0">
                  <a:pos x="T8" y="T9"/>
                </a:cxn>
              </a:cxnLst>
              <a:rect l="0" t="0" r="r" b="b"/>
              <a:pathLst>
                <a:path w="23" h="23">
                  <a:moveTo>
                    <a:pt x="18" y="3"/>
                  </a:moveTo>
                  <a:cubicBezTo>
                    <a:pt x="22" y="6"/>
                    <a:pt x="23" y="13"/>
                    <a:pt x="20" y="17"/>
                  </a:cubicBezTo>
                  <a:cubicBezTo>
                    <a:pt x="17" y="22"/>
                    <a:pt x="10" y="23"/>
                    <a:pt x="6" y="19"/>
                  </a:cubicBezTo>
                  <a:cubicBezTo>
                    <a:pt x="1" y="16"/>
                    <a:pt x="0" y="10"/>
                    <a:pt x="3" y="5"/>
                  </a:cubicBezTo>
                  <a:cubicBezTo>
                    <a:pt x="7" y="1"/>
                    <a:pt x="13" y="0"/>
                    <a:pt x="18"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9" name="Freeform 638"/>
            <p:cNvSpPr>
              <a:spLocks/>
            </p:cNvSpPr>
            <p:nvPr/>
          </p:nvSpPr>
          <p:spPr bwMode="auto">
            <a:xfrm>
              <a:off x="7759422" y="4064698"/>
              <a:ext cx="12755" cy="12390"/>
            </a:xfrm>
            <a:custGeom>
              <a:avLst/>
              <a:gdLst>
                <a:gd name="T0" fmla="*/ 20 w 20"/>
                <a:gd name="T1" fmla="*/ 9 h 20"/>
                <a:gd name="T2" fmla="*/ 18 w 20"/>
                <a:gd name="T3" fmla="*/ 14 h 20"/>
                <a:gd name="T4" fmla="*/ 4 w 20"/>
                <a:gd name="T5" fmla="*/ 16 h 20"/>
                <a:gd name="T6" fmla="*/ 0 w 20"/>
                <a:gd name="T7" fmla="*/ 11 h 20"/>
                <a:gd name="T8" fmla="*/ 2 w 20"/>
                <a:gd name="T9" fmla="*/ 6 h 20"/>
                <a:gd name="T10" fmla="*/ 16 w 20"/>
                <a:gd name="T11" fmla="*/ 3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20" y="11"/>
                    <a:pt x="19" y="13"/>
                    <a:pt x="18" y="14"/>
                  </a:cubicBezTo>
                  <a:cubicBezTo>
                    <a:pt x="15" y="19"/>
                    <a:pt x="8" y="20"/>
                    <a:pt x="4" y="16"/>
                  </a:cubicBezTo>
                  <a:cubicBezTo>
                    <a:pt x="2" y="15"/>
                    <a:pt x="0" y="13"/>
                    <a:pt x="0" y="11"/>
                  </a:cubicBezTo>
                  <a:cubicBezTo>
                    <a:pt x="0" y="9"/>
                    <a:pt x="1" y="7"/>
                    <a:pt x="2" y="6"/>
                  </a:cubicBezTo>
                  <a:cubicBezTo>
                    <a:pt x="5" y="1"/>
                    <a:pt x="11" y="0"/>
                    <a:pt x="16" y="3"/>
                  </a:cubicBezTo>
                  <a:cubicBezTo>
                    <a:pt x="18" y="5"/>
                    <a:pt x="19"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0" name="Freeform 639"/>
            <p:cNvSpPr>
              <a:spLocks/>
            </p:cNvSpPr>
            <p:nvPr/>
          </p:nvSpPr>
          <p:spPr bwMode="auto">
            <a:xfrm>
              <a:off x="7743387" y="4052307"/>
              <a:ext cx="25510" cy="21136"/>
            </a:xfrm>
            <a:custGeom>
              <a:avLst/>
              <a:gdLst>
                <a:gd name="T0" fmla="*/ 9 w 41"/>
                <a:gd name="T1" fmla="*/ 2 h 34"/>
                <a:gd name="T2" fmla="*/ 38 w 41"/>
                <a:gd name="T3" fmla="*/ 23 h 34"/>
                <a:gd name="T4" fmla="*/ 39 w 41"/>
                <a:gd name="T5" fmla="*/ 31 h 34"/>
                <a:gd name="T6" fmla="*/ 39 w 41"/>
                <a:gd name="T7" fmla="*/ 31 h 34"/>
                <a:gd name="T8" fmla="*/ 32 w 41"/>
                <a:gd name="T9" fmla="*/ 32 h 34"/>
                <a:gd name="T10" fmla="*/ 3 w 41"/>
                <a:gd name="T11" fmla="*/ 11 h 34"/>
                <a:gd name="T12" fmla="*/ 2 w 41"/>
                <a:gd name="T13" fmla="*/ 3 h 34"/>
                <a:gd name="T14" fmla="*/ 2 w 41"/>
                <a:gd name="T15" fmla="*/ 3 h 34"/>
                <a:gd name="T16" fmla="*/ 9 w 41"/>
                <a:gd name="T17"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4">
                  <a:moveTo>
                    <a:pt x="9" y="2"/>
                  </a:moveTo>
                  <a:cubicBezTo>
                    <a:pt x="38" y="23"/>
                    <a:pt x="38" y="23"/>
                    <a:pt x="38" y="23"/>
                  </a:cubicBezTo>
                  <a:cubicBezTo>
                    <a:pt x="40" y="25"/>
                    <a:pt x="41" y="28"/>
                    <a:pt x="39" y="31"/>
                  </a:cubicBezTo>
                  <a:cubicBezTo>
                    <a:pt x="39" y="31"/>
                    <a:pt x="39" y="31"/>
                    <a:pt x="39" y="31"/>
                  </a:cubicBezTo>
                  <a:cubicBezTo>
                    <a:pt x="37" y="33"/>
                    <a:pt x="34" y="34"/>
                    <a:pt x="32" y="32"/>
                  </a:cubicBezTo>
                  <a:cubicBezTo>
                    <a:pt x="3" y="11"/>
                    <a:pt x="3" y="11"/>
                    <a:pt x="3" y="11"/>
                  </a:cubicBezTo>
                  <a:cubicBezTo>
                    <a:pt x="0" y="9"/>
                    <a:pt x="0" y="5"/>
                    <a:pt x="2" y="3"/>
                  </a:cubicBezTo>
                  <a:cubicBezTo>
                    <a:pt x="2" y="3"/>
                    <a:pt x="2" y="3"/>
                    <a:pt x="2" y="3"/>
                  </a:cubicBezTo>
                  <a:cubicBezTo>
                    <a:pt x="3" y="1"/>
                    <a:pt x="7" y="0"/>
                    <a:pt x="9"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1" name="Freeform 640"/>
            <p:cNvSpPr>
              <a:spLocks/>
            </p:cNvSpPr>
            <p:nvPr/>
          </p:nvSpPr>
          <p:spPr bwMode="auto">
            <a:xfrm>
              <a:off x="7743387" y="4054129"/>
              <a:ext cx="24416" cy="19314"/>
            </a:xfrm>
            <a:custGeom>
              <a:avLst/>
              <a:gdLst>
                <a:gd name="T0" fmla="*/ 27 w 39"/>
                <a:gd name="T1" fmla="*/ 19 h 31"/>
                <a:gd name="T2" fmla="*/ 13 w 39"/>
                <a:gd name="T3" fmla="*/ 9 h 31"/>
                <a:gd name="T4" fmla="*/ 2 w 39"/>
                <a:gd name="T5" fmla="*/ 0 h 31"/>
                <a:gd name="T6" fmla="*/ 3 w 39"/>
                <a:gd name="T7" fmla="*/ 8 h 31"/>
                <a:gd name="T8" fmla="*/ 10 w 39"/>
                <a:gd name="T9" fmla="*/ 13 h 31"/>
                <a:gd name="T10" fmla="*/ 26 w 39"/>
                <a:gd name="T11" fmla="*/ 24 h 31"/>
                <a:gd name="T12" fmla="*/ 32 w 39"/>
                <a:gd name="T13" fmla="*/ 29 h 31"/>
                <a:gd name="T14" fmla="*/ 39 w 39"/>
                <a:gd name="T15" fmla="*/ 28 h 31"/>
                <a:gd name="T16" fmla="*/ 27 w 39"/>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1">
                  <a:moveTo>
                    <a:pt x="27" y="19"/>
                  </a:moveTo>
                  <a:cubicBezTo>
                    <a:pt x="13" y="9"/>
                    <a:pt x="13" y="9"/>
                    <a:pt x="13" y="9"/>
                  </a:cubicBezTo>
                  <a:cubicBezTo>
                    <a:pt x="2" y="0"/>
                    <a:pt x="2" y="0"/>
                    <a:pt x="2" y="0"/>
                  </a:cubicBezTo>
                  <a:cubicBezTo>
                    <a:pt x="0" y="2"/>
                    <a:pt x="0" y="6"/>
                    <a:pt x="3" y="8"/>
                  </a:cubicBezTo>
                  <a:cubicBezTo>
                    <a:pt x="10" y="13"/>
                    <a:pt x="10" y="13"/>
                    <a:pt x="10" y="13"/>
                  </a:cubicBezTo>
                  <a:cubicBezTo>
                    <a:pt x="26" y="24"/>
                    <a:pt x="26" y="24"/>
                    <a:pt x="26" y="24"/>
                  </a:cubicBezTo>
                  <a:cubicBezTo>
                    <a:pt x="32" y="29"/>
                    <a:pt x="32" y="29"/>
                    <a:pt x="32" y="29"/>
                  </a:cubicBezTo>
                  <a:cubicBezTo>
                    <a:pt x="34" y="31"/>
                    <a:pt x="37" y="30"/>
                    <a:pt x="39" y="28"/>
                  </a:cubicBezTo>
                  <a:lnTo>
                    <a:pt x="27"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2" name="Freeform 641"/>
            <p:cNvSpPr>
              <a:spLocks/>
            </p:cNvSpPr>
            <p:nvPr/>
          </p:nvSpPr>
          <p:spPr bwMode="auto">
            <a:xfrm>
              <a:off x="7738286" y="4089478"/>
              <a:ext cx="14577" cy="14212"/>
            </a:xfrm>
            <a:custGeom>
              <a:avLst/>
              <a:gdLst>
                <a:gd name="T0" fmla="*/ 18 w 23"/>
                <a:gd name="T1" fmla="*/ 4 h 23"/>
                <a:gd name="T2" fmla="*/ 20 w 23"/>
                <a:gd name="T3" fmla="*/ 18 h 23"/>
                <a:gd name="T4" fmla="*/ 5 w 23"/>
                <a:gd name="T5" fmla="*/ 20 h 23"/>
                <a:gd name="T6" fmla="*/ 3 w 23"/>
                <a:gd name="T7" fmla="*/ 6 h 23"/>
                <a:gd name="T8" fmla="*/ 18 w 23"/>
                <a:gd name="T9" fmla="*/ 4 h 23"/>
              </a:gdLst>
              <a:ahLst/>
              <a:cxnLst>
                <a:cxn ang="0">
                  <a:pos x="T0" y="T1"/>
                </a:cxn>
                <a:cxn ang="0">
                  <a:pos x="T2" y="T3"/>
                </a:cxn>
                <a:cxn ang="0">
                  <a:pos x="T4" y="T5"/>
                </a:cxn>
                <a:cxn ang="0">
                  <a:pos x="T6" y="T7"/>
                </a:cxn>
                <a:cxn ang="0">
                  <a:pos x="T8" y="T9"/>
                </a:cxn>
              </a:cxnLst>
              <a:rect l="0" t="0" r="r" b="b"/>
              <a:pathLst>
                <a:path w="23" h="23">
                  <a:moveTo>
                    <a:pt x="18" y="4"/>
                  </a:moveTo>
                  <a:cubicBezTo>
                    <a:pt x="22" y="7"/>
                    <a:pt x="23" y="13"/>
                    <a:pt x="20" y="18"/>
                  </a:cubicBezTo>
                  <a:cubicBezTo>
                    <a:pt x="16" y="22"/>
                    <a:pt x="10" y="23"/>
                    <a:pt x="5" y="20"/>
                  </a:cubicBezTo>
                  <a:cubicBezTo>
                    <a:pt x="1" y="17"/>
                    <a:pt x="0" y="10"/>
                    <a:pt x="3" y="6"/>
                  </a:cubicBezTo>
                  <a:cubicBezTo>
                    <a:pt x="7" y="1"/>
                    <a:pt x="13" y="0"/>
                    <a:pt x="18" y="4"/>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3" name="Freeform 642"/>
            <p:cNvSpPr>
              <a:spLocks/>
            </p:cNvSpPr>
            <p:nvPr/>
          </p:nvSpPr>
          <p:spPr bwMode="auto">
            <a:xfrm>
              <a:off x="7739743" y="4092029"/>
              <a:ext cx="12390" cy="11662"/>
            </a:xfrm>
            <a:custGeom>
              <a:avLst/>
              <a:gdLst>
                <a:gd name="T0" fmla="*/ 20 w 20"/>
                <a:gd name="T1" fmla="*/ 9 h 19"/>
                <a:gd name="T2" fmla="*/ 18 w 20"/>
                <a:gd name="T3" fmla="*/ 14 h 19"/>
                <a:gd name="T4" fmla="*/ 3 w 20"/>
                <a:gd name="T5" fmla="*/ 16 h 19"/>
                <a:gd name="T6" fmla="*/ 0 w 20"/>
                <a:gd name="T7" fmla="*/ 10 h 19"/>
                <a:gd name="T8" fmla="*/ 2 w 20"/>
                <a:gd name="T9" fmla="*/ 5 h 19"/>
                <a:gd name="T10" fmla="*/ 16 w 20"/>
                <a:gd name="T11" fmla="*/ 3 h 19"/>
                <a:gd name="T12" fmla="*/ 20 w 20"/>
                <a:gd name="T13" fmla="*/ 9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20" y="9"/>
                  </a:moveTo>
                  <a:cubicBezTo>
                    <a:pt x="20" y="11"/>
                    <a:pt x="19" y="12"/>
                    <a:pt x="18" y="14"/>
                  </a:cubicBezTo>
                  <a:cubicBezTo>
                    <a:pt x="14" y="18"/>
                    <a:pt x="8" y="19"/>
                    <a:pt x="3" y="16"/>
                  </a:cubicBezTo>
                  <a:cubicBezTo>
                    <a:pt x="1" y="15"/>
                    <a:pt x="0" y="12"/>
                    <a:pt x="0" y="10"/>
                  </a:cubicBezTo>
                  <a:cubicBezTo>
                    <a:pt x="0" y="8"/>
                    <a:pt x="0" y="7"/>
                    <a:pt x="2" y="5"/>
                  </a:cubicBezTo>
                  <a:cubicBezTo>
                    <a:pt x="5" y="1"/>
                    <a:pt x="11" y="0"/>
                    <a:pt x="16" y="3"/>
                  </a:cubicBezTo>
                  <a:cubicBezTo>
                    <a:pt x="18" y="4"/>
                    <a:pt x="19"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4" name="Freeform 643"/>
            <p:cNvSpPr>
              <a:spLocks/>
            </p:cNvSpPr>
            <p:nvPr/>
          </p:nvSpPr>
          <p:spPr bwMode="auto">
            <a:xfrm>
              <a:off x="7723344" y="4079639"/>
              <a:ext cx="25510" cy="20408"/>
            </a:xfrm>
            <a:custGeom>
              <a:avLst/>
              <a:gdLst>
                <a:gd name="T0" fmla="*/ 9 w 41"/>
                <a:gd name="T1" fmla="*/ 1 h 33"/>
                <a:gd name="T2" fmla="*/ 38 w 41"/>
                <a:gd name="T3" fmla="*/ 23 h 33"/>
                <a:gd name="T4" fmla="*/ 39 w 41"/>
                <a:gd name="T5" fmla="*/ 30 h 33"/>
                <a:gd name="T6" fmla="*/ 31 w 41"/>
                <a:gd name="T7" fmla="*/ 32 h 33"/>
                <a:gd name="T8" fmla="*/ 3 w 41"/>
                <a:gd name="T9" fmla="*/ 10 h 33"/>
                <a:gd name="T10" fmla="*/ 2 w 41"/>
                <a:gd name="T11" fmla="*/ 3 h 33"/>
                <a:gd name="T12" fmla="*/ 2 w 41"/>
                <a:gd name="T13" fmla="*/ 3 h 33"/>
                <a:gd name="T14" fmla="*/ 9 w 41"/>
                <a:gd name="T15" fmla="*/ 1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3">
                  <a:moveTo>
                    <a:pt x="9" y="1"/>
                  </a:moveTo>
                  <a:cubicBezTo>
                    <a:pt x="38" y="23"/>
                    <a:pt x="38" y="23"/>
                    <a:pt x="38" y="23"/>
                  </a:cubicBezTo>
                  <a:cubicBezTo>
                    <a:pt x="40" y="25"/>
                    <a:pt x="41" y="28"/>
                    <a:pt x="39" y="30"/>
                  </a:cubicBezTo>
                  <a:cubicBezTo>
                    <a:pt x="37" y="33"/>
                    <a:pt x="34" y="33"/>
                    <a:pt x="31" y="32"/>
                  </a:cubicBezTo>
                  <a:cubicBezTo>
                    <a:pt x="3" y="10"/>
                    <a:pt x="3" y="10"/>
                    <a:pt x="3" y="10"/>
                  </a:cubicBezTo>
                  <a:cubicBezTo>
                    <a:pt x="0" y="8"/>
                    <a:pt x="0" y="5"/>
                    <a:pt x="2" y="3"/>
                  </a:cubicBezTo>
                  <a:cubicBezTo>
                    <a:pt x="2" y="3"/>
                    <a:pt x="2" y="3"/>
                    <a:pt x="2" y="3"/>
                  </a:cubicBezTo>
                  <a:cubicBezTo>
                    <a:pt x="3" y="0"/>
                    <a:pt x="7" y="0"/>
                    <a:pt x="9" y="1"/>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5" name="Freeform 644"/>
            <p:cNvSpPr>
              <a:spLocks/>
            </p:cNvSpPr>
            <p:nvPr/>
          </p:nvSpPr>
          <p:spPr bwMode="auto">
            <a:xfrm>
              <a:off x="7723344" y="4081461"/>
              <a:ext cx="24416" cy="18587"/>
            </a:xfrm>
            <a:custGeom>
              <a:avLst/>
              <a:gdLst>
                <a:gd name="T0" fmla="*/ 27 w 39"/>
                <a:gd name="T1" fmla="*/ 19 h 30"/>
                <a:gd name="T2" fmla="*/ 13 w 39"/>
                <a:gd name="T3" fmla="*/ 8 h 30"/>
                <a:gd name="T4" fmla="*/ 2 w 39"/>
                <a:gd name="T5" fmla="*/ 0 h 30"/>
                <a:gd name="T6" fmla="*/ 3 w 39"/>
                <a:gd name="T7" fmla="*/ 7 h 30"/>
                <a:gd name="T8" fmla="*/ 10 w 39"/>
                <a:gd name="T9" fmla="*/ 12 h 30"/>
                <a:gd name="T10" fmla="*/ 25 w 39"/>
                <a:gd name="T11" fmla="*/ 24 h 30"/>
                <a:gd name="T12" fmla="*/ 31 w 39"/>
                <a:gd name="T13" fmla="*/ 29 h 30"/>
                <a:gd name="T14" fmla="*/ 39 w 39"/>
                <a:gd name="T15" fmla="*/ 27 h 30"/>
                <a:gd name="T16" fmla="*/ 27 w 39"/>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0">
                  <a:moveTo>
                    <a:pt x="27" y="19"/>
                  </a:moveTo>
                  <a:cubicBezTo>
                    <a:pt x="13" y="8"/>
                    <a:pt x="13" y="8"/>
                    <a:pt x="13" y="8"/>
                  </a:cubicBezTo>
                  <a:cubicBezTo>
                    <a:pt x="2" y="0"/>
                    <a:pt x="2" y="0"/>
                    <a:pt x="2" y="0"/>
                  </a:cubicBezTo>
                  <a:cubicBezTo>
                    <a:pt x="0" y="2"/>
                    <a:pt x="0" y="5"/>
                    <a:pt x="3" y="7"/>
                  </a:cubicBezTo>
                  <a:cubicBezTo>
                    <a:pt x="10" y="12"/>
                    <a:pt x="10" y="12"/>
                    <a:pt x="10" y="12"/>
                  </a:cubicBezTo>
                  <a:cubicBezTo>
                    <a:pt x="25" y="24"/>
                    <a:pt x="25" y="24"/>
                    <a:pt x="25" y="24"/>
                  </a:cubicBezTo>
                  <a:cubicBezTo>
                    <a:pt x="31" y="29"/>
                    <a:pt x="31" y="29"/>
                    <a:pt x="31" y="29"/>
                  </a:cubicBezTo>
                  <a:cubicBezTo>
                    <a:pt x="34" y="30"/>
                    <a:pt x="37" y="30"/>
                    <a:pt x="39" y="27"/>
                  </a:cubicBezTo>
                  <a:lnTo>
                    <a:pt x="27"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6" name="Freeform 645"/>
            <p:cNvSpPr>
              <a:spLocks/>
            </p:cNvSpPr>
            <p:nvPr/>
          </p:nvSpPr>
          <p:spPr bwMode="auto">
            <a:xfrm>
              <a:off x="7718607" y="4116810"/>
              <a:ext cx="14212" cy="14212"/>
            </a:xfrm>
            <a:custGeom>
              <a:avLst/>
              <a:gdLst>
                <a:gd name="T0" fmla="*/ 17 w 23"/>
                <a:gd name="T1" fmla="*/ 3 h 23"/>
                <a:gd name="T2" fmla="*/ 20 w 23"/>
                <a:gd name="T3" fmla="*/ 17 h 23"/>
                <a:gd name="T4" fmla="*/ 5 w 23"/>
                <a:gd name="T5" fmla="*/ 20 h 23"/>
                <a:gd name="T6" fmla="*/ 3 w 23"/>
                <a:gd name="T7" fmla="*/ 5 h 23"/>
                <a:gd name="T8" fmla="*/ 17 w 23"/>
                <a:gd name="T9" fmla="*/ 3 h 23"/>
              </a:gdLst>
              <a:ahLst/>
              <a:cxnLst>
                <a:cxn ang="0">
                  <a:pos x="T0" y="T1"/>
                </a:cxn>
                <a:cxn ang="0">
                  <a:pos x="T2" y="T3"/>
                </a:cxn>
                <a:cxn ang="0">
                  <a:pos x="T4" y="T5"/>
                </a:cxn>
                <a:cxn ang="0">
                  <a:pos x="T6" y="T7"/>
                </a:cxn>
                <a:cxn ang="0">
                  <a:pos x="T8" y="T9"/>
                </a:cxn>
              </a:cxnLst>
              <a:rect l="0" t="0" r="r" b="b"/>
              <a:pathLst>
                <a:path w="23" h="23">
                  <a:moveTo>
                    <a:pt x="17" y="3"/>
                  </a:moveTo>
                  <a:cubicBezTo>
                    <a:pt x="22" y="6"/>
                    <a:pt x="23" y="13"/>
                    <a:pt x="20" y="17"/>
                  </a:cubicBezTo>
                  <a:cubicBezTo>
                    <a:pt x="16" y="22"/>
                    <a:pt x="10" y="23"/>
                    <a:pt x="5" y="20"/>
                  </a:cubicBezTo>
                  <a:cubicBezTo>
                    <a:pt x="1" y="16"/>
                    <a:pt x="0" y="10"/>
                    <a:pt x="3" y="5"/>
                  </a:cubicBezTo>
                  <a:cubicBezTo>
                    <a:pt x="6" y="1"/>
                    <a:pt x="13" y="0"/>
                    <a:pt x="17"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7" name="Freeform 646"/>
            <p:cNvSpPr>
              <a:spLocks/>
            </p:cNvSpPr>
            <p:nvPr/>
          </p:nvSpPr>
          <p:spPr bwMode="auto">
            <a:xfrm>
              <a:off x="7718971" y="4118632"/>
              <a:ext cx="13119" cy="12390"/>
            </a:xfrm>
            <a:custGeom>
              <a:avLst/>
              <a:gdLst>
                <a:gd name="T0" fmla="*/ 21 w 21"/>
                <a:gd name="T1" fmla="*/ 9 h 20"/>
                <a:gd name="T2" fmla="*/ 19 w 21"/>
                <a:gd name="T3" fmla="*/ 14 h 20"/>
                <a:gd name="T4" fmla="*/ 4 w 21"/>
                <a:gd name="T5" fmla="*/ 17 h 20"/>
                <a:gd name="T6" fmla="*/ 0 w 21"/>
                <a:gd name="T7" fmla="*/ 11 h 20"/>
                <a:gd name="T8" fmla="*/ 2 w 21"/>
                <a:gd name="T9" fmla="*/ 6 h 20"/>
                <a:gd name="T10" fmla="*/ 17 w 21"/>
                <a:gd name="T11" fmla="*/ 4 h 20"/>
                <a:gd name="T12" fmla="*/ 21 w 21"/>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1" h="20">
                  <a:moveTo>
                    <a:pt x="21" y="9"/>
                  </a:moveTo>
                  <a:cubicBezTo>
                    <a:pt x="20" y="11"/>
                    <a:pt x="20" y="13"/>
                    <a:pt x="19" y="14"/>
                  </a:cubicBezTo>
                  <a:cubicBezTo>
                    <a:pt x="15" y="19"/>
                    <a:pt x="9" y="20"/>
                    <a:pt x="4" y="17"/>
                  </a:cubicBezTo>
                  <a:cubicBezTo>
                    <a:pt x="2" y="15"/>
                    <a:pt x="1" y="13"/>
                    <a:pt x="0" y="11"/>
                  </a:cubicBezTo>
                  <a:cubicBezTo>
                    <a:pt x="1" y="9"/>
                    <a:pt x="1" y="7"/>
                    <a:pt x="2" y="6"/>
                  </a:cubicBezTo>
                  <a:cubicBezTo>
                    <a:pt x="6" y="1"/>
                    <a:pt x="12" y="0"/>
                    <a:pt x="17" y="4"/>
                  </a:cubicBezTo>
                  <a:cubicBezTo>
                    <a:pt x="19" y="5"/>
                    <a:pt x="20" y="7"/>
                    <a:pt x="21"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8" name="Freeform 647"/>
            <p:cNvSpPr>
              <a:spLocks/>
            </p:cNvSpPr>
            <p:nvPr/>
          </p:nvSpPr>
          <p:spPr bwMode="auto">
            <a:xfrm>
              <a:off x="7703666" y="4106242"/>
              <a:ext cx="25510" cy="21136"/>
            </a:xfrm>
            <a:custGeom>
              <a:avLst/>
              <a:gdLst>
                <a:gd name="T0" fmla="*/ 9 w 41"/>
                <a:gd name="T1" fmla="*/ 2 h 34"/>
                <a:gd name="T2" fmla="*/ 38 w 41"/>
                <a:gd name="T3" fmla="*/ 23 h 34"/>
                <a:gd name="T4" fmla="*/ 39 w 41"/>
                <a:gd name="T5" fmla="*/ 31 h 34"/>
                <a:gd name="T6" fmla="*/ 31 w 41"/>
                <a:gd name="T7" fmla="*/ 32 h 34"/>
                <a:gd name="T8" fmla="*/ 2 w 41"/>
                <a:gd name="T9" fmla="*/ 11 h 34"/>
                <a:gd name="T10" fmla="*/ 1 w 41"/>
                <a:gd name="T11" fmla="*/ 3 h 34"/>
                <a:gd name="T12" fmla="*/ 1 w 41"/>
                <a:gd name="T13" fmla="*/ 3 h 34"/>
                <a:gd name="T14" fmla="*/ 9 w 41"/>
                <a:gd name="T15" fmla="*/ 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4">
                  <a:moveTo>
                    <a:pt x="9" y="2"/>
                  </a:moveTo>
                  <a:cubicBezTo>
                    <a:pt x="38" y="23"/>
                    <a:pt x="38" y="23"/>
                    <a:pt x="38" y="23"/>
                  </a:cubicBezTo>
                  <a:cubicBezTo>
                    <a:pt x="40" y="25"/>
                    <a:pt x="41" y="28"/>
                    <a:pt x="39" y="31"/>
                  </a:cubicBezTo>
                  <a:cubicBezTo>
                    <a:pt x="37" y="33"/>
                    <a:pt x="34" y="34"/>
                    <a:pt x="31" y="32"/>
                  </a:cubicBezTo>
                  <a:cubicBezTo>
                    <a:pt x="2" y="11"/>
                    <a:pt x="2" y="11"/>
                    <a:pt x="2" y="11"/>
                  </a:cubicBezTo>
                  <a:cubicBezTo>
                    <a:pt x="0" y="9"/>
                    <a:pt x="0" y="6"/>
                    <a:pt x="1" y="3"/>
                  </a:cubicBezTo>
                  <a:cubicBezTo>
                    <a:pt x="1" y="3"/>
                    <a:pt x="1" y="3"/>
                    <a:pt x="1" y="3"/>
                  </a:cubicBezTo>
                  <a:cubicBezTo>
                    <a:pt x="3" y="1"/>
                    <a:pt x="7" y="0"/>
                    <a:pt x="9"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59" name="Freeform 648"/>
            <p:cNvSpPr>
              <a:spLocks/>
            </p:cNvSpPr>
            <p:nvPr/>
          </p:nvSpPr>
          <p:spPr bwMode="auto">
            <a:xfrm>
              <a:off x="7703666" y="4108064"/>
              <a:ext cx="24052" cy="19314"/>
            </a:xfrm>
            <a:custGeom>
              <a:avLst/>
              <a:gdLst>
                <a:gd name="T0" fmla="*/ 27 w 39"/>
                <a:gd name="T1" fmla="*/ 19 h 31"/>
                <a:gd name="T2" fmla="*/ 13 w 39"/>
                <a:gd name="T3" fmla="*/ 9 h 31"/>
                <a:gd name="T4" fmla="*/ 1 w 39"/>
                <a:gd name="T5" fmla="*/ 0 h 31"/>
                <a:gd name="T6" fmla="*/ 2 w 39"/>
                <a:gd name="T7" fmla="*/ 8 h 31"/>
                <a:gd name="T8" fmla="*/ 10 w 39"/>
                <a:gd name="T9" fmla="*/ 13 h 31"/>
                <a:gd name="T10" fmla="*/ 25 w 39"/>
                <a:gd name="T11" fmla="*/ 25 h 31"/>
                <a:gd name="T12" fmla="*/ 31 w 39"/>
                <a:gd name="T13" fmla="*/ 29 h 31"/>
                <a:gd name="T14" fmla="*/ 39 w 39"/>
                <a:gd name="T15" fmla="*/ 28 h 31"/>
                <a:gd name="T16" fmla="*/ 27 w 39"/>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1">
                  <a:moveTo>
                    <a:pt x="27" y="19"/>
                  </a:moveTo>
                  <a:cubicBezTo>
                    <a:pt x="13" y="9"/>
                    <a:pt x="13" y="9"/>
                    <a:pt x="13" y="9"/>
                  </a:cubicBezTo>
                  <a:cubicBezTo>
                    <a:pt x="1" y="0"/>
                    <a:pt x="1" y="0"/>
                    <a:pt x="1" y="0"/>
                  </a:cubicBezTo>
                  <a:cubicBezTo>
                    <a:pt x="0" y="3"/>
                    <a:pt x="0" y="6"/>
                    <a:pt x="2" y="8"/>
                  </a:cubicBezTo>
                  <a:cubicBezTo>
                    <a:pt x="10" y="13"/>
                    <a:pt x="10" y="13"/>
                    <a:pt x="10" y="13"/>
                  </a:cubicBezTo>
                  <a:cubicBezTo>
                    <a:pt x="25" y="25"/>
                    <a:pt x="25" y="25"/>
                    <a:pt x="25" y="25"/>
                  </a:cubicBezTo>
                  <a:cubicBezTo>
                    <a:pt x="31" y="29"/>
                    <a:pt x="31" y="29"/>
                    <a:pt x="31" y="29"/>
                  </a:cubicBezTo>
                  <a:cubicBezTo>
                    <a:pt x="34" y="31"/>
                    <a:pt x="37" y="30"/>
                    <a:pt x="39" y="28"/>
                  </a:cubicBezTo>
                  <a:lnTo>
                    <a:pt x="27"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0" name="Freeform 649"/>
            <p:cNvSpPr>
              <a:spLocks/>
            </p:cNvSpPr>
            <p:nvPr/>
          </p:nvSpPr>
          <p:spPr bwMode="auto">
            <a:xfrm>
              <a:off x="7698563" y="4143413"/>
              <a:ext cx="14212" cy="14212"/>
            </a:xfrm>
            <a:custGeom>
              <a:avLst/>
              <a:gdLst>
                <a:gd name="T0" fmla="*/ 17 w 23"/>
                <a:gd name="T1" fmla="*/ 4 h 23"/>
                <a:gd name="T2" fmla="*/ 19 w 23"/>
                <a:gd name="T3" fmla="*/ 18 h 23"/>
                <a:gd name="T4" fmla="*/ 5 w 23"/>
                <a:gd name="T5" fmla="*/ 20 h 23"/>
                <a:gd name="T6" fmla="*/ 3 w 23"/>
                <a:gd name="T7" fmla="*/ 6 h 23"/>
                <a:gd name="T8" fmla="*/ 17 w 23"/>
                <a:gd name="T9" fmla="*/ 4 h 23"/>
              </a:gdLst>
              <a:ahLst/>
              <a:cxnLst>
                <a:cxn ang="0">
                  <a:pos x="T0" y="T1"/>
                </a:cxn>
                <a:cxn ang="0">
                  <a:pos x="T2" y="T3"/>
                </a:cxn>
                <a:cxn ang="0">
                  <a:pos x="T4" y="T5"/>
                </a:cxn>
                <a:cxn ang="0">
                  <a:pos x="T6" y="T7"/>
                </a:cxn>
                <a:cxn ang="0">
                  <a:pos x="T8" y="T9"/>
                </a:cxn>
              </a:cxnLst>
              <a:rect l="0" t="0" r="r" b="b"/>
              <a:pathLst>
                <a:path w="23" h="23">
                  <a:moveTo>
                    <a:pt x="17" y="4"/>
                  </a:moveTo>
                  <a:cubicBezTo>
                    <a:pt x="22" y="7"/>
                    <a:pt x="23" y="13"/>
                    <a:pt x="19" y="18"/>
                  </a:cubicBezTo>
                  <a:cubicBezTo>
                    <a:pt x="16" y="23"/>
                    <a:pt x="10" y="23"/>
                    <a:pt x="5" y="20"/>
                  </a:cubicBezTo>
                  <a:cubicBezTo>
                    <a:pt x="1" y="17"/>
                    <a:pt x="0" y="10"/>
                    <a:pt x="3" y="6"/>
                  </a:cubicBezTo>
                  <a:cubicBezTo>
                    <a:pt x="6" y="1"/>
                    <a:pt x="13" y="0"/>
                    <a:pt x="17" y="4"/>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1" name="Freeform 650"/>
            <p:cNvSpPr>
              <a:spLocks/>
            </p:cNvSpPr>
            <p:nvPr/>
          </p:nvSpPr>
          <p:spPr bwMode="auto">
            <a:xfrm>
              <a:off x="7699292" y="4145963"/>
              <a:ext cx="12390" cy="11662"/>
            </a:xfrm>
            <a:custGeom>
              <a:avLst/>
              <a:gdLst>
                <a:gd name="T0" fmla="*/ 20 w 20"/>
                <a:gd name="T1" fmla="*/ 9 h 19"/>
                <a:gd name="T2" fmla="*/ 18 w 20"/>
                <a:gd name="T3" fmla="*/ 14 h 19"/>
                <a:gd name="T4" fmla="*/ 4 w 20"/>
                <a:gd name="T5" fmla="*/ 16 h 19"/>
                <a:gd name="T6" fmla="*/ 0 w 20"/>
                <a:gd name="T7" fmla="*/ 10 h 19"/>
                <a:gd name="T8" fmla="*/ 2 w 20"/>
                <a:gd name="T9" fmla="*/ 5 h 19"/>
                <a:gd name="T10" fmla="*/ 16 w 20"/>
                <a:gd name="T11" fmla="*/ 3 h 19"/>
                <a:gd name="T12" fmla="*/ 20 w 20"/>
                <a:gd name="T13" fmla="*/ 9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20" y="9"/>
                  </a:moveTo>
                  <a:cubicBezTo>
                    <a:pt x="20" y="11"/>
                    <a:pt x="20" y="12"/>
                    <a:pt x="18" y="14"/>
                  </a:cubicBezTo>
                  <a:cubicBezTo>
                    <a:pt x="15" y="19"/>
                    <a:pt x="9" y="19"/>
                    <a:pt x="4" y="16"/>
                  </a:cubicBezTo>
                  <a:cubicBezTo>
                    <a:pt x="2" y="15"/>
                    <a:pt x="1" y="13"/>
                    <a:pt x="0" y="10"/>
                  </a:cubicBezTo>
                  <a:cubicBezTo>
                    <a:pt x="0" y="9"/>
                    <a:pt x="1" y="7"/>
                    <a:pt x="2" y="5"/>
                  </a:cubicBezTo>
                  <a:cubicBezTo>
                    <a:pt x="6" y="1"/>
                    <a:pt x="12" y="0"/>
                    <a:pt x="16" y="3"/>
                  </a:cubicBezTo>
                  <a:cubicBezTo>
                    <a:pt x="19" y="5"/>
                    <a:pt x="20"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2" name="Freeform 651"/>
            <p:cNvSpPr>
              <a:spLocks/>
            </p:cNvSpPr>
            <p:nvPr/>
          </p:nvSpPr>
          <p:spPr bwMode="auto">
            <a:xfrm>
              <a:off x="7682893" y="4133572"/>
              <a:ext cx="25510" cy="20408"/>
            </a:xfrm>
            <a:custGeom>
              <a:avLst/>
              <a:gdLst>
                <a:gd name="T0" fmla="*/ 10 w 41"/>
                <a:gd name="T1" fmla="*/ 2 h 33"/>
                <a:gd name="T2" fmla="*/ 39 w 41"/>
                <a:gd name="T3" fmla="*/ 23 h 33"/>
                <a:gd name="T4" fmla="*/ 40 w 41"/>
                <a:gd name="T5" fmla="*/ 30 h 33"/>
                <a:gd name="T6" fmla="*/ 32 w 41"/>
                <a:gd name="T7" fmla="*/ 32 h 33"/>
                <a:gd name="T8" fmla="*/ 3 w 41"/>
                <a:gd name="T9" fmla="*/ 10 h 33"/>
                <a:gd name="T10" fmla="*/ 2 w 41"/>
                <a:gd name="T11" fmla="*/ 3 h 33"/>
                <a:gd name="T12" fmla="*/ 10 w 41"/>
                <a:gd name="T13" fmla="*/ 2 h 33"/>
              </a:gdLst>
              <a:ahLst/>
              <a:cxnLst>
                <a:cxn ang="0">
                  <a:pos x="T0" y="T1"/>
                </a:cxn>
                <a:cxn ang="0">
                  <a:pos x="T2" y="T3"/>
                </a:cxn>
                <a:cxn ang="0">
                  <a:pos x="T4" y="T5"/>
                </a:cxn>
                <a:cxn ang="0">
                  <a:pos x="T6" y="T7"/>
                </a:cxn>
                <a:cxn ang="0">
                  <a:pos x="T8" y="T9"/>
                </a:cxn>
                <a:cxn ang="0">
                  <a:pos x="T10" y="T11"/>
                </a:cxn>
                <a:cxn ang="0">
                  <a:pos x="T12" y="T13"/>
                </a:cxn>
              </a:cxnLst>
              <a:rect l="0" t="0" r="r" b="b"/>
              <a:pathLst>
                <a:path w="41" h="33">
                  <a:moveTo>
                    <a:pt x="10" y="2"/>
                  </a:moveTo>
                  <a:cubicBezTo>
                    <a:pt x="39" y="23"/>
                    <a:pt x="39" y="23"/>
                    <a:pt x="39" y="23"/>
                  </a:cubicBezTo>
                  <a:cubicBezTo>
                    <a:pt x="41" y="25"/>
                    <a:pt x="41" y="28"/>
                    <a:pt x="40" y="30"/>
                  </a:cubicBezTo>
                  <a:cubicBezTo>
                    <a:pt x="38" y="33"/>
                    <a:pt x="34" y="33"/>
                    <a:pt x="32" y="32"/>
                  </a:cubicBezTo>
                  <a:cubicBezTo>
                    <a:pt x="3" y="10"/>
                    <a:pt x="3" y="10"/>
                    <a:pt x="3" y="10"/>
                  </a:cubicBezTo>
                  <a:cubicBezTo>
                    <a:pt x="1" y="9"/>
                    <a:pt x="0" y="5"/>
                    <a:pt x="2" y="3"/>
                  </a:cubicBezTo>
                  <a:cubicBezTo>
                    <a:pt x="4" y="0"/>
                    <a:pt x="7" y="0"/>
                    <a:pt x="10"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3" name="Freeform 652"/>
            <p:cNvSpPr>
              <a:spLocks/>
            </p:cNvSpPr>
            <p:nvPr/>
          </p:nvSpPr>
          <p:spPr bwMode="auto">
            <a:xfrm>
              <a:off x="7682893" y="4135395"/>
              <a:ext cx="24781" cy="18587"/>
            </a:xfrm>
            <a:custGeom>
              <a:avLst/>
              <a:gdLst>
                <a:gd name="T0" fmla="*/ 28 w 40"/>
                <a:gd name="T1" fmla="*/ 19 h 30"/>
                <a:gd name="T2" fmla="*/ 14 w 40"/>
                <a:gd name="T3" fmla="*/ 8 h 30"/>
                <a:gd name="T4" fmla="*/ 2 w 40"/>
                <a:gd name="T5" fmla="*/ 0 h 30"/>
                <a:gd name="T6" fmla="*/ 3 w 40"/>
                <a:gd name="T7" fmla="*/ 7 h 30"/>
                <a:gd name="T8" fmla="*/ 10 w 40"/>
                <a:gd name="T9" fmla="*/ 13 h 30"/>
                <a:gd name="T10" fmla="*/ 26 w 40"/>
                <a:gd name="T11" fmla="*/ 24 h 30"/>
                <a:gd name="T12" fmla="*/ 32 w 40"/>
                <a:gd name="T13" fmla="*/ 29 h 30"/>
                <a:gd name="T14" fmla="*/ 40 w 40"/>
                <a:gd name="T15" fmla="*/ 27 h 30"/>
                <a:gd name="T16" fmla="*/ 28 w 40"/>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0">
                  <a:moveTo>
                    <a:pt x="28" y="19"/>
                  </a:moveTo>
                  <a:cubicBezTo>
                    <a:pt x="14" y="8"/>
                    <a:pt x="14" y="8"/>
                    <a:pt x="14" y="8"/>
                  </a:cubicBezTo>
                  <a:cubicBezTo>
                    <a:pt x="2" y="0"/>
                    <a:pt x="2" y="0"/>
                    <a:pt x="2" y="0"/>
                  </a:cubicBezTo>
                  <a:cubicBezTo>
                    <a:pt x="0" y="2"/>
                    <a:pt x="1" y="6"/>
                    <a:pt x="3" y="7"/>
                  </a:cubicBezTo>
                  <a:cubicBezTo>
                    <a:pt x="10" y="13"/>
                    <a:pt x="10" y="13"/>
                    <a:pt x="10" y="13"/>
                  </a:cubicBezTo>
                  <a:cubicBezTo>
                    <a:pt x="26" y="24"/>
                    <a:pt x="26" y="24"/>
                    <a:pt x="26" y="24"/>
                  </a:cubicBezTo>
                  <a:cubicBezTo>
                    <a:pt x="32" y="29"/>
                    <a:pt x="32" y="29"/>
                    <a:pt x="32" y="29"/>
                  </a:cubicBezTo>
                  <a:cubicBezTo>
                    <a:pt x="34" y="30"/>
                    <a:pt x="38" y="30"/>
                    <a:pt x="40" y="27"/>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4" name="Freeform 653"/>
            <p:cNvSpPr>
              <a:spLocks/>
            </p:cNvSpPr>
            <p:nvPr/>
          </p:nvSpPr>
          <p:spPr bwMode="auto">
            <a:xfrm>
              <a:off x="7677791" y="4170743"/>
              <a:ext cx="14941" cy="14212"/>
            </a:xfrm>
            <a:custGeom>
              <a:avLst/>
              <a:gdLst>
                <a:gd name="T0" fmla="*/ 18 w 24"/>
                <a:gd name="T1" fmla="*/ 3 h 23"/>
                <a:gd name="T2" fmla="*/ 20 w 24"/>
                <a:gd name="T3" fmla="*/ 18 h 23"/>
                <a:gd name="T4" fmla="*/ 6 w 24"/>
                <a:gd name="T5" fmla="*/ 20 h 23"/>
                <a:gd name="T6" fmla="*/ 4 w 24"/>
                <a:gd name="T7" fmla="*/ 5 h 23"/>
                <a:gd name="T8" fmla="*/ 18 w 24"/>
                <a:gd name="T9" fmla="*/ 3 h 23"/>
              </a:gdLst>
              <a:ahLst/>
              <a:cxnLst>
                <a:cxn ang="0">
                  <a:pos x="T0" y="T1"/>
                </a:cxn>
                <a:cxn ang="0">
                  <a:pos x="T2" y="T3"/>
                </a:cxn>
                <a:cxn ang="0">
                  <a:pos x="T4" y="T5"/>
                </a:cxn>
                <a:cxn ang="0">
                  <a:pos x="T6" y="T7"/>
                </a:cxn>
                <a:cxn ang="0">
                  <a:pos x="T8" y="T9"/>
                </a:cxn>
              </a:cxnLst>
              <a:rect l="0" t="0" r="r" b="b"/>
              <a:pathLst>
                <a:path w="24" h="23">
                  <a:moveTo>
                    <a:pt x="18" y="3"/>
                  </a:moveTo>
                  <a:cubicBezTo>
                    <a:pt x="23" y="7"/>
                    <a:pt x="24" y="13"/>
                    <a:pt x="20" y="18"/>
                  </a:cubicBezTo>
                  <a:cubicBezTo>
                    <a:pt x="17" y="22"/>
                    <a:pt x="10" y="23"/>
                    <a:pt x="6" y="20"/>
                  </a:cubicBezTo>
                  <a:cubicBezTo>
                    <a:pt x="1" y="16"/>
                    <a:pt x="0" y="10"/>
                    <a:pt x="4" y="5"/>
                  </a:cubicBezTo>
                  <a:cubicBezTo>
                    <a:pt x="7" y="1"/>
                    <a:pt x="14" y="0"/>
                    <a:pt x="18" y="3"/>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5" name="Freeform 654"/>
            <p:cNvSpPr>
              <a:spLocks/>
            </p:cNvSpPr>
            <p:nvPr/>
          </p:nvSpPr>
          <p:spPr bwMode="auto">
            <a:xfrm>
              <a:off x="7679249" y="4172566"/>
              <a:ext cx="12390" cy="12390"/>
            </a:xfrm>
            <a:custGeom>
              <a:avLst/>
              <a:gdLst>
                <a:gd name="T0" fmla="*/ 20 w 20"/>
                <a:gd name="T1" fmla="*/ 9 h 20"/>
                <a:gd name="T2" fmla="*/ 18 w 20"/>
                <a:gd name="T3" fmla="*/ 15 h 20"/>
                <a:gd name="T4" fmla="*/ 4 w 20"/>
                <a:gd name="T5" fmla="*/ 17 h 20"/>
                <a:gd name="T6" fmla="*/ 0 w 20"/>
                <a:gd name="T7" fmla="*/ 11 h 20"/>
                <a:gd name="T8" fmla="*/ 2 w 20"/>
                <a:gd name="T9" fmla="*/ 6 h 20"/>
                <a:gd name="T10" fmla="*/ 16 w 20"/>
                <a:gd name="T11" fmla="*/ 4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20" y="11"/>
                    <a:pt x="19" y="13"/>
                    <a:pt x="18" y="15"/>
                  </a:cubicBezTo>
                  <a:cubicBezTo>
                    <a:pt x="15" y="19"/>
                    <a:pt x="8" y="20"/>
                    <a:pt x="4" y="17"/>
                  </a:cubicBezTo>
                  <a:cubicBezTo>
                    <a:pt x="2" y="15"/>
                    <a:pt x="1" y="13"/>
                    <a:pt x="0" y="11"/>
                  </a:cubicBezTo>
                  <a:cubicBezTo>
                    <a:pt x="0" y="9"/>
                    <a:pt x="1" y="7"/>
                    <a:pt x="2" y="6"/>
                  </a:cubicBezTo>
                  <a:cubicBezTo>
                    <a:pt x="5" y="1"/>
                    <a:pt x="12" y="0"/>
                    <a:pt x="16" y="4"/>
                  </a:cubicBezTo>
                  <a:cubicBezTo>
                    <a:pt x="18" y="5"/>
                    <a:pt x="20"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6" name="Freeform 655"/>
            <p:cNvSpPr>
              <a:spLocks/>
            </p:cNvSpPr>
            <p:nvPr/>
          </p:nvSpPr>
          <p:spPr bwMode="auto">
            <a:xfrm>
              <a:off x="7662850" y="4160175"/>
              <a:ext cx="25510" cy="21136"/>
            </a:xfrm>
            <a:custGeom>
              <a:avLst/>
              <a:gdLst>
                <a:gd name="T0" fmla="*/ 10 w 41"/>
                <a:gd name="T1" fmla="*/ 2 h 34"/>
                <a:gd name="T2" fmla="*/ 38 w 41"/>
                <a:gd name="T3" fmla="*/ 23 h 34"/>
                <a:gd name="T4" fmla="*/ 39 w 41"/>
                <a:gd name="T5" fmla="*/ 31 h 34"/>
                <a:gd name="T6" fmla="*/ 39 w 41"/>
                <a:gd name="T7" fmla="*/ 31 h 34"/>
                <a:gd name="T8" fmla="*/ 32 w 41"/>
                <a:gd name="T9" fmla="*/ 32 h 34"/>
                <a:gd name="T10" fmla="*/ 3 w 41"/>
                <a:gd name="T11" fmla="*/ 11 h 34"/>
                <a:gd name="T12" fmla="*/ 2 w 41"/>
                <a:gd name="T13" fmla="*/ 3 h 34"/>
                <a:gd name="T14" fmla="*/ 10 w 41"/>
                <a:gd name="T15" fmla="*/ 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4">
                  <a:moveTo>
                    <a:pt x="10" y="2"/>
                  </a:moveTo>
                  <a:cubicBezTo>
                    <a:pt x="38" y="23"/>
                    <a:pt x="38" y="23"/>
                    <a:pt x="38" y="23"/>
                  </a:cubicBezTo>
                  <a:cubicBezTo>
                    <a:pt x="41" y="25"/>
                    <a:pt x="41" y="29"/>
                    <a:pt x="39" y="31"/>
                  </a:cubicBezTo>
                  <a:cubicBezTo>
                    <a:pt x="39" y="31"/>
                    <a:pt x="39" y="31"/>
                    <a:pt x="39" y="31"/>
                  </a:cubicBezTo>
                  <a:cubicBezTo>
                    <a:pt x="38" y="33"/>
                    <a:pt x="34" y="34"/>
                    <a:pt x="32" y="32"/>
                  </a:cubicBezTo>
                  <a:cubicBezTo>
                    <a:pt x="3" y="11"/>
                    <a:pt x="3" y="11"/>
                    <a:pt x="3" y="11"/>
                  </a:cubicBezTo>
                  <a:cubicBezTo>
                    <a:pt x="1" y="9"/>
                    <a:pt x="0" y="6"/>
                    <a:pt x="2" y="3"/>
                  </a:cubicBezTo>
                  <a:cubicBezTo>
                    <a:pt x="4" y="1"/>
                    <a:pt x="7" y="0"/>
                    <a:pt x="10"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7" name="Freeform 656"/>
            <p:cNvSpPr>
              <a:spLocks/>
            </p:cNvSpPr>
            <p:nvPr/>
          </p:nvSpPr>
          <p:spPr bwMode="auto">
            <a:xfrm>
              <a:off x="7662850" y="4161997"/>
              <a:ext cx="24416" cy="19314"/>
            </a:xfrm>
            <a:custGeom>
              <a:avLst/>
              <a:gdLst>
                <a:gd name="T0" fmla="*/ 28 w 39"/>
                <a:gd name="T1" fmla="*/ 19 h 31"/>
                <a:gd name="T2" fmla="*/ 13 w 39"/>
                <a:gd name="T3" fmla="*/ 9 h 31"/>
                <a:gd name="T4" fmla="*/ 2 w 39"/>
                <a:gd name="T5" fmla="*/ 0 h 31"/>
                <a:gd name="T6" fmla="*/ 3 w 39"/>
                <a:gd name="T7" fmla="*/ 8 h 31"/>
                <a:gd name="T8" fmla="*/ 10 w 39"/>
                <a:gd name="T9" fmla="*/ 13 h 31"/>
                <a:gd name="T10" fmla="*/ 26 w 39"/>
                <a:gd name="T11" fmla="*/ 25 h 31"/>
                <a:gd name="T12" fmla="*/ 32 w 39"/>
                <a:gd name="T13" fmla="*/ 29 h 31"/>
                <a:gd name="T14" fmla="*/ 39 w 39"/>
                <a:gd name="T15" fmla="*/ 28 h 31"/>
                <a:gd name="T16" fmla="*/ 28 w 39"/>
                <a:gd name="T17" fmla="*/ 1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1">
                  <a:moveTo>
                    <a:pt x="28" y="19"/>
                  </a:moveTo>
                  <a:cubicBezTo>
                    <a:pt x="13" y="9"/>
                    <a:pt x="13" y="9"/>
                    <a:pt x="13" y="9"/>
                  </a:cubicBezTo>
                  <a:cubicBezTo>
                    <a:pt x="2" y="0"/>
                    <a:pt x="2" y="0"/>
                    <a:pt x="2" y="0"/>
                  </a:cubicBezTo>
                  <a:cubicBezTo>
                    <a:pt x="0" y="3"/>
                    <a:pt x="1" y="6"/>
                    <a:pt x="3" y="8"/>
                  </a:cubicBezTo>
                  <a:cubicBezTo>
                    <a:pt x="10" y="13"/>
                    <a:pt x="10" y="13"/>
                    <a:pt x="10" y="13"/>
                  </a:cubicBezTo>
                  <a:cubicBezTo>
                    <a:pt x="26" y="25"/>
                    <a:pt x="26" y="25"/>
                    <a:pt x="26" y="25"/>
                  </a:cubicBezTo>
                  <a:cubicBezTo>
                    <a:pt x="32" y="29"/>
                    <a:pt x="32" y="29"/>
                    <a:pt x="32" y="29"/>
                  </a:cubicBezTo>
                  <a:cubicBezTo>
                    <a:pt x="34" y="31"/>
                    <a:pt x="38" y="30"/>
                    <a:pt x="39" y="28"/>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8" name="Freeform 657"/>
            <p:cNvSpPr>
              <a:spLocks/>
            </p:cNvSpPr>
            <p:nvPr/>
          </p:nvSpPr>
          <p:spPr bwMode="auto">
            <a:xfrm>
              <a:off x="7658113" y="4197346"/>
              <a:ext cx="14212" cy="14941"/>
            </a:xfrm>
            <a:custGeom>
              <a:avLst/>
              <a:gdLst>
                <a:gd name="T0" fmla="*/ 18 w 23"/>
                <a:gd name="T1" fmla="*/ 4 h 24"/>
                <a:gd name="T2" fmla="*/ 20 w 23"/>
                <a:gd name="T3" fmla="*/ 18 h 24"/>
                <a:gd name="T4" fmla="*/ 6 w 23"/>
                <a:gd name="T5" fmla="*/ 20 h 24"/>
                <a:gd name="T6" fmla="*/ 4 w 23"/>
                <a:gd name="T7" fmla="*/ 6 h 24"/>
                <a:gd name="T8" fmla="*/ 18 w 23"/>
                <a:gd name="T9" fmla="*/ 4 h 24"/>
              </a:gdLst>
              <a:ahLst/>
              <a:cxnLst>
                <a:cxn ang="0">
                  <a:pos x="T0" y="T1"/>
                </a:cxn>
                <a:cxn ang="0">
                  <a:pos x="T2" y="T3"/>
                </a:cxn>
                <a:cxn ang="0">
                  <a:pos x="T4" y="T5"/>
                </a:cxn>
                <a:cxn ang="0">
                  <a:pos x="T6" y="T7"/>
                </a:cxn>
                <a:cxn ang="0">
                  <a:pos x="T8" y="T9"/>
                </a:cxn>
              </a:cxnLst>
              <a:rect l="0" t="0" r="r" b="b"/>
              <a:pathLst>
                <a:path w="23" h="24">
                  <a:moveTo>
                    <a:pt x="18" y="4"/>
                  </a:moveTo>
                  <a:cubicBezTo>
                    <a:pt x="22" y="7"/>
                    <a:pt x="23" y="14"/>
                    <a:pt x="20" y="18"/>
                  </a:cubicBezTo>
                  <a:cubicBezTo>
                    <a:pt x="17" y="23"/>
                    <a:pt x="10" y="24"/>
                    <a:pt x="6" y="20"/>
                  </a:cubicBezTo>
                  <a:cubicBezTo>
                    <a:pt x="1" y="17"/>
                    <a:pt x="0" y="10"/>
                    <a:pt x="4" y="6"/>
                  </a:cubicBezTo>
                  <a:cubicBezTo>
                    <a:pt x="7" y="1"/>
                    <a:pt x="13" y="0"/>
                    <a:pt x="18" y="4"/>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69" name="Freeform 658"/>
            <p:cNvSpPr>
              <a:spLocks/>
            </p:cNvSpPr>
            <p:nvPr/>
          </p:nvSpPr>
          <p:spPr bwMode="auto">
            <a:xfrm>
              <a:off x="7659206" y="4199898"/>
              <a:ext cx="12390" cy="12390"/>
            </a:xfrm>
            <a:custGeom>
              <a:avLst/>
              <a:gdLst>
                <a:gd name="T0" fmla="*/ 20 w 20"/>
                <a:gd name="T1" fmla="*/ 9 h 20"/>
                <a:gd name="T2" fmla="*/ 18 w 20"/>
                <a:gd name="T3" fmla="*/ 14 h 20"/>
                <a:gd name="T4" fmla="*/ 4 w 20"/>
                <a:gd name="T5" fmla="*/ 16 h 20"/>
                <a:gd name="T6" fmla="*/ 0 w 20"/>
                <a:gd name="T7" fmla="*/ 10 h 20"/>
                <a:gd name="T8" fmla="*/ 2 w 20"/>
                <a:gd name="T9" fmla="*/ 5 h 20"/>
                <a:gd name="T10" fmla="*/ 16 w 20"/>
                <a:gd name="T11" fmla="*/ 3 h 20"/>
                <a:gd name="T12" fmla="*/ 20 w 20"/>
                <a:gd name="T13" fmla="*/ 9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20" y="9"/>
                  </a:moveTo>
                  <a:cubicBezTo>
                    <a:pt x="20" y="11"/>
                    <a:pt x="19" y="13"/>
                    <a:pt x="18" y="14"/>
                  </a:cubicBezTo>
                  <a:cubicBezTo>
                    <a:pt x="15" y="19"/>
                    <a:pt x="8" y="20"/>
                    <a:pt x="4" y="16"/>
                  </a:cubicBezTo>
                  <a:cubicBezTo>
                    <a:pt x="2" y="15"/>
                    <a:pt x="0" y="13"/>
                    <a:pt x="0" y="10"/>
                  </a:cubicBezTo>
                  <a:cubicBezTo>
                    <a:pt x="0" y="9"/>
                    <a:pt x="1" y="7"/>
                    <a:pt x="2" y="5"/>
                  </a:cubicBezTo>
                  <a:cubicBezTo>
                    <a:pt x="5" y="1"/>
                    <a:pt x="12" y="0"/>
                    <a:pt x="16" y="3"/>
                  </a:cubicBezTo>
                  <a:cubicBezTo>
                    <a:pt x="18" y="5"/>
                    <a:pt x="19" y="7"/>
                    <a:pt x="20" y="9"/>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0" name="Freeform 659"/>
            <p:cNvSpPr>
              <a:spLocks/>
            </p:cNvSpPr>
            <p:nvPr/>
          </p:nvSpPr>
          <p:spPr bwMode="auto">
            <a:xfrm>
              <a:off x="7643171" y="4187508"/>
              <a:ext cx="25510" cy="20408"/>
            </a:xfrm>
            <a:custGeom>
              <a:avLst/>
              <a:gdLst>
                <a:gd name="T0" fmla="*/ 9 w 41"/>
                <a:gd name="T1" fmla="*/ 2 h 33"/>
                <a:gd name="T2" fmla="*/ 38 w 41"/>
                <a:gd name="T3" fmla="*/ 23 h 33"/>
                <a:gd name="T4" fmla="*/ 39 w 41"/>
                <a:gd name="T5" fmla="*/ 31 h 33"/>
                <a:gd name="T6" fmla="*/ 39 w 41"/>
                <a:gd name="T7" fmla="*/ 31 h 33"/>
                <a:gd name="T8" fmla="*/ 32 w 41"/>
                <a:gd name="T9" fmla="*/ 32 h 33"/>
                <a:gd name="T10" fmla="*/ 3 w 41"/>
                <a:gd name="T11" fmla="*/ 10 h 33"/>
                <a:gd name="T12" fmla="*/ 2 w 41"/>
                <a:gd name="T13" fmla="*/ 3 h 33"/>
                <a:gd name="T14" fmla="*/ 2 w 41"/>
                <a:gd name="T15" fmla="*/ 3 h 33"/>
                <a:gd name="T16" fmla="*/ 9 w 41"/>
                <a:gd name="T17" fmla="*/ 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3">
                  <a:moveTo>
                    <a:pt x="9" y="2"/>
                  </a:moveTo>
                  <a:cubicBezTo>
                    <a:pt x="38" y="23"/>
                    <a:pt x="38" y="23"/>
                    <a:pt x="38" y="23"/>
                  </a:cubicBezTo>
                  <a:cubicBezTo>
                    <a:pt x="41" y="25"/>
                    <a:pt x="41" y="28"/>
                    <a:pt x="39" y="31"/>
                  </a:cubicBezTo>
                  <a:cubicBezTo>
                    <a:pt x="39" y="31"/>
                    <a:pt x="39" y="31"/>
                    <a:pt x="39" y="31"/>
                  </a:cubicBezTo>
                  <a:cubicBezTo>
                    <a:pt x="38" y="33"/>
                    <a:pt x="34" y="33"/>
                    <a:pt x="32" y="32"/>
                  </a:cubicBezTo>
                  <a:cubicBezTo>
                    <a:pt x="3" y="10"/>
                    <a:pt x="3" y="10"/>
                    <a:pt x="3" y="10"/>
                  </a:cubicBezTo>
                  <a:cubicBezTo>
                    <a:pt x="1" y="9"/>
                    <a:pt x="0" y="5"/>
                    <a:pt x="2" y="3"/>
                  </a:cubicBezTo>
                  <a:cubicBezTo>
                    <a:pt x="2" y="3"/>
                    <a:pt x="2" y="3"/>
                    <a:pt x="2" y="3"/>
                  </a:cubicBezTo>
                  <a:cubicBezTo>
                    <a:pt x="4" y="0"/>
                    <a:pt x="7" y="0"/>
                    <a:pt x="9" y="2"/>
                  </a:cubicBezTo>
                  <a:close/>
                </a:path>
              </a:pathLst>
            </a:custGeom>
            <a:solidFill>
              <a:srgbClr val="BABC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1" name="Freeform 660"/>
            <p:cNvSpPr>
              <a:spLocks/>
            </p:cNvSpPr>
            <p:nvPr/>
          </p:nvSpPr>
          <p:spPr bwMode="auto">
            <a:xfrm>
              <a:off x="7643171" y="4189330"/>
              <a:ext cx="24052" cy="18587"/>
            </a:xfrm>
            <a:custGeom>
              <a:avLst/>
              <a:gdLst>
                <a:gd name="T0" fmla="*/ 28 w 39"/>
                <a:gd name="T1" fmla="*/ 19 h 30"/>
                <a:gd name="T2" fmla="*/ 13 w 39"/>
                <a:gd name="T3" fmla="*/ 8 h 30"/>
                <a:gd name="T4" fmla="*/ 2 w 39"/>
                <a:gd name="T5" fmla="*/ 0 h 30"/>
                <a:gd name="T6" fmla="*/ 3 w 39"/>
                <a:gd name="T7" fmla="*/ 7 h 30"/>
                <a:gd name="T8" fmla="*/ 10 w 39"/>
                <a:gd name="T9" fmla="*/ 13 h 30"/>
                <a:gd name="T10" fmla="*/ 26 w 39"/>
                <a:gd name="T11" fmla="*/ 24 h 30"/>
                <a:gd name="T12" fmla="*/ 32 w 39"/>
                <a:gd name="T13" fmla="*/ 29 h 30"/>
                <a:gd name="T14" fmla="*/ 39 w 39"/>
                <a:gd name="T15" fmla="*/ 28 h 30"/>
                <a:gd name="T16" fmla="*/ 28 w 39"/>
                <a:gd name="T17"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0">
                  <a:moveTo>
                    <a:pt x="28" y="19"/>
                  </a:moveTo>
                  <a:cubicBezTo>
                    <a:pt x="13" y="8"/>
                    <a:pt x="13" y="8"/>
                    <a:pt x="13" y="8"/>
                  </a:cubicBezTo>
                  <a:cubicBezTo>
                    <a:pt x="2" y="0"/>
                    <a:pt x="2" y="0"/>
                    <a:pt x="2" y="0"/>
                  </a:cubicBezTo>
                  <a:cubicBezTo>
                    <a:pt x="0" y="2"/>
                    <a:pt x="1" y="6"/>
                    <a:pt x="3" y="7"/>
                  </a:cubicBezTo>
                  <a:cubicBezTo>
                    <a:pt x="10" y="13"/>
                    <a:pt x="10" y="13"/>
                    <a:pt x="10" y="13"/>
                  </a:cubicBezTo>
                  <a:cubicBezTo>
                    <a:pt x="26" y="24"/>
                    <a:pt x="26" y="24"/>
                    <a:pt x="26" y="24"/>
                  </a:cubicBezTo>
                  <a:cubicBezTo>
                    <a:pt x="32" y="29"/>
                    <a:pt x="32" y="29"/>
                    <a:pt x="32" y="29"/>
                  </a:cubicBezTo>
                  <a:cubicBezTo>
                    <a:pt x="34" y="30"/>
                    <a:pt x="38" y="30"/>
                    <a:pt x="39" y="28"/>
                  </a:cubicBezTo>
                  <a:lnTo>
                    <a:pt x="28" y="19"/>
                  </a:lnTo>
                  <a:close/>
                </a:path>
              </a:pathLst>
            </a:custGeom>
            <a:solidFill>
              <a:srgbClr val="D2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2" name="Freeform 661"/>
            <p:cNvSpPr>
              <a:spLocks/>
            </p:cNvSpPr>
            <p:nvPr/>
          </p:nvSpPr>
          <p:spPr bwMode="auto">
            <a:xfrm>
              <a:off x="7935438" y="3994363"/>
              <a:ext cx="149049" cy="113700"/>
            </a:xfrm>
            <a:custGeom>
              <a:avLst/>
              <a:gdLst>
                <a:gd name="T0" fmla="*/ 19 w 409"/>
                <a:gd name="T1" fmla="*/ 0 h 312"/>
                <a:gd name="T2" fmla="*/ 409 w 409"/>
                <a:gd name="T3" fmla="*/ 288 h 312"/>
                <a:gd name="T4" fmla="*/ 390 w 409"/>
                <a:gd name="T5" fmla="*/ 312 h 312"/>
                <a:gd name="T6" fmla="*/ 0 w 409"/>
                <a:gd name="T7" fmla="*/ 24 h 312"/>
                <a:gd name="T8" fmla="*/ 19 w 409"/>
                <a:gd name="T9" fmla="*/ 0 h 312"/>
              </a:gdLst>
              <a:ahLst/>
              <a:cxnLst>
                <a:cxn ang="0">
                  <a:pos x="T0" y="T1"/>
                </a:cxn>
                <a:cxn ang="0">
                  <a:pos x="T2" y="T3"/>
                </a:cxn>
                <a:cxn ang="0">
                  <a:pos x="T4" y="T5"/>
                </a:cxn>
                <a:cxn ang="0">
                  <a:pos x="T6" y="T7"/>
                </a:cxn>
                <a:cxn ang="0">
                  <a:pos x="T8" y="T9"/>
                </a:cxn>
              </a:cxnLst>
              <a:rect l="0" t="0" r="r" b="b"/>
              <a:pathLst>
                <a:path w="409" h="312">
                  <a:moveTo>
                    <a:pt x="19" y="0"/>
                  </a:moveTo>
                  <a:lnTo>
                    <a:pt x="409" y="288"/>
                  </a:lnTo>
                  <a:lnTo>
                    <a:pt x="390" y="312"/>
                  </a:lnTo>
                  <a:lnTo>
                    <a:pt x="0" y="24"/>
                  </a:lnTo>
                  <a:lnTo>
                    <a:pt x="19"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3" name="Freeform 662"/>
            <p:cNvSpPr>
              <a:spLocks/>
            </p:cNvSpPr>
            <p:nvPr/>
          </p:nvSpPr>
          <p:spPr bwMode="auto">
            <a:xfrm>
              <a:off x="7921590" y="4012584"/>
              <a:ext cx="149049" cy="114064"/>
            </a:xfrm>
            <a:custGeom>
              <a:avLst/>
              <a:gdLst>
                <a:gd name="T0" fmla="*/ 19 w 409"/>
                <a:gd name="T1" fmla="*/ 0 h 313"/>
                <a:gd name="T2" fmla="*/ 409 w 409"/>
                <a:gd name="T3" fmla="*/ 288 h 313"/>
                <a:gd name="T4" fmla="*/ 392 w 409"/>
                <a:gd name="T5" fmla="*/ 313 h 313"/>
                <a:gd name="T6" fmla="*/ 0 w 409"/>
                <a:gd name="T7" fmla="*/ 25 h 313"/>
                <a:gd name="T8" fmla="*/ 19 w 409"/>
                <a:gd name="T9" fmla="*/ 0 h 313"/>
              </a:gdLst>
              <a:ahLst/>
              <a:cxnLst>
                <a:cxn ang="0">
                  <a:pos x="T0" y="T1"/>
                </a:cxn>
                <a:cxn ang="0">
                  <a:pos x="T2" y="T3"/>
                </a:cxn>
                <a:cxn ang="0">
                  <a:pos x="T4" y="T5"/>
                </a:cxn>
                <a:cxn ang="0">
                  <a:pos x="T6" y="T7"/>
                </a:cxn>
                <a:cxn ang="0">
                  <a:pos x="T8" y="T9"/>
                </a:cxn>
              </a:cxnLst>
              <a:rect l="0" t="0" r="r" b="b"/>
              <a:pathLst>
                <a:path w="409" h="313">
                  <a:moveTo>
                    <a:pt x="19" y="0"/>
                  </a:moveTo>
                  <a:lnTo>
                    <a:pt x="409" y="288"/>
                  </a:lnTo>
                  <a:lnTo>
                    <a:pt x="392" y="313"/>
                  </a:lnTo>
                  <a:lnTo>
                    <a:pt x="0" y="25"/>
                  </a:lnTo>
                  <a:lnTo>
                    <a:pt x="19"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4" name="Freeform 663"/>
            <p:cNvSpPr>
              <a:spLocks/>
            </p:cNvSpPr>
            <p:nvPr/>
          </p:nvSpPr>
          <p:spPr bwMode="auto">
            <a:xfrm>
              <a:off x="7908107" y="4031171"/>
              <a:ext cx="149413" cy="113700"/>
            </a:xfrm>
            <a:custGeom>
              <a:avLst/>
              <a:gdLst>
                <a:gd name="T0" fmla="*/ 18 w 410"/>
                <a:gd name="T1" fmla="*/ 0 h 312"/>
                <a:gd name="T2" fmla="*/ 410 w 410"/>
                <a:gd name="T3" fmla="*/ 288 h 312"/>
                <a:gd name="T4" fmla="*/ 391 w 410"/>
                <a:gd name="T5" fmla="*/ 312 h 312"/>
                <a:gd name="T6" fmla="*/ 0 w 410"/>
                <a:gd name="T7" fmla="*/ 24 h 312"/>
                <a:gd name="T8" fmla="*/ 18 w 410"/>
                <a:gd name="T9" fmla="*/ 0 h 312"/>
              </a:gdLst>
              <a:ahLst/>
              <a:cxnLst>
                <a:cxn ang="0">
                  <a:pos x="T0" y="T1"/>
                </a:cxn>
                <a:cxn ang="0">
                  <a:pos x="T2" y="T3"/>
                </a:cxn>
                <a:cxn ang="0">
                  <a:pos x="T4" y="T5"/>
                </a:cxn>
                <a:cxn ang="0">
                  <a:pos x="T6" y="T7"/>
                </a:cxn>
                <a:cxn ang="0">
                  <a:pos x="T8" y="T9"/>
                </a:cxn>
              </a:cxnLst>
              <a:rect l="0" t="0" r="r" b="b"/>
              <a:pathLst>
                <a:path w="410" h="312">
                  <a:moveTo>
                    <a:pt x="18" y="0"/>
                  </a:moveTo>
                  <a:lnTo>
                    <a:pt x="410" y="288"/>
                  </a:lnTo>
                  <a:lnTo>
                    <a:pt x="391" y="312"/>
                  </a:lnTo>
                  <a:lnTo>
                    <a:pt x="0" y="24"/>
                  </a:lnTo>
                  <a:lnTo>
                    <a:pt x="18" y="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5" name="Freeform 664"/>
            <p:cNvSpPr>
              <a:spLocks/>
            </p:cNvSpPr>
            <p:nvPr/>
          </p:nvSpPr>
          <p:spPr bwMode="auto">
            <a:xfrm>
              <a:off x="8901525" y="4473578"/>
              <a:ext cx="663614" cy="722650"/>
            </a:xfrm>
            <a:custGeom>
              <a:avLst/>
              <a:gdLst>
                <a:gd name="T0" fmla="*/ 1821 w 1821"/>
                <a:gd name="T1" fmla="*/ 1418 h 1983"/>
                <a:gd name="T2" fmla="*/ 767 w 1821"/>
                <a:gd name="T3" fmla="*/ 1983 h 1983"/>
                <a:gd name="T4" fmla="*/ 0 w 1821"/>
                <a:gd name="T5" fmla="*/ 566 h 1983"/>
                <a:gd name="T6" fmla="*/ 1054 w 1821"/>
                <a:gd name="T7" fmla="*/ 0 h 1983"/>
                <a:gd name="T8" fmla="*/ 1821 w 1821"/>
                <a:gd name="T9" fmla="*/ 1418 h 1983"/>
              </a:gdLst>
              <a:ahLst/>
              <a:cxnLst>
                <a:cxn ang="0">
                  <a:pos x="T0" y="T1"/>
                </a:cxn>
                <a:cxn ang="0">
                  <a:pos x="T2" y="T3"/>
                </a:cxn>
                <a:cxn ang="0">
                  <a:pos x="T4" y="T5"/>
                </a:cxn>
                <a:cxn ang="0">
                  <a:pos x="T6" y="T7"/>
                </a:cxn>
                <a:cxn ang="0">
                  <a:pos x="T8" y="T9"/>
                </a:cxn>
              </a:cxnLst>
              <a:rect l="0" t="0" r="r" b="b"/>
              <a:pathLst>
                <a:path w="1821" h="1983">
                  <a:moveTo>
                    <a:pt x="1821" y="1418"/>
                  </a:moveTo>
                  <a:lnTo>
                    <a:pt x="767" y="1983"/>
                  </a:lnTo>
                  <a:lnTo>
                    <a:pt x="0" y="566"/>
                  </a:lnTo>
                  <a:lnTo>
                    <a:pt x="1054" y="0"/>
                  </a:lnTo>
                  <a:lnTo>
                    <a:pt x="1821" y="1418"/>
                  </a:lnTo>
                  <a:close/>
                </a:path>
              </a:pathLst>
            </a:custGeom>
            <a:solidFill>
              <a:srgbClr val="BD8E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6" name="Freeform 665"/>
            <p:cNvSpPr>
              <a:spLocks/>
            </p:cNvSpPr>
            <p:nvPr/>
          </p:nvSpPr>
          <p:spPr bwMode="auto">
            <a:xfrm>
              <a:off x="8927763" y="4459366"/>
              <a:ext cx="663614" cy="722650"/>
            </a:xfrm>
            <a:custGeom>
              <a:avLst/>
              <a:gdLst>
                <a:gd name="T0" fmla="*/ 1821 w 1821"/>
                <a:gd name="T1" fmla="*/ 1418 h 1983"/>
                <a:gd name="T2" fmla="*/ 767 w 1821"/>
                <a:gd name="T3" fmla="*/ 1983 h 1983"/>
                <a:gd name="T4" fmla="*/ 0 w 1821"/>
                <a:gd name="T5" fmla="*/ 566 h 1983"/>
                <a:gd name="T6" fmla="*/ 1054 w 1821"/>
                <a:gd name="T7" fmla="*/ 0 h 1983"/>
                <a:gd name="T8" fmla="*/ 1821 w 1821"/>
                <a:gd name="T9" fmla="*/ 1418 h 1983"/>
              </a:gdLst>
              <a:ahLst/>
              <a:cxnLst>
                <a:cxn ang="0">
                  <a:pos x="T0" y="T1"/>
                </a:cxn>
                <a:cxn ang="0">
                  <a:pos x="T2" y="T3"/>
                </a:cxn>
                <a:cxn ang="0">
                  <a:pos x="T4" y="T5"/>
                </a:cxn>
                <a:cxn ang="0">
                  <a:pos x="T6" y="T7"/>
                </a:cxn>
                <a:cxn ang="0">
                  <a:pos x="T8" y="T9"/>
                </a:cxn>
              </a:cxnLst>
              <a:rect l="0" t="0" r="r" b="b"/>
              <a:pathLst>
                <a:path w="1821" h="1983">
                  <a:moveTo>
                    <a:pt x="1821" y="1418"/>
                  </a:moveTo>
                  <a:lnTo>
                    <a:pt x="767" y="1983"/>
                  </a:lnTo>
                  <a:lnTo>
                    <a:pt x="0" y="566"/>
                  </a:lnTo>
                  <a:lnTo>
                    <a:pt x="1054" y="0"/>
                  </a:lnTo>
                  <a:lnTo>
                    <a:pt x="1821" y="1418"/>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kern="0">
                <a:solidFill>
                  <a:srgbClr val="9EACB4"/>
                </a:solidFill>
                <a:latin typeface="+mj-lt"/>
              </a:endParaRPr>
            </a:p>
          </p:txBody>
        </p:sp>
        <p:sp>
          <p:nvSpPr>
            <p:cNvPr id="677" name="Freeform 666"/>
            <p:cNvSpPr>
              <a:spLocks/>
            </p:cNvSpPr>
            <p:nvPr/>
          </p:nvSpPr>
          <p:spPr bwMode="auto">
            <a:xfrm>
              <a:off x="8968579" y="4499818"/>
              <a:ext cx="582712" cy="641747"/>
            </a:xfrm>
            <a:custGeom>
              <a:avLst/>
              <a:gdLst>
                <a:gd name="T0" fmla="*/ 689 w 1599"/>
                <a:gd name="T1" fmla="*/ 1760 h 1761"/>
                <a:gd name="T2" fmla="*/ 689 w 1599"/>
                <a:gd name="T3" fmla="*/ 1760 h 1761"/>
                <a:gd name="T4" fmla="*/ 1 w 1599"/>
                <a:gd name="T5" fmla="*/ 487 h 1761"/>
                <a:gd name="T6" fmla="*/ 910 w 1599"/>
                <a:gd name="T7" fmla="*/ 2 h 1761"/>
                <a:gd name="T8" fmla="*/ 1597 w 1599"/>
                <a:gd name="T9" fmla="*/ 1273 h 1761"/>
                <a:gd name="T10" fmla="*/ 689 w 1599"/>
                <a:gd name="T11" fmla="*/ 1760 h 1761"/>
                <a:gd name="T12" fmla="*/ 689 w 1599"/>
                <a:gd name="T13" fmla="*/ 1760 h 1761"/>
                <a:gd name="T14" fmla="*/ 689 w 1599"/>
                <a:gd name="T15" fmla="*/ 1760 h 1761"/>
                <a:gd name="T16" fmla="*/ 689 w 1599"/>
                <a:gd name="T17" fmla="*/ 1760 h 1761"/>
                <a:gd name="T18" fmla="*/ 689 w 1599"/>
                <a:gd name="T19" fmla="*/ 1761 h 1761"/>
                <a:gd name="T20" fmla="*/ 1599 w 1599"/>
                <a:gd name="T21" fmla="*/ 1273 h 1761"/>
                <a:gd name="T22" fmla="*/ 910 w 1599"/>
                <a:gd name="T23" fmla="*/ 0 h 1761"/>
                <a:gd name="T24" fmla="*/ 0 w 1599"/>
                <a:gd name="T25" fmla="*/ 487 h 1761"/>
                <a:gd name="T26" fmla="*/ 689 w 1599"/>
                <a:gd name="T27" fmla="*/ 1761 h 1761"/>
                <a:gd name="T28" fmla="*/ 689 w 1599"/>
                <a:gd name="T29" fmla="*/ 1761 h 1761"/>
                <a:gd name="T30" fmla="*/ 689 w 1599"/>
                <a:gd name="T31" fmla="*/ 1760 h 1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9" h="1761">
                  <a:moveTo>
                    <a:pt x="689" y="1760"/>
                  </a:moveTo>
                  <a:lnTo>
                    <a:pt x="689" y="1760"/>
                  </a:lnTo>
                  <a:lnTo>
                    <a:pt x="1" y="487"/>
                  </a:lnTo>
                  <a:lnTo>
                    <a:pt x="910" y="2"/>
                  </a:lnTo>
                  <a:lnTo>
                    <a:pt x="1597" y="1273"/>
                  </a:lnTo>
                  <a:lnTo>
                    <a:pt x="689" y="1760"/>
                  </a:lnTo>
                  <a:lnTo>
                    <a:pt x="689" y="1760"/>
                  </a:lnTo>
                  <a:lnTo>
                    <a:pt x="689" y="1760"/>
                  </a:lnTo>
                  <a:lnTo>
                    <a:pt x="689" y="1760"/>
                  </a:lnTo>
                  <a:lnTo>
                    <a:pt x="689" y="1761"/>
                  </a:lnTo>
                  <a:lnTo>
                    <a:pt x="1599" y="1273"/>
                  </a:lnTo>
                  <a:lnTo>
                    <a:pt x="910" y="0"/>
                  </a:lnTo>
                  <a:lnTo>
                    <a:pt x="0" y="487"/>
                  </a:lnTo>
                  <a:lnTo>
                    <a:pt x="689" y="1761"/>
                  </a:lnTo>
                  <a:lnTo>
                    <a:pt x="689" y="1761"/>
                  </a:lnTo>
                  <a:lnTo>
                    <a:pt x="689" y="17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8" name="Freeform 667"/>
            <p:cNvSpPr>
              <a:spLocks/>
            </p:cNvSpPr>
            <p:nvPr/>
          </p:nvSpPr>
          <p:spPr bwMode="auto">
            <a:xfrm>
              <a:off x="9052393" y="4602949"/>
              <a:ext cx="262748" cy="154515"/>
            </a:xfrm>
            <a:custGeom>
              <a:avLst/>
              <a:gdLst>
                <a:gd name="T0" fmla="*/ 721 w 721"/>
                <a:gd name="T1" fmla="*/ 53 h 424"/>
                <a:gd name="T2" fmla="*/ 30 w 721"/>
                <a:gd name="T3" fmla="*/ 424 h 424"/>
                <a:gd name="T4" fmla="*/ 0 w 721"/>
                <a:gd name="T5" fmla="*/ 369 h 424"/>
                <a:gd name="T6" fmla="*/ 690 w 721"/>
                <a:gd name="T7" fmla="*/ 0 h 424"/>
                <a:gd name="T8" fmla="*/ 721 w 721"/>
                <a:gd name="T9" fmla="*/ 53 h 424"/>
              </a:gdLst>
              <a:ahLst/>
              <a:cxnLst>
                <a:cxn ang="0">
                  <a:pos x="T0" y="T1"/>
                </a:cxn>
                <a:cxn ang="0">
                  <a:pos x="T2" y="T3"/>
                </a:cxn>
                <a:cxn ang="0">
                  <a:pos x="T4" y="T5"/>
                </a:cxn>
                <a:cxn ang="0">
                  <a:pos x="T6" y="T7"/>
                </a:cxn>
                <a:cxn ang="0">
                  <a:pos x="T8" y="T9"/>
                </a:cxn>
              </a:cxnLst>
              <a:rect l="0" t="0" r="r" b="b"/>
              <a:pathLst>
                <a:path w="721" h="424">
                  <a:moveTo>
                    <a:pt x="721" y="53"/>
                  </a:moveTo>
                  <a:lnTo>
                    <a:pt x="30" y="424"/>
                  </a:lnTo>
                  <a:lnTo>
                    <a:pt x="0" y="369"/>
                  </a:lnTo>
                  <a:lnTo>
                    <a:pt x="690" y="0"/>
                  </a:lnTo>
                  <a:lnTo>
                    <a:pt x="721"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9" name="Freeform 668"/>
            <p:cNvSpPr>
              <a:spLocks/>
            </p:cNvSpPr>
            <p:nvPr/>
          </p:nvSpPr>
          <p:spPr bwMode="auto">
            <a:xfrm>
              <a:off x="9130017" y="4670367"/>
              <a:ext cx="143218" cy="84546"/>
            </a:xfrm>
            <a:custGeom>
              <a:avLst/>
              <a:gdLst>
                <a:gd name="T0" fmla="*/ 393 w 393"/>
                <a:gd name="T1" fmla="*/ 31 h 232"/>
                <a:gd name="T2" fmla="*/ 15 w 393"/>
                <a:gd name="T3" fmla="*/ 232 h 232"/>
                <a:gd name="T4" fmla="*/ 0 w 393"/>
                <a:gd name="T5" fmla="*/ 203 h 232"/>
                <a:gd name="T6" fmla="*/ 376 w 393"/>
                <a:gd name="T7" fmla="*/ 0 h 232"/>
                <a:gd name="T8" fmla="*/ 393 w 393"/>
                <a:gd name="T9" fmla="*/ 31 h 232"/>
              </a:gdLst>
              <a:ahLst/>
              <a:cxnLst>
                <a:cxn ang="0">
                  <a:pos x="T0" y="T1"/>
                </a:cxn>
                <a:cxn ang="0">
                  <a:pos x="T2" y="T3"/>
                </a:cxn>
                <a:cxn ang="0">
                  <a:pos x="T4" y="T5"/>
                </a:cxn>
                <a:cxn ang="0">
                  <a:pos x="T6" y="T7"/>
                </a:cxn>
                <a:cxn ang="0">
                  <a:pos x="T8" y="T9"/>
                </a:cxn>
              </a:cxnLst>
              <a:rect l="0" t="0" r="r" b="b"/>
              <a:pathLst>
                <a:path w="393" h="232">
                  <a:moveTo>
                    <a:pt x="393" y="31"/>
                  </a:moveTo>
                  <a:lnTo>
                    <a:pt x="15" y="232"/>
                  </a:lnTo>
                  <a:lnTo>
                    <a:pt x="0" y="203"/>
                  </a:lnTo>
                  <a:lnTo>
                    <a:pt x="376" y="0"/>
                  </a:lnTo>
                  <a:lnTo>
                    <a:pt x="39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0" name="Freeform 669"/>
            <p:cNvSpPr>
              <a:spLocks/>
            </p:cNvSpPr>
            <p:nvPr/>
          </p:nvSpPr>
          <p:spPr bwMode="auto">
            <a:xfrm>
              <a:off x="9315143" y="4979033"/>
              <a:ext cx="88919" cy="52841"/>
            </a:xfrm>
            <a:custGeom>
              <a:avLst/>
              <a:gdLst>
                <a:gd name="T0" fmla="*/ 244 w 244"/>
                <a:gd name="T1" fmla="*/ 17 h 145"/>
                <a:gd name="T2" fmla="*/ 8 w 244"/>
                <a:gd name="T3" fmla="*/ 145 h 145"/>
                <a:gd name="T4" fmla="*/ 0 w 244"/>
                <a:gd name="T5" fmla="*/ 126 h 145"/>
                <a:gd name="T6" fmla="*/ 234 w 244"/>
                <a:gd name="T7" fmla="*/ 0 h 145"/>
                <a:gd name="T8" fmla="*/ 244 w 244"/>
                <a:gd name="T9" fmla="*/ 17 h 145"/>
              </a:gdLst>
              <a:ahLst/>
              <a:cxnLst>
                <a:cxn ang="0">
                  <a:pos x="T0" y="T1"/>
                </a:cxn>
                <a:cxn ang="0">
                  <a:pos x="T2" y="T3"/>
                </a:cxn>
                <a:cxn ang="0">
                  <a:pos x="T4" y="T5"/>
                </a:cxn>
                <a:cxn ang="0">
                  <a:pos x="T6" y="T7"/>
                </a:cxn>
                <a:cxn ang="0">
                  <a:pos x="T8" y="T9"/>
                </a:cxn>
              </a:cxnLst>
              <a:rect l="0" t="0" r="r" b="b"/>
              <a:pathLst>
                <a:path w="244" h="145">
                  <a:moveTo>
                    <a:pt x="244" y="17"/>
                  </a:moveTo>
                  <a:lnTo>
                    <a:pt x="8" y="145"/>
                  </a:lnTo>
                  <a:lnTo>
                    <a:pt x="0" y="126"/>
                  </a:lnTo>
                  <a:lnTo>
                    <a:pt x="234" y="0"/>
                  </a:lnTo>
                  <a:lnTo>
                    <a:pt x="244"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1" name="Freeform 670"/>
            <p:cNvSpPr>
              <a:spLocks/>
            </p:cNvSpPr>
            <p:nvPr/>
          </p:nvSpPr>
          <p:spPr bwMode="auto">
            <a:xfrm>
              <a:off x="10253891" y="3554507"/>
              <a:ext cx="395762" cy="344379"/>
            </a:xfrm>
            <a:custGeom>
              <a:avLst/>
              <a:gdLst>
                <a:gd name="T0" fmla="*/ 0 w 1086"/>
                <a:gd name="T1" fmla="*/ 543 h 945"/>
                <a:gd name="T2" fmla="*/ 816 w 1086"/>
                <a:gd name="T3" fmla="*/ 0 h 945"/>
                <a:gd name="T4" fmla="*/ 1086 w 1086"/>
                <a:gd name="T5" fmla="*/ 400 h 945"/>
                <a:gd name="T6" fmla="*/ 269 w 1086"/>
                <a:gd name="T7" fmla="*/ 945 h 945"/>
                <a:gd name="T8" fmla="*/ 0 w 1086"/>
                <a:gd name="T9" fmla="*/ 543 h 945"/>
              </a:gdLst>
              <a:ahLst/>
              <a:cxnLst>
                <a:cxn ang="0">
                  <a:pos x="T0" y="T1"/>
                </a:cxn>
                <a:cxn ang="0">
                  <a:pos x="T2" y="T3"/>
                </a:cxn>
                <a:cxn ang="0">
                  <a:pos x="T4" y="T5"/>
                </a:cxn>
                <a:cxn ang="0">
                  <a:pos x="T6" y="T7"/>
                </a:cxn>
                <a:cxn ang="0">
                  <a:pos x="T8" y="T9"/>
                </a:cxn>
              </a:cxnLst>
              <a:rect l="0" t="0" r="r" b="b"/>
              <a:pathLst>
                <a:path w="1086" h="945">
                  <a:moveTo>
                    <a:pt x="0" y="543"/>
                  </a:moveTo>
                  <a:lnTo>
                    <a:pt x="816" y="0"/>
                  </a:lnTo>
                  <a:lnTo>
                    <a:pt x="1086" y="400"/>
                  </a:lnTo>
                  <a:lnTo>
                    <a:pt x="269" y="945"/>
                  </a:lnTo>
                  <a:lnTo>
                    <a:pt x="0" y="543"/>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2" name="Freeform 671"/>
            <p:cNvSpPr>
              <a:spLocks/>
            </p:cNvSpPr>
            <p:nvPr/>
          </p:nvSpPr>
          <p:spPr bwMode="auto">
            <a:xfrm>
              <a:off x="10253890" y="3554507"/>
              <a:ext cx="297368" cy="197881"/>
            </a:xfrm>
            <a:custGeom>
              <a:avLst/>
              <a:gdLst>
                <a:gd name="T0" fmla="*/ 570 w 816"/>
                <a:gd name="T1" fmla="*/ 511 h 543"/>
                <a:gd name="T2" fmla="*/ 816 w 816"/>
                <a:gd name="T3" fmla="*/ 0 h 543"/>
                <a:gd name="T4" fmla="*/ 0 w 816"/>
                <a:gd name="T5" fmla="*/ 543 h 543"/>
                <a:gd name="T6" fmla="*/ 570 w 816"/>
                <a:gd name="T7" fmla="*/ 511 h 543"/>
              </a:gdLst>
              <a:ahLst/>
              <a:cxnLst>
                <a:cxn ang="0">
                  <a:pos x="T0" y="T1"/>
                </a:cxn>
                <a:cxn ang="0">
                  <a:pos x="T2" y="T3"/>
                </a:cxn>
                <a:cxn ang="0">
                  <a:pos x="T4" y="T5"/>
                </a:cxn>
                <a:cxn ang="0">
                  <a:pos x="T6" y="T7"/>
                </a:cxn>
              </a:cxnLst>
              <a:rect l="0" t="0" r="r" b="b"/>
              <a:pathLst>
                <a:path w="816" h="543">
                  <a:moveTo>
                    <a:pt x="570" y="511"/>
                  </a:moveTo>
                  <a:lnTo>
                    <a:pt x="816" y="0"/>
                  </a:lnTo>
                  <a:lnTo>
                    <a:pt x="0" y="543"/>
                  </a:lnTo>
                  <a:lnTo>
                    <a:pt x="570" y="51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3" name="Freeform 672"/>
            <p:cNvSpPr>
              <a:spLocks/>
            </p:cNvSpPr>
            <p:nvPr/>
          </p:nvSpPr>
          <p:spPr bwMode="auto">
            <a:xfrm>
              <a:off x="9147869" y="4844195"/>
              <a:ext cx="735039" cy="628264"/>
            </a:xfrm>
            <a:custGeom>
              <a:avLst/>
              <a:gdLst>
                <a:gd name="T0" fmla="*/ 452 w 2017"/>
                <a:gd name="T1" fmla="*/ 1724 h 1724"/>
                <a:gd name="T2" fmla="*/ 2017 w 2017"/>
                <a:gd name="T3" fmla="*/ 1067 h 1724"/>
                <a:gd name="T4" fmla="*/ 1566 w 2017"/>
                <a:gd name="T5" fmla="*/ 0 h 1724"/>
                <a:gd name="T6" fmla="*/ 0 w 2017"/>
                <a:gd name="T7" fmla="*/ 658 h 1724"/>
                <a:gd name="T8" fmla="*/ 452 w 2017"/>
                <a:gd name="T9" fmla="*/ 1724 h 1724"/>
              </a:gdLst>
              <a:ahLst/>
              <a:cxnLst>
                <a:cxn ang="0">
                  <a:pos x="T0" y="T1"/>
                </a:cxn>
                <a:cxn ang="0">
                  <a:pos x="T2" y="T3"/>
                </a:cxn>
                <a:cxn ang="0">
                  <a:pos x="T4" y="T5"/>
                </a:cxn>
                <a:cxn ang="0">
                  <a:pos x="T6" y="T7"/>
                </a:cxn>
                <a:cxn ang="0">
                  <a:pos x="T8" y="T9"/>
                </a:cxn>
              </a:cxnLst>
              <a:rect l="0" t="0" r="r" b="b"/>
              <a:pathLst>
                <a:path w="2017" h="1724">
                  <a:moveTo>
                    <a:pt x="452" y="1724"/>
                  </a:moveTo>
                  <a:lnTo>
                    <a:pt x="2017" y="1067"/>
                  </a:lnTo>
                  <a:lnTo>
                    <a:pt x="1566" y="0"/>
                  </a:lnTo>
                  <a:lnTo>
                    <a:pt x="0" y="658"/>
                  </a:lnTo>
                  <a:lnTo>
                    <a:pt x="452" y="1724"/>
                  </a:lnTo>
                  <a:close/>
                </a:path>
              </a:pathLst>
            </a:custGeom>
            <a:solidFill>
              <a:srgbClr val="D2AA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4" name="Freeform 673"/>
            <p:cNvSpPr>
              <a:spLocks/>
            </p:cNvSpPr>
            <p:nvPr/>
          </p:nvSpPr>
          <p:spPr bwMode="auto">
            <a:xfrm>
              <a:off x="9160262" y="4966642"/>
              <a:ext cx="435849" cy="494156"/>
            </a:xfrm>
            <a:custGeom>
              <a:avLst/>
              <a:gdLst>
                <a:gd name="T0" fmla="*/ 438 w 1196"/>
                <a:gd name="T1" fmla="*/ 1356 h 1356"/>
                <a:gd name="T2" fmla="*/ 1196 w 1196"/>
                <a:gd name="T3" fmla="*/ 1038 h 1356"/>
                <a:gd name="T4" fmla="*/ 758 w 1196"/>
                <a:gd name="T5" fmla="*/ 0 h 1356"/>
                <a:gd name="T6" fmla="*/ 0 w 1196"/>
                <a:gd name="T7" fmla="*/ 319 h 1356"/>
                <a:gd name="T8" fmla="*/ 438 w 1196"/>
                <a:gd name="T9" fmla="*/ 1356 h 1356"/>
              </a:gdLst>
              <a:ahLst/>
              <a:cxnLst>
                <a:cxn ang="0">
                  <a:pos x="T0" y="T1"/>
                </a:cxn>
                <a:cxn ang="0">
                  <a:pos x="T2" y="T3"/>
                </a:cxn>
                <a:cxn ang="0">
                  <a:pos x="T4" y="T5"/>
                </a:cxn>
                <a:cxn ang="0">
                  <a:pos x="T6" y="T7"/>
                </a:cxn>
                <a:cxn ang="0">
                  <a:pos x="T8" y="T9"/>
                </a:cxn>
              </a:cxnLst>
              <a:rect l="0" t="0" r="r" b="b"/>
              <a:pathLst>
                <a:path w="1196" h="1356">
                  <a:moveTo>
                    <a:pt x="438" y="1356"/>
                  </a:moveTo>
                  <a:lnTo>
                    <a:pt x="1196" y="1038"/>
                  </a:lnTo>
                  <a:lnTo>
                    <a:pt x="758" y="0"/>
                  </a:lnTo>
                  <a:lnTo>
                    <a:pt x="0" y="319"/>
                  </a:lnTo>
                  <a:lnTo>
                    <a:pt x="438" y="1356"/>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5" name="Freeform 674"/>
            <p:cNvSpPr>
              <a:spLocks noEditPoints="1"/>
            </p:cNvSpPr>
            <p:nvPr/>
          </p:nvSpPr>
          <p:spPr bwMode="auto">
            <a:xfrm>
              <a:off x="9475852" y="5092002"/>
              <a:ext cx="4373" cy="14212"/>
            </a:xfrm>
            <a:custGeom>
              <a:avLst/>
              <a:gdLst>
                <a:gd name="T0" fmla="*/ 1 w 7"/>
                <a:gd name="T1" fmla="*/ 23 h 23"/>
                <a:gd name="T2" fmla="*/ 1 w 7"/>
                <a:gd name="T3" fmla="*/ 23 h 23"/>
                <a:gd name="T4" fmla="*/ 1 w 7"/>
                <a:gd name="T5" fmla="*/ 23 h 23"/>
                <a:gd name="T6" fmla="*/ 1 w 7"/>
                <a:gd name="T7" fmla="*/ 23 h 23"/>
                <a:gd name="T8" fmla="*/ 1 w 7"/>
                <a:gd name="T9" fmla="*/ 23 h 23"/>
                <a:gd name="T10" fmla="*/ 1 w 7"/>
                <a:gd name="T11" fmla="*/ 23 h 23"/>
                <a:gd name="T12" fmla="*/ 0 w 7"/>
                <a:gd name="T13" fmla="*/ 23 h 23"/>
                <a:gd name="T14" fmla="*/ 0 w 7"/>
                <a:gd name="T15" fmla="*/ 23 h 23"/>
                <a:gd name="T16" fmla="*/ 7 w 7"/>
                <a:gd name="T17" fmla="*/ 7 h 23"/>
                <a:gd name="T18" fmla="*/ 7 w 7"/>
                <a:gd name="T19" fmla="*/ 7 h 23"/>
                <a:gd name="T20" fmla="*/ 7 w 7"/>
                <a:gd name="T21" fmla="*/ 6 h 23"/>
                <a:gd name="T22" fmla="*/ 7 w 7"/>
                <a:gd name="T23" fmla="*/ 6 h 23"/>
                <a:gd name="T24" fmla="*/ 3 w 7"/>
                <a:gd name="T25" fmla="*/ 1 h 23"/>
                <a:gd name="T26" fmla="*/ 3 w 7"/>
                <a:gd name="T27" fmla="*/ 1 h 23"/>
                <a:gd name="T28" fmla="*/ 3 w 7"/>
                <a:gd name="T29" fmla="*/ 1 h 23"/>
                <a:gd name="T30" fmla="*/ 1 w 7"/>
                <a:gd name="T31" fmla="*/ 0 h 23"/>
                <a:gd name="T32" fmla="*/ 1 w 7"/>
                <a:gd name="T33" fmla="*/ 0 h 23"/>
                <a:gd name="T34" fmla="*/ 3 w 7"/>
                <a:gd name="T3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 h="23">
                  <a:moveTo>
                    <a:pt x="1" y="23"/>
                  </a:moveTo>
                  <a:cubicBezTo>
                    <a:pt x="1" y="23"/>
                    <a:pt x="1" y="23"/>
                    <a:pt x="1" y="23"/>
                  </a:cubicBezTo>
                  <a:close/>
                  <a:moveTo>
                    <a:pt x="1" y="23"/>
                  </a:moveTo>
                  <a:cubicBezTo>
                    <a:pt x="1" y="23"/>
                    <a:pt x="1" y="23"/>
                    <a:pt x="1" y="23"/>
                  </a:cubicBezTo>
                  <a:close/>
                  <a:moveTo>
                    <a:pt x="1" y="23"/>
                  </a:moveTo>
                  <a:cubicBezTo>
                    <a:pt x="1" y="23"/>
                    <a:pt x="1" y="23"/>
                    <a:pt x="1" y="23"/>
                  </a:cubicBezTo>
                  <a:close/>
                  <a:moveTo>
                    <a:pt x="0" y="23"/>
                  </a:moveTo>
                  <a:cubicBezTo>
                    <a:pt x="0" y="23"/>
                    <a:pt x="0" y="23"/>
                    <a:pt x="0" y="23"/>
                  </a:cubicBezTo>
                  <a:close/>
                  <a:moveTo>
                    <a:pt x="7" y="7"/>
                  </a:moveTo>
                  <a:cubicBezTo>
                    <a:pt x="7" y="7"/>
                    <a:pt x="7" y="7"/>
                    <a:pt x="7" y="7"/>
                  </a:cubicBezTo>
                  <a:close/>
                  <a:moveTo>
                    <a:pt x="7" y="6"/>
                  </a:moveTo>
                  <a:cubicBezTo>
                    <a:pt x="7" y="6"/>
                    <a:pt x="7" y="6"/>
                    <a:pt x="7" y="6"/>
                  </a:cubicBezTo>
                  <a:close/>
                  <a:moveTo>
                    <a:pt x="3" y="1"/>
                  </a:moveTo>
                  <a:cubicBezTo>
                    <a:pt x="3" y="1"/>
                    <a:pt x="3" y="1"/>
                    <a:pt x="3" y="1"/>
                  </a:cubicBezTo>
                  <a:close/>
                  <a:moveTo>
                    <a:pt x="3" y="1"/>
                  </a:moveTo>
                  <a:cubicBezTo>
                    <a:pt x="2" y="1"/>
                    <a:pt x="2" y="0"/>
                    <a:pt x="1" y="0"/>
                  </a:cubicBezTo>
                  <a:cubicBezTo>
                    <a:pt x="1" y="0"/>
                    <a:pt x="1" y="0"/>
                    <a:pt x="1" y="0"/>
                  </a:cubicBezTo>
                  <a:cubicBezTo>
                    <a:pt x="2" y="0"/>
                    <a:pt x="2" y="1"/>
                    <a:pt x="3" y="1"/>
                  </a:cubicBez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6" name="Freeform 675"/>
            <p:cNvSpPr>
              <a:spLocks noEditPoints="1"/>
            </p:cNvSpPr>
            <p:nvPr/>
          </p:nvSpPr>
          <p:spPr bwMode="auto">
            <a:xfrm>
              <a:off x="9464191" y="5064306"/>
              <a:ext cx="4373" cy="14212"/>
            </a:xfrm>
            <a:custGeom>
              <a:avLst/>
              <a:gdLst>
                <a:gd name="T0" fmla="*/ 1 w 12"/>
                <a:gd name="T1" fmla="*/ 37 h 39"/>
                <a:gd name="T2" fmla="*/ 1 w 12"/>
                <a:gd name="T3" fmla="*/ 37 h 39"/>
                <a:gd name="T4" fmla="*/ 1 w 12"/>
                <a:gd name="T5" fmla="*/ 37 h 39"/>
                <a:gd name="T6" fmla="*/ 1 w 12"/>
                <a:gd name="T7" fmla="*/ 37 h 39"/>
                <a:gd name="T8" fmla="*/ 1 w 12"/>
                <a:gd name="T9" fmla="*/ 37 h 39"/>
                <a:gd name="T10" fmla="*/ 1 w 12"/>
                <a:gd name="T11" fmla="*/ 37 h 39"/>
                <a:gd name="T12" fmla="*/ 0 w 12"/>
                <a:gd name="T13" fmla="*/ 37 h 39"/>
                <a:gd name="T14" fmla="*/ 0 w 12"/>
                <a:gd name="T15" fmla="*/ 37 h 39"/>
                <a:gd name="T16" fmla="*/ 0 w 12"/>
                <a:gd name="T17" fmla="*/ 37 h 39"/>
                <a:gd name="T18" fmla="*/ 0 w 12"/>
                <a:gd name="T19" fmla="*/ 37 h 39"/>
                <a:gd name="T20" fmla="*/ 0 w 12"/>
                <a:gd name="T21" fmla="*/ 39 h 39"/>
                <a:gd name="T22" fmla="*/ 0 w 12"/>
                <a:gd name="T23" fmla="*/ 37 h 39"/>
                <a:gd name="T24" fmla="*/ 0 w 12"/>
                <a:gd name="T25" fmla="*/ 39 h 39"/>
                <a:gd name="T26" fmla="*/ 0 w 12"/>
                <a:gd name="T27" fmla="*/ 39 h 39"/>
                <a:gd name="T28" fmla="*/ 0 w 12"/>
                <a:gd name="T29" fmla="*/ 39 h 39"/>
                <a:gd name="T30" fmla="*/ 12 w 12"/>
                <a:gd name="T31" fmla="*/ 10 h 39"/>
                <a:gd name="T32" fmla="*/ 12 w 12"/>
                <a:gd name="T33" fmla="*/ 10 h 39"/>
                <a:gd name="T34" fmla="*/ 12 w 12"/>
                <a:gd name="T35" fmla="*/ 10 h 39"/>
                <a:gd name="T36" fmla="*/ 12 w 12"/>
                <a:gd name="T37" fmla="*/ 10 h 39"/>
                <a:gd name="T38" fmla="*/ 12 w 12"/>
                <a:gd name="T39" fmla="*/ 10 h 39"/>
                <a:gd name="T40" fmla="*/ 12 w 12"/>
                <a:gd name="T41" fmla="*/ 10 h 39"/>
                <a:gd name="T42" fmla="*/ 12 w 12"/>
                <a:gd name="T43" fmla="*/ 10 h 39"/>
                <a:gd name="T44" fmla="*/ 12 w 12"/>
                <a:gd name="T45" fmla="*/ 10 h 39"/>
                <a:gd name="T46" fmla="*/ 12 w 12"/>
                <a:gd name="T47" fmla="*/ 10 h 39"/>
                <a:gd name="T48" fmla="*/ 1 w 12"/>
                <a:gd name="T49" fmla="*/ 0 h 39"/>
                <a:gd name="T50" fmla="*/ 1 w 12"/>
                <a:gd name="T51" fmla="*/ 0 h 39"/>
                <a:gd name="T52" fmla="*/ 1 w 12"/>
                <a:gd name="T53"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 h="39">
                  <a:moveTo>
                    <a:pt x="1" y="37"/>
                  </a:moveTo>
                  <a:lnTo>
                    <a:pt x="1" y="37"/>
                  </a:lnTo>
                  <a:lnTo>
                    <a:pt x="1" y="37"/>
                  </a:lnTo>
                  <a:close/>
                  <a:moveTo>
                    <a:pt x="1" y="37"/>
                  </a:moveTo>
                  <a:lnTo>
                    <a:pt x="1" y="37"/>
                  </a:lnTo>
                  <a:lnTo>
                    <a:pt x="1" y="37"/>
                  </a:lnTo>
                  <a:close/>
                  <a:moveTo>
                    <a:pt x="0" y="37"/>
                  </a:moveTo>
                  <a:lnTo>
                    <a:pt x="0" y="37"/>
                  </a:lnTo>
                  <a:lnTo>
                    <a:pt x="0" y="37"/>
                  </a:lnTo>
                  <a:close/>
                  <a:moveTo>
                    <a:pt x="0" y="37"/>
                  </a:moveTo>
                  <a:lnTo>
                    <a:pt x="0" y="39"/>
                  </a:lnTo>
                  <a:lnTo>
                    <a:pt x="0" y="37"/>
                  </a:lnTo>
                  <a:close/>
                  <a:moveTo>
                    <a:pt x="0" y="39"/>
                  </a:moveTo>
                  <a:lnTo>
                    <a:pt x="0" y="39"/>
                  </a:lnTo>
                  <a:lnTo>
                    <a:pt x="0" y="39"/>
                  </a:lnTo>
                  <a:close/>
                  <a:moveTo>
                    <a:pt x="12" y="10"/>
                  </a:moveTo>
                  <a:lnTo>
                    <a:pt x="12" y="10"/>
                  </a:lnTo>
                  <a:lnTo>
                    <a:pt x="12" y="10"/>
                  </a:lnTo>
                  <a:close/>
                  <a:moveTo>
                    <a:pt x="12" y="10"/>
                  </a:moveTo>
                  <a:lnTo>
                    <a:pt x="12" y="10"/>
                  </a:lnTo>
                  <a:lnTo>
                    <a:pt x="12" y="10"/>
                  </a:lnTo>
                  <a:close/>
                  <a:moveTo>
                    <a:pt x="12" y="10"/>
                  </a:moveTo>
                  <a:lnTo>
                    <a:pt x="12" y="10"/>
                  </a:lnTo>
                  <a:lnTo>
                    <a:pt x="12" y="10"/>
                  </a:lnTo>
                  <a:close/>
                  <a:moveTo>
                    <a:pt x="1" y="0"/>
                  </a:moveTo>
                  <a:lnTo>
                    <a:pt x="1" y="0"/>
                  </a:lnTo>
                  <a:lnTo>
                    <a:pt x="1" y="0"/>
                  </a:ln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7" name="Freeform 676"/>
            <p:cNvSpPr>
              <a:spLocks noEditPoints="1"/>
            </p:cNvSpPr>
            <p:nvPr/>
          </p:nvSpPr>
          <p:spPr bwMode="auto">
            <a:xfrm>
              <a:off x="9452164" y="5039891"/>
              <a:ext cx="4373" cy="9839"/>
            </a:xfrm>
            <a:custGeom>
              <a:avLst/>
              <a:gdLst>
                <a:gd name="T0" fmla="*/ 2 w 12"/>
                <a:gd name="T1" fmla="*/ 27 h 27"/>
                <a:gd name="T2" fmla="*/ 2 w 12"/>
                <a:gd name="T3" fmla="*/ 27 h 27"/>
                <a:gd name="T4" fmla="*/ 2 w 12"/>
                <a:gd name="T5" fmla="*/ 27 h 27"/>
                <a:gd name="T6" fmla="*/ 0 w 12"/>
                <a:gd name="T7" fmla="*/ 27 h 27"/>
                <a:gd name="T8" fmla="*/ 0 w 12"/>
                <a:gd name="T9" fmla="*/ 27 h 27"/>
                <a:gd name="T10" fmla="*/ 0 w 12"/>
                <a:gd name="T11" fmla="*/ 27 h 27"/>
                <a:gd name="T12" fmla="*/ 0 w 12"/>
                <a:gd name="T13" fmla="*/ 27 h 27"/>
                <a:gd name="T14" fmla="*/ 0 w 12"/>
                <a:gd name="T15" fmla="*/ 27 h 27"/>
                <a:gd name="T16" fmla="*/ 0 w 12"/>
                <a:gd name="T17" fmla="*/ 27 h 27"/>
                <a:gd name="T18" fmla="*/ 0 w 12"/>
                <a:gd name="T19" fmla="*/ 27 h 27"/>
                <a:gd name="T20" fmla="*/ 0 w 12"/>
                <a:gd name="T21" fmla="*/ 27 h 27"/>
                <a:gd name="T22" fmla="*/ 0 w 12"/>
                <a:gd name="T23" fmla="*/ 27 h 27"/>
                <a:gd name="T24" fmla="*/ 0 w 12"/>
                <a:gd name="T25" fmla="*/ 27 h 27"/>
                <a:gd name="T26" fmla="*/ 0 w 12"/>
                <a:gd name="T27" fmla="*/ 27 h 27"/>
                <a:gd name="T28" fmla="*/ 0 w 12"/>
                <a:gd name="T29" fmla="*/ 27 h 27"/>
                <a:gd name="T30" fmla="*/ 0 w 12"/>
                <a:gd name="T31" fmla="*/ 27 h 27"/>
                <a:gd name="T32" fmla="*/ 0 w 12"/>
                <a:gd name="T33" fmla="*/ 27 h 27"/>
                <a:gd name="T34" fmla="*/ 0 w 12"/>
                <a:gd name="T35" fmla="*/ 27 h 27"/>
                <a:gd name="T36" fmla="*/ 0 w 12"/>
                <a:gd name="T37" fmla="*/ 27 h 27"/>
                <a:gd name="T38" fmla="*/ 0 w 12"/>
                <a:gd name="T39" fmla="*/ 27 h 27"/>
                <a:gd name="T40" fmla="*/ 0 w 12"/>
                <a:gd name="T41" fmla="*/ 27 h 27"/>
                <a:gd name="T42" fmla="*/ 0 w 12"/>
                <a:gd name="T43" fmla="*/ 27 h 27"/>
                <a:gd name="T44" fmla="*/ 0 w 12"/>
                <a:gd name="T45" fmla="*/ 27 h 27"/>
                <a:gd name="T46" fmla="*/ 0 w 12"/>
                <a:gd name="T47" fmla="*/ 27 h 27"/>
                <a:gd name="T48" fmla="*/ 0 w 12"/>
                <a:gd name="T49" fmla="*/ 27 h 27"/>
                <a:gd name="T50" fmla="*/ 0 w 12"/>
                <a:gd name="T51" fmla="*/ 27 h 27"/>
                <a:gd name="T52" fmla="*/ 0 w 12"/>
                <a:gd name="T53" fmla="*/ 27 h 27"/>
                <a:gd name="T54" fmla="*/ 0 w 12"/>
                <a:gd name="T55" fmla="*/ 27 h 27"/>
                <a:gd name="T56" fmla="*/ 0 w 12"/>
                <a:gd name="T57" fmla="*/ 27 h 27"/>
                <a:gd name="T58" fmla="*/ 12 w 12"/>
                <a:gd name="T59" fmla="*/ 0 h 27"/>
                <a:gd name="T60" fmla="*/ 12 w 12"/>
                <a:gd name="T61" fmla="*/ 0 h 27"/>
                <a:gd name="T62" fmla="*/ 12 w 12"/>
                <a:gd name="T6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 h="27">
                  <a:moveTo>
                    <a:pt x="2" y="27"/>
                  </a:moveTo>
                  <a:lnTo>
                    <a:pt x="2" y="27"/>
                  </a:lnTo>
                  <a:lnTo>
                    <a:pt x="2" y="27"/>
                  </a:lnTo>
                  <a:close/>
                  <a:moveTo>
                    <a:pt x="0" y="27"/>
                  </a:moveTo>
                  <a:lnTo>
                    <a:pt x="0" y="27"/>
                  </a:lnTo>
                  <a:lnTo>
                    <a:pt x="0" y="27"/>
                  </a:lnTo>
                  <a:close/>
                  <a:moveTo>
                    <a:pt x="0" y="27"/>
                  </a:moveTo>
                  <a:lnTo>
                    <a:pt x="0" y="27"/>
                  </a:lnTo>
                  <a:lnTo>
                    <a:pt x="0" y="27"/>
                  </a:lnTo>
                  <a:close/>
                  <a:moveTo>
                    <a:pt x="0" y="27"/>
                  </a:moveTo>
                  <a:lnTo>
                    <a:pt x="0" y="27"/>
                  </a:lnTo>
                  <a:lnTo>
                    <a:pt x="0" y="27"/>
                  </a:lnTo>
                  <a:close/>
                  <a:moveTo>
                    <a:pt x="0" y="27"/>
                  </a:moveTo>
                  <a:lnTo>
                    <a:pt x="0" y="27"/>
                  </a:lnTo>
                  <a:close/>
                  <a:moveTo>
                    <a:pt x="0" y="27"/>
                  </a:moveTo>
                  <a:lnTo>
                    <a:pt x="0" y="27"/>
                  </a:lnTo>
                  <a:lnTo>
                    <a:pt x="0" y="27"/>
                  </a:lnTo>
                  <a:close/>
                  <a:moveTo>
                    <a:pt x="0" y="27"/>
                  </a:moveTo>
                  <a:lnTo>
                    <a:pt x="0" y="27"/>
                  </a:lnTo>
                  <a:lnTo>
                    <a:pt x="0" y="27"/>
                  </a:lnTo>
                  <a:close/>
                  <a:moveTo>
                    <a:pt x="0" y="27"/>
                  </a:moveTo>
                  <a:lnTo>
                    <a:pt x="0" y="27"/>
                  </a:lnTo>
                  <a:lnTo>
                    <a:pt x="0" y="27"/>
                  </a:lnTo>
                  <a:close/>
                  <a:moveTo>
                    <a:pt x="0" y="27"/>
                  </a:moveTo>
                  <a:lnTo>
                    <a:pt x="0" y="27"/>
                  </a:lnTo>
                  <a:lnTo>
                    <a:pt x="0" y="27"/>
                  </a:lnTo>
                  <a:close/>
                  <a:moveTo>
                    <a:pt x="0" y="27"/>
                  </a:moveTo>
                  <a:lnTo>
                    <a:pt x="0" y="27"/>
                  </a:lnTo>
                  <a:lnTo>
                    <a:pt x="0" y="27"/>
                  </a:lnTo>
                  <a:close/>
                  <a:moveTo>
                    <a:pt x="12" y="0"/>
                  </a:moveTo>
                  <a:lnTo>
                    <a:pt x="12" y="0"/>
                  </a:lnTo>
                  <a:lnTo>
                    <a:pt x="12" y="0"/>
                  </a:ln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8" name="Freeform 677"/>
            <p:cNvSpPr>
              <a:spLocks noEditPoints="1"/>
            </p:cNvSpPr>
            <p:nvPr/>
          </p:nvSpPr>
          <p:spPr bwMode="auto">
            <a:xfrm>
              <a:off x="9452164" y="5039891"/>
              <a:ext cx="4373" cy="9839"/>
            </a:xfrm>
            <a:custGeom>
              <a:avLst/>
              <a:gdLst>
                <a:gd name="T0" fmla="*/ 2 w 12"/>
                <a:gd name="T1" fmla="*/ 27 h 27"/>
                <a:gd name="T2" fmla="*/ 2 w 12"/>
                <a:gd name="T3" fmla="*/ 27 h 27"/>
                <a:gd name="T4" fmla="*/ 2 w 12"/>
                <a:gd name="T5" fmla="*/ 27 h 27"/>
                <a:gd name="T6" fmla="*/ 0 w 12"/>
                <a:gd name="T7" fmla="*/ 27 h 27"/>
                <a:gd name="T8" fmla="*/ 0 w 12"/>
                <a:gd name="T9" fmla="*/ 27 h 27"/>
                <a:gd name="T10" fmla="*/ 0 w 12"/>
                <a:gd name="T11" fmla="*/ 27 h 27"/>
                <a:gd name="T12" fmla="*/ 0 w 12"/>
                <a:gd name="T13" fmla="*/ 27 h 27"/>
                <a:gd name="T14" fmla="*/ 0 w 12"/>
                <a:gd name="T15" fmla="*/ 27 h 27"/>
                <a:gd name="T16" fmla="*/ 0 w 12"/>
                <a:gd name="T17" fmla="*/ 27 h 27"/>
                <a:gd name="T18" fmla="*/ 0 w 12"/>
                <a:gd name="T19" fmla="*/ 27 h 27"/>
                <a:gd name="T20" fmla="*/ 0 w 12"/>
                <a:gd name="T21" fmla="*/ 27 h 27"/>
                <a:gd name="T22" fmla="*/ 0 w 12"/>
                <a:gd name="T23" fmla="*/ 27 h 27"/>
                <a:gd name="T24" fmla="*/ 0 w 12"/>
                <a:gd name="T25" fmla="*/ 27 h 27"/>
                <a:gd name="T26" fmla="*/ 0 w 12"/>
                <a:gd name="T27" fmla="*/ 27 h 27"/>
                <a:gd name="T28" fmla="*/ 0 w 12"/>
                <a:gd name="T29" fmla="*/ 27 h 27"/>
                <a:gd name="T30" fmla="*/ 0 w 12"/>
                <a:gd name="T31" fmla="*/ 27 h 27"/>
                <a:gd name="T32" fmla="*/ 0 w 12"/>
                <a:gd name="T33" fmla="*/ 27 h 27"/>
                <a:gd name="T34" fmla="*/ 0 w 12"/>
                <a:gd name="T35" fmla="*/ 27 h 27"/>
                <a:gd name="T36" fmla="*/ 0 w 12"/>
                <a:gd name="T37" fmla="*/ 27 h 27"/>
                <a:gd name="T38" fmla="*/ 0 w 12"/>
                <a:gd name="T39" fmla="*/ 27 h 27"/>
                <a:gd name="T40" fmla="*/ 0 w 12"/>
                <a:gd name="T41" fmla="*/ 27 h 27"/>
                <a:gd name="T42" fmla="*/ 0 w 12"/>
                <a:gd name="T43" fmla="*/ 27 h 27"/>
                <a:gd name="T44" fmla="*/ 0 w 12"/>
                <a:gd name="T45" fmla="*/ 27 h 27"/>
                <a:gd name="T46" fmla="*/ 0 w 12"/>
                <a:gd name="T47" fmla="*/ 27 h 27"/>
                <a:gd name="T48" fmla="*/ 0 w 12"/>
                <a:gd name="T49" fmla="*/ 27 h 27"/>
                <a:gd name="T50" fmla="*/ 0 w 12"/>
                <a:gd name="T51" fmla="*/ 27 h 27"/>
                <a:gd name="T52" fmla="*/ 0 w 12"/>
                <a:gd name="T53" fmla="*/ 27 h 27"/>
                <a:gd name="T54" fmla="*/ 0 w 12"/>
                <a:gd name="T55" fmla="*/ 27 h 27"/>
                <a:gd name="T56" fmla="*/ 0 w 12"/>
                <a:gd name="T57" fmla="*/ 27 h 27"/>
                <a:gd name="T58" fmla="*/ 12 w 12"/>
                <a:gd name="T59" fmla="*/ 0 h 27"/>
                <a:gd name="T60" fmla="*/ 12 w 12"/>
                <a:gd name="T61" fmla="*/ 0 h 27"/>
                <a:gd name="T62" fmla="*/ 12 w 12"/>
                <a:gd name="T6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 h="27">
                  <a:moveTo>
                    <a:pt x="2" y="27"/>
                  </a:moveTo>
                  <a:lnTo>
                    <a:pt x="2" y="27"/>
                  </a:lnTo>
                  <a:lnTo>
                    <a:pt x="2" y="27"/>
                  </a:lnTo>
                  <a:moveTo>
                    <a:pt x="0" y="27"/>
                  </a:moveTo>
                  <a:lnTo>
                    <a:pt x="0" y="27"/>
                  </a:lnTo>
                  <a:lnTo>
                    <a:pt x="0" y="27"/>
                  </a:lnTo>
                  <a:moveTo>
                    <a:pt x="0" y="27"/>
                  </a:moveTo>
                  <a:lnTo>
                    <a:pt x="0" y="27"/>
                  </a:lnTo>
                  <a:lnTo>
                    <a:pt x="0" y="27"/>
                  </a:lnTo>
                  <a:moveTo>
                    <a:pt x="0" y="27"/>
                  </a:moveTo>
                  <a:lnTo>
                    <a:pt x="0" y="27"/>
                  </a:lnTo>
                  <a:lnTo>
                    <a:pt x="0" y="27"/>
                  </a:lnTo>
                  <a:moveTo>
                    <a:pt x="0" y="27"/>
                  </a:moveTo>
                  <a:lnTo>
                    <a:pt x="0" y="27"/>
                  </a:lnTo>
                  <a:moveTo>
                    <a:pt x="0" y="27"/>
                  </a:moveTo>
                  <a:lnTo>
                    <a:pt x="0" y="27"/>
                  </a:lnTo>
                  <a:lnTo>
                    <a:pt x="0" y="27"/>
                  </a:lnTo>
                  <a:moveTo>
                    <a:pt x="0" y="27"/>
                  </a:moveTo>
                  <a:lnTo>
                    <a:pt x="0" y="27"/>
                  </a:lnTo>
                  <a:lnTo>
                    <a:pt x="0" y="27"/>
                  </a:lnTo>
                  <a:moveTo>
                    <a:pt x="0" y="27"/>
                  </a:moveTo>
                  <a:lnTo>
                    <a:pt x="0" y="27"/>
                  </a:lnTo>
                  <a:lnTo>
                    <a:pt x="0" y="27"/>
                  </a:lnTo>
                  <a:moveTo>
                    <a:pt x="0" y="27"/>
                  </a:moveTo>
                  <a:lnTo>
                    <a:pt x="0" y="27"/>
                  </a:lnTo>
                  <a:lnTo>
                    <a:pt x="0" y="27"/>
                  </a:lnTo>
                  <a:moveTo>
                    <a:pt x="0" y="27"/>
                  </a:moveTo>
                  <a:lnTo>
                    <a:pt x="0" y="27"/>
                  </a:lnTo>
                  <a:lnTo>
                    <a:pt x="0" y="27"/>
                  </a:lnTo>
                  <a:moveTo>
                    <a:pt x="12" y="0"/>
                  </a:moveTo>
                  <a:lnTo>
                    <a:pt x="12" y="0"/>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89" name="Freeform 678"/>
            <p:cNvSpPr>
              <a:spLocks noEditPoints="1"/>
            </p:cNvSpPr>
            <p:nvPr/>
          </p:nvSpPr>
          <p:spPr bwMode="auto">
            <a:xfrm>
              <a:off x="9440503" y="5007822"/>
              <a:ext cx="4373" cy="14212"/>
            </a:xfrm>
            <a:custGeom>
              <a:avLst/>
              <a:gdLst>
                <a:gd name="T0" fmla="*/ 0 w 12"/>
                <a:gd name="T1" fmla="*/ 39 h 39"/>
                <a:gd name="T2" fmla="*/ 0 w 12"/>
                <a:gd name="T3" fmla="*/ 39 h 39"/>
                <a:gd name="T4" fmla="*/ 0 w 12"/>
                <a:gd name="T5" fmla="*/ 39 h 39"/>
                <a:gd name="T6" fmla="*/ 0 w 12"/>
                <a:gd name="T7" fmla="*/ 39 h 39"/>
                <a:gd name="T8" fmla="*/ 0 w 12"/>
                <a:gd name="T9" fmla="*/ 39 h 39"/>
                <a:gd name="T10" fmla="*/ 0 w 12"/>
                <a:gd name="T11" fmla="*/ 39 h 39"/>
                <a:gd name="T12" fmla="*/ 0 w 12"/>
                <a:gd name="T13" fmla="*/ 39 h 39"/>
                <a:gd name="T14" fmla="*/ 0 w 12"/>
                <a:gd name="T15" fmla="*/ 39 h 39"/>
                <a:gd name="T16" fmla="*/ 0 w 12"/>
                <a:gd name="T17" fmla="*/ 39 h 39"/>
                <a:gd name="T18" fmla="*/ 0 w 12"/>
                <a:gd name="T19" fmla="*/ 39 h 39"/>
                <a:gd name="T20" fmla="*/ 0 w 12"/>
                <a:gd name="T21" fmla="*/ 39 h 39"/>
                <a:gd name="T22" fmla="*/ 0 w 12"/>
                <a:gd name="T23" fmla="*/ 39 h 39"/>
                <a:gd name="T24" fmla="*/ 12 w 12"/>
                <a:gd name="T25" fmla="*/ 11 h 39"/>
                <a:gd name="T26" fmla="*/ 12 w 12"/>
                <a:gd name="T27" fmla="*/ 10 h 39"/>
                <a:gd name="T28" fmla="*/ 12 w 12"/>
                <a:gd name="T29" fmla="*/ 11 h 39"/>
                <a:gd name="T30" fmla="*/ 1 w 12"/>
                <a:gd name="T31" fmla="*/ 0 h 39"/>
                <a:gd name="T32" fmla="*/ 0 w 12"/>
                <a:gd name="T33" fmla="*/ 0 h 39"/>
                <a:gd name="T34" fmla="*/ 0 w 12"/>
                <a:gd name="T35" fmla="*/ 0 h 39"/>
                <a:gd name="T36" fmla="*/ 1 w 12"/>
                <a:gd name="T3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39">
                  <a:moveTo>
                    <a:pt x="0" y="39"/>
                  </a:moveTo>
                  <a:lnTo>
                    <a:pt x="0" y="39"/>
                  </a:lnTo>
                  <a:lnTo>
                    <a:pt x="0" y="39"/>
                  </a:lnTo>
                  <a:close/>
                  <a:moveTo>
                    <a:pt x="0" y="39"/>
                  </a:moveTo>
                  <a:lnTo>
                    <a:pt x="0" y="39"/>
                  </a:lnTo>
                  <a:lnTo>
                    <a:pt x="0" y="39"/>
                  </a:lnTo>
                  <a:close/>
                  <a:moveTo>
                    <a:pt x="0" y="39"/>
                  </a:moveTo>
                  <a:lnTo>
                    <a:pt x="0" y="39"/>
                  </a:lnTo>
                  <a:lnTo>
                    <a:pt x="0" y="39"/>
                  </a:lnTo>
                  <a:close/>
                  <a:moveTo>
                    <a:pt x="0" y="39"/>
                  </a:moveTo>
                  <a:lnTo>
                    <a:pt x="0" y="39"/>
                  </a:lnTo>
                  <a:lnTo>
                    <a:pt x="0" y="39"/>
                  </a:lnTo>
                  <a:close/>
                  <a:moveTo>
                    <a:pt x="12" y="11"/>
                  </a:moveTo>
                  <a:lnTo>
                    <a:pt x="12" y="10"/>
                  </a:lnTo>
                  <a:lnTo>
                    <a:pt x="12" y="11"/>
                  </a:lnTo>
                  <a:close/>
                  <a:moveTo>
                    <a:pt x="1" y="0"/>
                  </a:moveTo>
                  <a:lnTo>
                    <a:pt x="0" y="0"/>
                  </a:lnTo>
                  <a:lnTo>
                    <a:pt x="0" y="0"/>
                  </a:lnTo>
                  <a:lnTo>
                    <a:pt x="1" y="0"/>
                  </a:ln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0" name="Freeform 679"/>
            <p:cNvSpPr>
              <a:spLocks/>
            </p:cNvSpPr>
            <p:nvPr/>
          </p:nvSpPr>
          <p:spPr bwMode="auto">
            <a:xfrm>
              <a:off x="9436493" y="4852942"/>
              <a:ext cx="431476" cy="491970"/>
            </a:xfrm>
            <a:custGeom>
              <a:avLst/>
              <a:gdLst>
                <a:gd name="T0" fmla="*/ 438 w 1184"/>
                <a:gd name="T1" fmla="*/ 1350 h 1350"/>
                <a:gd name="T2" fmla="*/ 1184 w 1184"/>
                <a:gd name="T3" fmla="*/ 1036 h 1350"/>
                <a:gd name="T4" fmla="*/ 746 w 1184"/>
                <a:gd name="T5" fmla="*/ 0 h 1350"/>
                <a:gd name="T6" fmla="*/ 0 w 1184"/>
                <a:gd name="T7" fmla="*/ 312 h 1350"/>
                <a:gd name="T8" fmla="*/ 438 w 1184"/>
                <a:gd name="T9" fmla="*/ 1350 h 1350"/>
              </a:gdLst>
              <a:ahLst/>
              <a:cxnLst>
                <a:cxn ang="0">
                  <a:pos x="T0" y="T1"/>
                </a:cxn>
                <a:cxn ang="0">
                  <a:pos x="T2" y="T3"/>
                </a:cxn>
                <a:cxn ang="0">
                  <a:pos x="T4" y="T5"/>
                </a:cxn>
                <a:cxn ang="0">
                  <a:pos x="T6" y="T7"/>
                </a:cxn>
                <a:cxn ang="0">
                  <a:pos x="T8" y="T9"/>
                </a:cxn>
              </a:cxnLst>
              <a:rect l="0" t="0" r="r" b="b"/>
              <a:pathLst>
                <a:path w="1184" h="1350">
                  <a:moveTo>
                    <a:pt x="438" y="1350"/>
                  </a:moveTo>
                  <a:lnTo>
                    <a:pt x="1184" y="1036"/>
                  </a:lnTo>
                  <a:lnTo>
                    <a:pt x="746" y="0"/>
                  </a:lnTo>
                  <a:lnTo>
                    <a:pt x="0" y="312"/>
                  </a:lnTo>
                  <a:lnTo>
                    <a:pt x="438" y="1350"/>
                  </a:lnTo>
                  <a:close/>
                </a:path>
              </a:pathLst>
            </a:custGeom>
            <a:solidFill>
              <a:srgbClr val="B2B5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1" name="Freeform 680"/>
            <p:cNvSpPr>
              <a:spLocks/>
            </p:cNvSpPr>
            <p:nvPr/>
          </p:nvSpPr>
          <p:spPr bwMode="auto">
            <a:xfrm>
              <a:off x="9436493" y="4852942"/>
              <a:ext cx="412161" cy="491970"/>
            </a:xfrm>
            <a:custGeom>
              <a:avLst/>
              <a:gdLst>
                <a:gd name="T0" fmla="*/ 746 w 1131"/>
                <a:gd name="T1" fmla="*/ 0 h 1350"/>
                <a:gd name="T2" fmla="*/ 0 w 1131"/>
                <a:gd name="T3" fmla="*/ 312 h 1350"/>
                <a:gd name="T4" fmla="*/ 438 w 1131"/>
                <a:gd name="T5" fmla="*/ 1350 h 1350"/>
                <a:gd name="T6" fmla="*/ 989 w 1131"/>
                <a:gd name="T7" fmla="*/ 1118 h 1350"/>
                <a:gd name="T8" fmla="*/ 1131 w 1131"/>
                <a:gd name="T9" fmla="*/ 912 h 1350"/>
                <a:gd name="T10" fmla="*/ 746 w 1131"/>
                <a:gd name="T11" fmla="*/ 0 h 1350"/>
              </a:gdLst>
              <a:ahLst/>
              <a:cxnLst>
                <a:cxn ang="0">
                  <a:pos x="T0" y="T1"/>
                </a:cxn>
                <a:cxn ang="0">
                  <a:pos x="T2" y="T3"/>
                </a:cxn>
                <a:cxn ang="0">
                  <a:pos x="T4" y="T5"/>
                </a:cxn>
                <a:cxn ang="0">
                  <a:pos x="T6" y="T7"/>
                </a:cxn>
                <a:cxn ang="0">
                  <a:pos x="T8" y="T9"/>
                </a:cxn>
                <a:cxn ang="0">
                  <a:pos x="T10" y="T11"/>
                </a:cxn>
              </a:cxnLst>
              <a:rect l="0" t="0" r="r" b="b"/>
              <a:pathLst>
                <a:path w="1131" h="1350">
                  <a:moveTo>
                    <a:pt x="746" y="0"/>
                  </a:moveTo>
                  <a:lnTo>
                    <a:pt x="0" y="312"/>
                  </a:lnTo>
                  <a:lnTo>
                    <a:pt x="438" y="1350"/>
                  </a:lnTo>
                  <a:lnTo>
                    <a:pt x="989" y="1118"/>
                  </a:lnTo>
                  <a:lnTo>
                    <a:pt x="1131" y="912"/>
                  </a:lnTo>
                  <a:lnTo>
                    <a:pt x="746"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2" name="Freeform 681"/>
            <p:cNvSpPr>
              <a:spLocks/>
            </p:cNvSpPr>
            <p:nvPr/>
          </p:nvSpPr>
          <p:spPr bwMode="auto">
            <a:xfrm>
              <a:off x="9792534" y="5185294"/>
              <a:ext cx="56121" cy="75071"/>
            </a:xfrm>
            <a:custGeom>
              <a:avLst/>
              <a:gdLst>
                <a:gd name="T0" fmla="*/ 7 w 90"/>
                <a:gd name="T1" fmla="*/ 121 h 121"/>
                <a:gd name="T2" fmla="*/ 0 w 90"/>
                <a:gd name="T3" fmla="*/ 35 h 121"/>
                <a:gd name="T4" fmla="*/ 90 w 90"/>
                <a:gd name="T5" fmla="*/ 0 h 121"/>
                <a:gd name="T6" fmla="*/ 7 w 90"/>
                <a:gd name="T7" fmla="*/ 121 h 121"/>
              </a:gdLst>
              <a:ahLst/>
              <a:cxnLst>
                <a:cxn ang="0">
                  <a:pos x="T0" y="T1"/>
                </a:cxn>
                <a:cxn ang="0">
                  <a:pos x="T2" y="T3"/>
                </a:cxn>
                <a:cxn ang="0">
                  <a:pos x="T4" y="T5"/>
                </a:cxn>
                <a:cxn ang="0">
                  <a:pos x="T6" y="T7"/>
                </a:cxn>
              </a:cxnLst>
              <a:rect l="0" t="0" r="r" b="b"/>
              <a:pathLst>
                <a:path w="90" h="121">
                  <a:moveTo>
                    <a:pt x="7" y="121"/>
                  </a:moveTo>
                  <a:cubicBezTo>
                    <a:pt x="7" y="121"/>
                    <a:pt x="25" y="76"/>
                    <a:pt x="0" y="35"/>
                  </a:cubicBezTo>
                  <a:cubicBezTo>
                    <a:pt x="0" y="35"/>
                    <a:pt x="57" y="29"/>
                    <a:pt x="90" y="0"/>
                  </a:cubicBezTo>
                  <a:lnTo>
                    <a:pt x="7" y="121"/>
                  </a:lnTo>
                  <a:close/>
                </a:path>
              </a:pathLst>
            </a:custGeom>
            <a:solidFill>
              <a:srgbClr val="BFC1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3" name="Freeform 682"/>
            <p:cNvSpPr>
              <a:spLocks noEditPoints="1"/>
            </p:cNvSpPr>
            <p:nvPr/>
          </p:nvSpPr>
          <p:spPr bwMode="auto">
            <a:xfrm>
              <a:off x="9494072" y="5084715"/>
              <a:ext cx="10568" cy="9839"/>
            </a:xfrm>
            <a:custGeom>
              <a:avLst/>
              <a:gdLst>
                <a:gd name="T0" fmla="*/ 17 w 17"/>
                <a:gd name="T1" fmla="*/ 16 h 16"/>
                <a:gd name="T2" fmla="*/ 17 w 17"/>
                <a:gd name="T3" fmla="*/ 16 h 16"/>
                <a:gd name="T4" fmla="*/ 17 w 17"/>
                <a:gd name="T5" fmla="*/ 16 h 16"/>
                <a:gd name="T6" fmla="*/ 17 w 17"/>
                <a:gd name="T7" fmla="*/ 16 h 16"/>
                <a:gd name="T8" fmla="*/ 17 w 17"/>
                <a:gd name="T9" fmla="*/ 16 h 16"/>
                <a:gd name="T10" fmla="*/ 17 w 17"/>
                <a:gd name="T11" fmla="*/ 16 h 16"/>
                <a:gd name="T12" fmla="*/ 17 w 17"/>
                <a:gd name="T13" fmla="*/ 16 h 16"/>
                <a:gd name="T14" fmla="*/ 17 w 17"/>
                <a:gd name="T15" fmla="*/ 16 h 16"/>
                <a:gd name="T16" fmla="*/ 17 w 17"/>
                <a:gd name="T17" fmla="*/ 16 h 16"/>
                <a:gd name="T18" fmla="*/ 17 w 17"/>
                <a:gd name="T19" fmla="*/ 16 h 16"/>
                <a:gd name="T20" fmla="*/ 17 w 17"/>
                <a:gd name="T21" fmla="*/ 16 h 16"/>
                <a:gd name="T22" fmla="*/ 17 w 17"/>
                <a:gd name="T23" fmla="*/ 16 h 16"/>
                <a:gd name="T24" fmla="*/ 17 w 17"/>
                <a:gd name="T25" fmla="*/ 16 h 16"/>
                <a:gd name="T26" fmla="*/ 17 w 17"/>
                <a:gd name="T27" fmla="*/ 16 h 16"/>
                <a:gd name="T28" fmla="*/ 17 w 17"/>
                <a:gd name="T29" fmla="*/ 16 h 16"/>
                <a:gd name="T30" fmla="*/ 17 w 17"/>
                <a:gd name="T31" fmla="*/ 16 h 16"/>
                <a:gd name="T32" fmla="*/ 0 w 17"/>
                <a:gd name="T33" fmla="*/ 2 h 16"/>
                <a:gd name="T34" fmla="*/ 0 w 17"/>
                <a:gd name="T35" fmla="*/ 0 h 16"/>
                <a:gd name="T36" fmla="*/ 0 w 17"/>
                <a:gd name="T37" fmla="*/ 0 h 16"/>
                <a:gd name="T38" fmla="*/ 0 w 17"/>
                <a:gd name="T3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16">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0" y="2"/>
                  </a:moveTo>
                  <a:cubicBezTo>
                    <a:pt x="0" y="1"/>
                    <a:pt x="0" y="1"/>
                    <a:pt x="0" y="0"/>
                  </a:cubicBezTo>
                  <a:cubicBezTo>
                    <a:pt x="0" y="0"/>
                    <a:pt x="0" y="0"/>
                    <a:pt x="0" y="0"/>
                  </a:cubicBezTo>
                  <a:cubicBezTo>
                    <a:pt x="0" y="1"/>
                    <a:pt x="0" y="1"/>
                    <a:pt x="0" y="2"/>
                  </a:cubicBez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4" name="Freeform 683"/>
            <p:cNvSpPr>
              <a:spLocks noEditPoints="1"/>
            </p:cNvSpPr>
            <p:nvPr/>
          </p:nvSpPr>
          <p:spPr bwMode="auto">
            <a:xfrm>
              <a:off x="9482046" y="5056653"/>
              <a:ext cx="12026" cy="9839"/>
            </a:xfrm>
            <a:custGeom>
              <a:avLst/>
              <a:gdLst>
                <a:gd name="T0" fmla="*/ 28 w 33"/>
                <a:gd name="T1" fmla="*/ 27 h 27"/>
                <a:gd name="T2" fmla="*/ 29 w 33"/>
                <a:gd name="T3" fmla="*/ 26 h 27"/>
                <a:gd name="T4" fmla="*/ 29 w 33"/>
                <a:gd name="T5" fmla="*/ 26 h 27"/>
                <a:gd name="T6" fmla="*/ 29 w 33"/>
                <a:gd name="T7" fmla="*/ 26 h 27"/>
                <a:gd name="T8" fmla="*/ 29 w 33"/>
                <a:gd name="T9" fmla="*/ 26 h 27"/>
                <a:gd name="T10" fmla="*/ 29 w 33"/>
                <a:gd name="T11" fmla="*/ 26 h 27"/>
                <a:gd name="T12" fmla="*/ 29 w 33"/>
                <a:gd name="T13" fmla="*/ 26 h 27"/>
                <a:gd name="T14" fmla="*/ 29 w 33"/>
                <a:gd name="T15" fmla="*/ 26 h 27"/>
                <a:gd name="T16" fmla="*/ 29 w 33"/>
                <a:gd name="T17" fmla="*/ 26 h 27"/>
                <a:gd name="T18" fmla="*/ 29 w 33"/>
                <a:gd name="T19" fmla="*/ 26 h 27"/>
                <a:gd name="T20" fmla="*/ 29 w 33"/>
                <a:gd name="T21" fmla="*/ 26 h 27"/>
                <a:gd name="T22" fmla="*/ 29 w 33"/>
                <a:gd name="T23" fmla="*/ 26 h 27"/>
                <a:gd name="T24" fmla="*/ 29 w 33"/>
                <a:gd name="T25" fmla="*/ 26 h 27"/>
                <a:gd name="T26" fmla="*/ 29 w 33"/>
                <a:gd name="T27" fmla="*/ 26 h 27"/>
                <a:gd name="T28" fmla="*/ 29 w 33"/>
                <a:gd name="T29" fmla="*/ 26 h 27"/>
                <a:gd name="T30" fmla="*/ 29 w 33"/>
                <a:gd name="T31" fmla="*/ 26 h 27"/>
                <a:gd name="T32" fmla="*/ 29 w 33"/>
                <a:gd name="T33" fmla="*/ 26 h 27"/>
                <a:gd name="T34" fmla="*/ 29 w 33"/>
                <a:gd name="T35" fmla="*/ 26 h 27"/>
                <a:gd name="T36" fmla="*/ 31 w 33"/>
                <a:gd name="T37" fmla="*/ 26 h 27"/>
                <a:gd name="T38" fmla="*/ 31 w 33"/>
                <a:gd name="T39" fmla="*/ 26 h 27"/>
                <a:gd name="T40" fmla="*/ 31 w 33"/>
                <a:gd name="T41" fmla="*/ 26 h 27"/>
                <a:gd name="T42" fmla="*/ 31 w 33"/>
                <a:gd name="T43" fmla="*/ 26 h 27"/>
                <a:gd name="T44" fmla="*/ 31 w 33"/>
                <a:gd name="T45" fmla="*/ 26 h 27"/>
                <a:gd name="T46" fmla="*/ 31 w 33"/>
                <a:gd name="T47" fmla="*/ 26 h 27"/>
                <a:gd name="T48" fmla="*/ 31 w 33"/>
                <a:gd name="T49" fmla="*/ 26 h 27"/>
                <a:gd name="T50" fmla="*/ 31 w 33"/>
                <a:gd name="T51" fmla="*/ 26 h 27"/>
                <a:gd name="T52" fmla="*/ 31 w 33"/>
                <a:gd name="T53" fmla="*/ 26 h 27"/>
                <a:gd name="T54" fmla="*/ 31 w 33"/>
                <a:gd name="T55" fmla="*/ 26 h 27"/>
                <a:gd name="T56" fmla="*/ 31 w 33"/>
                <a:gd name="T57" fmla="*/ 26 h 27"/>
                <a:gd name="T58" fmla="*/ 31 w 33"/>
                <a:gd name="T59" fmla="*/ 26 h 27"/>
                <a:gd name="T60" fmla="*/ 31 w 33"/>
                <a:gd name="T61" fmla="*/ 24 h 27"/>
                <a:gd name="T62" fmla="*/ 31 w 33"/>
                <a:gd name="T63" fmla="*/ 24 h 27"/>
                <a:gd name="T64" fmla="*/ 31 w 33"/>
                <a:gd name="T65" fmla="*/ 24 h 27"/>
                <a:gd name="T66" fmla="*/ 33 w 33"/>
                <a:gd name="T67" fmla="*/ 24 h 27"/>
                <a:gd name="T68" fmla="*/ 33 w 33"/>
                <a:gd name="T69" fmla="*/ 24 h 27"/>
                <a:gd name="T70" fmla="*/ 33 w 33"/>
                <a:gd name="T71" fmla="*/ 24 h 27"/>
                <a:gd name="T72" fmla="*/ 33 w 33"/>
                <a:gd name="T73" fmla="*/ 24 h 27"/>
                <a:gd name="T74" fmla="*/ 0 w 33"/>
                <a:gd name="T75" fmla="*/ 2 h 27"/>
                <a:gd name="T76" fmla="*/ 0 w 33"/>
                <a:gd name="T7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27">
                  <a:moveTo>
                    <a:pt x="28" y="27"/>
                  </a:moveTo>
                  <a:lnTo>
                    <a:pt x="28" y="27"/>
                  </a:lnTo>
                  <a:lnTo>
                    <a:pt x="28" y="27"/>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29" y="26"/>
                  </a:lnTo>
                  <a:lnTo>
                    <a:pt x="29" y="26"/>
                  </a:lnTo>
                  <a:close/>
                  <a:moveTo>
                    <a:pt x="29" y="26"/>
                  </a:moveTo>
                  <a:lnTo>
                    <a:pt x="31" y="26"/>
                  </a:lnTo>
                  <a:lnTo>
                    <a:pt x="29" y="26"/>
                  </a:lnTo>
                  <a:close/>
                  <a:moveTo>
                    <a:pt x="31" y="26"/>
                  </a:moveTo>
                  <a:lnTo>
                    <a:pt x="31" y="26"/>
                  </a:lnTo>
                  <a:lnTo>
                    <a:pt x="31" y="26"/>
                  </a:lnTo>
                  <a:close/>
                  <a:moveTo>
                    <a:pt x="31" y="26"/>
                  </a:moveTo>
                  <a:lnTo>
                    <a:pt x="31" y="26"/>
                  </a:lnTo>
                  <a:lnTo>
                    <a:pt x="31" y="26"/>
                  </a:lnTo>
                  <a:close/>
                  <a:moveTo>
                    <a:pt x="31" y="26"/>
                  </a:moveTo>
                  <a:lnTo>
                    <a:pt x="31" y="26"/>
                  </a:lnTo>
                  <a:lnTo>
                    <a:pt x="31" y="26"/>
                  </a:lnTo>
                  <a:close/>
                  <a:moveTo>
                    <a:pt x="31" y="26"/>
                  </a:moveTo>
                  <a:lnTo>
                    <a:pt x="31" y="26"/>
                  </a:lnTo>
                  <a:lnTo>
                    <a:pt x="31" y="26"/>
                  </a:lnTo>
                  <a:close/>
                  <a:moveTo>
                    <a:pt x="31" y="26"/>
                  </a:moveTo>
                  <a:lnTo>
                    <a:pt x="31" y="26"/>
                  </a:lnTo>
                  <a:lnTo>
                    <a:pt x="31" y="26"/>
                  </a:lnTo>
                  <a:close/>
                  <a:moveTo>
                    <a:pt x="31" y="26"/>
                  </a:moveTo>
                  <a:lnTo>
                    <a:pt x="31" y="26"/>
                  </a:lnTo>
                  <a:lnTo>
                    <a:pt x="31" y="26"/>
                  </a:lnTo>
                  <a:close/>
                  <a:moveTo>
                    <a:pt x="31" y="26"/>
                  </a:moveTo>
                  <a:lnTo>
                    <a:pt x="31" y="26"/>
                  </a:lnTo>
                  <a:lnTo>
                    <a:pt x="31" y="26"/>
                  </a:lnTo>
                  <a:close/>
                  <a:moveTo>
                    <a:pt x="31" y="26"/>
                  </a:moveTo>
                  <a:lnTo>
                    <a:pt x="31" y="26"/>
                  </a:lnTo>
                  <a:lnTo>
                    <a:pt x="31" y="26"/>
                  </a:lnTo>
                  <a:close/>
                  <a:moveTo>
                    <a:pt x="31" y="24"/>
                  </a:moveTo>
                  <a:lnTo>
                    <a:pt x="31" y="24"/>
                  </a:lnTo>
                  <a:lnTo>
                    <a:pt x="31" y="24"/>
                  </a:lnTo>
                  <a:close/>
                  <a:moveTo>
                    <a:pt x="31" y="24"/>
                  </a:moveTo>
                  <a:lnTo>
                    <a:pt x="31" y="24"/>
                  </a:lnTo>
                  <a:lnTo>
                    <a:pt x="31" y="24"/>
                  </a:lnTo>
                  <a:close/>
                  <a:moveTo>
                    <a:pt x="33" y="24"/>
                  </a:moveTo>
                  <a:lnTo>
                    <a:pt x="33" y="24"/>
                  </a:lnTo>
                  <a:lnTo>
                    <a:pt x="33" y="24"/>
                  </a:lnTo>
                  <a:close/>
                  <a:moveTo>
                    <a:pt x="33" y="24"/>
                  </a:moveTo>
                  <a:lnTo>
                    <a:pt x="33" y="24"/>
                  </a:lnTo>
                  <a:lnTo>
                    <a:pt x="33" y="24"/>
                  </a:lnTo>
                  <a:close/>
                  <a:moveTo>
                    <a:pt x="33" y="24"/>
                  </a:moveTo>
                  <a:lnTo>
                    <a:pt x="33" y="24"/>
                  </a:lnTo>
                  <a:lnTo>
                    <a:pt x="33" y="24"/>
                  </a:lnTo>
                  <a:close/>
                  <a:moveTo>
                    <a:pt x="0" y="2"/>
                  </a:moveTo>
                  <a:lnTo>
                    <a:pt x="0" y="0"/>
                  </a:lnTo>
                  <a:lnTo>
                    <a:pt x="0" y="0"/>
                  </a:lnTo>
                  <a:lnTo>
                    <a:pt x="0" y="2"/>
                  </a:ln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5" name="Freeform 684"/>
            <p:cNvSpPr>
              <a:spLocks noEditPoints="1"/>
            </p:cNvSpPr>
            <p:nvPr/>
          </p:nvSpPr>
          <p:spPr bwMode="auto">
            <a:xfrm>
              <a:off x="9480224" y="5035518"/>
              <a:ext cx="3644" cy="2551"/>
            </a:xfrm>
            <a:custGeom>
              <a:avLst/>
              <a:gdLst>
                <a:gd name="T0" fmla="*/ 0 w 6"/>
                <a:gd name="T1" fmla="*/ 4 h 4"/>
                <a:gd name="T2" fmla="*/ 0 w 6"/>
                <a:gd name="T3" fmla="*/ 4 h 4"/>
                <a:gd name="T4" fmla="*/ 0 w 6"/>
                <a:gd name="T5" fmla="*/ 4 h 4"/>
                <a:gd name="T6" fmla="*/ 0 w 6"/>
                <a:gd name="T7" fmla="*/ 4 h 4"/>
                <a:gd name="T8" fmla="*/ 1 w 6"/>
                <a:gd name="T9" fmla="*/ 4 h 4"/>
                <a:gd name="T10" fmla="*/ 1 w 6"/>
                <a:gd name="T11" fmla="*/ 4 h 4"/>
                <a:gd name="T12" fmla="*/ 1 w 6"/>
                <a:gd name="T13" fmla="*/ 4 h 4"/>
                <a:gd name="T14" fmla="*/ 1 w 6"/>
                <a:gd name="T15" fmla="*/ 4 h 4"/>
                <a:gd name="T16" fmla="*/ 1 w 6"/>
                <a:gd name="T17" fmla="*/ 4 h 4"/>
                <a:gd name="T18" fmla="*/ 1 w 6"/>
                <a:gd name="T19" fmla="*/ 4 h 4"/>
                <a:gd name="T20" fmla="*/ 1 w 6"/>
                <a:gd name="T21" fmla="*/ 4 h 4"/>
                <a:gd name="T22" fmla="*/ 1 w 6"/>
                <a:gd name="T23" fmla="*/ 4 h 4"/>
                <a:gd name="T24" fmla="*/ 1 w 6"/>
                <a:gd name="T25" fmla="*/ 4 h 4"/>
                <a:gd name="T26" fmla="*/ 1 w 6"/>
                <a:gd name="T27" fmla="*/ 4 h 4"/>
                <a:gd name="T28" fmla="*/ 1 w 6"/>
                <a:gd name="T29" fmla="*/ 4 h 4"/>
                <a:gd name="T30" fmla="*/ 6 w 6"/>
                <a:gd name="T31" fmla="*/ 0 h 4"/>
                <a:gd name="T32" fmla="*/ 1 w 6"/>
                <a:gd name="T33" fmla="*/ 4 h 4"/>
                <a:gd name="T34" fmla="*/ 6 w 6"/>
                <a:gd name="T35" fmla="*/ 0 h 4"/>
                <a:gd name="T36" fmla="*/ 6 w 6"/>
                <a:gd name="T3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 h="4">
                  <a:moveTo>
                    <a:pt x="0" y="4"/>
                  </a:moveTo>
                  <a:cubicBezTo>
                    <a:pt x="0" y="4"/>
                    <a:pt x="0" y="4"/>
                    <a:pt x="0" y="4"/>
                  </a:cubicBezTo>
                  <a:close/>
                  <a:moveTo>
                    <a:pt x="0" y="4"/>
                  </a:moveTo>
                  <a:cubicBezTo>
                    <a:pt x="0" y="4"/>
                    <a:pt x="0" y="4"/>
                    <a:pt x="0" y="4"/>
                  </a:cubicBezTo>
                  <a:close/>
                  <a:moveTo>
                    <a:pt x="1" y="4"/>
                  </a:moveTo>
                  <a:cubicBezTo>
                    <a:pt x="1" y="4"/>
                    <a:pt x="1" y="4"/>
                    <a:pt x="1" y="4"/>
                  </a:cubicBezTo>
                  <a:close/>
                  <a:moveTo>
                    <a:pt x="1" y="4"/>
                  </a:moveTo>
                  <a:cubicBezTo>
                    <a:pt x="1" y="4"/>
                    <a:pt x="1" y="4"/>
                    <a:pt x="1" y="4"/>
                  </a:cubicBezTo>
                  <a:close/>
                  <a:moveTo>
                    <a:pt x="1" y="4"/>
                  </a:moveTo>
                  <a:cubicBezTo>
                    <a:pt x="1" y="4"/>
                    <a:pt x="1" y="4"/>
                    <a:pt x="1" y="4"/>
                  </a:cubicBezTo>
                  <a:close/>
                  <a:moveTo>
                    <a:pt x="1" y="4"/>
                  </a:moveTo>
                  <a:cubicBezTo>
                    <a:pt x="1" y="4"/>
                    <a:pt x="1" y="4"/>
                    <a:pt x="1" y="4"/>
                  </a:cubicBezTo>
                  <a:close/>
                  <a:moveTo>
                    <a:pt x="1" y="4"/>
                  </a:moveTo>
                  <a:cubicBezTo>
                    <a:pt x="1" y="4"/>
                    <a:pt x="1" y="4"/>
                    <a:pt x="1" y="4"/>
                  </a:cubicBezTo>
                  <a:close/>
                  <a:moveTo>
                    <a:pt x="1" y="4"/>
                  </a:moveTo>
                  <a:cubicBezTo>
                    <a:pt x="3" y="3"/>
                    <a:pt x="4" y="1"/>
                    <a:pt x="6" y="0"/>
                  </a:cubicBezTo>
                  <a:cubicBezTo>
                    <a:pt x="4" y="1"/>
                    <a:pt x="3" y="3"/>
                    <a:pt x="1" y="4"/>
                  </a:cubicBezTo>
                  <a:close/>
                  <a:moveTo>
                    <a:pt x="6" y="0"/>
                  </a:moveTo>
                  <a:cubicBezTo>
                    <a:pt x="6" y="0"/>
                    <a:pt x="6" y="0"/>
                    <a:pt x="6" y="0"/>
                  </a:cubicBez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6" name="Freeform 685"/>
            <p:cNvSpPr>
              <a:spLocks noEditPoints="1"/>
            </p:cNvSpPr>
            <p:nvPr/>
          </p:nvSpPr>
          <p:spPr bwMode="auto">
            <a:xfrm>
              <a:off x="9458359" y="5000169"/>
              <a:ext cx="10568" cy="9839"/>
            </a:xfrm>
            <a:custGeom>
              <a:avLst/>
              <a:gdLst>
                <a:gd name="T0" fmla="*/ 16 w 17"/>
                <a:gd name="T1" fmla="*/ 16 h 16"/>
                <a:gd name="T2" fmla="*/ 16 w 17"/>
                <a:gd name="T3" fmla="*/ 16 h 16"/>
                <a:gd name="T4" fmla="*/ 16 w 17"/>
                <a:gd name="T5" fmla="*/ 16 h 16"/>
                <a:gd name="T6" fmla="*/ 16 w 17"/>
                <a:gd name="T7" fmla="*/ 16 h 16"/>
                <a:gd name="T8" fmla="*/ 16 w 17"/>
                <a:gd name="T9" fmla="*/ 16 h 16"/>
                <a:gd name="T10" fmla="*/ 16 w 17"/>
                <a:gd name="T11" fmla="*/ 16 h 16"/>
                <a:gd name="T12" fmla="*/ 17 w 17"/>
                <a:gd name="T13" fmla="*/ 16 h 16"/>
                <a:gd name="T14" fmla="*/ 17 w 17"/>
                <a:gd name="T15" fmla="*/ 16 h 16"/>
                <a:gd name="T16" fmla="*/ 17 w 17"/>
                <a:gd name="T17" fmla="*/ 16 h 16"/>
                <a:gd name="T18" fmla="*/ 17 w 17"/>
                <a:gd name="T19" fmla="*/ 16 h 16"/>
                <a:gd name="T20" fmla="*/ 17 w 17"/>
                <a:gd name="T21" fmla="*/ 16 h 16"/>
                <a:gd name="T22" fmla="*/ 17 w 17"/>
                <a:gd name="T23" fmla="*/ 16 h 16"/>
                <a:gd name="T24" fmla="*/ 17 w 17"/>
                <a:gd name="T25" fmla="*/ 15 h 16"/>
                <a:gd name="T26" fmla="*/ 17 w 17"/>
                <a:gd name="T27" fmla="*/ 15 h 16"/>
                <a:gd name="T28" fmla="*/ 17 w 17"/>
                <a:gd name="T29" fmla="*/ 15 h 16"/>
                <a:gd name="T30" fmla="*/ 17 w 17"/>
                <a:gd name="T31" fmla="*/ 15 h 16"/>
                <a:gd name="T32" fmla="*/ 0 w 17"/>
                <a:gd name="T33" fmla="*/ 1 h 16"/>
                <a:gd name="T34" fmla="*/ 0 w 17"/>
                <a:gd name="T35" fmla="*/ 0 h 16"/>
                <a:gd name="T36" fmla="*/ 0 w 17"/>
                <a:gd name="T37" fmla="*/ 0 h 16"/>
                <a:gd name="T38" fmla="*/ 0 w 17"/>
                <a:gd name="T39"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16">
                  <a:moveTo>
                    <a:pt x="16" y="16"/>
                  </a:moveTo>
                  <a:cubicBezTo>
                    <a:pt x="16" y="16"/>
                    <a:pt x="16" y="16"/>
                    <a:pt x="16" y="16"/>
                  </a:cubicBezTo>
                  <a:close/>
                  <a:moveTo>
                    <a:pt x="16" y="16"/>
                  </a:moveTo>
                  <a:cubicBezTo>
                    <a:pt x="16" y="16"/>
                    <a:pt x="16" y="16"/>
                    <a:pt x="16" y="16"/>
                  </a:cubicBezTo>
                  <a:close/>
                  <a:moveTo>
                    <a:pt x="16" y="16"/>
                  </a:moveTo>
                  <a:cubicBezTo>
                    <a:pt x="16" y="16"/>
                    <a:pt x="16" y="16"/>
                    <a:pt x="16" y="16"/>
                  </a:cubicBezTo>
                  <a:close/>
                  <a:moveTo>
                    <a:pt x="17" y="16"/>
                  </a:moveTo>
                  <a:cubicBezTo>
                    <a:pt x="17" y="16"/>
                    <a:pt x="17" y="16"/>
                    <a:pt x="17" y="16"/>
                  </a:cubicBezTo>
                  <a:close/>
                  <a:moveTo>
                    <a:pt x="17" y="16"/>
                  </a:moveTo>
                  <a:cubicBezTo>
                    <a:pt x="17" y="16"/>
                    <a:pt x="17" y="16"/>
                    <a:pt x="17" y="16"/>
                  </a:cubicBezTo>
                  <a:close/>
                  <a:moveTo>
                    <a:pt x="17" y="16"/>
                  </a:moveTo>
                  <a:cubicBezTo>
                    <a:pt x="17" y="16"/>
                    <a:pt x="17" y="16"/>
                    <a:pt x="17" y="16"/>
                  </a:cubicBezTo>
                  <a:close/>
                  <a:moveTo>
                    <a:pt x="17" y="15"/>
                  </a:moveTo>
                  <a:cubicBezTo>
                    <a:pt x="17" y="15"/>
                    <a:pt x="17" y="15"/>
                    <a:pt x="17" y="15"/>
                  </a:cubicBezTo>
                  <a:close/>
                  <a:moveTo>
                    <a:pt x="17" y="15"/>
                  </a:moveTo>
                  <a:cubicBezTo>
                    <a:pt x="17" y="15"/>
                    <a:pt x="17" y="15"/>
                    <a:pt x="17" y="15"/>
                  </a:cubicBezTo>
                  <a:close/>
                  <a:moveTo>
                    <a:pt x="0" y="1"/>
                  </a:moveTo>
                  <a:cubicBezTo>
                    <a:pt x="0" y="1"/>
                    <a:pt x="0" y="0"/>
                    <a:pt x="0" y="0"/>
                  </a:cubicBezTo>
                  <a:cubicBezTo>
                    <a:pt x="0" y="0"/>
                    <a:pt x="0" y="0"/>
                    <a:pt x="0" y="0"/>
                  </a:cubicBezTo>
                  <a:cubicBezTo>
                    <a:pt x="0" y="0"/>
                    <a:pt x="0" y="1"/>
                    <a:pt x="0" y="1"/>
                  </a:cubicBezTo>
                  <a:close/>
                </a:path>
              </a:pathLst>
            </a:custGeom>
            <a:solidFill>
              <a:srgbClr val="B1B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7" name="Freeform 686"/>
            <p:cNvSpPr>
              <a:spLocks/>
            </p:cNvSpPr>
            <p:nvPr/>
          </p:nvSpPr>
          <p:spPr bwMode="auto">
            <a:xfrm>
              <a:off x="9319878" y="5015110"/>
              <a:ext cx="120624" cy="55757"/>
            </a:xfrm>
            <a:custGeom>
              <a:avLst/>
              <a:gdLst>
                <a:gd name="T0" fmla="*/ 0 w 331"/>
                <a:gd name="T1" fmla="*/ 136 h 153"/>
                <a:gd name="T2" fmla="*/ 324 w 331"/>
                <a:gd name="T3" fmla="*/ 0 h 153"/>
                <a:gd name="T4" fmla="*/ 331 w 331"/>
                <a:gd name="T5" fmla="*/ 19 h 153"/>
                <a:gd name="T6" fmla="*/ 7 w 331"/>
                <a:gd name="T7" fmla="*/ 153 h 153"/>
                <a:gd name="T8" fmla="*/ 0 w 331"/>
                <a:gd name="T9" fmla="*/ 136 h 153"/>
              </a:gdLst>
              <a:ahLst/>
              <a:cxnLst>
                <a:cxn ang="0">
                  <a:pos x="T0" y="T1"/>
                </a:cxn>
                <a:cxn ang="0">
                  <a:pos x="T2" y="T3"/>
                </a:cxn>
                <a:cxn ang="0">
                  <a:pos x="T4" y="T5"/>
                </a:cxn>
                <a:cxn ang="0">
                  <a:pos x="T6" y="T7"/>
                </a:cxn>
                <a:cxn ang="0">
                  <a:pos x="T8" y="T9"/>
                </a:cxn>
              </a:cxnLst>
              <a:rect l="0" t="0" r="r" b="b"/>
              <a:pathLst>
                <a:path w="331" h="153">
                  <a:moveTo>
                    <a:pt x="0" y="136"/>
                  </a:moveTo>
                  <a:lnTo>
                    <a:pt x="324" y="0"/>
                  </a:lnTo>
                  <a:lnTo>
                    <a:pt x="331" y="19"/>
                  </a:lnTo>
                  <a:lnTo>
                    <a:pt x="7" y="153"/>
                  </a:lnTo>
                  <a:lnTo>
                    <a:pt x="0" y="136"/>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8" name="Freeform 687"/>
            <p:cNvSpPr>
              <a:spLocks/>
            </p:cNvSpPr>
            <p:nvPr/>
          </p:nvSpPr>
          <p:spPr bwMode="auto">
            <a:xfrm>
              <a:off x="9202898" y="5068316"/>
              <a:ext cx="146862" cy="137387"/>
            </a:xfrm>
            <a:custGeom>
              <a:avLst/>
              <a:gdLst>
                <a:gd name="T0" fmla="*/ 0 w 403"/>
                <a:gd name="T1" fmla="*/ 125 h 377"/>
                <a:gd name="T2" fmla="*/ 297 w 403"/>
                <a:gd name="T3" fmla="*/ 0 h 377"/>
                <a:gd name="T4" fmla="*/ 403 w 403"/>
                <a:gd name="T5" fmla="*/ 253 h 377"/>
                <a:gd name="T6" fmla="*/ 108 w 403"/>
                <a:gd name="T7" fmla="*/ 377 h 377"/>
                <a:gd name="T8" fmla="*/ 0 w 403"/>
                <a:gd name="T9" fmla="*/ 125 h 377"/>
              </a:gdLst>
              <a:ahLst/>
              <a:cxnLst>
                <a:cxn ang="0">
                  <a:pos x="T0" y="T1"/>
                </a:cxn>
                <a:cxn ang="0">
                  <a:pos x="T2" y="T3"/>
                </a:cxn>
                <a:cxn ang="0">
                  <a:pos x="T4" y="T5"/>
                </a:cxn>
                <a:cxn ang="0">
                  <a:pos x="T6" y="T7"/>
                </a:cxn>
                <a:cxn ang="0">
                  <a:pos x="T8" y="T9"/>
                </a:cxn>
              </a:cxnLst>
              <a:rect l="0" t="0" r="r" b="b"/>
              <a:pathLst>
                <a:path w="403" h="377">
                  <a:moveTo>
                    <a:pt x="0" y="125"/>
                  </a:moveTo>
                  <a:lnTo>
                    <a:pt x="297" y="0"/>
                  </a:lnTo>
                  <a:lnTo>
                    <a:pt x="403" y="253"/>
                  </a:lnTo>
                  <a:lnTo>
                    <a:pt x="108" y="377"/>
                  </a:lnTo>
                  <a:lnTo>
                    <a:pt x="0" y="125"/>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99" name="Freeform 688"/>
            <p:cNvSpPr>
              <a:spLocks/>
            </p:cNvSpPr>
            <p:nvPr/>
          </p:nvSpPr>
          <p:spPr bwMode="auto">
            <a:xfrm>
              <a:off x="9513386" y="5058477"/>
              <a:ext cx="154515" cy="156337"/>
            </a:xfrm>
            <a:custGeom>
              <a:avLst/>
              <a:gdLst>
                <a:gd name="T0" fmla="*/ 0 w 424"/>
                <a:gd name="T1" fmla="*/ 125 h 429"/>
                <a:gd name="T2" fmla="*/ 296 w 424"/>
                <a:gd name="T3" fmla="*/ 0 h 429"/>
                <a:gd name="T4" fmla="*/ 424 w 424"/>
                <a:gd name="T5" fmla="*/ 305 h 429"/>
                <a:gd name="T6" fmla="*/ 128 w 424"/>
                <a:gd name="T7" fmla="*/ 429 h 429"/>
                <a:gd name="T8" fmla="*/ 0 w 424"/>
                <a:gd name="T9" fmla="*/ 125 h 429"/>
              </a:gdLst>
              <a:ahLst/>
              <a:cxnLst>
                <a:cxn ang="0">
                  <a:pos x="T0" y="T1"/>
                </a:cxn>
                <a:cxn ang="0">
                  <a:pos x="T2" y="T3"/>
                </a:cxn>
                <a:cxn ang="0">
                  <a:pos x="T4" y="T5"/>
                </a:cxn>
                <a:cxn ang="0">
                  <a:pos x="T6" y="T7"/>
                </a:cxn>
                <a:cxn ang="0">
                  <a:pos x="T8" y="T9"/>
                </a:cxn>
              </a:cxnLst>
              <a:rect l="0" t="0" r="r" b="b"/>
              <a:pathLst>
                <a:path w="424" h="429">
                  <a:moveTo>
                    <a:pt x="0" y="125"/>
                  </a:moveTo>
                  <a:lnTo>
                    <a:pt x="296" y="0"/>
                  </a:lnTo>
                  <a:lnTo>
                    <a:pt x="424" y="305"/>
                  </a:lnTo>
                  <a:lnTo>
                    <a:pt x="128" y="429"/>
                  </a:lnTo>
                  <a:lnTo>
                    <a:pt x="0" y="125"/>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0" name="Freeform 689"/>
            <p:cNvSpPr>
              <a:spLocks/>
            </p:cNvSpPr>
            <p:nvPr/>
          </p:nvSpPr>
          <p:spPr bwMode="auto">
            <a:xfrm>
              <a:off x="9636196" y="5005270"/>
              <a:ext cx="155244" cy="156337"/>
            </a:xfrm>
            <a:custGeom>
              <a:avLst/>
              <a:gdLst>
                <a:gd name="T0" fmla="*/ 0 w 426"/>
                <a:gd name="T1" fmla="*/ 124 h 429"/>
                <a:gd name="T2" fmla="*/ 296 w 426"/>
                <a:gd name="T3" fmla="*/ 0 h 429"/>
                <a:gd name="T4" fmla="*/ 426 w 426"/>
                <a:gd name="T5" fmla="*/ 305 h 429"/>
                <a:gd name="T6" fmla="*/ 130 w 426"/>
                <a:gd name="T7" fmla="*/ 429 h 429"/>
                <a:gd name="T8" fmla="*/ 0 w 426"/>
                <a:gd name="T9" fmla="*/ 124 h 429"/>
              </a:gdLst>
              <a:ahLst/>
              <a:cxnLst>
                <a:cxn ang="0">
                  <a:pos x="T0" y="T1"/>
                </a:cxn>
                <a:cxn ang="0">
                  <a:pos x="T2" y="T3"/>
                </a:cxn>
                <a:cxn ang="0">
                  <a:pos x="T4" y="T5"/>
                </a:cxn>
                <a:cxn ang="0">
                  <a:pos x="T6" y="T7"/>
                </a:cxn>
                <a:cxn ang="0">
                  <a:pos x="T8" y="T9"/>
                </a:cxn>
              </a:cxnLst>
              <a:rect l="0" t="0" r="r" b="b"/>
              <a:pathLst>
                <a:path w="426" h="429">
                  <a:moveTo>
                    <a:pt x="0" y="124"/>
                  </a:moveTo>
                  <a:lnTo>
                    <a:pt x="296" y="0"/>
                  </a:lnTo>
                  <a:lnTo>
                    <a:pt x="426" y="305"/>
                  </a:lnTo>
                  <a:lnTo>
                    <a:pt x="130" y="429"/>
                  </a:lnTo>
                  <a:lnTo>
                    <a:pt x="0" y="124"/>
                  </a:ln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1" name="Freeform 690"/>
            <p:cNvSpPr>
              <a:spLocks/>
            </p:cNvSpPr>
            <p:nvPr/>
          </p:nvSpPr>
          <p:spPr bwMode="auto">
            <a:xfrm>
              <a:off x="9326074" y="5029323"/>
              <a:ext cx="120624" cy="55757"/>
            </a:xfrm>
            <a:custGeom>
              <a:avLst/>
              <a:gdLst>
                <a:gd name="T0" fmla="*/ 0 w 331"/>
                <a:gd name="T1" fmla="*/ 136 h 153"/>
                <a:gd name="T2" fmla="*/ 322 w 331"/>
                <a:gd name="T3" fmla="*/ 0 h 153"/>
                <a:gd name="T4" fmla="*/ 331 w 331"/>
                <a:gd name="T5" fmla="*/ 19 h 153"/>
                <a:gd name="T6" fmla="*/ 7 w 331"/>
                <a:gd name="T7" fmla="*/ 153 h 153"/>
                <a:gd name="T8" fmla="*/ 0 w 331"/>
                <a:gd name="T9" fmla="*/ 136 h 153"/>
              </a:gdLst>
              <a:ahLst/>
              <a:cxnLst>
                <a:cxn ang="0">
                  <a:pos x="T0" y="T1"/>
                </a:cxn>
                <a:cxn ang="0">
                  <a:pos x="T2" y="T3"/>
                </a:cxn>
                <a:cxn ang="0">
                  <a:pos x="T4" y="T5"/>
                </a:cxn>
                <a:cxn ang="0">
                  <a:pos x="T6" y="T7"/>
                </a:cxn>
                <a:cxn ang="0">
                  <a:pos x="T8" y="T9"/>
                </a:cxn>
              </a:cxnLst>
              <a:rect l="0" t="0" r="r" b="b"/>
              <a:pathLst>
                <a:path w="331" h="153">
                  <a:moveTo>
                    <a:pt x="0" y="136"/>
                  </a:moveTo>
                  <a:lnTo>
                    <a:pt x="322" y="0"/>
                  </a:lnTo>
                  <a:lnTo>
                    <a:pt x="331" y="19"/>
                  </a:lnTo>
                  <a:lnTo>
                    <a:pt x="7" y="153"/>
                  </a:lnTo>
                  <a:lnTo>
                    <a:pt x="0" y="136"/>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2" name="Freeform 691"/>
            <p:cNvSpPr>
              <a:spLocks/>
            </p:cNvSpPr>
            <p:nvPr/>
          </p:nvSpPr>
          <p:spPr bwMode="auto">
            <a:xfrm>
              <a:off x="9331904" y="5043535"/>
              <a:ext cx="120988" cy="56485"/>
            </a:xfrm>
            <a:custGeom>
              <a:avLst/>
              <a:gdLst>
                <a:gd name="T0" fmla="*/ 0 w 332"/>
                <a:gd name="T1" fmla="*/ 137 h 155"/>
                <a:gd name="T2" fmla="*/ 323 w 332"/>
                <a:gd name="T3" fmla="*/ 0 h 155"/>
                <a:gd name="T4" fmla="*/ 332 w 332"/>
                <a:gd name="T5" fmla="*/ 19 h 155"/>
                <a:gd name="T6" fmla="*/ 8 w 332"/>
                <a:gd name="T7" fmla="*/ 155 h 155"/>
                <a:gd name="T8" fmla="*/ 0 w 332"/>
                <a:gd name="T9" fmla="*/ 137 h 155"/>
              </a:gdLst>
              <a:ahLst/>
              <a:cxnLst>
                <a:cxn ang="0">
                  <a:pos x="T0" y="T1"/>
                </a:cxn>
                <a:cxn ang="0">
                  <a:pos x="T2" y="T3"/>
                </a:cxn>
                <a:cxn ang="0">
                  <a:pos x="T4" y="T5"/>
                </a:cxn>
                <a:cxn ang="0">
                  <a:pos x="T6" y="T7"/>
                </a:cxn>
                <a:cxn ang="0">
                  <a:pos x="T8" y="T9"/>
                </a:cxn>
              </a:cxnLst>
              <a:rect l="0" t="0" r="r" b="b"/>
              <a:pathLst>
                <a:path w="332" h="155">
                  <a:moveTo>
                    <a:pt x="0" y="137"/>
                  </a:moveTo>
                  <a:lnTo>
                    <a:pt x="323" y="0"/>
                  </a:lnTo>
                  <a:lnTo>
                    <a:pt x="332" y="19"/>
                  </a:lnTo>
                  <a:lnTo>
                    <a:pt x="8" y="155"/>
                  </a:lnTo>
                  <a:lnTo>
                    <a:pt x="0" y="137"/>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3" name="Freeform 692"/>
            <p:cNvSpPr>
              <a:spLocks/>
            </p:cNvSpPr>
            <p:nvPr/>
          </p:nvSpPr>
          <p:spPr bwMode="auto">
            <a:xfrm>
              <a:off x="9338099" y="5058477"/>
              <a:ext cx="120259" cy="56121"/>
            </a:xfrm>
            <a:custGeom>
              <a:avLst/>
              <a:gdLst>
                <a:gd name="T0" fmla="*/ 0 w 330"/>
                <a:gd name="T1" fmla="*/ 135 h 154"/>
                <a:gd name="T2" fmla="*/ 323 w 330"/>
                <a:gd name="T3" fmla="*/ 0 h 154"/>
                <a:gd name="T4" fmla="*/ 330 w 330"/>
                <a:gd name="T5" fmla="*/ 17 h 154"/>
                <a:gd name="T6" fmla="*/ 9 w 330"/>
                <a:gd name="T7" fmla="*/ 154 h 154"/>
                <a:gd name="T8" fmla="*/ 0 w 330"/>
                <a:gd name="T9" fmla="*/ 135 h 154"/>
              </a:gdLst>
              <a:ahLst/>
              <a:cxnLst>
                <a:cxn ang="0">
                  <a:pos x="T0" y="T1"/>
                </a:cxn>
                <a:cxn ang="0">
                  <a:pos x="T2" y="T3"/>
                </a:cxn>
                <a:cxn ang="0">
                  <a:pos x="T4" y="T5"/>
                </a:cxn>
                <a:cxn ang="0">
                  <a:pos x="T6" y="T7"/>
                </a:cxn>
                <a:cxn ang="0">
                  <a:pos x="T8" y="T9"/>
                </a:cxn>
              </a:cxnLst>
              <a:rect l="0" t="0" r="r" b="b"/>
              <a:pathLst>
                <a:path w="330" h="154">
                  <a:moveTo>
                    <a:pt x="0" y="135"/>
                  </a:moveTo>
                  <a:lnTo>
                    <a:pt x="323" y="0"/>
                  </a:lnTo>
                  <a:lnTo>
                    <a:pt x="330" y="17"/>
                  </a:lnTo>
                  <a:lnTo>
                    <a:pt x="9" y="154"/>
                  </a:lnTo>
                  <a:lnTo>
                    <a:pt x="0" y="135"/>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4" name="Freeform 693"/>
            <p:cNvSpPr>
              <a:spLocks/>
            </p:cNvSpPr>
            <p:nvPr/>
          </p:nvSpPr>
          <p:spPr bwMode="auto">
            <a:xfrm>
              <a:off x="9344295" y="5072689"/>
              <a:ext cx="120259" cy="56121"/>
            </a:xfrm>
            <a:custGeom>
              <a:avLst/>
              <a:gdLst>
                <a:gd name="T0" fmla="*/ 0 w 330"/>
                <a:gd name="T1" fmla="*/ 135 h 154"/>
                <a:gd name="T2" fmla="*/ 323 w 330"/>
                <a:gd name="T3" fmla="*/ 0 h 154"/>
                <a:gd name="T4" fmla="*/ 330 w 330"/>
                <a:gd name="T5" fmla="*/ 17 h 154"/>
                <a:gd name="T6" fmla="*/ 7 w 330"/>
                <a:gd name="T7" fmla="*/ 154 h 154"/>
                <a:gd name="T8" fmla="*/ 0 w 330"/>
                <a:gd name="T9" fmla="*/ 135 h 154"/>
              </a:gdLst>
              <a:ahLst/>
              <a:cxnLst>
                <a:cxn ang="0">
                  <a:pos x="T0" y="T1"/>
                </a:cxn>
                <a:cxn ang="0">
                  <a:pos x="T2" y="T3"/>
                </a:cxn>
                <a:cxn ang="0">
                  <a:pos x="T4" y="T5"/>
                </a:cxn>
                <a:cxn ang="0">
                  <a:pos x="T6" y="T7"/>
                </a:cxn>
                <a:cxn ang="0">
                  <a:pos x="T8" y="T9"/>
                </a:cxn>
              </a:cxnLst>
              <a:rect l="0" t="0" r="r" b="b"/>
              <a:pathLst>
                <a:path w="330" h="154">
                  <a:moveTo>
                    <a:pt x="0" y="135"/>
                  </a:moveTo>
                  <a:lnTo>
                    <a:pt x="323" y="0"/>
                  </a:lnTo>
                  <a:lnTo>
                    <a:pt x="330" y="17"/>
                  </a:lnTo>
                  <a:lnTo>
                    <a:pt x="7" y="154"/>
                  </a:lnTo>
                  <a:lnTo>
                    <a:pt x="0" y="135"/>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5" name="Freeform 694"/>
            <p:cNvSpPr>
              <a:spLocks/>
            </p:cNvSpPr>
            <p:nvPr/>
          </p:nvSpPr>
          <p:spPr bwMode="auto">
            <a:xfrm>
              <a:off x="9350489" y="5087265"/>
              <a:ext cx="120259" cy="55757"/>
            </a:xfrm>
            <a:custGeom>
              <a:avLst/>
              <a:gdLst>
                <a:gd name="T0" fmla="*/ 0 w 330"/>
                <a:gd name="T1" fmla="*/ 134 h 153"/>
                <a:gd name="T2" fmla="*/ 322 w 330"/>
                <a:gd name="T3" fmla="*/ 0 h 153"/>
                <a:gd name="T4" fmla="*/ 330 w 330"/>
                <a:gd name="T5" fmla="*/ 17 h 153"/>
                <a:gd name="T6" fmla="*/ 7 w 330"/>
                <a:gd name="T7" fmla="*/ 153 h 153"/>
                <a:gd name="T8" fmla="*/ 0 w 330"/>
                <a:gd name="T9" fmla="*/ 134 h 153"/>
              </a:gdLst>
              <a:ahLst/>
              <a:cxnLst>
                <a:cxn ang="0">
                  <a:pos x="T0" y="T1"/>
                </a:cxn>
                <a:cxn ang="0">
                  <a:pos x="T2" y="T3"/>
                </a:cxn>
                <a:cxn ang="0">
                  <a:pos x="T4" y="T5"/>
                </a:cxn>
                <a:cxn ang="0">
                  <a:pos x="T6" y="T7"/>
                </a:cxn>
                <a:cxn ang="0">
                  <a:pos x="T8" y="T9"/>
                </a:cxn>
              </a:cxnLst>
              <a:rect l="0" t="0" r="r" b="b"/>
              <a:pathLst>
                <a:path w="330" h="153">
                  <a:moveTo>
                    <a:pt x="0" y="134"/>
                  </a:moveTo>
                  <a:lnTo>
                    <a:pt x="322" y="0"/>
                  </a:lnTo>
                  <a:lnTo>
                    <a:pt x="330" y="17"/>
                  </a:lnTo>
                  <a:lnTo>
                    <a:pt x="7" y="153"/>
                  </a:lnTo>
                  <a:lnTo>
                    <a:pt x="0" y="134"/>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6" name="Freeform 695"/>
            <p:cNvSpPr>
              <a:spLocks/>
            </p:cNvSpPr>
            <p:nvPr/>
          </p:nvSpPr>
          <p:spPr bwMode="auto">
            <a:xfrm>
              <a:off x="9356320" y="5101477"/>
              <a:ext cx="120624" cy="55757"/>
            </a:xfrm>
            <a:custGeom>
              <a:avLst/>
              <a:gdLst>
                <a:gd name="T0" fmla="*/ 0 w 331"/>
                <a:gd name="T1" fmla="*/ 136 h 153"/>
                <a:gd name="T2" fmla="*/ 323 w 331"/>
                <a:gd name="T3" fmla="*/ 0 h 153"/>
                <a:gd name="T4" fmla="*/ 331 w 331"/>
                <a:gd name="T5" fmla="*/ 18 h 153"/>
                <a:gd name="T6" fmla="*/ 8 w 331"/>
                <a:gd name="T7" fmla="*/ 153 h 153"/>
                <a:gd name="T8" fmla="*/ 0 w 331"/>
                <a:gd name="T9" fmla="*/ 136 h 153"/>
              </a:gdLst>
              <a:ahLst/>
              <a:cxnLst>
                <a:cxn ang="0">
                  <a:pos x="T0" y="T1"/>
                </a:cxn>
                <a:cxn ang="0">
                  <a:pos x="T2" y="T3"/>
                </a:cxn>
                <a:cxn ang="0">
                  <a:pos x="T4" y="T5"/>
                </a:cxn>
                <a:cxn ang="0">
                  <a:pos x="T6" y="T7"/>
                </a:cxn>
                <a:cxn ang="0">
                  <a:pos x="T8" y="T9"/>
                </a:cxn>
              </a:cxnLst>
              <a:rect l="0" t="0" r="r" b="b"/>
              <a:pathLst>
                <a:path w="331" h="153">
                  <a:moveTo>
                    <a:pt x="0" y="136"/>
                  </a:moveTo>
                  <a:lnTo>
                    <a:pt x="323" y="0"/>
                  </a:lnTo>
                  <a:lnTo>
                    <a:pt x="331" y="18"/>
                  </a:lnTo>
                  <a:lnTo>
                    <a:pt x="8" y="153"/>
                  </a:lnTo>
                  <a:lnTo>
                    <a:pt x="0" y="136"/>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7" name="Freeform 696"/>
            <p:cNvSpPr>
              <a:spLocks/>
            </p:cNvSpPr>
            <p:nvPr/>
          </p:nvSpPr>
          <p:spPr bwMode="auto">
            <a:xfrm>
              <a:off x="9245903" y="5115690"/>
              <a:ext cx="236874" cy="104954"/>
            </a:xfrm>
            <a:custGeom>
              <a:avLst/>
              <a:gdLst>
                <a:gd name="T0" fmla="*/ 0 w 650"/>
                <a:gd name="T1" fmla="*/ 271 h 288"/>
                <a:gd name="T2" fmla="*/ 643 w 650"/>
                <a:gd name="T3" fmla="*/ 0 h 288"/>
                <a:gd name="T4" fmla="*/ 650 w 650"/>
                <a:gd name="T5" fmla="*/ 19 h 288"/>
                <a:gd name="T6" fmla="*/ 7 w 650"/>
                <a:gd name="T7" fmla="*/ 288 h 288"/>
                <a:gd name="T8" fmla="*/ 0 w 650"/>
                <a:gd name="T9" fmla="*/ 271 h 288"/>
              </a:gdLst>
              <a:ahLst/>
              <a:cxnLst>
                <a:cxn ang="0">
                  <a:pos x="T0" y="T1"/>
                </a:cxn>
                <a:cxn ang="0">
                  <a:pos x="T2" y="T3"/>
                </a:cxn>
                <a:cxn ang="0">
                  <a:pos x="T4" y="T5"/>
                </a:cxn>
                <a:cxn ang="0">
                  <a:pos x="T6" y="T7"/>
                </a:cxn>
                <a:cxn ang="0">
                  <a:pos x="T8" y="T9"/>
                </a:cxn>
              </a:cxnLst>
              <a:rect l="0" t="0" r="r" b="b"/>
              <a:pathLst>
                <a:path w="650" h="288">
                  <a:moveTo>
                    <a:pt x="0" y="271"/>
                  </a:moveTo>
                  <a:lnTo>
                    <a:pt x="643" y="0"/>
                  </a:lnTo>
                  <a:lnTo>
                    <a:pt x="650" y="19"/>
                  </a:lnTo>
                  <a:lnTo>
                    <a:pt x="7" y="288"/>
                  </a:lnTo>
                  <a:lnTo>
                    <a:pt x="0" y="27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8" name="Freeform 697"/>
            <p:cNvSpPr>
              <a:spLocks/>
            </p:cNvSpPr>
            <p:nvPr/>
          </p:nvSpPr>
          <p:spPr bwMode="auto">
            <a:xfrm>
              <a:off x="9251373" y="5129903"/>
              <a:ext cx="237603" cy="104954"/>
            </a:xfrm>
            <a:custGeom>
              <a:avLst/>
              <a:gdLst>
                <a:gd name="T0" fmla="*/ 0 w 652"/>
                <a:gd name="T1" fmla="*/ 269 h 288"/>
                <a:gd name="T2" fmla="*/ 643 w 652"/>
                <a:gd name="T3" fmla="*/ 0 h 288"/>
                <a:gd name="T4" fmla="*/ 652 w 652"/>
                <a:gd name="T5" fmla="*/ 17 h 288"/>
                <a:gd name="T6" fmla="*/ 9 w 652"/>
                <a:gd name="T7" fmla="*/ 288 h 288"/>
                <a:gd name="T8" fmla="*/ 0 w 652"/>
                <a:gd name="T9" fmla="*/ 269 h 288"/>
              </a:gdLst>
              <a:ahLst/>
              <a:cxnLst>
                <a:cxn ang="0">
                  <a:pos x="T0" y="T1"/>
                </a:cxn>
                <a:cxn ang="0">
                  <a:pos x="T2" y="T3"/>
                </a:cxn>
                <a:cxn ang="0">
                  <a:pos x="T4" y="T5"/>
                </a:cxn>
                <a:cxn ang="0">
                  <a:pos x="T6" y="T7"/>
                </a:cxn>
                <a:cxn ang="0">
                  <a:pos x="T8" y="T9"/>
                </a:cxn>
              </a:cxnLst>
              <a:rect l="0" t="0" r="r" b="b"/>
              <a:pathLst>
                <a:path w="652" h="288">
                  <a:moveTo>
                    <a:pt x="0" y="269"/>
                  </a:moveTo>
                  <a:lnTo>
                    <a:pt x="643" y="0"/>
                  </a:lnTo>
                  <a:lnTo>
                    <a:pt x="652" y="17"/>
                  </a:lnTo>
                  <a:lnTo>
                    <a:pt x="9"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09" name="Freeform 698"/>
            <p:cNvSpPr>
              <a:spLocks/>
            </p:cNvSpPr>
            <p:nvPr/>
          </p:nvSpPr>
          <p:spPr bwMode="auto">
            <a:xfrm>
              <a:off x="9257567" y="5144116"/>
              <a:ext cx="236875" cy="104954"/>
            </a:xfrm>
            <a:custGeom>
              <a:avLst/>
              <a:gdLst>
                <a:gd name="T0" fmla="*/ 0 w 650"/>
                <a:gd name="T1" fmla="*/ 269 h 288"/>
                <a:gd name="T2" fmla="*/ 644 w 650"/>
                <a:gd name="T3" fmla="*/ 0 h 288"/>
                <a:gd name="T4" fmla="*/ 650 w 650"/>
                <a:gd name="T5" fmla="*/ 17 h 288"/>
                <a:gd name="T6" fmla="*/ 7 w 650"/>
                <a:gd name="T7" fmla="*/ 288 h 288"/>
                <a:gd name="T8" fmla="*/ 0 w 650"/>
                <a:gd name="T9" fmla="*/ 269 h 288"/>
              </a:gdLst>
              <a:ahLst/>
              <a:cxnLst>
                <a:cxn ang="0">
                  <a:pos x="T0" y="T1"/>
                </a:cxn>
                <a:cxn ang="0">
                  <a:pos x="T2" y="T3"/>
                </a:cxn>
                <a:cxn ang="0">
                  <a:pos x="T4" y="T5"/>
                </a:cxn>
                <a:cxn ang="0">
                  <a:pos x="T6" y="T7"/>
                </a:cxn>
                <a:cxn ang="0">
                  <a:pos x="T8" y="T9"/>
                </a:cxn>
              </a:cxnLst>
              <a:rect l="0" t="0" r="r" b="b"/>
              <a:pathLst>
                <a:path w="650" h="288">
                  <a:moveTo>
                    <a:pt x="0" y="269"/>
                  </a:moveTo>
                  <a:lnTo>
                    <a:pt x="644" y="0"/>
                  </a:lnTo>
                  <a:lnTo>
                    <a:pt x="650" y="17"/>
                  </a:lnTo>
                  <a:lnTo>
                    <a:pt x="7"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0" name="Freeform 699"/>
            <p:cNvSpPr>
              <a:spLocks/>
            </p:cNvSpPr>
            <p:nvPr/>
          </p:nvSpPr>
          <p:spPr bwMode="auto">
            <a:xfrm>
              <a:off x="9263394" y="5157964"/>
              <a:ext cx="237239" cy="104954"/>
            </a:xfrm>
            <a:custGeom>
              <a:avLst/>
              <a:gdLst>
                <a:gd name="T0" fmla="*/ 0 w 651"/>
                <a:gd name="T1" fmla="*/ 271 h 288"/>
                <a:gd name="T2" fmla="*/ 645 w 651"/>
                <a:gd name="T3" fmla="*/ 0 h 288"/>
                <a:gd name="T4" fmla="*/ 651 w 651"/>
                <a:gd name="T5" fmla="*/ 18 h 288"/>
                <a:gd name="T6" fmla="*/ 8 w 651"/>
                <a:gd name="T7" fmla="*/ 288 h 288"/>
                <a:gd name="T8" fmla="*/ 0 w 651"/>
                <a:gd name="T9" fmla="*/ 271 h 288"/>
              </a:gdLst>
              <a:ahLst/>
              <a:cxnLst>
                <a:cxn ang="0">
                  <a:pos x="T0" y="T1"/>
                </a:cxn>
                <a:cxn ang="0">
                  <a:pos x="T2" y="T3"/>
                </a:cxn>
                <a:cxn ang="0">
                  <a:pos x="T4" y="T5"/>
                </a:cxn>
                <a:cxn ang="0">
                  <a:pos x="T6" y="T7"/>
                </a:cxn>
                <a:cxn ang="0">
                  <a:pos x="T8" y="T9"/>
                </a:cxn>
              </a:cxnLst>
              <a:rect l="0" t="0" r="r" b="b"/>
              <a:pathLst>
                <a:path w="651" h="288">
                  <a:moveTo>
                    <a:pt x="0" y="271"/>
                  </a:moveTo>
                  <a:lnTo>
                    <a:pt x="645" y="0"/>
                  </a:lnTo>
                  <a:lnTo>
                    <a:pt x="651" y="18"/>
                  </a:lnTo>
                  <a:lnTo>
                    <a:pt x="8" y="288"/>
                  </a:lnTo>
                  <a:lnTo>
                    <a:pt x="0" y="27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1" name="Freeform 700"/>
            <p:cNvSpPr>
              <a:spLocks/>
            </p:cNvSpPr>
            <p:nvPr/>
          </p:nvSpPr>
          <p:spPr bwMode="auto">
            <a:xfrm>
              <a:off x="9269591" y="5172176"/>
              <a:ext cx="237603" cy="104954"/>
            </a:xfrm>
            <a:custGeom>
              <a:avLst/>
              <a:gdLst>
                <a:gd name="T0" fmla="*/ 0 w 652"/>
                <a:gd name="T1" fmla="*/ 269 h 288"/>
                <a:gd name="T2" fmla="*/ 643 w 652"/>
                <a:gd name="T3" fmla="*/ 0 h 288"/>
                <a:gd name="T4" fmla="*/ 652 w 652"/>
                <a:gd name="T5" fmla="*/ 19 h 288"/>
                <a:gd name="T6" fmla="*/ 7 w 652"/>
                <a:gd name="T7" fmla="*/ 288 h 288"/>
                <a:gd name="T8" fmla="*/ 0 w 652"/>
                <a:gd name="T9" fmla="*/ 269 h 288"/>
              </a:gdLst>
              <a:ahLst/>
              <a:cxnLst>
                <a:cxn ang="0">
                  <a:pos x="T0" y="T1"/>
                </a:cxn>
                <a:cxn ang="0">
                  <a:pos x="T2" y="T3"/>
                </a:cxn>
                <a:cxn ang="0">
                  <a:pos x="T4" y="T5"/>
                </a:cxn>
                <a:cxn ang="0">
                  <a:pos x="T6" y="T7"/>
                </a:cxn>
                <a:cxn ang="0">
                  <a:pos x="T8" y="T9"/>
                </a:cxn>
              </a:cxnLst>
              <a:rect l="0" t="0" r="r" b="b"/>
              <a:pathLst>
                <a:path w="652" h="288">
                  <a:moveTo>
                    <a:pt x="0" y="269"/>
                  </a:moveTo>
                  <a:lnTo>
                    <a:pt x="643" y="0"/>
                  </a:lnTo>
                  <a:lnTo>
                    <a:pt x="652" y="19"/>
                  </a:lnTo>
                  <a:lnTo>
                    <a:pt x="7"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2" name="Freeform 701"/>
            <p:cNvSpPr>
              <a:spLocks/>
            </p:cNvSpPr>
            <p:nvPr/>
          </p:nvSpPr>
          <p:spPr bwMode="auto">
            <a:xfrm>
              <a:off x="9275054" y="5186388"/>
              <a:ext cx="237603" cy="104954"/>
            </a:xfrm>
            <a:custGeom>
              <a:avLst/>
              <a:gdLst>
                <a:gd name="T0" fmla="*/ 0 w 652"/>
                <a:gd name="T1" fmla="*/ 269 h 288"/>
                <a:gd name="T2" fmla="*/ 645 w 652"/>
                <a:gd name="T3" fmla="*/ 0 h 288"/>
                <a:gd name="T4" fmla="*/ 652 w 652"/>
                <a:gd name="T5" fmla="*/ 17 h 288"/>
                <a:gd name="T6" fmla="*/ 9 w 652"/>
                <a:gd name="T7" fmla="*/ 288 h 288"/>
                <a:gd name="T8" fmla="*/ 0 w 652"/>
                <a:gd name="T9" fmla="*/ 269 h 288"/>
              </a:gdLst>
              <a:ahLst/>
              <a:cxnLst>
                <a:cxn ang="0">
                  <a:pos x="T0" y="T1"/>
                </a:cxn>
                <a:cxn ang="0">
                  <a:pos x="T2" y="T3"/>
                </a:cxn>
                <a:cxn ang="0">
                  <a:pos x="T4" y="T5"/>
                </a:cxn>
                <a:cxn ang="0">
                  <a:pos x="T6" y="T7"/>
                </a:cxn>
                <a:cxn ang="0">
                  <a:pos x="T8" y="T9"/>
                </a:cxn>
              </a:cxnLst>
              <a:rect l="0" t="0" r="r" b="b"/>
              <a:pathLst>
                <a:path w="652" h="288">
                  <a:moveTo>
                    <a:pt x="0" y="269"/>
                  </a:moveTo>
                  <a:lnTo>
                    <a:pt x="645" y="0"/>
                  </a:lnTo>
                  <a:lnTo>
                    <a:pt x="652" y="17"/>
                  </a:lnTo>
                  <a:lnTo>
                    <a:pt x="9"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3" name="Freeform 702"/>
            <p:cNvSpPr>
              <a:spLocks/>
            </p:cNvSpPr>
            <p:nvPr/>
          </p:nvSpPr>
          <p:spPr bwMode="auto">
            <a:xfrm>
              <a:off x="9281253" y="5257087"/>
              <a:ext cx="100945" cy="47739"/>
            </a:xfrm>
            <a:custGeom>
              <a:avLst/>
              <a:gdLst>
                <a:gd name="T0" fmla="*/ 0 w 277"/>
                <a:gd name="T1" fmla="*/ 114 h 131"/>
                <a:gd name="T2" fmla="*/ 271 w 277"/>
                <a:gd name="T3" fmla="*/ 0 h 131"/>
                <a:gd name="T4" fmla="*/ 277 w 277"/>
                <a:gd name="T5" fmla="*/ 19 h 131"/>
                <a:gd name="T6" fmla="*/ 7 w 277"/>
                <a:gd name="T7" fmla="*/ 131 h 131"/>
                <a:gd name="T8" fmla="*/ 0 w 277"/>
                <a:gd name="T9" fmla="*/ 114 h 131"/>
              </a:gdLst>
              <a:ahLst/>
              <a:cxnLst>
                <a:cxn ang="0">
                  <a:pos x="T0" y="T1"/>
                </a:cxn>
                <a:cxn ang="0">
                  <a:pos x="T2" y="T3"/>
                </a:cxn>
                <a:cxn ang="0">
                  <a:pos x="T4" y="T5"/>
                </a:cxn>
                <a:cxn ang="0">
                  <a:pos x="T6" y="T7"/>
                </a:cxn>
                <a:cxn ang="0">
                  <a:pos x="T8" y="T9"/>
                </a:cxn>
              </a:cxnLst>
              <a:rect l="0" t="0" r="r" b="b"/>
              <a:pathLst>
                <a:path w="277" h="131">
                  <a:moveTo>
                    <a:pt x="0" y="114"/>
                  </a:moveTo>
                  <a:lnTo>
                    <a:pt x="271" y="0"/>
                  </a:lnTo>
                  <a:lnTo>
                    <a:pt x="277" y="19"/>
                  </a:lnTo>
                  <a:lnTo>
                    <a:pt x="7" y="131"/>
                  </a:lnTo>
                  <a:lnTo>
                    <a:pt x="0" y="114"/>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4" name="Freeform 703"/>
            <p:cNvSpPr>
              <a:spLocks/>
            </p:cNvSpPr>
            <p:nvPr/>
          </p:nvSpPr>
          <p:spPr bwMode="auto">
            <a:xfrm>
              <a:off x="9287447" y="5214449"/>
              <a:ext cx="236874" cy="104954"/>
            </a:xfrm>
            <a:custGeom>
              <a:avLst/>
              <a:gdLst>
                <a:gd name="T0" fmla="*/ 0 w 650"/>
                <a:gd name="T1" fmla="*/ 271 h 288"/>
                <a:gd name="T2" fmla="*/ 644 w 650"/>
                <a:gd name="T3" fmla="*/ 0 h 288"/>
                <a:gd name="T4" fmla="*/ 650 w 650"/>
                <a:gd name="T5" fmla="*/ 19 h 288"/>
                <a:gd name="T6" fmla="*/ 7 w 650"/>
                <a:gd name="T7" fmla="*/ 288 h 288"/>
                <a:gd name="T8" fmla="*/ 0 w 650"/>
                <a:gd name="T9" fmla="*/ 271 h 288"/>
              </a:gdLst>
              <a:ahLst/>
              <a:cxnLst>
                <a:cxn ang="0">
                  <a:pos x="T0" y="T1"/>
                </a:cxn>
                <a:cxn ang="0">
                  <a:pos x="T2" y="T3"/>
                </a:cxn>
                <a:cxn ang="0">
                  <a:pos x="T4" y="T5"/>
                </a:cxn>
                <a:cxn ang="0">
                  <a:pos x="T6" y="T7"/>
                </a:cxn>
                <a:cxn ang="0">
                  <a:pos x="T8" y="T9"/>
                </a:cxn>
              </a:cxnLst>
              <a:rect l="0" t="0" r="r" b="b"/>
              <a:pathLst>
                <a:path w="650" h="288">
                  <a:moveTo>
                    <a:pt x="0" y="271"/>
                  </a:moveTo>
                  <a:lnTo>
                    <a:pt x="644" y="0"/>
                  </a:lnTo>
                  <a:lnTo>
                    <a:pt x="650" y="19"/>
                  </a:lnTo>
                  <a:lnTo>
                    <a:pt x="7" y="288"/>
                  </a:lnTo>
                  <a:lnTo>
                    <a:pt x="0" y="27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5" name="Freeform 704"/>
            <p:cNvSpPr>
              <a:spLocks/>
            </p:cNvSpPr>
            <p:nvPr/>
          </p:nvSpPr>
          <p:spPr bwMode="auto">
            <a:xfrm>
              <a:off x="9293274" y="5228662"/>
              <a:ext cx="237603" cy="104954"/>
            </a:xfrm>
            <a:custGeom>
              <a:avLst/>
              <a:gdLst>
                <a:gd name="T0" fmla="*/ 0 w 652"/>
                <a:gd name="T1" fmla="*/ 269 h 288"/>
                <a:gd name="T2" fmla="*/ 643 w 652"/>
                <a:gd name="T3" fmla="*/ 0 h 288"/>
                <a:gd name="T4" fmla="*/ 652 w 652"/>
                <a:gd name="T5" fmla="*/ 17 h 288"/>
                <a:gd name="T6" fmla="*/ 8 w 652"/>
                <a:gd name="T7" fmla="*/ 288 h 288"/>
                <a:gd name="T8" fmla="*/ 0 w 652"/>
                <a:gd name="T9" fmla="*/ 269 h 288"/>
              </a:gdLst>
              <a:ahLst/>
              <a:cxnLst>
                <a:cxn ang="0">
                  <a:pos x="T0" y="T1"/>
                </a:cxn>
                <a:cxn ang="0">
                  <a:pos x="T2" y="T3"/>
                </a:cxn>
                <a:cxn ang="0">
                  <a:pos x="T4" y="T5"/>
                </a:cxn>
                <a:cxn ang="0">
                  <a:pos x="T6" y="T7"/>
                </a:cxn>
                <a:cxn ang="0">
                  <a:pos x="T8" y="T9"/>
                </a:cxn>
              </a:cxnLst>
              <a:rect l="0" t="0" r="r" b="b"/>
              <a:pathLst>
                <a:path w="652" h="288">
                  <a:moveTo>
                    <a:pt x="0" y="269"/>
                  </a:moveTo>
                  <a:lnTo>
                    <a:pt x="643" y="0"/>
                  </a:lnTo>
                  <a:lnTo>
                    <a:pt x="652" y="17"/>
                  </a:lnTo>
                  <a:lnTo>
                    <a:pt x="8"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6" name="Freeform 705"/>
            <p:cNvSpPr>
              <a:spLocks/>
            </p:cNvSpPr>
            <p:nvPr/>
          </p:nvSpPr>
          <p:spPr bwMode="auto">
            <a:xfrm>
              <a:off x="9299473" y="5242145"/>
              <a:ext cx="236874" cy="105682"/>
            </a:xfrm>
            <a:custGeom>
              <a:avLst/>
              <a:gdLst>
                <a:gd name="T0" fmla="*/ 0 w 650"/>
                <a:gd name="T1" fmla="*/ 271 h 290"/>
                <a:gd name="T2" fmla="*/ 643 w 650"/>
                <a:gd name="T3" fmla="*/ 0 h 290"/>
                <a:gd name="T4" fmla="*/ 650 w 650"/>
                <a:gd name="T5" fmla="*/ 19 h 290"/>
                <a:gd name="T6" fmla="*/ 7 w 650"/>
                <a:gd name="T7" fmla="*/ 290 h 290"/>
                <a:gd name="T8" fmla="*/ 0 w 650"/>
                <a:gd name="T9" fmla="*/ 271 h 290"/>
              </a:gdLst>
              <a:ahLst/>
              <a:cxnLst>
                <a:cxn ang="0">
                  <a:pos x="T0" y="T1"/>
                </a:cxn>
                <a:cxn ang="0">
                  <a:pos x="T2" y="T3"/>
                </a:cxn>
                <a:cxn ang="0">
                  <a:pos x="T4" y="T5"/>
                </a:cxn>
                <a:cxn ang="0">
                  <a:pos x="T6" y="T7"/>
                </a:cxn>
                <a:cxn ang="0">
                  <a:pos x="T8" y="T9"/>
                </a:cxn>
              </a:cxnLst>
              <a:rect l="0" t="0" r="r" b="b"/>
              <a:pathLst>
                <a:path w="650" h="290">
                  <a:moveTo>
                    <a:pt x="0" y="271"/>
                  </a:moveTo>
                  <a:lnTo>
                    <a:pt x="643" y="0"/>
                  </a:lnTo>
                  <a:lnTo>
                    <a:pt x="650" y="19"/>
                  </a:lnTo>
                  <a:lnTo>
                    <a:pt x="7" y="290"/>
                  </a:lnTo>
                  <a:lnTo>
                    <a:pt x="0" y="27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7" name="Freeform 706"/>
            <p:cNvSpPr>
              <a:spLocks/>
            </p:cNvSpPr>
            <p:nvPr/>
          </p:nvSpPr>
          <p:spPr bwMode="auto">
            <a:xfrm>
              <a:off x="9304942" y="5256721"/>
              <a:ext cx="237603" cy="104954"/>
            </a:xfrm>
            <a:custGeom>
              <a:avLst/>
              <a:gdLst>
                <a:gd name="T0" fmla="*/ 0 w 652"/>
                <a:gd name="T1" fmla="*/ 270 h 288"/>
                <a:gd name="T2" fmla="*/ 645 w 652"/>
                <a:gd name="T3" fmla="*/ 0 h 288"/>
                <a:gd name="T4" fmla="*/ 652 w 652"/>
                <a:gd name="T5" fmla="*/ 18 h 288"/>
                <a:gd name="T6" fmla="*/ 9 w 652"/>
                <a:gd name="T7" fmla="*/ 288 h 288"/>
                <a:gd name="T8" fmla="*/ 0 w 652"/>
                <a:gd name="T9" fmla="*/ 270 h 288"/>
              </a:gdLst>
              <a:ahLst/>
              <a:cxnLst>
                <a:cxn ang="0">
                  <a:pos x="T0" y="T1"/>
                </a:cxn>
                <a:cxn ang="0">
                  <a:pos x="T2" y="T3"/>
                </a:cxn>
                <a:cxn ang="0">
                  <a:pos x="T4" y="T5"/>
                </a:cxn>
                <a:cxn ang="0">
                  <a:pos x="T6" y="T7"/>
                </a:cxn>
                <a:cxn ang="0">
                  <a:pos x="T8" y="T9"/>
                </a:cxn>
              </a:cxnLst>
              <a:rect l="0" t="0" r="r" b="b"/>
              <a:pathLst>
                <a:path w="652" h="288">
                  <a:moveTo>
                    <a:pt x="0" y="270"/>
                  </a:moveTo>
                  <a:lnTo>
                    <a:pt x="645" y="0"/>
                  </a:lnTo>
                  <a:lnTo>
                    <a:pt x="652" y="18"/>
                  </a:lnTo>
                  <a:lnTo>
                    <a:pt x="9" y="288"/>
                  </a:lnTo>
                  <a:lnTo>
                    <a:pt x="0" y="270"/>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8" name="Freeform 707"/>
            <p:cNvSpPr>
              <a:spLocks/>
            </p:cNvSpPr>
            <p:nvPr/>
          </p:nvSpPr>
          <p:spPr bwMode="auto">
            <a:xfrm>
              <a:off x="9311135" y="5270935"/>
              <a:ext cx="237603" cy="104954"/>
            </a:xfrm>
            <a:custGeom>
              <a:avLst/>
              <a:gdLst>
                <a:gd name="T0" fmla="*/ 0 w 652"/>
                <a:gd name="T1" fmla="*/ 269 h 288"/>
                <a:gd name="T2" fmla="*/ 644 w 652"/>
                <a:gd name="T3" fmla="*/ 0 h 288"/>
                <a:gd name="T4" fmla="*/ 652 w 652"/>
                <a:gd name="T5" fmla="*/ 17 h 288"/>
                <a:gd name="T6" fmla="*/ 7 w 652"/>
                <a:gd name="T7" fmla="*/ 288 h 288"/>
                <a:gd name="T8" fmla="*/ 0 w 652"/>
                <a:gd name="T9" fmla="*/ 269 h 288"/>
              </a:gdLst>
              <a:ahLst/>
              <a:cxnLst>
                <a:cxn ang="0">
                  <a:pos x="T0" y="T1"/>
                </a:cxn>
                <a:cxn ang="0">
                  <a:pos x="T2" y="T3"/>
                </a:cxn>
                <a:cxn ang="0">
                  <a:pos x="T4" y="T5"/>
                </a:cxn>
                <a:cxn ang="0">
                  <a:pos x="T6" y="T7"/>
                </a:cxn>
                <a:cxn ang="0">
                  <a:pos x="T8" y="T9"/>
                </a:cxn>
              </a:cxnLst>
              <a:rect l="0" t="0" r="r" b="b"/>
              <a:pathLst>
                <a:path w="652" h="288">
                  <a:moveTo>
                    <a:pt x="0" y="269"/>
                  </a:moveTo>
                  <a:lnTo>
                    <a:pt x="644" y="0"/>
                  </a:lnTo>
                  <a:lnTo>
                    <a:pt x="652" y="17"/>
                  </a:lnTo>
                  <a:lnTo>
                    <a:pt x="7"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19" name="Freeform 708"/>
            <p:cNvSpPr>
              <a:spLocks/>
            </p:cNvSpPr>
            <p:nvPr/>
          </p:nvSpPr>
          <p:spPr bwMode="auto">
            <a:xfrm>
              <a:off x="9316962" y="5285147"/>
              <a:ext cx="237603" cy="104954"/>
            </a:xfrm>
            <a:custGeom>
              <a:avLst/>
              <a:gdLst>
                <a:gd name="T0" fmla="*/ 0 w 652"/>
                <a:gd name="T1" fmla="*/ 269 h 288"/>
                <a:gd name="T2" fmla="*/ 645 w 652"/>
                <a:gd name="T3" fmla="*/ 0 h 288"/>
                <a:gd name="T4" fmla="*/ 652 w 652"/>
                <a:gd name="T5" fmla="*/ 17 h 288"/>
                <a:gd name="T6" fmla="*/ 8 w 652"/>
                <a:gd name="T7" fmla="*/ 288 h 288"/>
                <a:gd name="T8" fmla="*/ 0 w 652"/>
                <a:gd name="T9" fmla="*/ 269 h 288"/>
              </a:gdLst>
              <a:ahLst/>
              <a:cxnLst>
                <a:cxn ang="0">
                  <a:pos x="T0" y="T1"/>
                </a:cxn>
                <a:cxn ang="0">
                  <a:pos x="T2" y="T3"/>
                </a:cxn>
                <a:cxn ang="0">
                  <a:pos x="T4" y="T5"/>
                </a:cxn>
                <a:cxn ang="0">
                  <a:pos x="T6" y="T7"/>
                </a:cxn>
                <a:cxn ang="0">
                  <a:pos x="T8" y="T9"/>
                </a:cxn>
              </a:cxnLst>
              <a:rect l="0" t="0" r="r" b="b"/>
              <a:pathLst>
                <a:path w="652" h="288">
                  <a:moveTo>
                    <a:pt x="0" y="269"/>
                  </a:moveTo>
                  <a:lnTo>
                    <a:pt x="645" y="0"/>
                  </a:lnTo>
                  <a:lnTo>
                    <a:pt x="652" y="17"/>
                  </a:lnTo>
                  <a:lnTo>
                    <a:pt x="8"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0" name="Freeform 709"/>
            <p:cNvSpPr>
              <a:spLocks/>
            </p:cNvSpPr>
            <p:nvPr/>
          </p:nvSpPr>
          <p:spPr bwMode="auto">
            <a:xfrm>
              <a:off x="9323160" y="5298630"/>
              <a:ext cx="237603" cy="104954"/>
            </a:xfrm>
            <a:custGeom>
              <a:avLst/>
              <a:gdLst>
                <a:gd name="T0" fmla="*/ 0 w 652"/>
                <a:gd name="T1" fmla="*/ 271 h 288"/>
                <a:gd name="T2" fmla="*/ 643 w 652"/>
                <a:gd name="T3" fmla="*/ 0 h 288"/>
                <a:gd name="T4" fmla="*/ 652 w 652"/>
                <a:gd name="T5" fmla="*/ 19 h 288"/>
                <a:gd name="T6" fmla="*/ 7 w 652"/>
                <a:gd name="T7" fmla="*/ 288 h 288"/>
                <a:gd name="T8" fmla="*/ 0 w 652"/>
                <a:gd name="T9" fmla="*/ 271 h 288"/>
              </a:gdLst>
              <a:ahLst/>
              <a:cxnLst>
                <a:cxn ang="0">
                  <a:pos x="T0" y="T1"/>
                </a:cxn>
                <a:cxn ang="0">
                  <a:pos x="T2" y="T3"/>
                </a:cxn>
                <a:cxn ang="0">
                  <a:pos x="T4" y="T5"/>
                </a:cxn>
                <a:cxn ang="0">
                  <a:pos x="T6" y="T7"/>
                </a:cxn>
                <a:cxn ang="0">
                  <a:pos x="T8" y="T9"/>
                </a:cxn>
              </a:cxnLst>
              <a:rect l="0" t="0" r="r" b="b"/>
              <a:pathLst>
                <a:path w="652" h="288">
                  <a:moveTo>
                    <a:pt x="0" y="271"/>
                  </a:moveTo>
                  <a:lnTo>
                    <a:pt x="643" y="0"/>
                  </a:lnTo>
                  <a:lnTo>
                    <a:pt x="652" y="19"/>
                  </a:lnTo>
                  <a:lnTo>
                    <a:pt x="7" y="288"/>
                  </a:lnTo>
                  <a:lnTo>
                    <a:pt x="0" y="27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1" name="Freeform 710"/>
            <p:cNvSpPr>
              <a:spLocks/>
            </p:cNvSpPr>
            <p:nvPr/>
          </p:nvSpPr>
          <p:spPr bwMode="auto">
            <a:xfrm>
              <a:off x="9328628" y="5370786"/>
              <a:ext cx="100581" cy="47375"/>
            </a:xfrm>
            <a:custGeom>
              <a:avLst/>
              <a:gdLst>
                <a:gd name="T0" fmla="*/ 0 w 276"/>
                <a:gd name="T1" fmla="*/ 111 h 130"/>
                <a:gd name="T2" fmla="*/ 267 w 276"/>
                <a:gd name="T3" fmla="*/ 0 h 130"/>
                <a:gd name="T4" fmla="*/ 276 w 276"/>
                <a:gd name="T5" fmla="*/ 17 h 130"/>
                <a:gd name="T6" fmla="*/ 9 w 276"/>
                <a:gd name="T7" fmla="*/ 130 h 130"/>
                <a:gd name="T8" fmla="*/ 0 w 276"/>
                <a:gd name="T9" fmla="*/ 111 h 130"/>
              </a:gdLst>
              <a:ahLst/>
              <a:cxnLst>
                <a:cxn ang="0">
                  <a:pos x="T0" y="T1"/>
                </a:cxn>
                <a:cxn ang="0">
                  <a:pos x="T2" y="T3"/>
                </a:cxn>
                <a:cxn ang="0">
                  <a:pos x="T4" y="T5"/>
                </a:cxn>
                <a:cxn ang="0">
                  <a:pos x="T6" y="T7"/>
                </a:cxn>
                <a:cxn ang="0">
                  <a:pos x="T8" y="T9"/>
                </a:cxn>
              </a:cxnLst>
              <a:rect l="0" t="0" r="r" b="b"/>
              <a:pathLst>
                <a:path w="276" h="130">
                  <a:moveTo>
                    <a:pt x="0" y="111"/>
                  </a:moveTo>
                  <a:lnTo>
                    <a:pt x="267" y="0"/>
                  </a:lnTo>
                  <a:lnTo>
                    <a:pt x="276" y="17"/>
                  </a:lnTo>
                  <a:lnTo>
                    <a:pt x="9" y="130"/>
                  </a:lnTo>
                  <a:lnTo>
                    <a:pt x="0" y="11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2" name="Freeform 711"/>
            <p:cNvSpPr>
              <a:spLocks/>
            </p:cNvSpPr>
            <p:nvPr/>
          </p:nvSpPr>
          <p:spPr bwMode="auto">
            <a:xfrm>
              <a:off x="9469664" y="4904690"/>
              <a:ext cx="234323" cy="103496"/>
            </a:xfrm>
            <a:custGeom>
              <a:avLst/>
              <a:gdLst>
                <a:gd name="T0" fmla="*/ 0 w 643"/>
                <a:gd name="T1" fmla="*/ 265 h 284"/>
                <a:gd name="T2" fmla="*/ 636 w 643"/>
                <a:gd name="T3" fmla="*/ 0 h 284"/>
                <a:gd name="T4" fmla="*/ 643 w 643"/>
                <a:gd name="T5" fmla="*/ 17 h 284"/>
                <a:gd name="T6" fmla="*/ 8 w 643"/>
                <a:gd name="T7" fmla="*/ 284 h 284"/>
                <a:gd name="T8" fmla="*/ 0 w 643"/>
                <a:gd name="T9" fmla="*/ 265 h 284"/>
              </a:gdLst>
              <a:ahLst/>
              <a:cxnLst>
                <a:cxn ang="0">
                  <a:pos x="T0" y="T1"/>
                </a:cxn>
                <a:cxn ang="0">
                  <a:pos x="T2" y="T3"/>
                </a:cxn>
                <a:cxn ang="0">
                  <a:pos x="T4" y="T5"/>
                </a:cxn>
                <a:cxn ang="0">
                  <a:pos x="T6" y="T7"/>
                </a:cxn>
                <a:cxn ang="0">
                  <a:pos x="T8" y="T9"/>
                </a:cxn>
              </a:cxnLst>
              <a:rect l="0" t="0" r="r" b="b"/>
              <a:pathLst>
                <a:path w="643" h="284">
                  <a:moveTo>
                    <a:pt x="0" y="265"/>
                  </a:moveTo>
                  <a:lnTo>
                    <a:pt x="636" y="0"/>
                  </a:lnTo>
                  <a:lnTo>
                    <a:pt x="643" y="17"/>
                  </a:lnTo>
                  <a:lnTo>
                    <a:pt x="8" y="284"/>
                  </a:lnTo>
                  <a:lnTo>
                    <a:pt x="0" y="265"/>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3" name="Freeform 712"/>
            <p:cNvSpPr>
              <a:spLocks/>
            </p:cNvSpPr>
            <p:nvPr/>
          </p:nvSpPr>
          <p:spPr bwMode="auto">
            <a:xfrm>
              <a:off x="9475854" y="4918903"/>
              <a:ext cx="234323" cy="103496"/>
            </a:xfrm>
            <a:custGeom>
              <a:avLst/>
              <a:gdLst>
                <a:gd name="T0" fmla="*/ 0 w 643"/>
                <a:gd name="T1" fmla="*/ 267 h 284"/>
                <a:gd name="T2" fmla="*/ 636 w 643"/>
                <a:gd name="T3" fmla="*/ 0 h 284"/>
                <a:gd name="T4" fmla="*/ 643 w 643"/>
                <a:gd name="T5" fmla="*/ 19 h 284"/>
                <a:gd name="T6" fmla="*/ 9 w 643"/>
                <a:gd name="T7" fmla="*/ 284 h 284"/>
                <a:gd name="T8" fmla="*/ 0 w 643"/>
                <a:gd name="T9" fmla="*/ 267 h 284"/>
              </a:gdLst>
              <a:ahLst/>
              <a:cxnLst>
                <a:cxn ang="0">
                  <a:pos x="T0" y="T1"/>
                </a:cxn>
                <a:cxn ang="0">
                  <a:pos x="T2" y="T3"/>
                </a:cxn>
                <a:cxn ang="0">
                  <a:pos x="T4" y="T5"/>
                </a:cxn>
                <a:cxn ang="0">
                  <a:pos x="T6" y="T7"/>
                </a:cxn>
                <a:cxn ang="0">
                  <a:pos x="T8" y="T9"/>
                </a:cxn>
              </a:cxnLst>
              <a:rect l="0" t="0" r="r" b="b"/>
              <a:pathLst>
                <a:path w="643" h="284">
                  <a:moveTo>
                    <a:pt x="0" y="267"/>
                  </a:moveTo>
                  <a:lnTo>
                    <a:pt x="636" y="0"/>
                  </a:lnTo>
                  <a:lnTo>
                    <a:pt x="643" y="19"/>
                  </a:lnTo>
                  <a:lnTo>
                    <a:pt x="9" y="284"/>
                  </a:lnTo>
                  <a:lnTo>
                    <a:pt x="0" y="267"/>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4" name="Freeform 713"/>
            <p:cNvSpPr>
              <a:spLocks/>
            </p:cNvSpPr>
            <p:nvPr/>
          </p:nvSpPr>
          <p:spPr bwMode="auto">
            <a:xfrm>
              <a:off x="9482054" y="4933115"/>
              <a:ext cx="234323" cy="103860"/>
            </a:xfrm>
            <a:custGeom>
              <a:avLst/>
              <a:gdLst>
                <a:gd name="T0" fmla="*/ 0 w 643"/>
                <a:gd name="T1" fmla="*/ 268 h 285"/>
                <a:gd name="T2" fmla="*/ 635 w 643"/>
                <a:gd name="T3" fmla="*/ 0 h 285"/>
                <a:gd name="T4" fmla="*/ 643 w 643"/>
                <a:gd name="T5" fmla="*/ 19 h 285"/>
                <a:gd name="T6" fmla="*/ 7 w 643"/>
                <a:gd name="T7" fmla="*/ 285 h 285"/>
                <a:gd name="T8" fmla="*/ 0 w 643"/>
                <a:gd name="T9" fmla="*/ 268 h 285"/>
              </a:gdLst>
              <a:ahLst/>
              <a:cxnLst>
                <a:cxn ang="0">
                  <a:pos x="T0" y="T1"/>
                </a:cxn>
                <a:cxn ang="0">
                  <a:pos x="T2" y="T3"/>
                </a:cxn>
                <a:cxn ang="0">
                  <a:pos x="T4" y="T5"/>
                </a:cxn>
                <a:cxn ang="0">
                  <a:pos x="T6" y="T7"/>
                </a:cxn>
                <a:cxn ang="0">
                  <a:pos x="T8" y="T9"/>
                </a:cxn>
              </a:cxnLst>
              <a:rect l="0" t="0" r="r" b="b"/>
              <a:pathLst>
                <a:path w="643" h="285">
                  <a:moveTo>
                    <a:pt x="0" y="268"/>
                  </a:moveTo>
                  <a:lnTo>
                    <a:pt x="635" y="0"/>
                  </a:lnTo>
                  <a:lnTo>
                    <a:pt x="643" y="19"/>
                  </a:lnTo>
                  <a:lnTo>
                    <a:pt x="7" y="285"/>
                  </a:lnTo>
                  <a:lnTo>
                    <a:pt x="0" y="268"/>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5" name="Freeform 714"/>
            <p:cNvSpPr>
              <a:spLocks/>
            </p:cNvSpPr>
            <p:nvPr/>
          </p:nvSpPr>
          <p:spPr bwMode="auto">
            <a:xfrm>
              <a:off x="9488247" y="4947328"/>
              <a:ext cx="234323" cy="103860"/>
            </a:xfrm>
            <a:custGeom>
              <a:avLst/>
              <a:gdLst>
                <a:gd name="T0" fmla="*/ 0 w 643"/>
                <a:gd name="T1" fmla="*/ 268 h 285"/>
                <a:gd name="T2" fmla="*/ 635 w 643"/>
                <a:gd name="T3" fmla="*/ 0 h 285"/>
                <a:gd name="T4" fmla="*/ 643 w 643"/>
                <a:gd name="T5" fmla="*/ 19 h 285"/>
                <a:gd name="T6" fmla="*/ 7 w 643"/>
                <a:gd name="T7" fmla="*/ 285 h 285"/>
                <a:gd name="T8" fmla="*/ 0 w 643"/>
                <a:gd name="T9" fmla="*/ 268 h 285"/>
              </a:gdLst>
              <a:ahLst/>
              <a:cxnLst>
                <a:cxn ang="0">
                  <a:pos x="T0" y="T1"/>
                </a:cxn>
                <a:cxn ang="0">
                  <a:pos x="T2" y="T3"/>
                </a:cxn>
                <a:cxn ang="0">
                  <a:pos x="T4" y="T5"/>
                </a:cxn>
                <a:cxn ang="0">
                  <a:pos x="T6" y="T7"/>
                </a:cxn>
                <a:cxn ang="0">
                  <a:pos x="T8" y="T9"/>
                </a:cxn>
              </a:cxnLst>
              <a:rect l="0" t="0" r="r" b="b"/>
              <a:pathLst>
                <a:path w="643" h="285">
                  <a:moveTo>
                    <a:pt x="0" y="268"/>
                  </a:moveTo>
                  <a:lnTo>
                    <a:pt x="635" y="0"/>
                  </a:lnTo>
                  <a:lnTo>
                    <a:pt x="643" y="19"/>
                  </a:lnTo>
                  <a:lnTo>
                    <a:pt x="7" y="285"/>
                  </a:lnTo>
                  <a:lnTo>
                    <a:pt x="0" y="268"/>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6" name="Freeform 715"/>
            <p:cNvSpPr>
              <a:spLocks/>
            </p:cNvSpPr>
            <p:nvPr/>
          </p:nvSpPr>
          <p:spPr bwMode="auto">
            <a:xfrm>
              <a:off x="9494073" y="4961539"/>
              <a:ext cx="234323" cy="104589"/>
            </a:xfrm>
            <a:custGeom>
              <a:avLst/>
              <a:gdLst>
                <a:gd name="T0" fmla="*/ 0 w 643"/>
                <a:gd name="T1" fmla="*/ 268 h 287"/>
                <a:gd name="T2" fmla="*/ 636 w 643"/>
                <a:gd name="T3" fmla="*/ 0 h 287"/>
                <a:gd name="T4" fmla="*/ 643 w 643"/>
                <a:gd name="T5" fmla="*/ 19 h 287"/>
                <a:gd name="T6" fmla="*/ 8 w 643"/>
                <a:gd name="T7" fmla="*/ 287 h 287"/>
                <a:gd name="T8" fmla="*/ 0 w 643"/>
                <a:gd name="T9" fmla="*/ 268 h 287"/>
              </a:gdLst>
              <a:ahLst/>
              <a:cxnLst>
                <a:cxn ang="0">
                  <a:pos x="T0" y="T1"/>
                </a:cxn>
                <a:cxn ang="0">
                  <a:pos x="T2" y="T3"/>
                </a:cxn>
                <a:cxn ang="0">
                  <a:pos x="T4" y="T5"/>
                </a:cxn>
                <a:cxn ang="0">
                  <a:pos x="T6" y="T7"/>
                </a:cxn>
                <a:cxn ang="0">
                  <a:pos x="T8" y="T9"/>
                </a:cxn>
              </a:cxnLst>
              <a:rect l="0" t="0" r="r" b="b"/>
              <a:pathLst>
                <a:path w="643" h="287">
                  <a:moveTo>
                    <a:pt x="0" y="268"/>
                  </a:moveTo>
                  <a:lnTo>
                    <a:pt x="636" y="0"/>
                  </a:lnTo>
                  <a:lnTo>
                    <a:pt x="643" y="19"/>
                  </a:lnTo>
                  <a:lnTo>
                    <a:pt x="8" y="287"/>
                  </a:lnTo>
                  <a:lnTo>
                    <a:pt x="0" y="268"/>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7" name="Freeform 716"/>
            <p:cNvSpPr>
              <a:spLocks/>
            </p:cNvSpPr>
            <p:nvPr/>
          </p:nvSpPr>
          <p:spPr bwMode="auto">
            <a:xfrm>
              <a:off x="9500273" y="4976482"/>
              <a:ext cx="234323" cy="103860"/>
            </a:xfrm>
            <a:custGeom>
              <a:avLst/>
              <a:gdLst>
                <a:gd name="T0" fmla="*/ 0 w 643"/>
                <a:gd name="T1" fmla="*/ 266 h 285"/>
                <a:gd name="T2" fmla="*/ 636 w 643"/>
                <a:gd name="T3" fmla="*/ 0 h 285"/>
                <a:gd name="T4" fmla="*/ 643 w 643"/>
                <a:gd name="T5" fmla="*/ 17 h 285"/>
                <a:gd name="T6" fmla="*/ 8 w 643"/>
                <a:gd name="T7" fmla="*/ 285 h 285"/>
                <a:gd name="T8" fmla="*/ 0 w 643"/>
                <a:gd name="T9" fmla="*/ 266 h 285"/>
              </a:gdLst>
              <a:ahLst/>
              <a:cxnLst>
                <a:cxn ang="0">
                  <a:pos x="T0" y="T1"/>
                </a:cxn>
                <a:cxn ang="0">
                  <a:pos x="T2" y="T3"/>
                </a:cxn>
                <a:cxn ang="0">
                  <a:pos x="T4" y="T5"/>
                </a:cxn>
                <a:cxn ang="0">
                  <a:pos x="T6" y="T7"/>
                </a:cxn>
                <a:cxn ang="0">
                  <a:pos x="T8" y="T9"/>
                </a:cxn>
              </a:cxnLst>
              <a:rect l="0" t="0" r="r" b="b"/>
              <a:pathLst>
                <a:path w="643" h="285">
                  <a:moveTo>
                    <a:pt x="0" y="266"/>
                  </a:moveTo>
                  <a:lnTo>
                    <a:pt x="636" y="0"/>
                  </a:lnTo>
                  <a:lnTo>
                    <a:pt x="643" y="17"/>
                  </a:lnTo>
                  <a:lnTo>
                    <a:pt x="8" y="285"/>
                  </a:lnTo>
                  <a:lnTo>
                    <a:pt x="0" y="266"/>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8" name="Freeform 717"/>
            <p:cNvSpPr>
              <a:spLocks/>
            </p:cNvSpPr>
            <p:nvPr/>
          </p:nvSpPr>
          <p:spPr bwMode="auto">
            <a:xfrm>
              <a:off x="9506464" y="4991057"/>
              <a:ext cx="234323" cy="103496"/>
            </a:xfrm>
            <a:custGeom>
              <a:avLst/>
              <a:gdLst>
                <a:gd name="T0" fmla="*/ 0 w 643"/>
                <a:gd name="T1" fmla="*/ 265 h 284"/>
                <a:gd name="T2" fmla="*/ 635 w 643"/>
                <a:gd name="T3" fmla="*/ 0 h 284"/>
                <a:gd name="T4" fmla="*/ 643 w 643"/>
                <a:gd name="T5" fmla="*/ 17 h 284"/>
                <a:gd name="T6" fmla="*/ 7 w 643"/>
                <a:gd name="T7" fmla="*/ 284 h 284"/>
                <a:gd name="T8" fmla="*/ 0 w 643"/>
                <a:gd name="T9" fmla="*/ 265 h 284"/>
              </a:gdLst>
              <a:ahLst/>
              <a:cxnLst>
                <a:cxn ang="0">
                  <a:pos x="T0" y="T1"/>
                </a:cxn>
                <a:cxn ang="0">
                  <a:pos x="T2" y="T3"/>
                </a:cxn>
                <a:cxn ang="0">
                  <a:pos x="T4" y="T5"/>
                </a:cxn>
                <a:cxn ang="0">
                  <a:pos x="T6" y="T7"/>
                </a:cxn>
                <a:cxn ang="0">
                  <a:pos x="T8" y="T9"/>
                </a:cxn>
              </a:cxnLst>
              <a:rect l="0" t="0" r="r" b="b"/>
              <a:pathLst>
                <a:path w="643" h="284">
                  <a:moveTo>
                    <a:pt x="0" y="265"/>
                  </a:moveTo>
                  <a:lnTo>
                    <a:pt x="635" y="0"/>
                  </a:lnTo>
                  <a:lnTo>
                    <a:pt x="643" y="17"/>
                  </a:lnTo>
                  <a:lnTo>
                    <a:pt x="7" y="284"/>
                  </a:lnTo>
                  <a:lnTo>
                    <a:pt x="0" y="265"/>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29" name="Freeform 718"/>
            <p:cNvSpPr>
              <a:spLocks/>
            </p:cNvSpPr>
            <p:nvPr/>
          </p:nvSpPr>
          <p:spPr bwMode="auto">
            <a:xfrm>
              <a:off x="9571697" y="5128081"/>
              <a:ext cx="237603" cy="104954"/>
            </a:xfrm>
            <a:custGeom>
              <a:avLst/>
              <a:gdLst>
                <a:gd name="T0" fmla="*/ 0 w 652"/>
                <a:gd name="T1" fmla="*/ 271 h 288"/>
                <a:gd name="T2" fmla="*/ 645 w 652"/>
                <a:gd name="T3" fmla="*/ 0 h 288"/>
                <a:gd name="T4" fmla="*/ 652 w 652"/>
                <a:gd name="T5" fmla="*/ 19 h 288"/>
                <a:gd name="T6" fmla="*/ 9 w 652"/>
                <a:gd name="T7" fmla="*/ 288 h 288"/>
                <a:gd name="T8" fmla="*/ 0 w 652"/>
                <a:gd name="T9" fmla="*/ 271 h 288"/>
              </a:gdLst>
              <a:ahLst/>
              <a:cxnLst>
                <a:cxn ang="0">
                  <a:pos x="T0" y="T1"/>
                </a:cxn>
                <a:cxn ang="0">
                  <a:pos x="T2" y="T3"/>
                </a:cxn>
                <a:cxn ang="0">
                  <a:pos x="T4" y="T5"/>
                </a:cxn>
                <a:cxn ang="0">
                  <a:pos x="T6" y="T7"/>
                </a:cxn>
                <a:cxn ang="0">
                  <a:pos x="T8" y="T9"/>
                </a:cxn>
              </a:cxnLst>
              <a:rect l="0" t="0" r="r" b="b"/>
              <a:pathLst>
                <a:path w="652" h="288">
                  <a:moveTo>
                    <a:pt x="0" y="271"/>
                  </a:moveTo>
                  <a:lnTo>
                    <a:pt x="645" y="0"/>
                  </a:lnTo>
                  <a:lnTo>
                    <a:pt x="652" y="19"/>
                  </a:lnTo>
                  <a:lnTo>
                    <a:pt x="9" y="288"/>
                  </a:lnTo>
                  <a:lnTo>
                    <a:pt x="0" y="271"/>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0" name="Freeform 719"/>
            <p:cNvSpPr>
              <a:spLocks/>
            </p:cNvSpPr>
            <p:nvPr/>
          </p:nvSpPr>
          <p:spPr bwMode="auto">
            <a:xfrm>
              <a:off x="9578259" y="5142294"/>
              <a:ext cx="237239" cy="104954"/>
            </a:xfrm>
            <a:custGeom>
              <a:avLst/>
              <a:gdLst>
                <a:gd name="T0" fmla="*/ 0 w 651"/>
                <a:gd name="T1" fmla="*/ 269 h 288"/>
                <a:gd name="T2" fmla="*/ 643 w 651"/>
                <a:gd name="T3" fmla="*/ 0 h 288"/>
                <a:gd name="T4" fmla="*/ 651 w 651"/>
                <a:gd name="T5" fmla="*/ 17 h 288"/>
                <a:gd name="T6" fmla="*/ 6 w 651"/>
                <a:gd name="T7" fmla="*/ 288 h 288"/>
                <a:gd name="T8" fmla="*/ 0 w 651"/>
                <a:gd name="T9" fmla="*/ 269 h 288"/>
              </a:gdLst>
              <a:ahLst/>
              <a:cxnLst>
                <a:cxn ang="0">
                  <a:pos x="T0" y="T1"/>
                </a:cxn>
                <a:cxn ang="0">
                  <a:pos x="T2" y="T3"/>
                </a:cxn>
                <a:cxn ang="0">
                  <a:pos x="T4" y="T5"/>
                </a:cxn>
                <a:cxn ang="0">
                  <a:pos x="T6" y="T7"/>
                </a:cxn>
                <a:cxn ang="0">
                  <a:pos x="T8" y="T9"/>
                </a:cxn>
              </a:cxnLst>
              <a:rect l="0" t="0" r="r" b="b"/>
              <a:pathLst>
                <a:path w="651" h="288">
                  <a:moveTo>
                    <a:pt x="0" y="269"/>
                  </a:moveTo>
                  <a:lnTo>
                    <a:pt x="643" y="0"/>
                  </a:lnTo>
                  <a:lnTo>
                    <a:pt x="651" y="17"/>
                  </a:lnTo>
                  <a:lnTo>
                    <a:pt x="6" y="288"/>
                  </a:lnTo>
                  <a:lnTo>
                    <a:pt x="0" y="2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1" name="Freeform 720"/>
            <p:cNvSpPr>
              <a:spLocks/>
            </p:cNvSpPr>
            <p:nvPr/>
          </p:nvSpPr>
          <p:spPr bwMode="auto">
            <a:xfrm>
              <a:off x="9583720" y="5156506"/>
              <a:ext cx="237603" cy="104954"/>
            </a:xfrm>
            <a:custGeom>
              <a:avLst/>
              <a:gdLst>
                <a:gd name="T0" fmla="*/ 0 w 652"/>
                <a:gd name="T1" fmla="*/ 270 h 288"/>
                <a:gd name="T2" fmla="*/ 645 w 652"/>
                <a:gd name="T3" fmla="*/ 0 h 288"/>
                <a:gd name="T4" fmla="*/ 652 w 652"/>
                <a:gd name="T5" fmla="*/ 17 h 288"/>
                <a:gd name="T6" fmla="*/ 9 w 652"/>
                <a:gd name="T7" fmla="*/ 288 h 288"/>
                <a:gd name="T8" fmla="*/ 0 w 652"/>
                <a:gd name="T9" fmla="*/ 270 h 288"/>
              </a:gdLst>
              <a:ahLst/>
              <a:cxnLst>
                <a:cxn ang="0">
                  <a:pos x="T0" y="T1"/>
                </a:cxn>
                <a:cxn ang="0">
                  <a:pos x="T2" y="T3"/>
                </a:cxn>
                <a:cxn ang="0">
                  <a:pos x="T4" y="T5"/>
                </a:cxn>
                <a:cxn ang="0">
                  <a:pos x="T6" y="T7"/>
                </a:cxn>
                <a:cxn ang="0">
                  <a:pos x="T8" y="T9"/>
                </a:cxn>
              </a:cxnLst>
              <a:rect l="0" t="0" r="r" b="b"/>
              <a:pathLst>
                <a:path w="652" h="288">
                  <a:moveTo>
                    <a:pt x="0" y="270"/>
                  </a:moveTo>
                  <a:lnTo>
                    <a:pt x="645" y="0"/>
                  </a:lnTo>
                  <a:lnTo>
                    <a:pt x="652" y="17"/>
                  </a:lnTo>
                  <a:lnTo>
                    <a:pt x="9" y="288"/>
                  </a:lnTo>
                  <a:lnTo>
                    <a:pt x="0" y="270"/>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2" name="Freeform 721"/>
            <p:cNvSpPr>
              <a:spLocks/>
            </p:cNvSpPr>
            <p:nvPr/>
          </p:nvSpPr>
          <p:spPr bwMode="auto">
            <a:xfrm>
              <a:off x="9589919" y="5219187"/>
              <a:ext cx="120259" cy="56121"/>
            </a:xfrm>
            <a:custGeom>
              <a:avLst/>
              <a:gdLst>
                <a:gd name="T0" fmla="*/ 0 w 330"/>
                <a:gd name="T1" fmla="*/ 137 h 154"/>
                <a:gd name="T2" fmla="*/ 322 w 330"/>
                <a:gd name="T3" fmla="*/ 0 h 154"/>
                <a:gd name="T4" fmla="*/ 330 w 330"/>
                <a:gd name="T5" fmla="*/ 19 h 154"/>
                <a:gd name="T6" fmla="*/ 7 w 330"/>
                <a:gd name="T7" fmla="*/ 154 h 154"/>
                <a:gd name="T8" fmla="*/ 0 w 330"/>
                <a:gd name="T9" fmla="*/ 137 h 154"/>
              </a:gdLst>
              <a:ahLst/>
              <a:cxnLst>
                <a:cxn ang="0">
                  <a:pos x="T0" y="T1"/>
                </a:cxn>
                <a:cxn ang="0">
                  <a:pos x="T2" y="T3"/>
                </a:cxn>
                <a:cxn ang="0">
                  <a:pos x="T4" y="T5"/>
                </a:cxn>
                <a:cxn ang="0">
                  <a:pos x="T6" y="T7"/>
                </a:cxn>
                <a:cxn ang="0">
                  <a:pos x="T8" y="T9"/>
                </a:cxn>
              </a:cxnLst>
              <a:rect l="0" t="0" r="r" b="b"/>
              <a:pathLst>
                <a:path w="330" h="154">
                  <a:moveTo>
                    <a:pt x="0" y="137"/>
                  </a:moveTo>
                  <a:lnTo>
                    <a:pt x="322" y="0"/>
                  </a:lnTo>
                  <a:lnTo>
                    <a:pt x="330" y="19"/>
                  </a:lnTo>
                  <a:lnTo>
                    <a:pt x="7" y="154"/>
                  </a:lnTo>
                  <a:lnTo>
                    <a:pt x="0" y="137"/>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3" name="Freeform 722"/>
            <p:cNvSpPr>
              <a:spLocks noEditPoints="1"/>
            </p:cNvSpPr>
            <p:nvPr/>
          </p:nvSpPr>
          <p:spPr bwMode="auto">
            <a:xfrm>
              <a:off x="9967102" y="3450646"/>
              <a:ext cx="414712" cy="370617"/>
            </a:xfrm>
            <a:custGeom>
              <a:avLst/>
              <a:gdLst>
                <a:gd name="T0" fmla="*/ 659 w 665"/>
                <a:gd name="T1" fmla="*/ 244 h 597"/>
                <a:gd name="T2" fmla="*/ 663 w 665"/>
                <a:gd name="T3" fmla="*/ 254 h 597"/>
                <a:gd name="T4" fmla="*/ 663 w 665"/>
                <a:gd name="T5" fmla="*/ 254 h 597"/>
                <a:gd name="T6" fmla="*/ 663 w 665"/>
                <a:gd name="T7" fmla="*/ 254 h 597"/>
                <a:gd name="T8" fmla="*/ 663 w 665"/>
                <a:gd name="T9" fmla="*/ 255 h 597"/>
                <a:gd name="T10" fmla="*/ 663 w 665"/>
                <a:gd name="T11" fmla="*/ 256 h 597"/>
                <a:gd name="T12" fmla="*/ 664 w 665"/>
                <a:gd name="T13" fmla="*/ 256 h 597"/>
                <a:gd name="T14" fmla="*/ 664 w 665"/>
                <a:gd name="T15" fmla="*/ 257 h 597"/>
                <a:gd name="T16" fmla="*/ 664 w 665"/>
                <a:gd name="T17" fmla="*/ 257 h 597"/>
                <a:gd name="T18" fmla="*/ 664 w 665"/>
                <a:gd name="T19" fmla="*/ 272 h 597"/>
                <a:gd name="T20" fmla="*/ 664 w 665"/>
                <a:gd name="T21" fmla="*/ 273 h 597"/>
                <a:gd name="T22" fmla="*/ 664 w 665"/>
                <a:gd name="T23" fmla="*/ 273 h 597"/>
                <a:gd name="T24" fmla="*/ 664 w 665"/>
                <a:gd name="T25" fmla="*/ 274 h 597"/>
                <a:gd name="T26" fmla="*/ 664 w 665"/>
                <a:gd name="T27" fmla="*/ 275 h 597"/>
                <a:gd name="T28" fmla="*/ 664 w 665"/>
                <a:gd name="T29" fmla="*/ 275 h 597"/>
                <a:gd name="T30" fmla="*/ 663 w 665"/>
                <a:gd name="T31" fmla="*/ 276 h 597"/>
                <a:gd name="T32" fmla="*/ 648 w 665"/>
                <a:gd name="T33" fmla="*/ 301 h 597"/>
                <a:gd name="T34" fmla="*/ 647 w 665"/>
                <a:gd name="T35" fmla="*/ 301 h 597"/>
                <a:gd name="T36" fmla="*/ 647 w 665"/>
                <a:gd name="T37" fmla="*/ 302 h 597"/>
                <a:gd name="T38" fmla="*/ 646 w 665"/>
                <a:gd name="T39" fmla="*/ 302 h 597"/>
                <a:gd name="T40" fmla="*/ 646 w 665"/>
                <a:gd name="T41" fmla="*/ 303 h 597"/>
                <a:gd name="T42" fmla="*/ 645 w 665"/>
                <a:gd name="T43" fmla="*/ 303 h 597"/>
                <a:gd name="T44" fmla="*/ 219 w 665"/>
                <a:gd name="T45" fmla="*/ 588 h 597"/>
                <a:gd name="T46" fmla="*/ 184 w 665"/>
                <a:gd name="T47" fmla="*/ 595 h 597"/>
                <a:gd name="T48" fmla="*/ 183 w 665"/>
                <a:gd name="T49" fmla="*/ 594 h 597"/>
                <a:gd name="T50" fmla="*/ 182 w 665"/>
                <a:gd name="T51" fmla="*/ 594 h 597"/>
                <a:gd name="T52" fmla="*/ 181 w 665"/>
                <a:gd name="T53" fmla="*/ 594 h 597"/>
                <a:gd name="T54" fmla="*/ 180 w 665"/>
                <a:gd name="T55" fmla="*/ 594 h 597"/>
                <a:gd name="T56" fmla="*/ 177 w 665"/>
                <a:gd name="T57" fmla="*/ 592 h 597"/>
                <a:gd name="T58" fmla="*/ 176 w 665"/>
                <a:gd name="T59" fmla="*/ 592 h 597"/>
                <a:gd name="T60" fmla="*/ 175 w 665"/>
                <a:gd name="T61" fmla="*/ 592 h 597"/>
                <a:gd name="T62" fmla="*/ 175 w 665"/>
                <a:gd name="T63" fmla="*/ 591 h 597"/>
                <a:gd name="T64" fmla="*/ 174 w 665"/>
                <a:gd name="T65" fmla="*/ 591 h 597"/>
                <a:gd name="T66" fmla="*/ 173 w 665"/>
                <a:gd name="T67" fmla="*/ 591 h 597"/>
                <a:gd name="T68" fmla="*/ 173 w 665"/>
                <a:gd name="T69" fmla="*/ 590 h 597"/>
                <a:gd name="T70" fmla="*/ 172 w 665"/>
                <a:gd name="T71" fmla="*/ 590 h 597"/>
                <a:gd name="T72" fmla="*/ 171 w 665"/>
                <a:gd name="T73" fmla="*/ 589 h 597"/>
                <a:gd name="T74" fmla="*/ 171 w 665"/>
                <a:gd name="T75" fmla="*/ 589 h 597"/>
                <a:gd name="T76" fmla="*/ 169 w 665"/>
                <a:gd name="T77" fmla="*/ 588 h 597"/>
                <a:gd name="T78" fmla="*/ 167 w 665"/>
                <a:gd name="T79" fmla="*/ 586 h 597"/>
                <a:gd name="T80" fmla="*/ 158 w 665"/>
                <a:gd name="T81" fmla="*/ 578 h 597"/>
                <a:gd name="T82" fmla="*/ 13 w 665"/>
                <a:gd name="T83" fmla="*/ 361 h 597"/>
                <a:gd name="T84" fmla="*/ 13 w 665"/>
                <a:gd name="T85" fmla="*/ 360 h 597"/>
                <a:gd name="T86" fmla="*/ 12 w 665"/>
                <a:gd name="T87" fmla="*/ 360 h 597"/>
                <a:gd name="T88" fmla="*/ 12 w 665"/>
                <a:gd name="T89" fmla="*/ 360 h 597"/>
                <a:gd name="T90" fmla="*/ 12 w 665"/>
                <a:gd name="T91" fmla="*/ 359 h 597"/>
                <a:gd name="T92" fmla="*/ 11 w 665"/>
                <a:gd name="T93" fmla="*/ 359 h 597"/>
                <a:gd name="T94" fmla="*/ 25 w 665"/>
                <a:gd name="T95" fmla="*/ 298 h 597"/>
                <a:gd name="T96" fmla="*/ 513 w 665"/>
                <a:gd name="T97" fmla="*/ 26 h 597"/>
                <a:gd name="T98" fmla="*/ 642 w 665"/>
                <a:gd name="T99" fmla="*/ 218 h 597"/>
                <a:gd name="T100" fmla="*/ 657 w 665"/>
                <a:gd name="T101" fmla="*/ 241 h 597"/>
                <a:gd name="T102" fmla="*/ 658 w 665"/>
                <a:gd name="T103" fmla="*/ 242 h 597"/>
                <a:gd name="T104" fmla="*/ 658 w 665"/>
                <a:gd name="T105" fmla="*/ 242 h 597"/>
                <a:gd name="T106" fmla="*/ 658 w 665"/>
                <a:gd name="T107" fmla="*/ 242 h 597"/>
                <a:gd name="T108" fmla="*/ 180 w 665"/>
                <a:gd name="T109" fmla="*/ 594 h 597"/>
                <a:gd name="T110" fmla="*/ 178 w 665"/>
                <a:gd name="T111" fmla="*/ 593 h 597"/>
                <a:gd name="T112" fmla="*/ 180 w 665"/>
                <a:gd name="T113" fmla="*/ 593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65" h="597">
                  <a:moveTo>
                    <a:pt x="658" y="243"/>
                  </a:moveTo>
                  <a:cubicBezTo>
                    <a:pt x="658" y="243"/>
                    <a:pt x="659" y="244"/>
                    <a:pt x="659" y="244"/>
                  </a:cubicBezTo>
                  <a:cubicBezTo>
                    <a:pt x="659" y="244"/>
                    <a:pt x="659" y="244"/>
                    <a:pt x="659" y="244"/>
                  </a:cubicBezTo>
                  <a:cubicBezTo>
                    <a:pt x="661" y="247"/>
                    <a:pt x="662" y="250"/>
                    <a:pt x="663" y="254"/>
                  </a:cubicBezTo>
                  <a:cubicBezTo>
                    <a:pt x="663" y="254"/>
                    <a:pt x="663" y="254"/>
                    <a:pt x="663" y="254"/>
                  </a:cubicBezTo>
                  <a:cubicBezTo>
                    <a:pt x="663" y="254"/>
                    <a:pt x="663" y="254"/>
                    <a:pt x="663" y="254"/>
                  </a:cubicBezTo>
                  <a:cubicBezTo>
                    <a:pt x="663" y="254"/>
                    <a:pt x="663" y="254"/>
                    <a:pt x="663" y="254"/>
                  </a:cubicBezTo>
                  <a:cubicBezTo>
                    <a:pt x="663" y="254"/>
                    <a:pt x="663" y="254"/>
                    <a:pt x="663" y="254"/>
                  </a:cubicBezTo>
                  <a:cubicBezTo>
                    <a:pt x="663" y="255"/>
                    <a:pt x="663" y="255"/>
                    <a:pt x="663" y="255"/>
                  </a:cubicBezTo>
                  <a:cubicBezTo>
                    <a:pt x="663" y="255"/>
                    <a:pt x="663" y="255"/>
                    <a:pt x="663" y="255"/>
                  </a:cubicBezTo>
                  <a:cubicBezTo>
                    <a:pt x="663" y="255"/>
                    <a:pt x="663" y="255"/>
                    <a:pt x="663" y="255"/>
                  </a:cubicBezTo>
                  <a:cubicBezTo>
                    <a:pt x="663" y="256"/>
                    <a:pt x="663" y="256"/>
                    <a:pt x="663" y="256"/>
                  </a:cubicBezTo>
                  <a:cubicBezTo>
                    <a:pt x="664" y="256"/>
                    <a:pt x="664" y="256"/>
                    <a:pt x="664" y="256"/>
                  </a:cubicBezTo>
                  <a:cubicBezTo>
                    <a:pt x="664" y="256"/>
                    <a:pt x="664" y="256"/>
                    <a:pt x="664" y="256"/>
                  </a:cubicBezTo>
                  <a:cubicBezTo>
                    <a:pt x="664" y="256"/>
                    <a:pt x="664" y="256"/>
                    <a:pt x="664" y="256"/>
                  </a:cubicBezTo>
                  <a:cubicBezTo>
                    <a:pt x="664" y="257"/>
                    <a:pt x="664" y="257"/>
                    <a:pt x="664" y="257"/>
                  </a:cubicBezTo>
                  <a:cubicBezTo>
                    <a:pt x="664" y="257"/>
                    <a:pt x="664" y="257"/>
                    <a:pt x="664" y="257"/>
                  </a:cubicBezTo>
                  <a:cubicBezTo>
                    <a:pt x="664" y="257"/>
                    <a:pt x="664" y="257"/>
                    <a:pt x="664" y="257"/>
                  </a:cubicBezTo>
                  <a:cubicBezTo>
                    <a:pt x="665" y="262"/>
                    <a:pt x="665" y="267"/>
                    <a:pt x="664" y="272"/>
                  </a:cubicBezTo>
                  <a:cubicBezTo>
                    <a:pt x="664" y="272"/>
                    <a:pt x="664" y="272"/>
                    <a:pt x="664" y="272"/>
                  </a:cubicBezTo>
                  <a:cubicBezTo>
                    <a:pt x="664" y="272"/>
                    <a:pt x="664" y="272"/>
                    <a:pt x="664" y="272"/>
                  </a:cubicBezTo>
                  <a:cubicBezTo>
                    <a:pt x="664" y="273"/>
                    <a:pt x="664" y="273"/>
                    <a:pt x="664" y="273"/>
                  </a:cubicBezTo>
                  <a:cubicBezTo>
                    <a:pt x="664" y="273"/>
                    <a:pt x="664" y="273"/>
                    <a:pt x="664" y="273"/>
                  </a:cubicBezTo>
                  <a:cubicBezTo>
                    <a:pt x="664" y="273"/>
                    <a:pt x="664" y="273"/>
                    <a:pt x="664" y="273"/>
                  </a:cubicBezTo>
                  <a:cubicBezTo>
                    <a:pt x="664" y="274"/>
                    <a:pt x="664" y="274"/>
                    <a:pt x="664" y="274"/>
                  </a:cubicBezTo>
                  <a:cubicBezTo>
                    <a:pt x="664" y="274"/>
                    <a:pt x="664" y="274"/>
                    <a:pt x="664" y="274"/>
                  </a:cubicBezTo>
                  <a:cubicBezTo>
                    <a:pt x="664" y="274"/>
                    <a:pt x="664" y="274"/>
                    <a:pt x="664" y="274"/>
                  </a:cubicBezTo>
                  <a:cubicBezTo>
                    <a:pt x="664" y="275"/>
                    <a:pt x="664" y="275"/>
                    <a:pt x="664" y="275"/>
                  </a:cubicBezTo>
                  <a:cubicBezTo>
                    <a:pt x="664" y="275"/>
                    <a:pt x="664" y="275"/>
                    <a:pt x="664" y="275"/>
                  </a:cubicBezTo>
                  <a:cubicBezTo>
                    <a:pt x="664" y="275"/>
                    <a:pt x="664" y="275"/>
                    <a:pt x="664" y="275"/>
                  </a:cubicBezTo>
                  <a:cubicBezTo>
                    <a:pt x="663" y="276"/>
                    <a:pt x="663" y="276"/>
                    <a:pt x="663" y="276"/>
                  </a:cubicBezTo>
                  <a:cubicBezTo>
                    <a:pt x="663" y="276"/>
                    <a:pt x="663" y="276"/>
                    <a:pt x="663" y="276"/>
                  </a:cubicBezTo>
                  <a:cubicBezTo>
                    <a:pt x="663" y="276"/>
                    <a:pt x="663" y="276"/>
                    <a:pt x="663" y="276"/>
                  </a:cubicBezTo>
                  <a:cubicBezTo>
                    <a:pt x="661" y="286"/>
                    <a:pt x="656" y="294"/>
                    <a:pt x="648" y="301"/>
                  </a:cubicBezTo>
                  <a:cubicBezTo>
                    <a:pt x="648" y="301"/>
                    <a:pt x="648" y="301"/>
                    <a:pt x="648" y="301"/>
                  </a:cubicBezTo>
                  <a:cubicBezTo>
                    <a:pt x="647" y="301"/>
                    <a:pt x="647" y="301"/>
                    <a:pt x="647" y="301"/>
                  </a:cubicBezTo>
                  <a:cubicBezTo>
                    <a:pt x="647" y="301"/>
                    <a:pt x="647" y="301"/>
                    <a:pt x="647" y="301"/>
                  </a:cubicBezTo>
                  <a:cubicBezTo>
                    <a:pt x="647" y="302"/>
                    <a:pt x="647" y="302"/>
                    <a:pt x="647" y="302"/>
                  </a:cubicBezTo>
                  <a:cubicBezTo>
                    <a:pt x="647" y="302"/>
                    <a:pt x="647" y="302"/>
                    <a:pt x="647" y="302"/>
                  </a:cubicBezTo>
                  <a:cubicBezTo>
                    <a:pt x="646" y="302"/>
                    <a:pt x="646" y="302"/>
                    <a:pt x="646" y="302"/>
                  </a:cubicBezTo>
                  <a:cubicBezTo>
                    <a:pt x="646" y="302"/>
                    <a:pt x="646" y="302"/>
                    <a:pt x="646" y="302"/>
                  </a:cubicBezTo>
                  <a:cubicBezTo>
                    <a:pt x="646" y="303"/>
                    <a:pt x="646" y="303"/>
                    <a:pt x="646" y="303"/>
                  </a:cubicBezTo>
                  <a:cubicBezTo>
                    <a:pt x="645" y="303"/>
                    <a:pt x="645" y="303"/>
                    <a:pt x="645" y="303"/>
                  </a:cubicBezTo>
                  <a:cubicBezTo>
                    <a:pt x="645" y="303"/>
                    <a:pt x="645" y="303"/>
                    <a:pt x="645" y="303"/>
                  </a:cubicBezTo>
                  <a:cubicBezTo>
                    <a:pt x="645" y="303"/>
                    <a:pt x="645" y="303"/>
                    <a:pt x="645" y="303"/>
                  </a:cubicBezTo>
                  <a:cubicBezTo>
                    <a:pt x="219" y="588"/>
                    <a:pt x="219" y="588"/>
                    <a:pt x="219" y="588"/>
                  </a:cubicBezTo>
                  <a:cubicBezTo>
                    <a:pt x="209" y="595"/>
                    <a:pt x="196" y="597"/>
                    <a:pt x="184" y="595"/>
                  </a:cubicBezTo>
                  <a:cubicBezTo>
                    <a:pt x="184" y="595"/>
                    <a:pt x="184" y="595"/>
                    <a:pt x="184" y="595"/>
                  </a:cubicBezTo>
                  <a:cubicBezTo>
                    <a:pt x="183" y="594"/>
                    <a:pt x="183" y="594"/>
                    <a:pt x="183" y="594"/>
                  </a:cubicBezTo>
                  <a:cubicBezTo>
                    <a:pt x="183" y="594"/>
                    <a:pt x="183" y="594"/>
                    <a:pt x="183" y="594"/>
                  </a:cubicBezTo>
                  <a:cubicBezTo>
                    <a:pt x="183" y="594"/>
                    <a:pt x="183" y="594"/>
                    <a:pt x="183" y="594"/>
                  </a:cubicBezTo>
                  <a:cubicBezTo>
                    <a:pt x="182" y="594"/>
                    <a:pt x="182" y="594"/>
                    <a:pt x="182" y="594"/>
                  </a:cubicBezTo>
                  <a:cubicBezTo>
                    <a:pt x="181" y="594"/>
                    <a:pt x="181" y="594"/>
                    <a:pt x="181" y="594"/>
                  </a:cubicBezTo>
                  <a:cubicBezTo>
                    <a:pt x="181" y="594"/>
                    <a:pt x="181" y="594"/>
                    <a:pt x="181" y="594"/>
                  </a:cubicBezTo>
                  <a:cubicBezTo>
                    <a:pt x="181" y="594"/>
                    <a:pt x="181" y="594"/>
                    <a:pt x="181" y="594"/>
                  </a:cubicBezTo>
                  <a:cubicBezTo>
                    <a:pt x="180" y="594"/>
                    <a:pt x="180" y="594"/>
                    <a:pt x="180" y="594"/>
                  </a:cubicBezTo>
                  <a:cubicBezTo>
                    <a:pt x="180" y="593"/>
                    <a:pt x="179" y="593"/>
                    <a:pt x="178" y="593"/>
                  </a:cubicBezTo>
                  <a:cubicBezTo>
                    <a:pt x="177" y="592"/>
                    <a:pt x="177" y="592"/>
                    <a:pt x="177" y="592"/>
                  </a:cubicBezTo>
                  <a:cubicBezTo>
                    <a:pt x="176" y="592"/>
                    <a:pt x="176" y="592"/>
                    <a:pt x="176" y="592"/>
                  </a:cubicBezTo>
                  <a:cubicBezTo>
                    <a:pt x="176" y="592"/>
                    <a:pt x="176" y="592"/>
                    <a:pt x="176" y="592"/>
                  </a:cubicBezTo>
                  <a:cubicBezTo>
                    <a:pt x="175" y="592"/>
                    <a:pt x="175" y="592"/>
                    <a:pt x="175" y="592"/>
                  </a:cubicBezTo>
                  <a:cubicBezTo>
                    <a:pt x="175" y="592"/>
                    <a:pt x="175" y="592"/>
                    <a:pt x="175" y="592"/>
                  </a:cubicBezTo>
                  <a:cubicBezTo>
                    <a:pt x="175" y="591"/>
                    <a:pt x="175" y="591"/>
                    <a:pt x="175" y="591"/>
                  </a:cubicBezTo>
                  <a:cubicBezTo>
                    <a:pt x="175" y="591"/>
                    <a:pt x="175" y="591"/>
                    <a:pt x="175" y="591"/>
                  </a:cubicBezTo>
                  <a:cubicBezTo>
                    <a:pt x="174" y="591"/>
                    <a:pt x="174" y="591"/>
                    <a:pt x="174" y="591"/>
                  </a:cubicBezTo>
                  <a:cubicBezTo>
                    <a:pt x="174" y="591"/>
                    <a:pt x="174" y="591"/>
                    <a:pt x="174" y="591"/>
                  </a:cubicBezTo>
                  <a:cubicBezTo>
                    <a:pt x="174" y="591"/>
                    <a:pt x="174" y="591"/>
                    <a:pt x="174" y="591"/>
                  </a:cubicBezTo>
                  <a:cubicBezTo>
                    <a:pt x="173" y="591"/>
                    <a:pt x="173" y="591"/>
                    <a:pt x="173" y="591"/>
                  </a:cubicBezTo>
                  <a:cubicBezTo>
                    <a:pt x="173" y="590"/>
                    <a:pt x="173" y="590"/>
                    <a:pt x="173" y="590"/>
                  </a:cubicBezTo>
                  <a:cubicBezTo>
                    <a:pt x="173" y="590"/>
                    <a:pt x="173" y="590"/>
                    <a:pt x="173" y="590"/>
                  </a:cubicBezTo>
                  <a:cubicBezTo>
                    <a:pt x="172" y="590"/>
                    <a:pt x="172" y="590"/>
                    <a:pt x="172" y="590"/>
                  </a:cubicBezTo>
                  <a:cubicBezTo>
                    <a:pt x="172" y="590"/>
                    <a:pt x="172" y="590"/>
                    <a:pt x="172" y="590"/>
                  </a:cubicBezTo>
                  <a:cubicBezTo>
                    <a:pt x="171" y="589"/>
                    <a:pt x="171" y="589"/>
                    <a:pt x="171" y="589"/>
                  </a:cubicBezTo>
                  <a:cubicBezTo>
                    <a:pt x="171" y="589"/>
                    <a:pt x="171" y="589"/>
                    <a:pt x="171" y="589"/>
                  </a:cubicBezTo>
                  <a:cubicBezTo>
                    <a:pt x="171" y="589"/>
                    <a:pt x="171" y="589"/>
                    <a:pt x="171" y="589"/>
                  </a:cubicBezTo>
                  <a:cubicBezTo>
                    <a:pt x="171" y="589"/>
                    <a:pt x="171" y="589"/>
                    <a:pt x="171" y="589"/>
                  </a:cubicBezTo>
                  <a:cubicBezTo>
                    <a:pt x="169" y="588"/>
                    <a:pt x="169" y="588"/>
                    <a:pt x="169" y="588"/>
                  </a:cubicBezTo>
                  <a:cubicBezTo>
                    <a:pt x="169" y="588"/>
                    <a:pt x="169" y="588"/>
                    <a:pt x="169" y="588"/>
                  </a:cubicBezTo>
                  <a:cubicBezTo>
                    <a:pt x="168" y="587"/>
                    <a:pt x="168" y="587"/>
                    <a:pt x="167" y="587"/>
                  </a:cubicBezTo>
                  <a:cubicBezTo>
                    <a:pt x="167" y="586"/>
                    <a:pt x="167" y="586"/>
                    <a:pt x="167" y="586"/>
                  </a:cubicBezTo>
                  <a:cubicBezTo>
                    <a:pt x="164" y="584"/>
                    <a:pt x="161" y="581"/>
                    <a:pt x="158" y="578"/>
                  </a:cubicBezTo>
                  <a:cubicBezTo>
                    <a:pt x="158" y="578"/>
                    <a:pt x="158" y="578"/>
                    <a:pt x="158" y="578"/>
                  </a:cubicBezTo>
                  <a:cubicBezTo>
                    <a:pt x="158" y="577"/>
                    <a:pt x="157" y="577"/>
                    <a:pt x="157" y="576"/>
                  </a:cubicBezTo>
                  <a:cubicBezTo>
                    <a:pt x="13" y="361"/>
                    <a:pt x="13" y="361"/>
                    <a:pt x="13" y="361"/>
                  </a:cubicBezTo>
                  <a:cubicBezTo>
                    <a:pt x="13" y="361"/>
                    <a:pt x="13" y="361"/>
                    <a:pt x="13" y="361"/>
                  </a:cubicBezTo>
                  <a:cubicBezTo>
                    <a:pt x="13" y="360"/>
                    <a:pt x="13" y="360"/>
                    <a:pt x="13" y="360"/>
                  </a:cubicBezTo>
                  <a:cubicBezTo>
                    <a:pt x="12" y="360"/>
                    <a:pt x="12" y="360"/>
                    <a:pt x="12" y="360"/>
                  </a:cubicBezTo>
                  <a:cubicBezTo>
                    <a:pt x="12" y="360"/>
                    <a:pt x="12" y="360"/>
                    <a:pt x="12" y="360"/>
                  </a:cubicBezTo>
                  <a:cubicBezTo>
                    <a:pt x="12" y="360"/>
                    <a:pt x="12" y="360"/>
                    <a:pt x="12" y="360"/>
                  </a:cubicBezTo>
                  <a:cubicBezTo>
                    <a:pt x="12" y="360"/>
                    <a:pt x="12" y="360"/>
                    <a:pt x="12" y="360"/>
                  </a:cubicBezTo>
                  <a:cubicBezTo>
                    <a:pt x="12" y="359"/>
                    <a:pt x="12" y="359"/>
                    <a:pt x="12" y="359"/>
                  </a:cubicBezTo>
                  <a:cubicBezTo>
                    <a:pt x="12" y="359"/>
                    <a:pt x="12" y="359"/>
                    <a:pt x="12" y="359"/>
                  </a:cubicBezTo>
                  <a:cubicBezTo>
                    <a:pt x="12" y="359"/>
                    <a:pt x="12" y="359"/>
                    <a:pt x="12" y="359"/>
                  </a:cubicBezTo>
                  <a:cubicBezTo>
                    <a:pt x="11" y="359"/>
                    <a:pt x="11" y="359"/>
                    <a:pt x="11" y="359"/>
                  </a:cubicBezTo>
                  <a:cubicBezTo>
                    <a:pt x="11" y="358"/>
                    <a:pt x="11" y="358"/>
                    <a:pt x="11" y="358"/>
                  </a:cubicBezTo>
                  <a:cubicBezTo>
                    <a:pt x="0" y="338"/>
                    <a:pt x="5" y="312"/>
                    <a:pt x="25" y="298"/>
                  </a:cubicBezTo>
                  <a:cubicBezTo>
                    <a:pt x="450" y="13"/>
                    <a:pt x="450" y="13"/>
                    <a:pt x="450" y="13"/>
                  </a:cubicBezTo>
                  <a:cubicBezTo>
                    <a:pt x="471" y="0"/>
                    <a:pt x="499" y="5"/>
                    <a:pt x="513" y="26"/>
                  </a:cubicBezTo>
                  <a:cubicBezTo>
                    <a:pt x="642" y="218"/>
                    <a:pt x="642" y="218"/>
                    <a:pt x="642" y="218"/>
                  </a:cubicBezTo>
                  <a:cubicBezTo>
                    <a:pt x="642" y="218"/>
                    <a:pt x="642" y="218"/>
                    <a:pt x="642" y="218"/>
                  </a:cubicBezTo>
                  <a:cubicBezTo>
                    <a:pt x="657" y="241"/>
                    <a:pt x="657" y="241"/>
                    <a:pt x="657" y="241"/>
                  </a:cubicBezTo>
                  <a:cubicBezTo>
                    <a:pt x="657" y="241"/>
                    <a:pt x="657" y="241"/>
                    <a:pt x="657" y="241"/>
                  </a:cubicBezTo>
                  <a:cubicBezTo>
                    <a:pt x="657" y="242"/>
                    <a:pt x="657" y="242"/>
                    <a:pt x="657" y="242"/>
                  </a:cubicBezTo>
                  <a:cubicBezTo>
                    <a:pt x="658" y="242"/>
                    <a:pt x="658" y="242"/>
                    <a:pt x="658" y="242"/>
                  </a:cubicBezTo>
                  <a:cubicBezTo>
                    <a:pt x="658" y="242"/>
                    <a:pt x="658" y="242"/>
                    <a:pt x="658" y="242"/>
                  </a:cubicBezTo>
                  <a:cubicBezTo>
                    <a:pt x="658" y="242"/>
                    <a:pt x="658" y="242"/>
                    <a:pt x="658" y="242"/>
                  </a:cubicBezTo>
                  <a:cubicBezTo>
                    <a:pt x="658" y="242"/>
                    <a:pt x="658" y="242"/>
                    <a:pt x="658" y="242"/>
                  </a:cubicBezTo>
                  <a:cubicBezTo>
                    <a:pt x="658" y="242"/>
                    <a:pt x="658" y="242"/>
                    <a:pt x="658" y="242"/>
                  </a:cubicBezTo>
                  <a:lnTo>
                    <a:pt x="658" y="243"/>
                  </a:lnTo>
                  <a:close/>
                  <a:moveTo>
                    <a:pt x="180" y="594"/>
                  </a:moveTo>
                  <a:cubicBezTo>
                    <a:pt x="180" y="594"/>
                    <a:pt x="180" y="594"/>
                    <a:pt x="180" y="594"/>
                  </a:cubicBezTo>
                  <a:cubicBezTo>
                    <a:pt x="178" y="593"/>
                    <a:pt x="178" y="593"/>
                    <a:pt x="178" y="593"/>
                  </a:cubicBezTo>
                  <a:cubicBezTo>
                    <a:pt x="180" y="593"/>
                    <a:pt x="180" y="593"/>
                    <a:pt x="180" y="593"/>
                  </a:cubicBezTo>
                  <a:cubicBezTo>
                    <a:pt x="180" y="593"/>
                    <a:pt x="180" y="593"/>
                    <a:pt x="180" y="593"/>
                  </a:cubicBezTo>
                  <a:lnTo>
                    <a:pt x="180" y="59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4" name="Freeform 723"/>
            <p:cNvSpPr>
              <a:spLocks noEditPoints="1"/>
            </p:cNvSpPr>
            <p:nvPr/>
          </p:nvSpPr>
          <p:spPr bwMode="auto">
            <a:xfrm>
              <a:off x="10307473" y="3538836"/>
              <a:ext cx="14941" cy="14212"/>
            </a:xfrm>
            <a:custGeom>
              <a:avLst/>
              <a:gdLst>
                <a:gd name="T0" fmla="*/ 4 w 24"/>
                <a:gd name="T1" fmla="*/ 18 h 23"/>
                <a:gd name="T2" fmla="*/ 4 w 24"/>
                <a:gd name="T3" fmla="*/ 18 h 23"/>
                <a:gd name="T4" fmla="*/ 4 w 24"/>
                <a:gd name="T5" fmla="*/ 18 h 23"/>
                <a:gd name="T6" fmla="*/ 5 w 24"/>
                <a:gd name="T7" fmla="*/ 13 h 23"/>
                <a:gd name="T8" fmla="*/ 3 w 24"/>
                <a:gd name="T9" fmla="*/ 14 h 23"/>
                <a:gd name="T10" fmla="*/ 3 w 24"/>
                <a:gd name="T11" fmla="*/ 14 h 23"/>
                <a:gd name="T12" fmla="*/ 2 w 24"/>
                <a:gd name="T13" fmla="*/ 12 h 23"/>
                <a:gd name="T14" fmla="*/ 2 w 24"/>
                <a:gd name="T15" fmla="*/ 12 h 23"/>
                <a:gd name="T16" fmla="*/ 4 w 24"/>
                <a:gd name="T17" fmla="*/ 10 h 23"/>
                <a:gd name="T18" fmla="*/ 5 w 24"/>
                <a:gd name="T19" fmla="*/ 9 h 23"/>
                <a:gd name="T20" fmla="*/ 5 w 24"/>
                <a:gd name="T21" fmla="*/ 9 h 23"/>
                <a:gd name="T22" fmla="*/ 5 w 24"/>
                <a:gd name="T23" fmla="*/ 9 h 23"/>
                <a:gd name="T24" fmla="*/ 6 w 24"/>
                <a:gd name="T25" fmla="*/ 4 h 23"/>
                <a:gd name="T26" fmla="*/ 7 w 24"/>
                <a:gd name="T27" fmla="*/ 4 h 23"/>
                <a:gd name="T28" fmla="*/ 8 w 24"/>
                <a:gd name="T29" fmla="*/ 5 h 23"/>
                <a:gd name="T30" fmla="*/ 14 w 24"/>
                <a:gd name="T31" fmla="*/ 2 h 23"/>
                <a:gd name="T32" fmla="*/ 14 w 24"/>
                <a:gd name="T33" fmla="*/ 2 h 23"/>
                <a:gd name="T34" fmla="*/ 23 w 24"/>
                <a:gd name="T35" fmla="*/ 15 h 23"/>
                <a:gd name="T36" fmla="*/ 23 w 24"/>
                <a:gd name="T37" fmla="*/ 15 h 23"/>
                <a:gd name="T38" fmla="*/ 17 w 24"/>
                <a:gd name="T39" fmla="*/ 19 h 23"/>
                <a:gd name="T40" fmla="*/ 18 w 24"/>
                <a:gd name="T41" fmla="*/ 21 h 23"/>
                <a:gd name="T42" fmla="*/ 18 w 24"/>
                <a:gd name="T43" fmla="*/ 21 h 23"/>
                <a:gd name="T44" fmla="*/ 4 w 24"/>
                <a:gd name="T45" fmla="*/ 18 h 23"/>
                <a:gd name="T46" fmla="*/ 2 w 24"/>
                <a:gd name="T47" fmla="*/ 19 h 23"/>
                <a:gd name="T48" fmla="*/ 2 w 24"/>
                <a:gd name="T49" fmla="*/ 19 h 23"/>
                <a:gd name="T50" fmla="*/ 2 w 24"/>
                <a:gd name="T51" fmla="*/ 19 h 23"/>
                <a:gd name="T52" fmla="*/ 4 w 24"/>
                <a:gd name="T53" fmla="*/ 20 h 23"/>
                <a:gd name="T54" fmla="*/ 11 w 24"/>
                <a:gd name="T55" fmla="*/ 22 h 23"/>
                <a:gd name="T56" fmla="*/ 18 w 24"/>
                <a:gd name="T57" fmla="*/ 23 h 23"/>
                <a:gd name="T58" fmla="*/ 20 w 24"/>
                <a:gd name="T59" fmla="*/ 22 h 23"/>
                <a:gd name="T60" fmla="*/ 20 w 24"/>
                <a:gd name="T61" fmla="*/ 20 h 23"/>
                <a:gd name="T62" fmla="*/ 20 w 24"/>
                <a:gd name="T63" fmla="*/ 19 h 23"/>
                <a:gd name="T64" fmla="*/ 24 w 24"/>
                <a:gd name="T65" fmla="*/ 17 h 23"/>
                <a:gd name="T66" fmla="*/ 24 w 24"/>
                <a:gd name="T67" fmla="*/ 14 h 23"/>
                <a:gd name="T68" fmla="*/ 21 w 24"/>
                <a:gd name="T69" fmla="*/ 9 h 23"/>
                <a:gd name="T70" fmla="*/ 19 w 24"/>
                <a:gd name="T71" fmla="*/ 6 h 23"/>
                <a:gd name="T72" fmla="*/ 16 w 24"/>
                <a:gd name="T73" fmla="*/ 1 h 23"/>
                <a:gd name="T74" fmla="*/ 13 w 24"/>
                <a:gd name="T75" fmla="*/ 0 h 23"/>
                <a:gd name="T76" fmla="*/ 9 w 24"/>
                <a:gd name="T77" fmla="*/ 3 h 23"/>
                <a:gd name="T78" fmla="*/ 9 w 24"/>
                <a:gd name="T79" fmla="*/ 3 h 23"/>
                <a:gd name="T80" fmla="*/ 6 w 24"/>
                <a:gd name="T81" fmla="*/ 2 h 23"/>
                <a:gd name="T82" fmla="*/ 5 w 24"/>
                <a:gd name="T83" fmla="*/ 3 h 23"/>
                <a:gd name="T84" fmla="*/ 4 w 24"/>
                <a:gd name="T85" fmla="*/ 8 h 23"/>
                <a:gd name="T86" fmla="*/ 3 w 24"/>
                <a:gd name="T87" fmla="*/ 9 h 23"/>
                <a:gd name="T88" fmla="*/ 1 w 24"/>
                <a:gd name="T89" fmla="*/ 10 h 23"/>
                <a:gd name="T90" fmla="*/ 0 w 24"/>
                <a:gd name="T91" fmla="*/ 13 h 23"/>
                <a:gd name="T92" fmla="*/ 1 w 24"/>
                <a:gd name="T93" fmla="*/ 15 h 23"/>
                <a:gd name="T94" fmla="*/ 2 w 24"/>
                <a:gd name="T95" fmla="*/ 15 h 23"/>
                <a:gd name="T96" fmla="*/ 2 w 24"/>
                <a:gd name="T97" fmla="*/ 18 h 23"/>
                <a:gd name="T98" fmla="*/ 2 w 24"/>
                <a:gd name="T99" fmla="*/ 19 h 23"/>
                <a:gd name="T100" fmla="*/ 2 w 24"/>
                <a:gd name="T101" fmla="*/ 19 h 23"/>
                <a:gd name="T102" fmla="*/ 2 w 24"/>
                <a:gd name="T103"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 h="23">
                  <a:moveTo>
                    <a:pt x="4" y="18"/>
                  </a:moveTo>
                  <a:cubicBezTo>
                    <a:pt x="4" y="18"/>
                    <a:pt x="4" y="18"/>
                    <a:pt x="4" y="18"/>
                  </a:cubicBezTo>
                  <a:cubicBezTo>
                    <a:pt x="4" y="18"/>
                    <a:pt x="4" y="18"/>
                    <a:pt x="4" y="18"/>
                  </a:cubicBezTo>
                  <a:cubicBezTo>
                    <a:pt x="5" y="13"/>
                    <a:pt x="5" y="13"/>
                    <a:pt x="5" y="13"/>
                  </a:cubicBezTo>
                  <a:cubicBezTo>
                    <a:pt x="3" y="14"/>
                    <a:pt x="3" y="14"/>
                    <a:pt x="3" y="14"/>
                  </a:cubicBezTo>
                  <a:cubicBezTo>
                    <a:pt x="3" y="14"/>
                    <a:pt x="3" y="14"/>
                    <a:pt x="3" y="14"/>
                  </a:cubicBezTo>
                  <a:cubicBezTo>
                    <a:pt x="2" y="12"/>
                    <a:pt x="2" y="12"/>
                    <a:pt x="2" y="12"/>
                  </a:cubicBezTo>
                  <a:cubicBezTo>
                    <a:pt x="2" y="12"/>
                    <a:pt x="2" y="12"/>
                    <a:pt x="2" y="12"/>
                  </a:cubicBezTo>
                  <a:cubicBezTo>
                    <a:pt x="4" y="10"/>
                    <a:pt x="4" y="10"/>
                    <a:pt x="4" y="10"/>
                  </a:cubicBezTo>
                  <a:cubicBezTo>
                    <a:pt x="5" y="9"/>
                    <a:pt x="5" y="9"/>
                    <a:pt x="5" y="9"/>
                  </a:cubicBezTo>
                  <a:cubicBezTo>
                    <a:pt x="5" y="9"/>
                    <a:pt x="5" y="9"/>
                    <a:pt x="5" y="9"/>
                  </a:cubicBezTo>
                  <a:cubicBezTo>
                    <a:pt x="5" y="9"/>
                    <a:pt x="5" y="9"/>
                    <a:pt x="5" y="9"/>
                  </a:cubicBezTo>
                  <a:cubicBezTo>
                    <a:pt x="6" y="4"/>
                    <a:pt x="6" y="4"/>
                    <a:pt x="6" y="4"/>
                  </a:cubicBezTo>
                  <a:cubicBezTo>
                    <a:pt x="7" y="4"/>
                    <a:pt x="7" y="4"/>
                    <a:pt x="7" y="4"/>
                  </a:cubicBezTo>
                  <a:cubicBezTo>
                    <a:pt x="8" y="5"/>
                    <a:pt x="8" y="5"/>
                    <a:pt x="8" y="5"/>
                  </a:cubicBezTo>
                  <a:cubicBezTo>
                    <a:pt x="14" y="2"/>
                    <a:pt x="14" y="2"/>
                    <a:pt x="14" y="2"/>
                  </a:cubicBezTo>
                  <a:cubicBezTo>
                    <a:pt x="14" y="2"/>
                    <a:pt x="14" y="2"/>
                    <a:pt x="14" y="2"/>
                  </a:cubicBezTo>
                  <a:cubicBezTo>
                    <a:pt x="23" y="15"/>
                    <a:pt x="23" y="15"/>
                    <a:pt x="23" y="15"/>
                  </a:cubicBezTo>
                  <a:cubicBezTo>
                    <a:pt x="23" y="15"/>
                    <a:pt x="23" y="15"/>
                    <a:pt x="23" y="15"/>
                  </a:cubicBezTo>
                  <a:cubicBezTo>
                    <a:pt x="17" y="19"/>
                    <a:pt x="17" y="19"/>
                    <a:pt x="17" y="19"/>
                  </a:cubicBezTo>
                  <a:cubicBezTo>
                    <a:pt x="18" y="21"/>
                    <a:pt x="18" y="21"/>
                    <a:pt x="18" y="21"/>
                  </a:cubicBezTo>
                  <a:cubicBezTo>
                    <a:pt x="18" y="21"/>
                    <a:pt x="18" y="21"/>
                    <a:pt x="18" y="21"/>
                  </a:cubicBezTo>
                  <a:cubicBezTo>
                    <a:pt x="13" y="20"/>
                    <a:pt x="9" y="19"/>
                    <a:pt x="4" y="18"/>
                  </a:cubicBezTo>
                  <a:close/>
                  <a:moveTo>
                    <a:pt x="2" y="19"/>
                  </a:moveTo>
                  <a:cubicBezTo>
                    <a:pt x="2" y="19"/>
                    <a:pt x="2" y="19"/>
                    <a:pt x="2" y="19"/>
                  </a:cubicBezTo>
                  <a:cubicBezTo>
                    <a:pt x="2" y="19"/>
                    <a:pt x="2" y="19"/>
                    <a:pt x="2" y="19"/>
                  </a:cubicBezTo>
                  <a:cubicBezTo>
                    <a:pt x="4" y="20"/>
                    <a:pt x="4" y="20"/>
                    <a:pt x="4" y="20"/>
                  </a:cubicBezTo>
                  <a:cubicBezTo>
                    <a:pt x="11" y="22"/>
                    <a:pt x="11" y="22"/>
                    <a:pt x="11" y="22"/>
                  </a:cubicBezTo>
                  <a:cubicBezTo>
                    <a:pt x="18" y="23"/>
                    <a:pt x="18" y="23"/>
                    <a:pt x="18" y="23"/>
                  </a:cubicBezTo>
                  <a:cubicBezTo>
                    <a:pt x="20" y="22"/>
                    <a:pt x="20" y="22"/>
                    <a:pt x="20" y="22"/>
                  </a:cubicBezTo>
                  <a:cubicBezTo>
                    <a:pt x="20" y="20"/>
                    <a:pt x="20" y="20"/>
                    <a:pt x="20" y="20"/>
                  </a:cubicBezTo>
                  <a:cubicBezTo>
                    <a:pt x="20" y="19"/>
                    <a:pt x="20" y="19"/>
                    <a:pt x="20" y="19"/>
                  </a:cubicBezTo>
                  <a:cubicBezTo>
                    <a:pt x="24" y="17"/>
                    <a:pt x="24" y="17"/>
                    <a:pt x="24" y="17"/>
                  </a:cubicBezTo>
                  <a:cubicBezTo>
                    <a:pt x="24" y="14"/>
                    <a:pt x="24" y="14"/>
                    <a:pt x="24" y="14"/>
                  </a:cubicBezTo>
                  <a:cubicBezTo>
                    <a:pt x="21" y="9"/>
                    <a:pt x="21" y="9"/>
                    <a:pt x="21" y="9"/>
                  </a:cubicBezTo>
                  <a:cubicBezTo>
                    <a:pt x="19" y="6"/>
                    <a:pt x="19" y="6"/>
                    <a:pt x="19" y="6"/>
                  </a:cubicBezTo>
                  <a:cubicBezTo>
                    <a:pt x="16" y="1"/>
                    <a:pt x="16" y="1"/>
                    <a:pt x="16" y="1"/>
                  </a:cubicBezTo>
                  <a:cubicBezTo>
                    <a:pt x="13" y="0"/>
                    <a:pt x="13" y="0"/>
                    <a:pt x="13" y="0"/>
                  </a:cubicBezTo>
                  <a:cubicBezTo>
                    <a:pt x="9" y="3"/>
                    <a:pt x="9" y="3"/>
                    <a:pt x="9" y="3"/>
                  </a:cubicBezTo>
                  <a:cubicBezTo>
                    <a:pt x="9" y="3"/>
                    <a:pt x="9" y="3"/>
                    <a:pt x="9" y="3"/>
                  </a:cubicBezTo>
                  <a:cubicBezTo>
                    <a:pt x="6" y="2"/>
                    <a:pt x="6" y="2"/>
                    <a:pt x="6" y="2"/>
                  </a:cubicBezTo>
                  <a:cubicBezTo>
                    <a:pt x="5" y="3"/>
                    <a:pt x="5" y="3"/>
                    <a:pt x="5" y="3"/>
                  </a:cubicBezTo>
                  <a:cubicBezTo>
                    <a:pt x="4" y="8"/>
                    <a:pt x="4" y="8"/>
                    <a:pt x="4" y="8"/>
                  </a:cubicBezTo>
                  <a:cubicBezTo>
                    <a:pt x="3" y="9"/>
                    <a:pt x="3" y="9"/>
                    <a:pt x="3" y="9"/>
                  </a:cubicBezTo>
                  <a:cubicBezTo>
                    <a:pt x="1" y="10"/>
                    <a:pt x="1" y="10"/>
                    <a:pt x="1" y="10"/>
                  </a:cubicBezTo>
                  <a:cubicBezTo>
                    <a:pt x="0" y="13"/>
                    <a:pt x="0" y="13"/>
                    <a:pt x="0" y="13"/>
                  </a:cubicBezTo>
                  <a:cubicBezTo>
                    <a:pt x="1" y="15"/>
                    <a:pt x="1" y="15"/>
                    <a:pt x="1" y="15"/>
                  </a:cubicBezTo>
                  <a:cubicBezTo>
                    <a:pt x="2" y="15"/>
                    <a:pt x="2" y="15"/>
                    <a:pt x="2" y="15"/>
                  </a:cubicBezTo>
                  <a:cubicBezTo>
                    <a:pt x="2" y="18"/>
                    <a:pt x="2" y="18"/>
                    <a:pt x="2" y="18"/>
                  </a:cubicBezTo>
                  <a:cubicBezTo>
                    <a:pt x="2" y="19"/>
                    <a:pt x="2" y="19"/>
                    <a:pt x="2" y="19"/>
                  </a:cubicBezTo>
                  <a:cubicBezTo>
                    <a:pt x="2" y="19"/>
                    <a:pt x="2" y="19"/>
                    <a:pt x="2" y="19"/>
                  </a:cubicBezTo>
                  <a:cubicBezTo>
                    <a:pt x="2" y="19"/>
                    <a:pt x="2" y="19"/>
                    <a:pt x="2" y="19"/>
                  </a:cubicBezTo>
                  <a:close/>
                </a:path>
              </a:pathLst>
            </a:custGeom>
            <a:solidFill>
              <a:srgbClr val="424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5" name="Freeform 724"/>
            <p:cNvSpPr>
              <a:spLocks noEditPoints="1"/>
            </p:cNvSpPr>
            <p:nvPr/>
          </p:nvSpPr>
          <p:spPr bwMode="auto">
            <a:xfrm>
              <a:off x="10285243" y="3505309"/>
              <a:ext cx="9839" cy="14941"/>
            </a:xfrm>
            <a:custGeom>
              <a:avLst/>
              <a:gdLst>
                <a:gd name="T0" fmla="*/ 4 w 16"/>
                <a:gd name="T1" fmla="*/ 10 h 24"/>
                <a:gd name="T2" fmla="*/ 14 w 16"/>
                <a:gd name="T3" fmla="*/ 11 h 24"/>
                <a:gd name="T4" fmla="*/ 12 w 16"/>
                <a:gd name="T5" fmla="*/ 21 h 24"/>
                <a:gd name="T6" fmla="*/ 2 w 16"/>
                <a:gd name="T7" fmla="*/ 19 h 24"/>
                <a:gd name="T8" fmla="*/ 4 w 16"/>
                <a:gd name="T9" fmla="*/ 10 h 24"/>
                <a:gd name="T10" fmla="*/ 12 w 16"/>
                <a:gd name="T11" fmla="*/ 13 h 24"/>
                <a:gd name="T12" fmla="*/ 12 w 16"/>
                <a:gd name="T13" fmla="*/ 13 h 24"/>
                <a:gd name="T14" fmla="*/ 6 w 16"/>
                <a:gd name="T15" fmla="*/ 12 h 24"/>
                <a:gd name="T16" fmla="*/ 4 w 16"/>
                <a:gd name="T17" fmla="*/ 18 h 24"/>
                <a:gd name="T18" fmla="*/ 11 w 16"/>
                <a:gd name="T19" fmla="*/ 20 h 24"/>
                <a:gd name="T20" fmla="*/ 12 w 16"/>
                <a:gd name="T21" fmla="*/ 13 h 24"/>
                <a:gd name="T22" fmla="*/ 9 w 16"/>
                <a:gd name="T23" fmla="*/ 1 h 24"/>
                <a:gd name="T24" fmla="*/ 9 w 16"/>
                <a:gd name="T25" fmla="*/ 1 h 24"/>
                <a:gd name="T26" fmla="*/ 8 w 16"/>
                <a:gd name="T27" fmla="*/ 7 h 24"/>
                <a:gd name="T28" fmla="*/ 9 w 16"/>
                <a:gd name="T29" fmla="*/ 7 h 24"/>
                <a:gd name="T30" fmla="*/ 10 w 16"/>
                <a:gd name="T31" fmla="*/ 7 h 24"/>
                <a:gd name="T32" fmla="*/ 12 w 16"/>
                <a:gd name="T33" fmla="*/ 8 h 24"/>
                <a:gd name="T34" fmla="*/ 13 w 16"/>
                <a:gd name="T35" fmla="*/ 2 h 24"/>
                <a:gd name="T36" fmla="*/ 12 w 16"/>
                <a:gd name="T37" fmla="*/ 0 h 24"/>
                <a:gd name="T38" fmla="*/ 11 w 16"/>
                <a:gd name="T39" fmla="*/ 0 h 24"/>
                <a:gd name="T40" fmla="*/ 9 w 16"/>
                <a:gd name="T41"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24">
                  <a:moveTo>
                    <a:pt x="4" y="10"/>
                  </a:moveTo>
                  <a:cubicBezTo>
                    <a:pt x="8" y="7"/>
                    <a:pt x="12" y="8"/>
                    <a:pt x="14" y="11"/>
                  </a:cubicBezTo>
                  <a:cubicBezTo>
                    <a:pt x="16" y="15"/>
                    <a:pt x="16" y="19"/>
                    <a:pt x="12" y="21"/>
                  </a:cubicBezTo>
                  <a:cubicBezTo>
                    <a:pt x="9" y="24"/>
                    <a:pt x="5" y="23"/>
                    <a:pt x="2" y="19"/>
                  </a:cubicBezTo>
                  <a:cubicBezTo>
                    <a:pt x="0" y="16"/>
                    <a:pt x="1" y="12"/>
                    <a:pt x="4" y="10"/>
                  </a:cubicBezTo>
                  <a:close/>
                  <a:moveTo>
                    <a:pt x="12" y="13"/>
                  </a:moveTo>
                  <a:cubicBezTo>
                    <a:pt x="12" y="13"/>
                    <a:pt x="12" y="13"/>
                    <a:pt x="12" y="13"/>
                  </a:cubicBezTo>
                  <a:cubicBezTo>
                    <a:pt x="6" y="12"/>
                    <a:pt x="6" y="12"/>
                    <a:pt x="6" y="12"/>
                  </a:cubicBezTo>
                  <a:cubicBezTo>
                    <a:pt x="4" y="18"/>
                    <a:pt x="4" y="18"/>
                    <a:pt x="4" y="18"/>
                  </a:cubicBezTo>
                  <a:cubicBezTo>
                    <a:pt x="11" y="20"/>
                    <a:pt x="11" y="20"/>
                    <a:pt x="11" y="20"/>
                  </a:cubicBezTo>
                  <a:lnTo>
                    <a:pt x="12" y="13"/>
                  </a:lnTo>
                  <a:close/>
                  <a:moveTo>
                    <a:pt x="9" y="1"/>
                  </a:moveTo>
                  <a:cubicBezTo>
                    <a:pt x="9" y="1"/>
                    <a:pt x="9" y="1"/>
                    <a:pt x="9" y="1"/>
                  </a:cubicBezTo>
                  <a:cubicBezTo>
                    <a:pt x="8" y="7"/>
                    <a:pt x="8" y="7"/>
                    <a:pt x="8" y="7"/>
                  </a:cubicBezTo>
                  <a:cubicBezTo>
                    <a:pt x="9" y="7"/>
                    <a:pt x="9" y="7"/>
                    <a:pt x="9" y="7"/>
                  </a:cubicBezTo>
                  <a:cubicBezTo>
                    <a:pt x="10" y="7"/>
                    <a:pt x="10" y="7"/>
                    <a:pt x="10" y="7"/>
                  </a:cubicBezTo>
                  <a:cubicBezTo>
                    <a:pt x="12" y="8"/>
                    <a:pt x="12" y="8"/>
                    <a:pt x="12" y="8"/>
                  </a:cubicBezTo>
                  <a:cubicBezTo>
                    <a:pt x="13" y="2"/>
                    <a:pt x="13" y="2"/>
                    <a:pt x="13" y="2"/>
                  </a:cubicBezTo>
                  <a:cubicBezTo>
                    <a:pt x="12" y="0"/>
                    <a:pt x="12" y="0"/>
                    <a:pt x="12" y="0"/>
                  </a:cubicBezTo>
                  <a:cubicBezTo>
                    <a:pt x="11" y="0"/>
                    <a:pt x="11" y="0"/>
                    <a:pt x="11" y="0"/>
                  </a:cubicBezTo>
                  <a:lnTo>
                    <a:pt x="9" y="1"/>
                  </a:lnTo>
                  <a:close/>
                </a:path>
              </a:pathLst>
            </a:custGeom>
            <a:solidFill>
              <a:srgbClr val="424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6" name="Freeform 725"/>
            <p:cNvSpPr>
              <a:spLocks/>
            </p:cNvSpPr>
            <p:nvPr/>
          </p:nvSpPr>
          <p:spPr bwMode="auto">
            <a:xfrm>
              <a:off x="10331161" y="3575278"/>
              <a:ext cx="13119" cy="13119"/>
            </a:xfrm>
            <a:custGeom>
              <a:avLst/>
              <a:gdLst>
                <a:gd name="T0" fmla="*/ 1 w 21"/>
                <a:gd name="T1" fmla="*/ 12 h 21"/>
                <a:gd name="T2" fmla="*/ 1 w 21"/>
                <a:gd name="T3" fmla="*/ 12 h 21"/>
                <a:gd name="T4" fmla="*/ 2 w 21"/>
                <a:gd name="T5" fmla="*/ 15 h 21"/>
                <a:gd name="T6" fmla="*/ 2 w 21"/>
                <a:gd name="T7" fmla="*/ 15 h 21"/>
                <a:gd name="T8" fmla="*/ 2 w 21"/>
                <a:gd name="T9" fmla="*/ 16 h 21"/>
                <a:gd name="T10" fmla="*/ 3 w 21"/>
                <a:gd name="T11" fmla="*/ 16 h 21"/>
                <a:gd name="T12" fmla="*/ 3 w 21"/>
                <a:gd name="T13" fmla="*/ 16 h 21"/>
                <a:gd name="T14" fmla="*/ 7 w 21"/>
                <a:gd name="T15" fmla="*/ 19 h 21"/>
                <a:gd name="T16" fmla="*/ 6 w 21"/>
                <a:gd name="T17" fmla="*/ 20 h 21"/>
                <a:gd name="T18" fmla="*/ 6 w 21"/>
                <a:gd name="T19" fmla="*/ 21 h 21"/>
                <a:gd name="T20" fmla="*/ 6 w 21"/>
                <a:gd name="T21" fmla="*/ 21 h 21"/>
                <a:gd name="T22" fmla="*/ 9 w 21"/>
                <a:gd name="T23" fmla="*/ 19 h 21"/>
                <a:gd name="T24" fmla="*/ 11 w 21"/>
                <a:gd name="T25" fmla="*/ 19 h 21"/>
                <a:gd name="T26" fmla="*/ 11 w 21"/>
                <a:gd name="T27" fmla="*/ 18 h 21"/>
                <a:gd name="T28" fmla="*/ 11 w 21"/>
                <a:gd name="T29" fmla="*/ 18 h 21"/>
                <a:gd name="T30" fmla="*/ 11 w 21"/>
                <a:gd name="T31" fmla="*/ 18 h 21"/>
                <a:gd name="T32" fmla="*/ 10 w 21"/>
                <a:gd name="T33" fmla="*/ 16 h 21"/>
                <a:gd name="T34" fmla="*/ 8 w 21"/>
                <a:gd name="T35" fmla="*/ 14 h 21"/>
                <a:gd name="T36" fmla="*/ 8 w 21"/>
                <a:gd name="T37" fmla="*/ 14 h 21"/>
                <a:gd name="T38" fmla="*/ 8 w 21"/>
                <a:gd name="T39" fmla="*/ 14 h 21"/>
                <a:gd name="T40" fmla="*/ 8 w 21"/>
                <a:gd name="T41" fmla="*/ 16 h 21"/>
                <a:gd name="T42" fmla="*/ 5 w 21"/>
                <a:gd name="T43" fmla="*/ 14 h 21"/>
                <a:gd name="T44" fmla="*/ 5 w 21"/>
                <a:gd name="T45" fmla="*/ 14 h 21"/>
                <a:gd name="T46" fmla="*/ 5 w 21"/>
                <a:gd name="T47" fmla="*/ 14 h 21"/>
                <a:gd name="T48" fmla="*/ 7 w 21"/>
                <a:gd name="T49" fmla="*/ 5 h 21"/>
                <a:gd name="T50" fmla="*/ 15 w 21"/>
                <a:gd name="T51" fmla="*/ 7 h 21"/>
                <a:gd name="T52" fmla="*/ 13 w 21"/>
                <a:gd name="T53" fmla="*/ 15 h 21"/>
                <a:gd name="T54" fmla="*/ 13 w 21"/>
                <a:gd name="T55" fmla="*/ 16 h 21"/>
                <a:gd name="T56" fmla="*/ 13 w 21"/>
                <a:gd name="T57" fmla="*/ 19 h 21"/>
                <a:gd name="T58" fmla="*/ 15 w 21"/>
                <a:gd name="T59" fmla="*/ 18 h 21"/>
                <a:gd name="T60" fmla="*/ 18 w 21"/>
                <a:gd name="T61" fmla="*/ 5 h 21"/>
                <a:gd name="T62" fmla="*/ 5 w 21"/>
                <a:gd name="T63" fmla="*/ 3 h 21"/>
                <a:gd name="T64" fmla="*/ 1 w 21"/>
                <a:gd name="T65"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 h="21">
                  <a:moveTo>
                    <a:pt x="1" y="12"/>
                  </a:moveTo>
                  <a:cubicBezTo>
                    <a:pt x="1" y="12"/>
                    <a:pt x="1" y="12"/>
                    <a:pt x="1" y="12"/>
                  </a:cubicBezTo>
                  <a:cubicBezTo>
                    <a:pt x="2" y="15"/>
                    <a:pt x="2" y="15"/>
                    <a:pt x="2" y="15"/>
                  </a:cubicBezTo>
                  <a:cubicBezTo>
                    <a:pt x="2" y="15"/>
                    <a:pt x="2" y="15"/>
                    <a:pt x="2" y="15"/>
                  </a:cubicBezTo>
                  <a:cubicBezTo>
                    <a:pt x="2" y="16"/>
                    <a:pt x="2" y="16"/>
                    <a:pt x="2" y="16"/>
                  </a:cubicBezTo>
                  <a:cubicBezTo>
                    <a:pt x="3" y="16"/>
                    <a:pt x="3" y="16"/>
                    <a:pt x="3" y="16"/>
                  </a:cubicBezTo>
                  <a:cubicBezTo>
                    <a:pt x="3" y="16"/>
                    <a:pt x="3" y="16"/>
                    <a:pt x="3" y="16"/>
                  </a:cubicBezTo>
                  <a:cubicBezTo>
                    <a:pt x="7" y="19"/>
                    <a:pt x="7" y="19"/>
                    <a:pt x="7" y="19"/>
                  </a:cubicBezTo>
                  <a:cubicBezTo>
                    <a:pt x="6" y="20"/>
                    <a:pt x="6" y="20"/>
                    <a:pt x="6" y="20"/>
                  </a:cubicBezTo>
                  <a:cubicBezTo>
                    <a:pt x="6" y="21"/>
                    <a:pt x="6" y="21"/>
                    <a:pt x="6" y="21"/>
                  </a:cubicBezTo>
                  <a:cubicBezTo>
                    <a:pt x="6" y="21"/>
                    <a:pt x="6" y="21"/>
                    <a:pt x="6" y="21"/>
                  </a:cubicBezTo>
                  <a:cubicBezTo>
                    <a:pt x="9" y="19"/>
                    <a:pt x="9" y="19"/>
                    <a:pt x="9" y="19"/>
                  </a:cubicBezTo>
                  <a:cubicBezTo>
                    <a:pt x="11" y="19"/>
                    <a:pt x="11" y="19"/>
                    <a:pt x="11" y="19"/>
                  </a:cubicBezTo>
                  <a:cubicBezTo>
                    <a:pt x="11" y="18"/>
                    <a:pt x="11" y="18"/>
                    <a:pt x="11" y="18"/>
                  </a:cubicBezTo>
                  <a:cubicBezTo>
                    <a:pt x="11" y="18"/>
                    <a:pt x="11" y="18"/>
                    <a:pt x="11" y="18"/>
                  </a:cubicBezTo>
                  <a:cubicBezTo>
                    <a:pt x="11" y="18"/>
                    <a:pt x="11" y="18"/>
                    <a:pt x="11" y="18"/>
                  </a:cubicBezTo>
                  <a:cubicBezTo>
                    <a:pt x="10" y="16"/>
                    <a:pt x="10" y="16"/>
                    <a:pt x="10" y="16"/>
                  </a:cubicBezTo>
                  <a:cubicBezTo>
                    <a:pt x="8" y="14"/>
                    <a:pt x="8" y="14"/>
                    <a:pt x="8" y="14"/>
                  </a:cubicBezTo>
                  <a:cubicBezTo>
                    <a:pt x="8" y="14"/>
                    <a:pt x="8" y="14"/>
                    <a:pt x="8" y="14"/>
                  </a:cubicBezTo>
                  <a:cubicBezTo>
                    <a:pt x="8" y="14"/>
                    <a:pt x="8" y="14"/>
                    <a:pt x="8" y="14"/>
                  </a:cubicBezTo>
                  <a:cubicBezTo>
                    <a:pt x="8" y="16"/>
                    <a:pt x="8" y="16"/>
                    <a:pt x="8" y="16"/>
                  </a:cubicBezTo>
                  <a:cubicBezTo>
                    <a:pt x="5" y="14"/>
                    <a:pt x="5" y="14"/>
                    <a:pt x="5" y="14"/>
                  </a:cubicBezTo>
                  <a:cubicBezTo>
                    <a:pt x="5" y="14"/>
                    <a:pt x="5" y="14"/>
                    <a:pt x="5" y="14"/>
                  </a:cubicBezTo>
                  <a:cubicBezTo>
                    <a:pt x="5" y="14"/>
                    <a:pt x="5" y="14"/>
                    <a:pt x="5" y="14"/>
                  </a:cubicBezTo>
                  <a:cubicBezTo>
                    <a:pt x="3" y="11"/>
                    <a:pt x="4" y="7"/>
                    <a:pt x="7" y="5"/>
                  </a:cubicBezTo>
                  <a:cubicBezTo>
                    <a:pt x="9" y="3"/>
                    <a:pt x="13" y="4"/>
                    <a:pt x="15" y="7"/>
                  </a:cubicBezTo>
                  <a:cubicBezTo>
                    <a:pt x="17" y="10"/>
                    <a:pt x="16" y="13"/>
                    <a:pt x="13" y="15"/>
                  </a:cubicBezTo>
                  <a:cubicBezTo>
                    <a:pt x="13" y="16"/>
                    <a:pt x="13" y="16"/>
                    <a:pt x="13" y="16"/>
                  </a:cubicBezTo>
                  <a:cubicBezTo>
                    <a:pt x="13" y="19"/>
                    <a:pt x="13" y="19"/>
                    <a:pt x="13" y="19"/>
                  </a:cubicBezTo>
                  <a:cubicBezTo>
                    <a:pt x="15" y="18"/>
                    <a:pt x="15" y="18"/>
                    <a:pt x="15" y="18"/>
                  </a:cubicBezTo>
                  <a:cubicBezTo>
                    <a:pt x="19" y="15"/>
                    <a:pt x="21" y="9"/>
                    <a:pt x="18" y="5"/>
                  </a:cubicBezTo>
                  <a:cubicBezTo>
                    <a:pt x="15" y="1"/>
                    <a:pt x="9" y="0"/>
                    <a:pt x="5" y="3"/>
                  </a:cubicBezTo>
                  <a:cubicBezTo>
                    <a:pt x="2" y="5"/>
                    <a:pt x="0" y="8"/>
                    <a:pt x="1" y="12"/>
                  </a:cubicBezTo>
                  <a:close/>
                </a:path>
              </a:pathLst>
            </a:custGeom>
            <a:solidFill>
              <a:srgbClr val="424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7" name="Freeform 726"/>
            <p:cNvSpPr>
              <a:spLocks/>
            </p:cNvSpPr>
            <p:nvPr/>
          </p:nvSpPr>
          <p:spPr bwMode="auto">
            <a:xfrm>
              <a:off x="10023952" y="3698817"/>
              <a:ext cx="37171" cy="54663"/>
            </a:xfrm>
            <a:custGeom>
              <a:avLst/>
              <a:gdLst>
                <a:gd name="T0" fmla="*/ 0 w 102"/>
                <a:gd name="T1" fmla="*/ 0 h 150"/>
                <a:gd name="T2" fmla="*/ 8 w 102"/>
                <a:gd name="T3" fmla="*/ 2 h 150"/>
                <a:gd name="T4" fmla="*/ 102 w 102"/>
                <a:gd name="T5" fmla="*/ 144 h 150"/>
                <a:gd name="T6" fmla="*/ 102 w 102"/>
                <a:gd name="T7" fmla="*/ 150 h 150"/>
                <a:gd name="T8" fmla="*/ 94 w 102"/>
                <a:gd name="T9" fmla="*/ 149 h 150"/>
                <a:gd name="T10" fmla="*/ 0 w 102"/>
                <a:gd name="T11" fmla="*/ 7 h 150"/>
                <a:gd name="T12" fmla="*/ 0 w 102"/>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02" h="150">
                  <a:moveTo>
                    <a:pt x="0" y="0"/>
                  </a:moveTo>
                  <a:lnTo>
                    <a:pt x="8" y="2"/>
                  </a:lnTo>
                  <a:lnTo>
                    <a:pt x="102" y="144"/>
                  </a:lnTo>
                  <a:lnTo>
                    <a:pt x="102" y="150"/>
                  </a:lnTo>
                  <a:lnTo>
                    <a:pt x="94" y="149"/>
                  </a:lnTo>
                  <a:lnTo>
                    <a:pt x="0" y="7"/>
                  </a:lnTo>
                  <a:lnTo>
                    <a:pt x="0" y="0"/>
                  </a:lnTo>
                  <a:close/>
                </a:path>
              </a:pathLst>
            </a:custGeom>
            <a:solidFill>
              <a:srgbClr val="424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8" name="Freeform 727"/>
            <p:cNvSpPr>
              <a:spLocks/>
            </p:cNvSpPr>
            <p:nvPr/>
          </p:nvSpPr>
          <p:spPr bwMode="auto">
            <a:xfrm>
              <a:off x="10011562" y="3682782"/>
              <a:ext cx="10568" cy="9839"/>
            </a:xfrm>
            <a:custGeom>
              <a:avLst/>
              <a:gdLst>
                <a:gd name="T0" fmla="*/ 5 w 17"/>
                <a:gd name="T1" fmla="*/ 2 h 16"/>
                <a:gd name="T2" fmla="*/ 15 w 17"/>
                <a:gd name="T3" fmla="*/ 4 h 16"/>
                <a:gd name="T4" fmla="*/ 13 w 17"/>
                <a:gd name="T5" fmla="*/ 14 h 16"/>
                <a:gd name="T6" fmla="*/ 3 w 17"/>
                <a:gd name="T7" fmla="*/ 12 h 16"/>
                <a:gd name="T8" fmla="*/ 5 w 17"/>
                <a:gd name="T9" fmla="*/ 2 h 16"/>
              </a:gdLst>
              <a:ahLst/>
              <a:cxnLst>
                <a:cxn ang="0">
                  <a:pos x="T0" y="T1"/>
                </a:cxn>
                <a:cxn ang="0">
                  <a:pos x="T2" y="T3"/>
                </a:cxn>
                <a:cxn ang="0">
                  <a:pos x="T4" y="T5"/>
                </a:cxn>
                <a:cxn ang="0">
                  <a:pos x="T6" y="T7"/>
                </a:cxn>
                <a:cxn ang="0">
                  <a:pos x="T8" y="T9"/>
                </a:cxn>
              </a:cxnLst>
              <a:rect l="0" t="0" r="r" b="b"/>
              <a:pathLst>
                <a:path w="17" h="16">
                  <a:moveTo>
                    <a:pt x="5" y="2"/>
                  </a:moveTo>
                  <a:cubicBezTo>
                    <a:pt x="8" y="0"/>
                    <a:pt x="13" y="1"/>
                    <a:pt x="15" y="4"/>
                  </a:cubicBezTo>
                  <a:cubicBezTo>
                    <a:pt x="17" y="7"/>
                    <a:pt x="16" y="12"/>
                    <a:pt x="13" y="14"/>
                  </a:cubicBezTo>
                  <a:cubicBezTo>
                    <a:pt x="10" y="16"/>
                    <a:pt x="5" y="15"/>
                    <a:pt x="3" y="12"/>
                  </a:cubicBezTo>
                  <a:cubicBezTo>
                    <a:pt x="0" y="9"/>
                    <a:pt x="1" y="4"/>
                    <a:pt x="5" y="2"/>
                  </a:cubicBezTo>
                  <a:close/>
                </a:path>
              </a:pathLst>
            </a:custGeom>
            <a:solidFill>
              <a:srgbClr val="4243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39" name="Freeform 728"/>
            <p:cNvSpPr>
              <a:spLocks/>
            </p:cNvSpPr>
            <p:nvPr/>
          </p:nvSpPr>
          <p:spPr bwMode="auto">
            <a:xfrm>
              <a:off x="10367238" y="3585845"/>
              <a:ext cx="13119" cy="22594"/>
            </a:xfrm>
            <a:custGeom>
              <a:avLst/>
              <a:gdLst>
                <a:gd name="T0" fmla="*/ 0 w 21"/>
                <a:gd name="T1" fmla="*/ 0 h 36"/>
                <a:gd name="T2" fmla="*/ 15 w 21"/>
                <a:gd name="T3" fmla="*/ 23 h 36"/>
                <a:gd name="T4" fmla="*/ 21 w 21"/>
                <a:gd name="T5" fmla="*/ 36 h 36"/>
                <a:gd name="T6" fmla="*/ 15 w 21"/>
                <a:gd name="T7" fmla="*/ 23 h 36"/>
                <a:gd name="T8" fmla="*/ 0 w 21"/>
                <a:gd name="T9" fmla="*/ 0 h 36"/>
              </a:gdLst>
              <a:ahLst/>
              <a:cxnLst>
                <a:cxn ang="0">
                  <a:pos x="T0" y="T1"/>
                </a:cxn>
                <a:cxn ang="0">
                  <a:pos x="T2" y="T3"/>
                </a:cxn>
                <a:cxn ang="0">
                  <a:pos x="T4" y="T5"/>
                </a:cxn>
                <a:cxn ang="0">
                  <a:pos x="T6" y="T7"/>
                </a:cxn>
                <a:cxn ang="0">
                  <a:pos x="T8" y="T9"/>
                </a:cxn>
              </a:cxnLst>
              <a:rect l="0" t="0" r="r" b="b"/>
              <a:pathLst>
                <a:path w="21" h="36">
                  <a:moveTo>
                    <a:pt x="0" y="0"/>
                  </a:moveTo>
                  <a:cubicBezTo>
                    <a:pt x="15" y="23"/>
                    <a:pt x="15" y="23"/>
                    <a:pt x="15" y="23"/>
                  </a:cubicBezTo>
                  <a:cubicBezTo>
                    <a:pt x="18" y="27"/>
                    <a:pt x="20" y="31"/>
                    <a:pt x="21" y="36"/>
                  </a:cubicBezTo>
                  <a:cubicBezTo>
                    <a:pt x="20" y="31"/>
                    <a:pt x="18" y="27"/>
                    <a:pt x="15" y="23"/>
                  </a:cubicBezTo>
                  <a:lnTo>
                    <a:pt x="0" y="0"/>
                  </a:lnTo>
                  <a:close/>
                </a:path>
              </a:pathLst>
            </a:custGeom>
            <a:solidFill>
              <a:srgbClr val="D7B4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0" name="Freeform 729"/>
            <p:cNvSpPr>
              <a:spLocks/>
            </p:cNvSpPr>
            <p:nvPr/>
          </p:nvSpPr>
          <p:spPr bwMode="auto">
            <a:xfrm>
              <a:off x="10079344" y="3815796"/>
              <a:ext cx="24416" cy="6195"/>
            </a:xfrm>
            <a:custGeom>
              <a:avLst/>
              <a:gdLst>
                <a:gd name="T0" fmla="*/ 0 w 39"/>
                <a:gd name="T1" fmla="*/ 5 h 10"/>
                <a:gd name="T2" fmla="*/ 39 w 39"/>
                <a:gd name="T3" fmla="*/ 0 h 10"/>
                <a:gd name="T4" fmla="*/ 0 w 39"/>
                <a:gd name="T5" fmla="*/ 5 h 10"/>
                <a:gd name="T6" fmla="*/ 39 w 39"/>
                <a:gd name="T7" fmla="*/ 0 h 10"/>
                <a:gd name="T8" fmla="*/ 0 w 39"/>
                <a:gd name="T9" fmla="*/ 5 h 10"/>
              </a:gdLst>
              <a:ahLst/>
              <a:cxnLst>
                <a:cxn ang="0">
                  <a:pos x="T0" y="T1"/>
                </a:cxn>
                <a:cxn ang="0">
                  <a:pos x="T2" y="T3"/>
                </a:cxn>
                <a:cxn ang="0">
                  <a:pos x="T4" y="T5"/>
                </a:cxn>
                <a:cxn ang="0">
                  <a:pos x="T6" y="T7"/>
                </a:cxn>
                <a:cxn ang="0">
                  <a:pos x="T8" y="T9"/>
                </a:cxn>
              </a:cxnLst>
              <a:rect l="0" t="0" r="r" b="b"/>
              <a:pathLst>
                <a:path w="39" h="10">
                  <a:moveTo>
                    <a:pt x="0" y="5"/>
                  </a:moveTo>
                  <a:cubicBezTo>
                    <a:pt x="39" y="0"/>
                    <a:pt x="39" y="0"/>
                    <a:pt x="39" y="0"/>
                  </a:cubicBezTo>
                  <a:cubicBezTo>
                    <a:pt x="27" y="8"/>
                    <a:pt x="13" y="10"/>
                    <a:pt x="0" y="5"/>
                  </a:cubicBezTo>
                  <a:cubicBezTo>
                    <a:pt x="13" y="10"/>
                    <a:pt x="27" y="8"/>
                    <a:pt x="39" y="0"/>
                  </a:cubicBezTo>
                  <a:lnTo>
                    <a:pt x="0" y="5"/>
                  </a:lnTo>
                  <a:close/>
                </a:path>
              </a:pathLst>
            </a:custGeom>
            <a:solidFill>
              <a:srgbClr val="DDC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1" name="Freeform 730"/>
            <p:cNvSpPr>
              <a:spLocks/>
            </p:cNvSpPr>
            <p:nvPr/>
          </p:nvSpPr>
          <p:spPr bwMode="auto">
            <a:xfrm>
              <a:off x="10005005" y="3480526"/>
              <a:ext cx="341099" cy="314132"/>
            </a:xfrm>
            <a:custGeom>
              <a:avLst/>
              <a:gdLst>
                <a:gd name="T0" fmla="*/ 936 w 936"/>
                <a:gd name="T1" fmla="*/ 431 h 862"/>
                <a:gd name="T2" fmla="*/ 291 w 936"/>
                <a:gd name="T3" fmla="*/ 862 h 862"/>
                <a:gd name="T4" fmla="*/ 0 w 936"/>
                <a:gd name="T5" fmla="*/ 431 h 862"/>
                <a:gd name="T6" fmla="*/ 645 w 936"/>
                <a:gd name="T7" fmla="*/ 0 h 862"/>
                <a:gd name="T8" fmla="*/ 936 w 936"/>
                <a:gd name="T9" fmla="*/ 431 h 862"/>
              </a:gdLst>
              <a:ahLst/>
              <a:cxnLst>
                <a:cxn ang="0">
                  <a:pos x="T0" y="T1"/>
                </a:cxn>
                <a:cxn ang="0">
                  <a:pos x="T2" y="T3"/>
                </a:cxn>
                <a:cxn ang="0">
                  <a:pos x="T4" y="T5"/>
                </a:cxn>
                <a:cxn ang="0">
                  <a:pos x="T6" y="T7"/>
                </a:cxn>
                <a:cxn ang="0">
                  <a:pos x="T8" y="T9"/>
                </a:cxn>
              </a:cxnLst>
              <a:rect l="0" t="0" r="r" b="b"/>
              <a:pathLst>
                <a:path w="936" h="862">
                  <a:moveTo>
                    <a:pt x="936" y="431"/>
                  </a:moveTo>
                  <a:lnTo>
                    <a:pt x="291" y="862"/>
                  </a:lnTo>
                  <a:lnTo>
                    <a:pt x="0" y="431"/>
                  </a:lnTo>
                  <a:lnTo>
                    <a:pt x="645" y="0"/>
                  </a:lnTo>
                  <a:lnTo>
                    <a:pt x="936" y="431"/>
                  </a:lnTo>
                  <a:close/>
                </a:path>
              </a:pathLst>
            </a:custGeom>
            <a:solidFill>
              <a:srgbClr val="50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2" name="Freeform 731"/>
            <p:cNvSpPr>
              <a:spLocks/>
            </p:cNvSpPr>
            <p:nvPr/>
          </p:nvSpPr>
          <p:spPr bwMode="auto">
            <a:xfrm>
              <a:off x="10023955" y="3698815"/>
              <a:ext cx="37171" cy="55392"/>
            </a:xfrm>
            <a:custGeom>
              <a:avLst/>
              <a:gdLst>
                <a:gd name="T0" fmla="*/ 5 w 102"/>
                <a:gd name="T1" fmla="*/ 0 h 152"/>
                <a:gd name="T2" fmla="*/ 8 w 102"/>
                <a:gd name="T3" fmla="*/ 2 h 152"/>
                <a:gd name="T4" fmla="*/ 102 w 102"/>
                <a:gd name="T5" fmla="*/ 144 h 152"/>
                <a:gd name="T6" fmla="*/ 102 w 102"/>
                <a:gd name="T7" fmla="*/ 150 h 152"/>
                <a:gd name="T8" fmla="*/ 97 w 102"/>
                <a:gd name="T9" fmla="*/ 152 h 152"/>
                <a:gd name="T10" fmla="*/ 94 w 102"/>
                <a:gd name="T11" fmla="*/ 149 h 152"/>
                <a:gd name="T12" fmla="*/ 0 w 102"/>
                <a:gd name="T13" fmla="*/ 7 h 152"/>
                <a:gd name="T14" fmla="*/ 0 w 102"/>
                <a:gd name="T15" fmla="*/ 0 h 152"/>
                <a:gd name="T16" fmla="*/ 5 w 102"/>
                <a:gd name="T17"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2">
                  <a:moveTo>
                    <a:pt x="5" y="0"/>
                  </a:moveTo>
                  <a:lnTo>
                    <a:pt x="8" y="2"/>
                  </a:lnTo>
                  <a:lnTo>
                    <a:pt x="102" y="144"/>
                  </a:lnTo>
                  <a:lnTo>
                    <a:pt x="102" y="150"/>
                  </a:lnTo>
                  <a:lnTo>
                    <a:pt x="97" y="152"/>
                  </a:lnTo>
                  <a:lnTo>
                    <a:pt x="94" y="149"/>
                  </a:lnTo>
                  <a:lnTo>
                    <a:pt x="0" y="7"/>
                  </a:lnTo>
                  <a:lnTo>
                    <a:pt x="0" y="0"/>
                  </a:lnTo>
                  <a:lnTo>
                    <a:pt x="5" y="0"/>
                  </a:lnTo>
                  <a:close/>
                </a:path>
              </a:pathLst>
            </a:custGeom>
            <a:solidFill>
              <a:srgbClr val="50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3" name="Freeform 732"/>
            <p:cNvSpPr>
              <a:spLocks/>
            </p:cNvSpPr>
            <p:nvPr/>
          </p:nvSpPr>
          <p:spPr bwMode="auto">
            <a:xfrm>
              <a:off x="10011564" y="3682781"/>
              <a:ext cx="10568" cy="9839"/>
            </a:xfrm>
            <a:custGeom>
              <a:avLst/>
              <a:gdLst>
                <a:gd name="T0" fmla="*/ 11 w 17"/>
                <a:gd name="T1" fmla="*/ 1 h 16"/>
                <a:gd name="T2" fmla="*/ 15 w 17"/>
                <a:gd name="T3" fmla="*/ 4 h 16"/>
                <a:gd name="T4" fmla="*/ 13 w 17"/>
                <a:gd name="T5" fmla="*/ 14 h 16"/>
                <a:gd name="T6" fmla="*/ 7 w 17"/>
                <a:gd name="T7" fmla="*/ 15 h 16"/>
                <a:gd name="T8" fmla="*/ 3 w 17"/>
                <a:gd name="T9" fmla="*/ 12 h 16"/>
                <a:gd name="T10" fmla="*/ 5 w 17"/>
                <a:gd name="T11" fmla="*/ 2 h 16"/>
                <a:gd name="T12" fmla="*/ 11 w 17"/>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11" y="1"/>
                  </a:moveTo>
                  <a:cubicBezTo>
                    <a:pt x="15" y="4"/>
                    <a:pt x="15" y="4"/>
                    <a:pt x="15" y="4"/>
                  </a:cubicBezTo>
                  <a:cubicBezTo>
                    <a:pt x="17" y="7"/>
                    <a:pt x="16" y="12"/>
                    <a:pt x="13" y="14"/>
                  </a:cubicBezTo>
                  <a:cubicBezTo>
                    <a:pt x="11" y="15"/>
                    <a:pt x="9" y="16"/>
                    <a:pt x="7" y="15"/>
                  </a:cubicBezTo>
                  <a:cubicBezTo>
                    <a:pt x="3" y="12"/>
                    <a:pt x="3" y="12"/>
                    <a:pt x="3" y="12"/>
                  </a:cubicBezTo>
                  <a:cubicBezTo>
                    <a:pt x="0" y="9"/>
                    <a:pt x="1" y="4"/>
                    <a:pt x="5" y="2"/>
                  </a:cubicBezTo>
                  <a:cubicBezTo>
                    <a:pt x="7" y="1"/>
                    <a:pt x="9" y="0"/>
                    <a:pt x="11" y="1"/>
                  </a:cubicBezTo>
                  <a:close/>
                </a:path>
              </a:pathLst>
            </a:custGeom>
            <a:solidFill>
              <a:srgbClr val="504E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744" name="Group 4"/>
            <p:cNvGrpSpPr>
              <a:grpSpLocks noChangeAspect="1"/>
            </p:cNvGrpSpPr>
            <p:nvPr/>
          </p:nvGrpSpPr>
          <p:grpSpPr bwMode="auto">
            <a:xfrm>
              <a:off x="10241993" y="4503222"/>
              <a:ext cx="215674" cy="271974"/>
              <a:chOff x="827" y="-1641"/>
              <a:chExt cx="6026" cy="7599"/>
            </a:xfrm>
          </p:grpSpPr>
          <p:sp>
            <p:nvSpPr>
              <p:cNvPr id="745" name="Freeform 5"/>
              <p:cNvSpPr>
                <a:spLocks/>
              </p:cNvSpPr>
              <p:nvPr/>
            </p:nvSpPr>
            <p:spPr bwMode="auto">
              <a:xfrm>
                <a:off x="827" y="-1641"/>
                <a:ext cx="6026" cy="7599"/>
              </a:xfrm>
              <a:custGeom>
                <a:avLst/>
                <a:gdLst>
                  <a:gd name="T0" fmla="*/ 148 w 3521"/>
                  <a:gd name="T1" fmla="*/ 739 h 4459"/>
                  <a:gd name="T2" fmla="*/ 1919 w 3521"/>
                  <a:gd name="T3" fmla="*/ 39 h 4459"/>
                  <a:gd name="T4" fmla="*/ 2170 w 3521"/>
                  <a:gd name="T5" fmla="*/ 148 h 4459"/>
                  <a:gd name="T6" fmla="*/ 3482 w 3521"/>
                  <a:gd name="T7" fmla="*/ 3469 h 4459"/>
                  <a:gd name="T8" fmla="*/ 3374 w 3521"/>
                  <a:gd name="T9" fmla="*/ 3720 h 4459"/>
                  <a:gd name="T10" fmla="*/ 1603 w 3521"/>
                  <a:gd name="T11" fmla="*/ 4420 h 4459"/>
                  <a:gd name="T12" fmla="*/ 1352 w 3521"/>
                  <a:gd name="T13" fmla="*/ 4311 h 4459"/>
                  <a:gd name="T14" fmla="*/ 39 w 3521"/>
                  <a:gd name="T15" fmla="*/ 990 h 4459"/>
                  <a:gd name="T16" fmla="*/ 148 w 3521"/>
                  <a:gd name="T17" fmla="*/ 739 h 4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1" h="4459">
                    <a:moveTo>
                      <a:pt x="148" y="739"/>
                    </a:moveTo>
                    <a:cubicBezTo>
                      <a:pt x="1919" y="39"/>
                      <a:pt x="1919" y="39"/>
                      <a:pt x="1919" y="39"/>
                    </a:cubicBezTo>
                    <a:cubicBezTo>
                      <a:pt x="2018" y="0"/>
                      <a:pt x="2131" y="49"/>
                      <a:pt x="2170" y="148"/>
                    </a:cubicBezTo>
                    <a:cubicBezTo>
                      <a:pt x="3482" y="3469"/>
                      <a:pt x="3482" y="3469"/>
                      <a:pt x="3482" y="3469"/>
                    </a:cubicBezTo>
                    <a:cubicBezTo>
                      <a:pt x="3521" y="3568"/>
                      <a:pt x="3472" y="3681"/>
                      <a:pt x="3374" y="3720"/>
                    </a:cubicBezTo>
                    <a:cubicBezTo>
                      <a:pt x="1603" y="4420"/>
                      <a:pt x="1603" y="4420"/>
                      <a:pt x="1603" y="4420"/>
                    </a:cubicBezTo>
                    <a:cubicBezTo>
                      <a:pt x="1504" y="4459"/>
                      <a:pt x="1391" y="4410"/>
                      <a:pt x="1352" y="4311"/>
                    </a:cubicBezTo>
                    <a:cubicBezTo>
                      <a:pt x="39" y="990"/>
                      <a:pt x="39" y="990"/>
                      <a:pt x="39" y="990"/>
                    </a:cubicBezTo>
                    <a:cubicBezTo>
                      <a:pt x="0" y="891"/>
                      <a:pt x="49" y="779"/>
                      <a:pt x="148" y="739"/>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6" name="Freeform 6"/>
              <p:cNvSpPr>
                <a:spLocks/>
              </p:cNvSpPr>
              <p:nvPr/>
            </p:nvSpPr>
            <p:spPr bwMode="auto">
              <a:xfrm>
                <a:off x="1291" y="-566"/>
                <a:ext cx="5081" cy="5402"/>
              </a:xfrm>
              <a:custGeom>
                <a:avLst/>
                <a:gdLst>
                  <a:gd name="T0" fmla="*/ 1600 w 5081"/>
                  <a:gd name="T1" fmla="*/ 5402 h 5402"/>
                  <a:gd name="T2" fmla="*/ 5081 w 5081"/>
                  <a:gd name="T3" fmla="*/ 4032 h 5402"/>
                  <a:gd name="T4" fmla="*/ 3481 w 5081"/>
                  <a:gd name="T5" fmla="*/ 0 h 5402"/>
                  <a:gd name="T6" fmla="*/ 0 w 5081"/>
                  <a:gd name="T7" fmla="*/ 1370 h 5402"/>
                  <a:gd name="T8" fmla="*/ 1600 w 5081"/>
                  <a:gd name="T9" fmla="*/ 5402 h 5402"/>
                </a:gdLst>
                <a:ahLst/>
                <a:cxnLst>
                  <a:cxn ang="0">
                    <a:pos x="T0" y="T1"/>
                  </a:cxn>
                  <a:cxn ang="0">
                    <a:pos x="T2" y="T3"/>
                  </a:cxn>
                  <a:cxn ang="0">
                    <a:pos x="T4" y="T5"/>
                  </a:cxn>
                  <a:cxn ang="0">
                    <a:pos x="T6" y="T7"/>
                  </a:cxn>
                  <a:cxn ang="0">
                    <a:pos x="T8" y="T9"/>
                  </a:cxn>
                </a:cxnLst>
                <a:rect l="0" t="0" r="r" b="b"/>
                <a:pathLst>
                  <a:path w="5081" h="5402">
                    <a:moveTo>
                      <a:pt x="1600" y="5402"/>
                    </a:moveTo>
                    <a:lnTo>
                      <a:pt x="5081" y="4032"/>
                    </a:lnTo>
                    <a:lnTo>
                      <a:pt x="3481" y="0"/>
                    </a:lnTo>
                    <a:lnTo>
                      <a:pt x="0" y="1370"/>
                    </a:lnTo>
                    <a:lnTo>
                      <a:pt x="1600" y="5402"/>
                    </a:ln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7" name="Freeform 7"/>
              <p:cNvSpPr>
                <a:spLocks/>
              </p:cNvSpPr>
              <p:nvPr/>
            </p:nvSpPr>
            <p:spPr bwMode="auto">
              <a:xfrm>
                <a:off x="2691" y="-603"/>
                <a:ext cx="174" cy="172"/>
              </a:xfrm>
              <a:custGeom>
                <a:avLst/>
                <a:gdLst>
                  <a:gd name="T0" fmla="*/ 67 w 102"/>
                  <a:gd name="T1" fmla="*/ 92 h 101"/>
                  <a:gd name="T2" fmla="*/ 92 w 102"/>
                  <a:gd name="T3" fmla="*/ 34 h 101"/>
                  <a:gd name="T4" fmla="*/ 35 w 102"/>
                  <a:gd name="T5" fmla="*/ 9 h 101"/>
                  <a:gd name="T6" fmla="*/ 10 w 102"/>
                  <a:gd name="T7" fmla="*/ 66 h 101"/>
                  <a:gd name="T8" fmla="*/ 67 w 102"/>
                  <a:gd name="T9" fmla="*/ 92 h 101"/>
                </a:gdLst>
                <a:ahLst/>
                <a:cxnLst>
                  <a:cxn ang="0">
                    <a:pos x="T0" y="T1"/>
                  </a:cxn>
                  <a:cxn ang="0">
                    <a:pos x="T2" y="T3"/>
                  </a:cxn>
                  <a:cxn ang="0">
                    <a:pos x="T4" y="T5"/>
                  </a:cxn>
                  <a:cxn ang="0">
                    <a:pos x="T6" y="T7"/>
                  </a:cxn>
                  <a:cxn ang="0">
                    <a:pos x="T8" y="T9"/>
                  </a:cxn>
                </a:cxnLst>
                <a:rect l="0" t="0" r="r" b="b"/>
                <a:pathLst>
                  <a:path w="102" h="101">
                    <a:moveTo>
                      <a:pt x="67" y="92"/>
                    </a:moveTo>
                    <a:cubicBezTo>
                      <a:pt x="90" y="83"/>
                      <a:pt x="102" y="57"/>
                      <a:pt x="92" y="34"/>
                    </a:cubicBezTo>
                    <a:cubicBezTo>
                      <a:pt x="83" y="11"/>
                      <a:pt x="57" y="0"/>
                      <a:pt x="35" y="9"/>
                    </a:cubicBezTo>
                    <a:cubicBezTo>
                      <a:pt x="12" y="18"/>
                      <a:pt x="0" y="44"/>
                      <a:pt x="10" y="66"/>
                    </a:cubicBezTo>
                    <a:cubicBezTo>
                      <a:pt x="19" y="89"/>
                      <a:pt x="45" y="101"/>
                      <a:pt x="67" y="92"/>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8" name="Freeform 8"/>
              <p:cNvSpPr>
                <a:spLocks/>
              </p:cNvSpPr>
              <p:nvPr/>
            </p:nvSpPr>
            <p:spPr bwMode="auto">
              <a:xfrm>
                <a:off x="2347" y="-509"/>
                <a:ext cx="1059" cy="480"/>
              </a:xfrm>
              <a:custGeom>
                <a:avLst/>
                <a:gdLst>
                  <a:gd name="T0" fmla="*/ 20 w 619"/>
                  <a:gd name="T1" fmla="*/ 227 h 282"/>
                  <a:gd name="T2" fmla="*/ 579 w 619"/>
                  <a:gd name="T3" fmla="*/ 6 h 282"/>
                  <a:gd name="T4" fmla="*/ 614 w 619"/>
                  <a:gd name="T5" fmla="*/ 21 h 282"/>
                  <a:gd name="T6" fmla="*/ 614 w 619"/>
                  <a:gd name="T7" fmla="*/ 21 h 282"/>
                  <a:gd name="T8" fmla="*/ 599 w 619"/>
                  <a:gd name="T9" fmla="*/ 55 h 282"/>
                  <a:gd name="T10" fmla="*/ 40 w 619"/>
                  <a:gd name="T11" fmla="*/ 276 h 282"/>
                  <a:gd name="T12" fmla="*/ 5 w 619"/>
                  <a:gd name="T13" fmla="*/ 261 h 282"/>
                  <a:gd name="T14" fmla="*/ 5 w 619"/>
                  <a:gd name="T15" fmla="*/ 261 h 282"/>
                  <a:gd name="T16" fmla="*/ 20 w 619"/>
                  <a:gd name="T17" fmla="*/ 227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9" h="282">
                    <a:moveTo>
                      <a:pt x="20" y="227"/>
                    </a:moveTo>
                    <a:cubicBezTo>
                      <a:pt x="579" y="6"/>
                      <a:pt x="579" y="6"/>
                      <a:pt x="579" y="6"/>
                    </a:cubicBezTo>
                    <a:cubicBezTo>
                      <a:pt x="593" y="0"/>
                      <a:pt x="609" y="7"/>
                      <a:pt x="614" y="21"/>
                    </a:cubicBezTo>
                    <a:cubicBezTo>
                      <a:pt x="614" y="21"/>
                      <a:pt x="614" y="21"/>
                      <a:pt x="614" y="21"/>
                    </a:cubicBezTo>
                    <a:cubicBezTo>
                      <a:pt x="619" y="34"/>
                      <a:pt x="613" y="50"/>
                      <a:pt x="599" y="55"/>
                    </a:cubicBezTo>
                    <a:cubicBezTo>
                      <a:pt x="40" y="276"/>
                      <a:pt x="40" y="276"/>
                      <a:pt x="40" y="276"/>
                    </a:cubicBezTo>
                    <a:cubicBezTo>
                      <a:pt x="26" y="282"/>
                      <a:pt x="11" y="275"/>
                      <a:pt x="5" y="261"/>
                    </a:cubicBezTo>
                    <a:cubicBezTo>
                      <a:pt x="5" y="261"/>
                      <a:pt x="5" y="261"/>
                      <a:pt x="5" y="261"/>
                    </a:cubicBezTo>
                    <a:cubicBezTo>
                      <a:pt x="0" y="248"/>
                      <a:pt x="7" y="232"/>
                      <a:pt x="20" y="227"/>
                    </a:cubicBezTo>
                    <a:close/>
                  </a:path>
                </a:pathLst>
              </a:custGeom>
              <a:solidFill>
                <a:srgbClr val="2320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49" name="Freeform 9"/>
              <p:cNvSpPr>
                <a:spLocks/>
              </p:cNvSpPr>
              <p:nvPr/>
            </p:nvSpPr>
            <p:spPr bwMode="auto">
              <a:xfrm>
                <a:off x="4477" y="4255"/>
                <a:ext cx="854" cy="851"/>
              </a:xfrm>
              <a:custGeom>
                <a:avLst/>
                <a:gdLst>
                  <a:gd name="T0" fmla="*/ 168 w 499"/>
                  <a:gd name="T1" fmla="*/ 44 h 499"/>
                  <a:gd name="T2" fmla="*/ 454 w 499"/>
                  <a:gd name="T3" fmla="*/ 168 h 499"/>
                  <a:gd name="T4" fmla="*/ 330 w 499"/>
                  <a:gd name="T5" fmla="*/ 454 h 499"/>
                  <a:gd name="T6" fmla="*/ 44 w 499"/>
                  <a:gd name="T7" fmla="*/ 330 h 499"/>
                  <a:gd name="T8" fmla="*/ 168 w 499"/>
                  <a:gd name="T9" fmla="*/ 44 h 499"/>
                </a:gdLst>
                <a:ahLst/>
                <a:cxnLst>
                  <a:cxn ang="0">
                    <a:pos x="T0" y="T1"/>
                  </a:cxn>
                  <a:cxn ang="0">
                    <a:pos x="T2" y="T3"/>
                  </a:cxn>
                  <a:cxn ang="0">
                    <a:pos x="T4" y="T5"/>
                  </a:cxn>
                  <a:cxn ang="0">
                    <a:pos x="T6" y="T7"/>
                  </a:cxn>
                  <a:cxn ang="0">
                    <a:pos x="T8" y="T9"/>
                  </a:cxn>
                </a:cxnLst>
                <a:rect l="0" t="0" r="r" b="b"/>
                <a:pathLst>
                  <a:path w="499" h="499">
                    <a:moveTo>
                      <a:pt x="168" y="44"/>
                    </a:moveTo>
                    <a:cubicBezTo>
                      <a:pt x="281" y="0"/>
                      <a:pt x="409" y="55"/>
                      <a:pt x="454" y="168"/>
                    </a:cubicBezTo>
                    <a:cubicBezTo>
                      <a:pt x="499" y="281"/>
                      <a:pt x="443" y="409"/>
                      <a:pt x="330" y="454"/>
                    </a:cubicBezTo>
                    <a:cubicBezTo>
                      <a:pt x="217" y="499"/>
                      <a:pt x="89" y="443"/>
                      <a:pt x="44" y="330"/>
                    </a:cubicBezTo>
                    <a:cubicBezTo>
                      <a:pt x="0" y="217"/>
                      <a:pt x="55" y="89"/>
                      <a:pt x="168" y="44"/>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0" name="Freeform 10"/>
              <p:cNvSpPr>
                <a:spLocks/>
              </p:cNvSpPr>
              <p:nvPr/>
            </p:nvSpPr>
            <p:spPr bwMode="auto">
              <a:xfrm>
                <a:off x="4529" y="4305"/>
                <a:ext cx="751" cy="750"/>
              </a:xfrm>
              <a:custGeom>
                <a:avLst/>
                <a:gdLst>
                  <a:gd name="T0" fmla="*/ 148 w 439"/>
                  <a:gd name="T1" fmla="*/ 40 h 440"/>
                  <a:gd name="T2" fmla="*/ 399 w 439"/>
                  <a:gd name="T3" fmla="*/ 149 h 440"/>
                  <a:gd name="T4" fmla="*/ 290 w 439"/>
                  <a:gd name="T5" fmla="*/ 400 h 440"/>
                  <a:gd name="T6" fmla="*/ 39 w 439"/>
                  <a:gd name="T7" fmla="*/ 291 h 440"/>
                  <a:gd name="T8" fmla="*/ 148 w 439"/>
                  <a:gd name="T9" fmla="*/ 40 h 440"/>
                </a:gdLst>
                <a:ahLst/>
                <a:cxnLst>
                  <a:cxn ang="0">
                    <a:pos x="T0" y="T1"/>
                  </a:cxn>
                  <a:cxn ang="0">
                    <a:pos x="T2" y="T3"/>
                  </a:cxn>
                  <a:cxn ang="0">
                    <a:pos x="T4" y="T5"/>
                  </a:cxn>
                  <a:cxn ang="0">
                    <a:pos x="T6" y="T7"/>
                  </a:cxn>
                  <a:cxn ang="0">
                    <a:pos x="T8" y="T9"/>
                  </a:cxn>
                </a:cxnLst>
                <a:rect l="0" t="0" r="r" b="b"/>
                <a:pathLst>
                  <a:path w="439" h="440">
                    <a:moveTo>
                      <a:pt x="148" y="40"/>
                    </a:moveTo>
                    <a:cubicBezTo>
                      <a:pt x="248" y="0"/>
                      <a:pt x="360" y="49"/>
                      <a:pt x="399" y="149"/>
                    </a:cubicBezTo>
                    <a:cubicBezTo>
                      <a:pt x="439" y="248"/>
                      <a:pt x="390" y="361"/>
                      <a:pt x="290" y="400"/>
                    </a:cubicBezTo>
                    <a:cubicBezTo>
                      <a:pt x="191" y="440"/>
                      <a:pt x="78" y="391"/>
                      <a:pt x="39" y="291"/>
                    </a:cubicBezTo>
                    <a:cubicBezTo>
                      <a:pt x="0" y="192"/>
                      <a:pt x="48" y="79"/>
                      <a:pt x="148" y="40"/>
                    </a:cubicBezTo>
                    <a:close/>
                  </a:path>
                </a:pathLst>
              </a:custGeom>
              <a:solidFill>
                <a:srgbClr val="434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1" name="Freeform 11"/>
              <p:cNvSpPr>
                <a:spLocks/>
              </p:cNvSpPr>
              <p:nvPr/>
            </p:nvSpPr>
            <p:spPr bwMode="auto">
              <a:xfrm>
                <a:off x="2083" y="856"/>
                <a:ext cx="789" cy="787"/>
              </a:xfrm>
              <a:custGeom>
                <a:avLst/>
                <a:gdLst>
                  <a:gd name="T0" fmla="*/ 46 w 461"/>
                  <a:gd name="T1" fmla="*/ 107 h 462"/>
                  <a:gd name="T2" fmla="*/ 276 w 461"/>
                  <a:gd name="T3" fmla="*/ 13 h 462"/>
                  <a:gd name="T4" fmla="*/ 355 w 461"/>
                  <a:gd name="T5" fmla="*/ 46 h 462"/>
                  <a:gd name="T6" fmla="*/ 449 w 461"/>
                  <a:gd name="T7" fmla="*/ 276 h 462"/>
                  <a:gd name="T8" fmla="*/ 416 w 461"/>
                  <a:gd name="T9" fmla="*/ 355 h 462"/>
                  <a:gd name="T10" fmla="*/ 185 w 461"/>
                  <a:gd name="T11" fmla="*/ 449 h 462"/>
                  <a:gd name="T12" fmla="*/ 106 w 461"/>
                  <a:gd name="T13" fmla="*/ 416 h 462"/>
                  <a:gd name="T14" fmla="*/ 13 w 461"/>
                  <a:gd name="T15" fmla="*/ 186 h 462"/>
                  <a:gd name="T16" fmla="*/ 46 w 461"/>
                  <a:gd name="T17" fmla="*/ 107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462">
                    <a:moveTo>
                      <a:pt x="46" y="107"/>
                    </a:moveTo>
                    <a:cubicBezTo>
                      <a:pt x="276" y="13"/>
                      <a:pt x="276" y="13"/>
                      <a:pt x="276" y="13"/>
                    </a:cubicBezTo>
                    <a:cubicBezTo>
                      <a:pt x="307" y="0"/>
                      <a:pt x="342" y="15"/>
                      <a:pt x="355" y="46"/>
                    </a:cubicBezTo>
                    <a:cubicBezTo>
                      <a:pt x="449" y="276"/>
                      <a:pt x="449" y="276"/>
                      <a:pt x="449" y="276"/>
                    </a:cubicBezTo>
                    <a:cubicBezTo>
                      <a:pt x="461" y="307"/>
                      <a:pt x="446" y="343"/>
                      <a:pt x="416" y="355"/>
                    </a:cubicBezTo>
                    <a:cubicBezTo>
                      <a:pt x="185" y="449"/>
                      <a:pt x="185" y="449"/>
                      <a:pt x="185" y="449"/>
                    </a:cubicBezTo>
                    <a:cubicBezTo>
                      <a:pt x="154" y="462"/>
                      <a:pt x="119" y="447"/>
                      <a:pt x="106" y="416"/>
                    </a:cubicBezTo>
                    <a:cubicBezTo>
                      <a:pt x="13" y="186"/>
                      <a:pt x="13" y="186"/>
                      <a:pt x="13" y="186"/>
                    </a:cubicBezTo>
                    <a:cubicBezTo>
                      <a:pt x="0" y="155"/>
                      <a:pt x="15" y="119"/>
                      <a:pt x="46" y="10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2" name="Freeform 12"/>
              <p:cNvSpPr>
                <a:spLocks/>
              </p:cNvSpPr>
              <p:nvPr/>
            </p:nvSpPr>
            <p:spPr bwMode="auto">
              <a:xfrm>
                <a:off x="2929" y="499"/>
                <a:ext cx="790" cy="788"/>
              </a:xfrm>
              <a:custGeom>
                <a:avLst/>
                <a:gdLst>
                  <a:gd name="T0" fmla="*/ 46 w 462"/>
                  <a:gd name="T1" fmla="*/ 107 h 462"/>
                  <a:gd name="T2" fmla="*/ 276 w 462"/>
                  <a:gd name="T3" fmla="*/ 13 h 462"/>
                  <a:gd name="T4" fmla="*/ 355 w 462"/>
                  <a:gd name="T5" fmla="*/ 46 h 462"/>
                  <a:gd name="T6" fmla="*/ 449 w 462"/>
                  <a:gd name="T7" fmla="*/ 276 h 462"/>
                  <a:gd name="T8" fmla="*/ 416 w 462"/>
                  <a:gd name="T9" fmla="*/ 355 h 462"/>
                  <a:gd name="T10" fmla="*/ 186 w 462"/>
                  <a:gd name="T11" fmla="*/ 449 h 462"/>
                  <a:gd name="T12" fmla="*/ 107 w 462"/>
                  <a:gd name="T13" fmla="*/ 416 h 462"/>
                  <a:gd name="T14" fmla="*/ 13 w 462"/>
                  <a:gd name="T15" fmla="*/ 186 h 462"/>
                  <a:gd name="T16" fmla="*/ 46 w 462"/>
                  <a:gd name="T17" fmla="*/ 107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462">
                    <a:moveTo>
                      <a:pt x="46" y="107"/>
                    </a:moveTo>
                    <a:cubicBezTo>
                      <a:pt x="276" y="13"/>
                      <a:pt x="276" y="13"/>
                      <a:pt x="276" y="13"/>
                    </a:cubicBezTo>
                    <a:cubicBezTo>
                      <a:pt x="307" y="0"/>
                      <a:pt x="343" y="15"/>
                      <a:pt x="355" y="46"/>
                    </a:cubicBezTo>
                    <a:cubicBezTo>
                      <a:pt x="449" y="276"/>
                      <a:pt x="449" y="276"/>
                      <a:pt x="449" y="276"/>
                    </a:cubicBezTo>
                    <a:cubicBezTo>
                      <a:pt x="462" y="307"/>
                      <a:pt x="447" y="343"/>
                      <a:pt x="416" y="355"/>
                    </a:cubicBezTo>
                    <a:cubicBezTo>
                      <a:pt x="186" y="449"/>
                      <a:pt x="186" y="449"/>
                      <a:pt x="186" y="449"/>
                    </a:cubicBezTo>
                    <a:cubicBezTo>
                      <a:pt x="155" y="462"/>
                      <a:pt x="119" y="447"/>
                      <a:pt x="107" y="416"/>
                    </a:cubicBezTo>
                    <a:cubicBezTo>
                      <a:pt x="13" y="186"/>
                      <a:pt x="13" y="186"/>
                      <a:pt x="13" y="186"/>
                    </a:cubicBezTo>
                    <a:cubicBezTo>
                      <a:pt x="0" y="155"/>
                      <a:pt x="15" y="119"/>
                      <a:pt x="46" y="10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3" name="Freeform 13"/>
              <p:cNvSpPr>
                <a:spLocks/>
              </p:cNvSpPr>
              <p:nvPr/>
            </p:nvSpPr>
            <p:spPr bwMode="auto">
              <a:xfrm>
                <a:off x="3774" y="143"/>
                <a:ext cx="791" cy="786"/>
              </a:xfrm>
              <a:custGeom>
                <a:avLst/>
                <a:gdLst>
                  <a:gd name="T0" fmla="*/ 46 w 462"/>
                  <a:gd name="T1" fmla="*/ 106 h 461"/>
                  <a:gd name="T2" fmla="*/ 276 w 462"/>
                  <a:gd name="T3" fmla="*/ 12 h 461"/>
                  <a:gd name="T4" fmla="*/ 355 w 462"/>
                  <a:gd name="T5" fmla="*/ 46 h 461"/>
                  <a:gd name="T6" fmla="*/ 449 w 462"/>
                  <a:gd name="T7" fmla="*/ 276 h 461"/>
                  <a:gd name="T8" fmla="*/ 416 w 462"/>
                  <a:gd name="T9" fmla="*/ 355 h 461"/>
                  <a:gd name="T10" fmla="*/ 186 w 462"/>
                  <a:gd name="T11" fmla="*/ 449 h 461"/>
                  <a:gd name="T12" fmla="*/ 107 w 462"/>
                  <a:gd name="T13" fmla="*/ 416 h 461"/>
                  <a:gd name="T14" fmla="*/ 13 w 462"/>
                  <a:gd name="T15" fmla="*/ 185 h 461"/>
                  <a:gd name="T16" fmla="*/ 46 w 462"/>
                  <a:gd name="T17" fmla="*/ 10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461">
                    <a:moveTo>
                      <a:pt x="46" y="106"/>
                    </a:moveTo>
                    <a:cubicBezTo>
                      <a:pt x="276" y="12"/>
                      <a:pt x="276" y="12"/>
                      <a:pt x="276" y="12"/>
                    </a:cubicBezTo>
                    <a:cubicBezTo>
                      <a:pt x="307" y="0"/>
                      <a:pt x="343" y="15"/>
                      <a:pt x="355" y="46"/>
                    </a:cubicBezTo>
                    <a:cubicBezTo>
                      <a:pt x="449" y="276"/>
                      <a:pt x="449" y="276"/>
                      <a:pt x="449" y="276"/>
                    </a:cubicBezTo>
                    <a:cubicBezTo>
                      <a:pt x="462" y="307"/>
                      <a:pt x="447" y="342"/>
                      <a:pt x="416" y="355"/>
                    </a:cubicBezTo>
                    <a:cubicBezTo>
                      <a:pt x="186" y="449"/>
                      <a:pt x="186" y="449"/>
                      <a:pt x="186" y="449"/>
                    </a:cubicBezTo>
                    <a:cubicBezTo>
                      <a:pt x="155" y="461"/>
                      <a:pt x="119" y="446"/>
                      <a:pt x="107" y="416"/>
                    </a:cubicBezTo>
                    <a:cubicBezTo>
                      <a:pt x="13" y="185"/>
                      <a:pt x="13" y="185"/>
                      <a:pt x="13" y="185"/>
                    </a:cubicBezTo>
                    <a:cubicBezTo>
                      <a:pt x="0" y="154"/>
                      <a:pt x="15" y="119"/>
                      <a:pt x="46" y="106"/>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4" name="Freeform 14"/>
              <p:cNvSpPr>
                <a:spLocks/>
              </p:cNvSpPr>
              <p:nvPr/>
            </p:nvSpPr>
            <p:spPr bwMode="auto">
              <a:xfrm>
                <a:off x="2422" y="1685"/>
                <a:ext cx="791" cy="788"/>
              </a:xfrm>
              <a:custGeom>
                <a:avLst/>
                <a:gdLst>
                  <a:gd name="T0" fmla="*/ 46 w 462"/>
                  <a:gd name="T1" fmla="*/ 107 h 462"/>
                  <a:gd name="T2" fmla="*/ 276 w 462"/>
                  <a:gd name="T3" fmla="*/ 13 h 462"/>
                  <a:gd name="T4" fmla="*/ 355 w 462"/>
                  <a:gd name="T5" fmla="*/ 46 h 462"/>
                  <a:gd name="T6" fmla="*/ 449 w 462"/>
                  <a:gd name="T7" fmla="*/ 276 h 462"/>
                  <a:gd name="T8" fmla="*/ 416 w 462"/>
                  <a:gd name="T9" fmla="*/ 355 h 462"/>
                  <a:gd name="T10" fmla="*/ 186 w 462"/>
                  <a:gd name="T11" fmla="*/ 449 h 462"/>
                  <a:gd name="T12" fmla="*/ 107 w 462"/>
                  <a:gd name="T13" fmla="*/ 416 h 462"/>
                  <a:gd name="T14" fmla="*/ 13 w 462"/>
                  <a:gd name="T15" fmla="*/ 186 h 462"/>
                  <a:gd name="T16" fmla="*/ 46 w 462"/>
                  <a:gd name="T17" fmla="*/ 107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462">
                    <a:moveTo>
                      <a:pt x="46" y="107"/>
                    </a:moveTo>
                    <a:cubicBezTo>
                      <a:pt x="276" y="13"/>
                      <a:pt x="276" y="13"/>
                      <a:pt x="276" y="13"/>
                    </a:cubicBezTo>
                    <a:cubicBezTo>
                      <a:pt x="307" y="0"/>
                      <a:pt x="343" y="15"/>
                      <a:pt x="355" y="46"/>
                    </a:cubicBezTo>
                    <a:cubicBezTo>
                      <a:pt x="449" y="276"/>
                      <a:pt x="449" y="276"/>
                      <a:pt x="449" y="276"/>
                    </a:cubicBezTo>
                    <a:cubicBezTo>
                      <a:pt x="462" y="307"/>
                      <a:pt x="447" y="343"/>
                      <a:pt x="416" y="355"/>
                    </a:cubicBezTo>
                    <a:cubicBezTo>
                      <a:pt x="186" y="449"/>
                      <a:pt x="186" y="449"/>
                      <a:pt x="186" y="449"/>
                    </a:cubicBezTo>
                    <a:cubicBezTo>
                      <a:pt x="155" y="462"/>
                      <a:pt x="119" y="447"/>
                      <a:pt x="107" y="416"/>
                    </a:cubicBezTo>
                    <a:cubicBezTo>
                      <a:pt x="13" y="186"/>
                      <a:pt x="13" y="186"/>
                      <a:pt x="13" y="186"/>
                    </a:cubicBezTo>
                    <a:cubicBezTo>
                      <a:pt x="0" y="155"/>
                      <a:pt x="15" y="119"/>
                      <a:pt x="46" y="10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5" name="Freeform 15"/>
              <p:cNvSpPr>
                <a:spLocks/>
              </p:cNvSpPr>
              <p:nvPr/>
            </p:nvSpPr>
            <p:spPr bwMode="auto">
              <a:xfrm>
                <a:off x="3269" y="1329"/>
                <a:ext cx="789" cy="788"/>
              </a:xfrm>
              <a:custGeom>
                <a:avLst/>
                <a:gdLst>
                  <a:gd name="T0" fmla="*/ 45 w 461"/>
                  <a:gd name="T1" fmla="*/ 106 h 462"/>
                  <a:gd name="T2" fmla="*/ 276 w 461"/>
                  <a:gd name="T3" fmla="*/ 13 h 462"/>
                  <a:gd name="T4" fmla="*/ 355 w 461"/>
                  <a:gd name="T5" fmla="*/ 46 h 462"/>
                  <a:gd name="T6" fmla="*/ 448 w 461"/>
                  <a:gd name="T7" fmla="*/ 276 h 462"/>
                  <a:gd name="T8" fmla="*/ 415 w 461"/>
                  <a:gd name="T9" fmla="*/ 355 h 462"/>
                  <a:gd name="T10" fmla="*/ 185 w 461"/>
                  <a:gd name="T11" fmla="*/ 449 h 462"/>
                  <a:gd name="T12" fmla="*/ 106 w 461"/>
                  <a:gd name="T13" fmla="*/ 416 h 462"/>
                  <a:gd name="T14" fmla="*/ 12 w 461"/>
                  <a:gd name="T15" fmla="*/ 185 h 462"/>
                  <a:gd name="T16" fmla="*/ 45 w 461"/>
                  <a:gd name="T17" fmla="*/ 10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462">
                    <a:moveTo>
                      <a:pt x="45" y="106"/>
                    </a:moveTo>
                    <a:cubicBezTo>
                      <a:pt x="276" y="13"/>
                      <a:pt x="276" y="13"/>
                      <a:pt x="276" y="13"/>
                    </a:cubicBezTo>
                    <a:cubicBezTo>
                      <a:pt x="307" y="0"/>
                      <a:pt x="342" y="15"/>
                      <a:pt x="355" y="46"/>
                    </a:cubicBezTo>
                    <a:cubicBezTo>
                      <a:pt x="448" y="276"/>
                      <a:pt x="448" y="276"/>
                      <a:pt x="448" y="276"/>
                    </a:cubicBezTo>
                    <a:cubicBezTo>
                      <a:pt x="461" y="307"/>
                      <a:pt x="446" y="343"/>
                      <a:pt x="415" y="355"/>
                    </a:cubicBezTo>
                    <a:cubicBezTo>
                      <a:pt x="185" y="449"/>
                      <a:pt x="185" y="449"/>
                      <a:pt x="185" y="449"/>
                    </a:cubicBezTo>
                    <a:cubicBezTo>
                      <a:pt x="154" y="462"/>
                      <a:pt x="119" y="447"/>
                      <a:pt x="106" y="416"/>
                    </a:cubicBezTo>
                    <a:cubicBezTo>
                      <a:pt x="12" y="185"/>
                      <a:pt x="12" y="185"/>
                      <a:pt x="12" y="185"/>
                    </a:cubicBezTo>
                    <a:cubicBezTo>
                      <a:pt x="0" y="155"/>
                      <a:pt x="15" y="119"/>
                      <a:pt x="45" y="10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6" name="Freeform 16"/>
              <p:cNvSpPr>
                <a:spLocks/>
              </p:cNvSpPr>
              <p:nvPr/>
            </p:nvSpPr>
            <p:spPr bwMode="auto">
              <a:xfrm>
                <a:off x="4115" y="973"/>
                <a:ext cx="789" cy="786"/>
              </a:xfrm>
              <a:custGeom>
                <a:avLst/>
                <a:gdLst>
                  <a:gd name="T0" fmla="*/ 46 w 461"/>
                  <a:gd name="T1" fmla="*/ 106 h 461"/>
                  <a:gd name="T2" fmla="*/ 276 w 461"/>
                  <a:gd name="T3" fmla="*/ 12 h 461"/>
                  <a:gd name="T4" fmla="*/ 355 w 461"/>
                  <a:gd name="T5" fmla="*/ 46 h 461"/>
                  <a:gd name="T6" fmla="*/ 449 w 461"/>
                  <a:gd name="T7" fmla="*/ 276 h 461"/>
                  <a:gd name="T8" fmla="*/ 415 w 461"/>
                  <a:gd name="T9" fmla="*/ 355 h 461"/>
                  <a:gd name="T10" fmla="*/ 185 w 461"/>
                  <a:gd name="T11" fmla="*/ 449 h 461"/>
                  <a:gd name="T12" fmla="*/ 106 w 461"/>
                  <a:gd name="T13" fmla="*/ 415 h 461"/>
                  <a:gd name="T14" fmla="*/ 12 w 461"/>
                  <a:gd name="T15" fmla="*/ 185 h 461"/>
                  <a:gd name="T16" fmla="*/ 46 w 461"/>
                  <a:gd name="T17" fmla="*/ 10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461">
                    <a:moveTo>
                      <a:pt x="46" y="106"/>
                    </a:moveTo>
                    <a:cubicBezTo>
                      <a:pt x="276" y="12"/>
                      <a:pt x="276" y="12"/>
                      <a:pt x="276" y="12"/>
                    </a:cubicBezTo>
                    <a:cubicBezTo>
                      <a:pt x="307" y="0"/>
                      <a:pt x="342" y="15"/>
                      <a:pt x="355" y="46"/>
                    </a:cubicBezTo>
                    <a:cubicBezTo>
                      <a:pt x="449" y="276"/>
                      <a:pt x="449" y="276"/>
                      <a:pt x="449" y="276"/>
                    </a:cubicBezTo>
                    <a:cubicBezTo>
                      <a:pt x="461" y="307"/>
                      <a:pt x="446" y="342"/>
                      <a:pt x="415" y="355"/>
                    </a:cubicBezTo>
                    <a:cubicBezTo>
                      <a:pt x="185" y="449"/>
                      <a:pt x="185" y="449"/>
                      <a:pt x="185" y="449"/>
                    </a:cubicBezTo>
                    <a:cubicBezTo>
                      <a:pt x="154" y="461"/>
                      <a:pt x="119" y="446"/>
                      <a:pt x="106" y="415"/>
                    </a:cubicBezTo>
                    <a:cubicBezTo>
                      <a:pt x="12" y="185"/>
                      <a:pt x="12" y="185"/>
                      <a:pt x="12" y="185"/>
                    </a:cubicBezTo>
                    <a:cubicBezTo>
                      <a:pt x="0" y="154"/>
                      <a:pt x="15" y="119"/>
                      <a:pt x="46" y="10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7" name="Freeform 17"/>
              <p:cNvSpPr>
                <a:spLocks/>
              </p:cNvSpPr>
              <p:nvPr/>
            </p:nvSpPr>
            <p:spPr bwMode="auto">
              <a:xfrm>
                <a:off x="2763" y="2515"/>
                <a:ext cx="789" cy="788"/>
              </a:xfrm>
              <a:custGeom>
                <a:avLst/>
                <a:gdLst>
                  <a:gd name="T0" fmla="*/ 46 w 461"/>
                  <a:gd name="T1" fmla="*/ 107 h 462"/>
                  <a:gd name="T2" fmla="*/ 276 w 461"/>
                  <a:gd name="T3" fmla="*/ 13 h 462"/>
                  <a:gd name="T4" fmla="*/ 355 w 461"/>
                  <a:gd name="T5" fmla="*/ 46 h 462"/>
                  <a:gd name="T6" fmla="*/ 449 w 461"/>
                  <a:gd name="T7" fmla="*/ 276 h 462"/>
                  <a:gd name="T8" fmla="*/ 415 w 461"/>
                  <a:gd name="T9" fmla="*/ 355 h 462"/>
                  <a:gd name="T10" fmla="*/ 185 w 461"/>
                  <a:gd name="T11" fmla="*/ 449 h 462"/>
                  <a:gd name="T12" fmla="*/ 106 w 461"/>
                  <a:gd name="T13" fmla="*/ 416 h 462"/>
                  <a:gd name="T14" fmla="*/ 12 w 461"/>
                  <a:gd name="T15" fmla="*/ 186 h 462"/>
                  <a:gd name="T16" fmla="*/ 46 w 461"/>
                  <a:gd name="T17" fmla="*/ 107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462">
                    <a:moveTo>
                      <a:pt x="46" y="107"/>
                    </a:moveTo>
                    <a:cubicBezTo>
                      <a:pt x="276" y="13"/>
                      <a:pt x="276" y="13"/>
                      <a:pt x="276" y="13"/>
                    </a:cubicBezTo>
                    <a:cubicBezTo>
                      <a:pt x="307" y="0"/>
                      <a:pt x="342" y="15"/>
                      <a:pt x="355" y="46"/>
                    </a:cubicBezTo>
                    <a:cubicBezTo>
                      <a:pt x="449" y="276"/>
                      <a:pt x="449" y="276"/>
                      <a:pt x="449" y="276"/>
                    </a:cubicBezTo>
                    <a:cubicBezTo>
                      <a:pt x="461" y="307"/>
                      <a:pt x="446" y="343"/>
                      <a:pt x="415" y="355"/>
                    </a:cubicBezTo>
                    <a:cubicBezTo>
                      <a:pt x="185" y="449"/>
                      <a:pt x="185" y="449"/>
                      <a:pt x="185" y="449"/>
                    </a:cubicBezTo>
                    <a:cubicBezTo>
                      <a:pt x="154" y="462"/>
                      <a:pt x="119" y="447"/>
                      <a:pt x="106" y="416"/>
                    </a:cubicBezTo>
                    <a:cubicBezTo>
                      <a:pt x="12" y="186"/>
                      <a:pt x="12" y="186"/>
                      <a:pt x="12" y="186"/>
                    </a:cubicBezTo>
                    <a:cubicBezTo>
                      <a:pt x="0" y="155"/>
                      <a:pt x="15" y="119"/>
                      <a:pt x="46" y="10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8" name="Freeform 18"/>
              <p:cNvSpPr>
                <a:spLocks/>
              </p:cNvSpPr>
              <p:nvPr/>
            </p:nvSpPr>
            <p:spPr bwMode="auto">
              <a:xfrm>
                <a:off x="3608" y="2159"/>
                <a:ext cx="789" cy="786"/>
              </a:xfrm>
              <a:custGeom>
                <a:avLst/>
                <a:gdLst>
                  <a:gd name="T0" fmla="*/ 46 w 461"/>
                  <a:gd name="T1" fmla="*/ 106 h 461"/>
                  <a:gd name="T2" fmla="*/ 276 w 461"/>
                  <a:gd name="T3" fmla="*/ 13 h 461"/>
                  <a:gd name="T4" fmla="*/ 355 w 461"/>
                  <a:gd name="T5" fmla="*/ 46 h 461"/>
                  <a:gd name="T6" fmla="*/ 449 w 461"/>
                  <a:gd name="T7" fmla="*/ 276 h 461"/>
                  <a:gd name="T8" fmla="*/ 416 w 461"/>
                  <a:gd name="T9" fmla="*/ 355 h 461"/>
                  <a:gd name="T10" fmla="*/ 185 w 461"/>
                  <a:gd name="T11" fmla="*/ 449 h 461"/>
                  <a:gd name="T12" fmla="*/ 106 w 461"/>
                  <a:gd name="T13" fmla="*/ 416 h 461"/>
                  <a:gd name="T14" fmla="*/ 13 w 461"/>
                  <a:gd name="T15" fmla="*/ 185 h 461"/>
                  <a:gd name="T16" fmla="*/ 46 w 461"/>
                  <a:gd name="T17" fmla="*/ 10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461">
                    <a:moveTo>
                      <a:pt x="46" y="106"/>
                    </a:moveTo>
                    <a:cubicBezTo>
                      <a:pt x="276" y="13"/>
                      <a:pt x="276" y="13"/>
                      <a:pt x="276" y="13"/>
                    </a:cubicBezTo>
                    <a:cubicBezTo>
                      <a:pt x="307" y="0"/>
                      <a:pt x="343" y="15"/>
                      <a:pt x="355" y="46"/>
                    </a:cubicBezTo>
                    <a:cubicBezTo>
                      <a:pt x="449" y="276"/>
                      <a:pt x="449" y="276"/>
                      <a:pt x="449" y="276"/>
                    </a:cubicBezTo>
                    <a:cubicBezTo>
                      <a:pt x="461" y="307"/>
                      <a:pt x="447" y="342"/>
                      <a:pt x="416" y="355"/>
                    </a:cubicBezTo>
                    <a:cubicBezTo>
                      <a:pt x="185" y="449"/>
                      <a:pt x="185" y="449"/>
                      <a:pt x="185" y="449"/>
                    </a:cubicBezTo>
                    <a:cubicBezTo>
                      <a:pt x="155" y="461"/>
                      <a:pt x="119" y="446"/>
                      <a:pt x="106" y="416"/>
                    </a:cubicBezTo>
                    <a:cubicBezTo>
                      <a:pt x="13" y="185"/>
                      <a:pt x="13" y="185"/>
                      <a:pt x="13" y="185"/>
                    </a:cubicBezTo>
                    <a:cubicBezTo>
                      <a:pt x="0" y="154"/>
                      <a:pt x="15" y="119"/>
                      <a:pt x="46" y="10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59" name="Freeform 19"/>
              <p:cNvSpPr>
                <a:spLocks/>
              </p:cNvSpPr>
              <p:nvPr/>
            </p:nvSpPr>
            <p:spPr bwMode="auto">
              <a:xfrm>
                <a:off x="4454" y="1803"/>
                <a:ext cx="790" cy="786"/>
              </a:xfrm>
              <a:custGeom>
                <a:avLst/>
                <a:gdLst>
                  <a:gd name="T0" fmla="*/ 46 w 462"/>
                  <a:gd name="T1" fmla="*/ 106 h 461"/>
                  <a:gd name="T2" fmla="*/ 276 w 462"/>
                  <a:gd name="T3" fmla="*/ 12 h 461"/>
                  <a:gd name="T4" fmla="*/ 355 w 462"/>
                  <a:gd name="T5" fmla="*/ 46 h 461"/>
                  <a:gd name="T6" fmla="*/ 449 w 462"/>
                  <a:gd name="T7" fmla="*/ 276 h 461"/>
                  <a:gd name="T8" fmla="*/ 416 w 462"/>
                  <a:gd name="T9" fmla="*/ 355 h 461"/>
                  <a:gd name="T10" fmla="*/ 186 w 462"/>
                  <a:gd name="T11" fmla="*/ 449 h 461"/>
                  <a:gd name="T12" fmla="*/ 107 w 462"/>
                  <a:gd name="T13" fmla="*/ 415 h 461"/>
                  <a:gd name="T14" fmla="*/ 13 w 462"/>
                  <a:gd name="T15" fmla="*/ 185 h 461"/>
                  <a:gd name="T16" fmla="*/ 46 w 462"/>
                  <a:gd name="T17" fmla="*/ 10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461">
                    <a:moveTo>
                      <a:pt x="46" y="106"/>
                    </a:moveTo>
                    <a:cubicBezTo>
                      <a:pt x="276" y="12"/>
                      <a:pt x="276" y="12"/>
                      <a:pt x="276" y="12"/>
                    </a:cubicBezTo>
                    <a:cubicBezTo>
                      <a:pt x="307" y="0"/>
                      <a:pt x="343" y="15"/>
                      <a:pt x="355" y="46"/>
                    </a:cubicBezTo>
                    <a:cubicBezTo>
                      <a:pt x="449" y="276"/>
                      <a:pt x="449" y="276"/>
                      <a:pt x="449" y="276"/>
                    </a:cubicBezTo>
                    <a:cubicBezTo>
                      <a:pt x="462" y="307"/>
                      <a:pt x="447" y="342"/>
                      <a:pt x="416" y="355"/>
                    </a:cubicBezTo>
                    <a:cubicBezTo>
                      <a:pt x="186" y="449"/>
                      <a:pt x="186" y="449"/>
                      <a:pt x="186" y="449"/>
                    </a:cubicBezTo>
                    <a:cubicBezTo>
                      <a:pt x="155" y="461"/>
                      <a:pt x="119" y="446"/>
                      <a:pt x="107" y="415"/>
                    </a:cubicBezTo>
                    <a:cubicBezTo>
                      <a:pt x="13" y="185"/>
                      <a:pt x="13" y="185"/>
                      <a:pt x="13" y="185"/>
                    </a:cubicBezTo>
                    <a:cubicBezTo>
                      <a:pt x="0" y="154"/>
                      <a:pt x="15" y="119"/>
                      <a:pt x="46" y="10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60" name="Freeform 20"/>
              <p:cNvSpPr>
                <a:spLocks/>
              </p:cNvSpPr>
              <p:nvPr/>
            </p:nvSpPr>
            <p:spPr bwMode="auto">
              <a:xfrm>
                <a:off x="3102" y="3345"/>
                <a:ext cx="790" cy="788"/>
              </a:xfrm>
              <a:custGeom>
                <a:avLst/>
                <a:gdLst>
                  <a:gd name="T0" fmla="*/ 46 w 462"/>
                  <a:gd name="T1" fmla="*/ 106 h 462"/>
                  <a:gd name="T2" fmla="*/ 276 w 462"/>
                  <a:gd name="T3" fmla="*/ 13 h 462"/>
                  <a:gd name="T4" fmla="*/ 355 w 462"/>
                  <a:gd name="T5" fmla="*/ 46 h 462"/>
                  <a:gd name="T6" fmla="*/ 449 w 462"/>
                  <a:gd name="T7" fmla="*/ 276 h 462"/>
                  <a:gd name="T8" fmla="*/ 416 w 462"/>
                  <a:gd name="T9" fmla="*/ 355 h 462"/>
                  <a:gd name="T10" fmla="*/ 186 w 462"/>
                  <a:gd name="T11" fmla="*/ 449 h 462"/>
                  <a:gd name="T12" fmla="*/ 107 w 462"/>
                  <a:gd name="T13" fmla="*/ 416 h 462"/>
                  <a:gd name="T14" fmla="*/ 13 w 462"/>
                  <a:gd name="T15" fmla="*/ 185 h 462"/>
                  <a:gd name="T16" fmla="*/ 46 w 462"/>
                  <a:gd name="T17" fmla="*/ 10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462">
                    <a:moveTo>
                      <a:pt x="46" y="106"/>
                    </a:moveTo>
                    <a:cubicBezTo>
                      <a:pt x="276" y="13"/>
                      <a:pt x="276" y="13"/>
                      <a:pt x="276" y="13"/>
                    </a:cubicBezTo>
                    <a:cubicBezTo>
                      <a:pt x="307" y="0"/>
                      <a:pt x="343" y="15"/>
                      <a:pt x="355" y="46"/>
                    </a:cubicBezTo>
                    <a:cubicBezTo>
                      <a:pt x="449" y="276"/>
                      <a:pt x="449" y="276"/>
                      <a:pt x="449" y="276"/>
                    </a:cubicBezTo>
                    <a:cubicBezTo>
                      <a:pt x="462" y="307"/>
                      <a:pt x="447" y="343"/>
                      <a:pt x="416" y="355"/>
                    </a:cubicBezTo>
                    <a:cubicBezTo>
                      <a:pt x="186" y="449"/>
                      <a:pt x="186" y="449"/>
                      <a:pt x="186" y="449"/>
                    </a:cubicBezTo>
                    <a:cubicBezTo>
                      <a:pt x="155" y="462"/>
                      <a:pt x="119" y="447"/>
                      <a:pt x="107" y="416"/>
                    </a:cubicBezTo>
                    <a:cubicBezTo>
                      <a:pt x="13" y="185"/>
                      <a:pt x="13" y="185"/>
                      <a:pt x="13" y="185"/>
                    </a:cubicBezTo>
                    <a:cubicBezTo>
                      <a:pt x="0" y="155"/>
                      <a:pt x="15" y="119"/>
                      <a:pt x="46" y="106"/>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61" name="Freeform 21"/>
              <p:cNvSpPr>
                <a:spLocks/>
              </p:cNvSpPr>
              <p:nvPr/>
            </p:nvSpPr>
            <p:spPr bwMode="auto">
              <a:xfrm>
                <a:off x="3947" y="2989"/>
                <a:ext cx="791" cy="786"/>
              </a:xfrm>
              <a:custGeom>
                <a:avLst/>
                <a:gdLst>
                  <a:gd name="T0" fmla="*/ 46 w 462"/>
                  <a:gd name="T1" fmla="*/ 106 h 461"/>
                  <a:gd name="T2" fmla="*/ 276 w 462"/>
                  <a:gd name="T3" fmla="*/ 12 h 461"/>
                  <a:gd name="T4" fmla="*/ 356 w 462"/>
                  <a:gd name="T5" fmla="*/ 46 h 461"/>
                  <a:gd name="T6" fmla="*/ 449 w 462"/>
                  <a:gd name="T7" fmla="*/ 276 h 461"/>
                  <a:gd name="T8" fmla="*/ 416 w 462"/>
                  <a:gd name="T9" fmla="*/ 355 h 461"/>
                  <a:gd name="T10" fmla="*/ 186 w 462"/>
                  <a:gd name="T11" fmla="*/ 449 h 461"/>
                  <a:gd name="T12" fmla="*/ 107 w 462"/>
                  <a:gd name="T13" fmla="*/ 415 h 461"/>
                  <a:gd name="T14" fmla="*/ 13 w 462"/>
                  <a:gd name="T15" fmla="*/ 185 h 461"/>
                  <a:gd name="T16" fmla="*/ 46 w 462"/>
                  <a:gd name="T17" fmla="*/ 10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461">
                    <a:moveTo>
                      <a:pt x="46" y="106"/>
                    </a:moveTo>
                    <a:cubicBezTo>
                      <a:pt x="276" y="12"/>
                      <a:pt x="276" y="12"/>
                      <a:pt x="276" y="12"/>
                    </a:cubicBezTo>
                    <a:cubicBezTo>
                      <a:pt x="307" y="0"/>
                      <a:pt x="343" y="15"/>
                      <a:pt x="356" y="46"/>
                    </a:cubicBezTo>
                    <a:cubicBezTo>
                      <a:pt x="449" y="276"/>
                      <a:pt x="449" y="276"/>
                      <a:pt x="449" y="276"/>
                    </a:cubicBezTo>
                    <a:cubicBezTo>
                      <a:pt x="462" y="307"/>
                      <a:pt x="447" y="342"/>
                      <a:pt x="416" y="355"/>
                    </a:cubicBezTo>
                    <a:cubicBezTo>
                      <a:pt x="186" y="449"/>
                      <a:pt x="186" y="449"/>
                      <a:pt x="186" y="449"/>
                    </a:cubicBezTo>
                    <a:cubicBezTo>
                      <a:pt x="155" y="461"/>
                      <a:pt x="119" y="446"/>
                      <a:pt x="107" y="415"/>
                    </a:cubicBezTo>
                    <a:cubicBezTo>
                      <a:pt x="13" y="185"/>
                      <a:pt x="13" y="185"/>
                      <a:pt x="13" y="185"/>
                    </a:cubicBezTo>
                    <a:cubicBezTo>
                      <a:pt x="0" y="154"/>
                      <a:pt x="15" y="119"/>
                      <a:pt x="46" y="10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762" name="Freeform 22"/>
              <p:cNvSpPr>
                <a:spLocks/>
              </p:cNvSpPr>
              <p:nvPr/>
            </p:nvSpPr>
            <p:spPr bwMode="auto">
              <a:xfrm>
                <a:off x="4794" y="2633"/>
                <a:ext cx="789" cy="786"/>
              </a:xfrm>
              <a:custGeom>
                <a:avLst/>
                <a:gdLst>
                  <a:gd name="T0" fmla="*/ 46 w 461"/>
                  <a:gd name="T1" fmla="*/ 106 h 461"/>
                  <a:gd name="T2" fmla="*/ 276 w 461"/>
                  <a:gd name="T3" fmla="*/ 12 h 461"/>
                  <a:gd name="T4" fmla="*/ 355 w 461"/>
                  <a:gd name="T5" fmla="*/ 45 h 461"/>
                  <a:gd name="T6" fmla="*/ 449 w 461"/>
                  <a:gd name="T7" fmla="*/ 276 h 461"/>
                  <a:gd name="T8" fmla="*/ 415 w 461"/>
                  <a:gd name="T9" fmla="*/ 355 h 461"/>
                  <a:gd name="T10" fmla="*/ 185 w 461"/>
                  <a:gd name="T11" fmla="*/ 448 h 461"/>
                  <a:gd name="T12" fmla="*/ 106 w 461"/>
                  <a:gd name="T13" fmla="*/ 415 h 461"/>
                  <a:gd name="T14" fmla="*/ 12 w 461"/>
                  <a:gd name="T15" fmla="*/ 185 h 461"/>
                  <a:gd name="T16" fmla="*/ 46 w 461"/>
                  <a:gd name="T17" fmla="*/ 106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461">
                    <a:moveTo>
                      <a:pt x="46" y="106"/>
                    </a:moveTo>
                    <a:cubicBezTo>
                      <a:pt x="276" y="12"/>
                      <a:pt x="276" y="12"/>
                      <a:pt x="276" y="12"/>
                    </a:cubicBezTo>
                    <a:cubicBezTo>
                      <a:pt x="307" y="0"/>
                      <a:pt x="342" y="15"/>
                      <a:pt x="355" y="45"/>
                    </a:cubicBezTo>
                    <a:cubicBezTo>
                      <a:pt x="449" y="276"/>
                      <a:pt x="449" y="276"/>
                      <a:pt x="449" y="276"/>
                    </a:cubicBezTo>
                    <a:cubicBezTo>
                      <a:pt x="461" y="307"/>
                      <a:pt x="446" y="342"/>
                      <a:pt x="415" y="355"/>
                    </a:cubicBezTo>
                    <a:cubicBezTo>
                      <a:pt x="185" y="448"/>
                      <a:pt x="185" y="448"/>
                      <a:pt x="185" y="448"/>
                    </a:cubicBezTo>
                    <a:cubicBezTo>
                      <a:pt x="154" y="461"/>
                      <a:pt x="119" y="446"/>
                      <a:pt x="106" y="415"/>
                    </a:cubicBezTo>
                    <a:cubicBezTo>
                      <a:pt x="12" y="185"/>
                      <a:pt x="12" y="185"/>
                      <a:pt x="12" y="185"/>
                    </a:cubicBezTo>
                    <a:cubicBezTo>
                      <a:pt x="0" y="154"/>
                      <a:pt x="15" y="119"/>
                      <a:pt x="46" y="10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j-lt"/>
                </a:endParaRPr>
              </a:p>
            </p:txBody>
          </p:sp>
        </p:grpSp>
      </p:grpSp>
      <p:sp>
        <p:nvSpPr>
          <p:cNvPr id="771" name="Content Placeholder 7"/>
          <p:cNvSpPr>
            <a:spLocks noGrp="1"/>
          </p:cNvSpPr>
          <p:nvPr>
            <p:ph sz="quarter" idx="15" hasCustomPrompt="1"/>
          </p:nvPr>
        </p:nvSpPr>
        <p:spPr>
          <a:xfrm>
            <a:off x="551543" y="2412078"/>
            <a:ext cx="3426059"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772" name="Content Placeholder 7"/>
          <p:cNvSpPr>
            <a:spLocks noGrp="1"/>
          </p:cNvSpPr>
          <p:nvPr>
            <p:ph sz="quarter" idx="27" hasCustomPrompt="1"/>
          </p:nvPr>
        </p:nvSpPr>
        <p:spPr>
          <a:xfrm>
            <a:off x="552153" y="2800924"/>
            <a:ext cx="3426059"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773" name="Content Placeholder 7"/>
          <p:cNvSpPr>
            <a:spLocks noGrp="1"/>
          </p:cNvSpPr>
          <p:nvPr>
            <p:ph sz="quarter" idx="28" hasCustomPrompt="1"/>
          </p:nvPr>
        </p:nvSpPr>
        <p:spPr>
          <a:xfrm>
            <a:off x="544289" y="4904139"/>
            <a:ext cx="3426059"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774" name="Content Placeholder 7"/>
          <p:cNvSpPr>
            <a:spLocks noGrp="1"/>
          </p:cNvSpPr>
          <p:nvPr>
            <p:ph sz="quarter" idx="29" hasCustomPrompt="1"/>
          </p:nvPr>
        </p:nvSpPr>
        <p:spPr>
          <a:xfrm>
            <a:off x="548224" y="5292985"/>
            <a:ext cx="3426059"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775" name="Content Placeholder 7"/>
          <p:cNvSpPr>
            <a:spLocks noGrp="1"/>
          </p:cNvSpPr>
          <p:nvPr>
            <p:ph sz="quarter" idx="30" hasCustomPrompt="1"/>
          </p:nvPr>
        </p:nvSpPr>
        <p:spPr>
          <a:xfrm>
            <a:off x="8149081" y="2404824"/>
            <a:ext cx="3426059" cy="384969"/>
          </a:xfrm>
        </p:spPr>
        <p:txBody>
          <a:bodyPr>
            <a:normAutofit/>
          </a:bodyPr>
          <a:lstStyle>
            <a:lvl1pPr marL="0" indent="0" algn="r">
              <a:buNone/>
              <a:defRPr sz="2000" b="1">
                <a:solidFill>
                  <a:schemeClr val="accent1"/>
                </a:solidFill>
              </a:defRPr>
            </a:lvl1pPr>
          </a:lstStyle>
          <a:p>
            <a:pPr lvl="0"/>
            <a:r>
              <a:rPr lang="en-US" dirty="0"/>
              <a:t>HEADING</a:t>
            </a:r>
          </a:p>
        </p:txBody>
      </p:sp>
      <p:sp>
        <p:nvSpPr>
          <p:cNvPr id="776" name="Content Placeholder 7"/>
          <p:cNvSpPr>
            <a:spLocks noGrp="1"/>
          </p:cNvSpPr>
          <p:nvPr>
            <p:ph sz="quarter" idx="31" hasCustomPrompt="1"/>
          </p:nvPr>
        </p:nvSpPr>
        <p:spPr>
          <a:xfrm>
            <a:off x="8149691" y="2793670"/>
            <a:ext cx="3426059" cy="384969"/>
          </a:xfrm>
        </p:spPr>
        <p:txBody>
          <a:bodyPr>
            <a:normAutofit/>
          </a:bodyPr>
          <a:lstStyle>
            <a:lvl1pPr marL="0" indent="0" algn="r">
              <a:buNone/>
              <a:defRPr sz="1600" b="0" baseline="0">
                <a:solidFill>
                  <a:schemeClr val="accent2"/>
                </a:solidFill>
              </a:defRPr>
            </a:lvl1pPr>
          </a:lstStyle>
          <a:p>
            <a:pPr lvl="0"/>
            <a:r>
              <a:rPr lang="en-US" dirty="0"/>
              <a:t>Edit this text</a:t>
            </a:r>
          </a:p>
        </p:txBody>
      </p:sp>
      <p:sp>
        <p:nvSpPr>
          <p:cNvPr id="777" name="Content Placeholder 7"/>
          <p:cNvSpPr>
            <a:spLocks noGrp="1"/>
          </p:cNvSpPr>
          <p:nvPr>
            <p:ph sz="quarter" idx="32" hasCustomPrompt="1"/>
          </p:nvPr>
        </p:nvSpPr>
        <p:spPr>
          <a:xfrm>
            <a:off x="8141827" y="4896885"/>
            <a:ext cx="3426059" cy="384969"/>
          </a:xfrm>
        </p:spPr>
        <p:txBody>
          <a:bodyPr>
            <a:normAutofit/>
          </a:bodyPr>
          <a:lstStyle>
            <a:lvl1pPr marL="0" indent="0" algn="r">
              <a:buNone/>
              <a:defRPr sz="2000" b="1">
                <a:solidFill>
                  <a:schemeClr val="accent1"/>
                </a:solidFill>
              </a:defRPr>
            </a:lvl1pPr>
          </a:lstStyle>
          <a:p>
            <a:pPr lvl="0"/>
            <a:r>
              <a:rPr lang="en-US" dirty="0"/>
              <a:t>HEADING</a:t>
            </a:r>
          </a:p>
        </p:txBody>
      </p:sp>
      <p:sp>
        <p:nvSpPr>
          <p:cNvPr id="778" name="Content Placeholder 7"/>
          <p:cNvSpPr>
            <a:spLocks noGrp="1"/>
          </p:cNvSpPr>
          <p:nvPr>
            <p:ph sz="quarter" idx="33" hasCustomPrompt="1"/>
          </p:nvPr>
        </p:nvSpPr>
        <p:spPr>
          <a:xfrm>
            <a:off x="8142437" y="5282406"/>
            <a:ext cx="3426059" cy="384969"/>
          </a:xfrm>
        </p:spPr>
        <p:txBody>
          <a:bodyPr>
            <a:normAutofit/>
          </a:bodyPr>
          <a:lstStyle>
            <a:lvl1pPr marL="0" indent="0" algn="r">
              <a:buNone/>
              <a:defRPr sz="1600" b="0" baseline="0">
                <a:solidFill>
                  <a:schemeClr val="accent2"/>
                </a:solidFill>
              </a:defRPr>
            </a:lvl1pPr>
          </a:lstStyle>
          <a:p>
            <a:pPr lvl="0"/>
            <a:r>
              <a:rPr lang="en-US" dirty="0"/>
              <a:t>Edit this text</a:t>
            </a:r>
          </a:p>
        </p:txBody>
      </p:sp>
      <p:pic>
        <p:nvPicPr>
          <p:cNvPr id="763" name="Picture 2" descr="C:\Users\Hussain\Downloads\n1-346x300.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01636" y="38545"/>
            <a:ext cx="1688122" cy="1463689"/>
          </a:xfrm>
          <a:prstGeom prst="rect">
            <a:avLst/>
          </a:prstGeom>
          <a:noFill/>
          <a:extLst>
            <a:ext uri="{909E8E84-426E-40DD-AFC4-6F175D3DCCD1}">
              <a14:hiddenFill xmlns:a14="http://schemas.microsoft.com/office/drawing/2010/main">
                <a:solidFill>
                  <a:srgbClr val="FFFFFF"/>
                </a:solidFill>
              </a14:hiddenFill>
            </a:ext>
          </a:extLst>
        </p:spPr>
      </p:pic>
      <p:pic>
        <p:nvPicPr>
          <p:cNvPr id="765" name="Picture 764" descr="Icon&#10;&#10;Description automatically generated">
            <a:extLst>
              <a:ext uri="{FF2B5EF4-FFF2-40B4-BE49-F238E27FC236}">
                <a16:creationId xmlns:a16="http://schemas.microsoft.com/office/drawing/2014/main" id="{2869A09A-856A-42F8-95CE-16CD4A1F294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98619" y="935421"/>
            <a:ext cx="219075" cy="219075"/>
          </a:xfrm>
          <a:prstGeom prst="rect">
            <a:avLst/>
          </a:prstGeom>
        </p:spPr>
      </p:pic>
    </p:spTree>
    <p:extLst>
      <p:ext uri="{BB962C8B-B14F-4D97-AF65-F5344CB8AC3E}">
        <p14:creationId xmlns:p14="http://schemas.microsoft.com/office/powerpoint/2010/main" val="268797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rgbClr val="FD4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1" y="130175"/>
            <a:ext cx="7925412" cy="563563"/>
          </a:xfrm>
        </p:spPr>
        <p:txBody>
          <a:bodyPr>
            <a:noAutofit/>
          </a:bodyPr>
          <a:lstStyle>
            <a:lvl1pPr marL="0" indent="0" algn="ctr">
              <a:buNone/>
              <a:defRPr sz="3600" b="1">
                <a:solidFill>
                  <a:schemeClr val="tx2"/>
                </a:solidFill>
              </a:defRPr>
            </a:lvl1pPr>
          </a:lstStyle>
          <a:p>
            <a:pPr lvl="0"/>
            <a:r>
              <a:rPr lang="en-US" dirty="0"/>
              <a:t>HEADING</a:t>
            </a:r>
          </a:p>
        </p:txBody>
      </p:sp>
      <p:sp>
        <p:nvSpPr>
          <p:cNvPr id="763" name="Shape 677"/>
          <p:cNvSpPr/>
          <p:nvPr userDrawn="1"/>
        </p:nvSpPr>
        <p:spPr>
          <a:xfrm>
            <a:off x="1" y="2028911"/>
            <a:ext cx="1633928" cy="1234770"/>
          </a:xfrm>
          <a:custGeom>
            <a:avLst/>
            <a:gdLst/>
            <a:ahLst/>
            <a:cxnLst>
              <a:cxn ang="0">
                <a:pos x="wd2" y="hd2"/>
              </a:cxn>
              <a:cxn ang="5400000">
                <a:pos x="wd2" y="hd2"/>
              </a:cxn>
              <a:cxn ang="10800000">
                <a:pos x="wd2" y="hd2"/>
              </a:cxn>
              <a:cxn ang="16200000">
                <a:pos x="wd2" y="hd2"/>
              </a:cxn>
            </a:cxnLst>
            <a:rect l="0" t="0" r="r" b="b"/>
            <a:pathLst>
              <a:path w="20724" h="21599" extrusionOk="0">
                <a:moveTo>
                  <a:pt x="9998" y="0"/>
                </a:moveTo>
                <a:cubicBezTo>
                  <a:pt x="8290" y="0"/>
                  <a:pt x="6583" y="898"/>
                  <a:pt x="5280" y="2695"/>
                </a:cubicBezTo>
                <a:cubicBezTo>
                  <a:pt x="4945" y="3157"/>
                  <a:pt x="4653" y="3657"/>
                  <a:pt x="4404" y="4183"/>
                </a:cubicBezTo>
                <a:cubicBezTo>
                  <a:pt x="4392" y="4208"/>
                  <a:pt x="4384" y="4235"/>
                  <a:pt x="4373" y="4260"/>
                </a:cubicBezTo>
                <a:cubicBezTo>
                  <a:pt x="3891" y="5302"/>
                  <a:pt x="3576" y="6445"/>
                  <a:pt x="3429" y="7623"/>
                </a:cubicBezTo>
                <a:cubicBezTo>
                  <a:pt x="3428" y="7624"/>
                  <a:pt x="3429" y="7625"/>
                  <a:pt x="3429" y="7625"/>
                </a:cubicBezTo>
                <a:cubicBezTo>
                  <a:pt x="3353" y="8227"/>
                  <a:pt x="3322" y="8835"/>
                  <a:pt x="3334" y="9444"/>
                </a:cubicBezTo>
                <a:cubicBezTo>
                  <a:pt x="2594" y="9714"/>
                  <a:pt x="1894" y="10243"/>
                  <a:pt x="1314" y="11042"/>
                </a:cubicBezTo>
                <a:cubicBezTo>
                  <a:pt x="-438" y="13459"/>
                  <a:pt x="-438" y="17375"/>
                  <a:pt x="1314" y="19792"/>
                </a:cubicBezTo>
                <a:cubicBezTo>
                  <a:pt x="2134" y="20922"/>
                  <a:pt x="3192" y="21516"/>
                  <a:pt x="4265" y="21589"/>
                </a:cubicBezTo>
                <a:lnTo>
                  <a:pt x="4265" y="21598"/>
                </a:lnTo>
                <a:lnTo>
                  <a:pt x="4385" y="21598"/>
                </a:lnTo>
                <a:cubicBezTo>
                  <a:pt x="4453" y="21600"/>
                  <a:pt x="4520" y="21600"/>
                  <a:pt x="4588" y="21598"/>
                </a:cubicBezTo>
                <a:lnTo>
                  <a:pt x="16136" y="21598"/>
                </a:lnTo>
                <a:cubicBezTo>
                  <a:pt x="16204" y="21600"/>
                  <a:pt x="16271" y="21600"/>
                  <a:pt x="16339" y="21598"/>
                </a:cubicBezTo>
                <a:lnTo>
                  <a:pt x="16392" y="21598"/>
                </a:lnTo>
                <a:lnTo>
                  <a:pt x="16392" y="21594"/>
                </a:lnTo>
                <a:cubicBezTo>
                  <a:pt x="17488" y="21543"/>
                  <a:pt x="18573" y="20945"/>
                  <a:pt x="19410" y="19792"/>
                </a:cubicBezTo>
                <a:cubicBezTo>
                  <a:pt x="21162" y="17375"/>
                  <a:pt x="21162" y="13459"/>
                  <a:pt x="19410" y="11042"/>
                </a:cubicBezTo>
                <a:cubicBezTo>
                  <a:pt x="18644" y="9985"/>
                  <a:pt x="17669" y="9391"/>
                  <a:pt x="16668" y="9259"/>
                </a:cubicBezTo>
                <a:cubicBezTo>
                  <a:pt x="16668" y="9255"/>
                  <a:pt x="16668" y="9252"/>
                  <a:pt x="16668" y="9248"/>
                </a:cubicBezTo>
                <a:cubicBezTo>
                  <a:pt x="16672" y="8065"/>
                  <a:pt x="16513" y="6881"/>
                  <a:pt x="16188" y="5766"/>
                </a:cubicBezTo>
                <a:cubicBezTo>
                  <a:pt x="16188" y="5764"/>
                  <a:pt x="16186" y="5762"/>
                  <a:pt x="16186" y="5759"/>
                </a:cubicBezTo>
                <a:cubicBezTo>
                  <a:pt x="15860" y="4644"/>
                  <a:pt x="15371" y="3599"/>
                  <a:pt x="14715" y="2695"/>
                </a:cubicBezTo>
                <a:cubicBezTo>
                  <a:pt x="13412" y="898"/>
                  <a:pt x="11705" y="0"/>
                  <a:pt x="9998" y="0"/>
                </a:cubicBezTo>
                <a:close/>
              </a:path>
            </a:pathLst>
          </a:custGeom>
          <a:solidFill>
            <a:srgbClr val="EFF2F3"/>
          </a:solidFill>
          <a:ln w="12700">
            <a:miter lim="400000"/>
          </a:ln>
        </p:spPr>
        <p:txBody>
          <a:bodyPr lIns="0" tIns="0" rIns="0" bIns="0" anchor="ctr"/>
          <a:lstStyle/>
          <a:p>
            <a:pPr algn="ctr">
              <a:lnSpc>
                <a:spcPct val="130000"/>
              </a:lnSpc>
              <a:defRPr sz="3200"/>
            </a:pPr>
            <a:endParaRPr lang="en-US" sz="5333" dirty="0">
              <a:solidFill>
                <a:srgbClr val="0A0B0C"/>
              </a:solidFill>
              <a:latin typeface="+mj-lt"/>
            </a:endParaRPr>
          </a:p>
        </p:txBody>
      </p:sp>
      <p:sp>
        <p:nvSpPr>
          <p:cNvPr id="764" name="Shape 678"/>
          <p:cNvSpPr/>
          <p:nvPr userDrawn="1"/>
        </p:nvSpPr>
        <p:spPr>
          <a:xfrm>
            <a:off x="4607113" y="1644655"/>
            <a:ext cx="1256725" cy="949715"/>
          </a:xfrm>
          <a:custGeom>
            <a:avLst/>
            <a:gdLst/>
            <a:ahLst/>
            <a:cxnLst>
              <a:cxn ang="0">
                <a:pos x="wd2" y="hd2"/>
              </a:cxn>
              <a:cxn ang="5400000">
                <a:pos x="wd2" y="hd2"/>
              </a:cxn>
              <a:cxn ang="10800000">
                <a:pos x="wd2" y="hd2"/>
              </a:cxn>
              <a:cxn ang="16200000">
                <a:pos x="wd2" y="hd2"/>
              </a:cxn>
            </a:cxnLst>
            <a:rect l="0" t="0" r="r" b="b"/>
            <a:pathLst>
              <a:path w="20724" h="21599" extrusionOk="0">
                <a:moveTo>
                  <a:pt x="9998" y="0"/>
                </a:moveTo>
                <a:cubicBezTo>
                  <a:pt x="8290" y="0"/>
                  <a:pt x="6583" y="898"/>
                  <a:pt x="5280" y="2695"/>
                </a:cubicBezTo>
                <a:cubicBezTo>
                  <a:pt x="4945" y="3157"/>
                  <a:pt x="4653" y="3657"/>
                  <a:pt x="4404" y="4183"/>
                </a:cubicBezTo>
                <a:cubicBezTo>
                  <a:pt x="4392" y="4208"/>
                  <a:pt x="4384" y="4235"/>
                  <a:pt x="4373" y="4260"/>
                </a:cubicBezTo>
                <a:cubicBezTo>
                  <a:pt x="3891" y="5302"/>
                  <a:pt x="3576" y="6445"/>
                  <a:pt x="3429" y="7623"/>
                </a:cubicBezTo>
                <a:cubicBezTo>
                  <a:pt x="3428" y="7624"/>
                  <a:pt x="3429" y="7625"/>
                  <a:pt x="3429" y="7625"/>
                </a:cubicBezTo>
                <a:cubicBezTo>
                  <a:pt x="3353" y="8227"/>
                  <a:pt x="3322" y="8835"/>
                  <a:pt x="3334" y="9444"/>
                </a:cubicBezTo>
                <a:cubicBezTo>
                  <a:pt x="2594" y="9714"/>
                  <a:pt x="1894" y="10243"/>
                  <a:pt x="1314" y="11042"/>
                </a:cubicBezTo>
                <a:cubicBezTo>
                  <a:pt x="-438" y="13459"/>
                  <a:pt x="-438" y="17375"/>
                  <a:pt x="1314" y="19792"/>
                </a:cubicBezTo>
                <a:cubicBezTo>
                  <a:pt x="2134" y="20922"/>
                  <a:pt x="3192" y="21516"/>
                  <a:pt x="4265" y="21589"/>
                </a:cubicBezTo>
                <a:lnTo>
                  <a:pt x="4265" y="21598"/>
                </a:lnTo>
                <a:lnTo>
                  <a:pt x="4385" y="21598"/>
                </a:lnTo>
                <a:cubicBezTo>
                  <a:pt x="4453" y="21600"/>
                  <a:pt x="4520" y="21600"/>
                  <a:pt x="4588" y="21598"/>
                </a:cubicBezTo>
                <a:lnTo>
                  <a:pt x="16136" y="21598"/>
                </a:lnTo>
                <a:cubicBezTo>
                  <a:pt x="16204" y="21600"/>
                  <a:pt x="16271" y="21600"/>
                  <a:pt x="16339" y="21598"/>
                </a:cubicBezTo>
                <a:lnTo>
                  <a:pt x="16392" y="21598"/>
                </a:lnTo>
                <a:lnTo>
                  <a:pt x="16392" y="21594"/>
                </a:lnTo>
                <a:cubicBezTo>
                  <a:pt x="17488" y="21543"/>
                  <a:pt x="18573" y="20945"/>
                  <a:pt x="19410" y="19792"/>
                </a:cubicBezTo>
                <a:cubicBezTo>
                  <a:pt x="21162" y="17375"/>
                  <a:pt x="21162" y="13459"/>
                  <a:pt x="19410" y="11042"/>
                </a:cubicBezTo>
                <a:cubicBezTo>
                  <a:pt x="18644" y="9985"/>
                  <a:pt x="17669" y="9391"/>
                  <a:pt x="16668" y="9259"/>
                </a:cubicBezTo>
                <a:cubicBezTo>
                  <a:pt x="16668" y="9255"/>
                  <a:pt x="16668" y="9252"/>
                  <a:pt x="16668" y="9248"/>
                </a:cubicBezTo>
                <a:cubicBezTo>
                  <a:pt x="16672" y="8065"/>
                  <a:pt x="16513" y="6881"/>
                  <a:pt x="16188" y="5766"/>
                </a:cubicBezTo>
                <a:cubicBezTo>
                  <a:pt x="16188" y="5764"/>
                  <a:pt x="16186" y="5762"/>
                  <a:pt x="16186" y="5759"/>
                </a:cubicBezTo>
                <a:cubicBezTo>
                  <a:pt x="15860" y="4644"/>
                  <a:pt x="15371" y="3599"/>
                  <a:pt x="14715" y="2695"/>
                </a:cubicBezTo>
                <a:cubicBezTo>
                  <a:pt x="13412" y="898"/>
                  <a:pt x="11705" y="0"/>
                  <a:pt x="9998" y="0"/>
                </a:cubicBezTo>
                <a:close/>
              </a:path>
            </a:pathLst>
          </a:custGeom>
          <a:solidFill>
            <a:srgbClr val="EFF2F3"/>
          </a:solidFill>
          <a:ln w="12700">
            <a:miter lim="400000"/>
          </a:ln>
        </p:spPr>
        <p:txBody>
          <a:bodyPr lIns="0" tIns="0" rIns="0" bIns="0" anchor="ctr"/>
          <a:lstStyle/>
          <a:p>
            <a:pPr algn="ctr">
              <a:lnSpc>
                <a:spcPct val="130000"/>
              </a:lnSpc>
            </a:pPr>
            <a:endParaRPr sz="5333" dirty="0">
              <a:solidFill>
                <a:srgbClr val="0A0B0C"/>
              </a:solidFill>
              <a:latin typeface="+mj-lt"/>
            </a:endParaRPr>
          </a:p>
        </p:txBody>
      </p:sp>
      <p:sp>
        <p:nvSpPr>
          <p:cNvPr id="765" name="Shape 678"/>
          <p:cNvSpPr/>
          <p:nvPr userDrawn="1"/>
        </p:nvSpPr>
        <p:spPr>
          <a:xfrm>
            <a:off x="2618124" y="3030214"/>
            <a:ext cx="874019" cy="660502"/>
          </a:xfrm>
          <a:custGeom>
            <a:avLst/>
            <a:gdLst/>
            <a:ahLst/>
            <a:cxnLst>
              <a:cxn ang="0">
                <a:pos x="wd2" y="hd2"/>
              </a:cxn>
              <a:cxn ang="5400000">
                <a:pos x="wd2" y="hd2"/>
              </a:cxn>
              <a:cxn ang="10800000">
                <a:pos x="wd2" y="hd2"/>
              </a:cxn>
              <a:cxn ang="16200000">
                <a:pos x="wd2" y="hd2"/>
              </a:cxn>
            </a:cxnLst>
            <a:rect l="0" t="0" r="r" b="b"/>
            <a:pathLst>
              <a:path w="20724" h="21599" extrusionOk="0">
                <a:moveTo>
                  <a:pt x="9998" y="0"/>
                </a:moveTo>
                <a:cubicBezTo>
                  <a:pt x="8290" y="0"/>
                  <a:pt x="6583" y="898"/>
                  <a:pt x="5280" y="2695"/>
                </a:cubicBezTo>
                <a:cubicBezTo>
                  <a:pt x="4945" y="3157"/>
                  <a:pt x="4653" y="3657"/>
                  <a:pt x="4404" y="4183"/>
                </a:cubicBezTo>
                <a:cubicBezTo>
                  <a:pt x="4392" y="4208"/>
                  <a:pt x="4384" y="4235"/>
                  <a:pt x="4373" y="4260"/>
                </a:cubicBezTo>
                <a:cubicBezTo>
                  <a:pt x="3891" y="5302"/>
                  <a:pt x="3576" y="6445"/>
                  <a:pt x="3429" y="7623"/>
                </a:cubicBezTo>
                <a:cubicBezTo>
                  <a:pt x="3428" y="7624"/>
                  <a:pt x="3429" y="7625"/>
                  <a:pt x="3429" y="7625"/>
                </a:cubicBezTo>
                <a:cubicBezTo>
                  <a:pt x="3353" y="8227"/>
                  <a:pt x="3322" y="8835"/>
                  <a:pt x="3334" y="9444"/>
                </a:cubicBezTo>
                <a:cubicBezTo>
                  <a:pt x="2594" y="9714"/>
                  <a:pt x="1894" y="10243"/>
                  <a:pt x="1314" y="11042"/>
                </a:cubicBezTo>
                <a:cubicBezTo>
                  <a:pt x="-438" y="13459"/>
                  <a:pt x="-438" y="17375"/>
                  <a:pt x="1314" y="19792"/>
                </a:cubicBezTo>
                <a:cubicBezTo>
                  <a:pt x="2134" y="20922"/>
                  <a:pt x="3192" y="21516"/>
                  <a:pt x="4265" y="21589"/>
                </a:cubicBezTo>
                <a:lnTo>
                  <a:pt x="4265" y="21598"/>
                </a:lnTo>
                <a:lnTo>
                  <a:pt x="4385" y="21598"/>
                </a:lnTo>
                <a:cubicBezTo>
                  <a:pt x="4453" y="21600"/>
                  <a:pt x="4520" y="21600"/>
                  <a:pt x="4588" y="21598"/>
                </a:cubicBezTo>
                <a:lnTo>
                  <a:pt x="16136" y="21598"/>
                </a:lnTo>
                <a:cubicBezTo>
                  <a:pt x="16204" y="21600"/>
                  <a:pt x="16271" y="21600"/>
                  <a:pt x="16339" y="21598"/>
                </a:cubicBezTo>
                <a:lnTo>
                  <a:pt x="16392" y="21598"/>
                </a:lnTo>
                <a:lnTo>
                  <a:pt x="16392" y="21594"/>
                </a:lnTo>
                <a:cubicBezTo>
                  <a:pt x="17488" y="21543"/>
                  <a:pt x="18573" y="20945"/>
                  <a:pt x="19410" y="19792"/>
                </a:cubicBezTo>
                <a:cubicBezTo>
                  <a:pt x="21162" y="17375"/>
                  <a:pt x="21162" y="13459"/>
                  <a:pt x="19410" y="11042"/>
                </a:cubicBezTo>
                <a:cubicBezTo>
                  <a:pt x="18644" y="9985"/>
                  <a:pt x="17669" y="9391"/>
                  <a:pt x="16668" y="9259"/>
                </a:cubicBezTo>
                <a:cubicBezTo>
                  <a:pt x="16668" y="9255"/>
                  <a:pt x="16668" y="9252"/>
                  <a:pt x="16668" y="9248"/>
                </a:cubicBezTo>
                <a:cubicBezTo>
                  <a:pt x="16672" y="8065"/>
                  <a:pt x="16513" y="6881"/>
                  <a:pt x="16188" y="5766"/>
                </a:cubicBezTo>
                <a:cubicBezTo>
                  <a:pt x="16188" y="5764"/>
                  <a:pt x="16186" y="5762"/>
                  <a:pt x="16186" y="5759"/>
                </a:cubicBezTo>
                <a:cubicBezTo>
                  <a:pt x="15860" y="4644"/>
                  <a:pt x="15371" y="3599"/>
                  <a:pt x="14715" y="2695"/>
                </a:cubicBezTo>
                <a:cubicBezTo>
                  <a:pt x="13412" y="898"/>
                  <a:pt x="11705" y="0"/>
                  <a:pt x="9998" y="0"/>
                </a:cubicBezTo>
                <a:close/>
              </a:path>
            </a:pathLst>
          </a:custGeom>
          <a:solidFill>
            <a:srgbClr val="EFF2F3"/>
          </a:solidFill>
          <a:ln w="12700">
            <a:miter lim="400000"/>
          </a:ln>
        </p:spPr>
        <p:txBody>
          <a:bodyPr lIns="0" tIns="0" rIns="0" bIns="0" anchor="ctr"/>
          <a:lstStyle/>
          <a:p>
            <a:pPr algn="ctr">
              <a:lnSpc>
                <a:spcPct val="130000"/>
              </a:lnSpc>
            </a:pPr>
            <a:endParaRPr sz="5333" dirty="0">
              <a:solidFill>
                <a:srgbClr val="0A0B0C"/>
              </a:solidFill>
              <a:latin typeface="+mj-lt"/>
            </a:endParaRPr>
          </a:p>
        </p:txBody>
      </p:sp>
      <p:sp>
        <p:nvSpPr>
          <p:cNvPr id="766" name="Shape 678"/>
          <p:cNvSpPr/>
          <p:nvPr userDrawn="1"/>
        </p:nvSpPr>
        <p:spPr>
          <a:xfrm>
            <a:off x="8138455" y="3184491"/>
            <a:ext cx="874019" cy="660502"/>
          </a:xfrm>
          <a:custGeom>
            <a:avLst/>
            <a:gdLst/>
            <a:ahLst/>
            <a:cxnLst>
              <a:cxn ang="0">
                <a:pos x="wd2" y="hd2"/>
              </a:cxn>
              <a:cxn ang="5400000">
                <a:pos x="wd2" y="hd2"/>
              </a:cxn>
              <a:cxn ang="10800000">
                <a:pos x="wd2" y="hd2"/>
              </a:cxn>
              <a:cxn ang="16200000">
                <a:pos x="wd2" y="hd2"/>
              </a:cxn>
            </a:cxnLst>
            <a:rect l="0" t="0" r="r" b="b"/>
            <a:pathLst>
              <a:path w="20724" h="21599" extrusionOk="0">
                <a:moveTo>
                  <a:pt x="9998" y="0"/>
                </a:moveTo>
                <a:cubicBezTo>
                  <a:pt x="8290" y="0"/>
                  <a:pt x="6583" y="898"/>
                  <a:pt x="5280" y="2695"/>
                </a:cubicBezTo>
                <a:cubicBezTo>
                  <a:pt x="4945" y="3157"/>
                  <a:pt x="4653" y="3657"/>
                  <a:pt x="4404" y="4183"/>
                </a:cubicBezTo>
                <a:cubicBezTo>
                  <a:pt x="4392" y="4208"/>
                  <a:pt x="4384" y="4235"/>
                  <a:pt x="4373" y="4260"/>
                </a:cubicBezTo>
                <a:cubicBezTo>
                  <a:pt x="3891" y="5302"/>
                  <a:pt x="3576" y="6445"/>
                  <a:pt x="3429" y="7623"/>
                </a:cubicBezTo>
                <a:cubicBezTo>
                  <a:pt x="3428" y="7624"/>
                  <a:pt x="3429" y="7625"/>
                  <a:pt x="3429" y="7625"/>
                </a:cubicBezTo>
                <a:cubicBezTo>
                  <a:pt x="3353" y="8227"/>
                  <a:pt x="3322" y="8835"/>
                  <a:pt x="3334" y="9444"/>
                </a:cubicBezTo>
                <a:cubicBezTo>
                  <a:pt x="2594" y="9714"/>
                  <a:pt x="1894" y="10243"/>
                  <a:pt x="1314" y="11042"/>
                </a:cubicBezTo>
                <a:cubicBezTo>
                  <a:pt x="-438" y="13459"/>
                  <a:pt x="-438" y="17375"/>
                  <a:pt x="1314" y="19792"/>
                </a:cubicBezTo>
                <a:cubicBezTo>
                  <a:pt x="2134" y="20922"/>
                  <a:pt x="3192" y="21516"/>
                  <a:pt x="4265" y="21589"/>
                </a:cubicBezTo>
                <a:lnTo>
                  <a:pt x="4265" y="21598"/>
                </a:lnTo>
                <a:lnTo>
                  <a:pt x="4385" y="21598"/>
                </a:lnTo>
                <a:cubicBezTo>
                  <a:pt x="4453" y="21600"/>
                  <a:pt x="4520" y="21600"/>
                  <a:pt x="4588" y="21598"/>
                </a:cubicBezTo>
                <a:lnTo>
                  <a:pt x="16136" y="21598"/>
                </a:lnTo>
                <a:cubicBezTo>
                  <a:pt x="16204" y="21600"/>
                  <a:pt x="16271" y="21600"/>
                  <a:pt x="16339" y="21598"/>
                </a:cubicBezTo>
                <a:lnTo>
                  <a:pt x="16392" y="21598"/>
                </a:lnTo>
                <a:lnTo>
                  <a:pt x="16392" y="21594"/>
                </a:lnTo>
                <a:cubicBezTo>
                  <a:pt x="17488" y="21543"/>
                  <a:pt x="18573" y="20945"/>
                  <a:pt x="19410" y="19792"/>
                </a:cubicBezTo>
                <a:cubicBezTo>
                  <a:pt x="21162" y="17375"/>
                  <a:pt x="21162" y="13459"/>
                  <a:pt x="19410" y="11042"/>
                </a:cubicBezTo>
                <a:cubicBezTo>
                  <a:pt x="18644" y="9985"/>
                  <a:pt x="17669" y="9391"/>
                  <a:pt x="16668" y="9259"/>
                </a:cubicBezTo>
                <a:cubicBezTo>
                  <a:pt x="16668" y="9255"/>
                  <a:pt x="16668" y="9252"/>
                  <a:pt x="16668" y="9248"/>
                </a:cubicBezTo>
                <a:cubicBezTo>
                  <a:pt x="16672" y="8065"/>
                  <a:pt x="16513" y="6881"/>
                  <a:pt x="16188" y="5766"/>
                </a:cubicBezTo>
                <a:cubicBezTo>
                  <a:pt x="16188" y="5764"/>
                  <a:pt x="16186" y="5762"/>
                  <a:pt x="16186" y="5759"/>
                </a:cubicBezTo>
                <a:cubicBezTo>
                  <a:pt x="15860" y="4644"/>
                  <a:pt x="15371" y="3599"/>
                  <a:pt x="14715" y="2695"/>
                </a:cubicBezTo>
                <a:cubicBezTo>
                  <a:pt x="13412" y="898"/>
                  <a:pt x="11705" y="0"/>
                  <a:pt x="9998" y="0"/>
                </a:cubicBezTo>
                <a:close/>
              </a:path>
            </a:pathLst>
          </a:custGeom>
          <a:solidFill>
            <a:srgbClr val="EFF2F3"/>
          </a:solidFill>
          <a:ln w="12700">
            <a:miter lim="400000"/>
          </a:ln>
        </p:spPr>
        <p:txBody>
          <a:bodyPr lIns="0" tIns="0" rIns="0" bIns="0" anchor="ctr"/>
          <a:lstStyle/>
          <a:p>
            <a:pPr algn="ctr">
              <a:lnSpc>
                <a:spcPct val="130000"/>
              </a:lnSpc>
            </a:pPr>
            <a:endParaRPr sz="5333" dirty="0">
              <a:solidFill>
                <a:srgbClr val="0A0B0C"/>
              </a:solidFill>
              <a:latin typeface="+mj-lt"/>
            </a:endParaRPr>
          </a:p>
        </p:txBody>
      </p:sp>
      <p:sp>
        <p:nvSpPr>
          <p:cNvPr id="767" name="Shape 678"/>
          <p:cNvSpPr/>
          <p:nvPr userDrawn="1"/>
        </p:nvSpPr>
        <p:spPr>
          <a:xfrm>
            <a:off x="11383305" y="2169221"/>
            <a:ext cx="639950" cy="483615"/>
          </a:xfrm>
          <a:custGeom>
            <a:avLst/>
            <a:gdLst/>
            <a:ahLst/>
            <a:cxnLst>
              <a:cxn ang="0">
                <a:pos x="wd2" y="hd2"/>
              </a:cxn>
              <a:cxn ang="5400000">
                <a:pos x="wd2" y="hd2"/>
              </a:cxn>
              <a:cxn ang="10800000">
                <a:pos x="wd2" y="hd2"/>
              </a:cxn>
              <a:cxn ang="16200000">
                <a:pos x="wd2" y="hd2"/>
              </a:cxn>
            </a:cxnLst>
            <a:rect l="0" t="0" r="r" b="b"/>
            <a:pathLst>
              <a:path w="20724" h="21599" extrusionOk="0">
                <a:moveTo>
                  <a:pt x="9998" y="0"/>
                </a:moveTo>
                <a:cubicBezTo>
                  <a:pt x="8290" y="0"/>
                  <a:pt x="6583" y="898"/>
                  <a:pt x="5280" y="2695"/>
                </a:cubicBezTo>
                <a:cubicBezTo>
                  <a:pt x="4945" y="3157"/>
                  <a:pt x="4653" y="3657"/>
                  <a:pt x="4404" y="4183"/>
                </a:cubicBezTo>
                <a:cubicBezTo>
                  <a:pt x="4392" y="4208"/>
                  <a:pt x="4384" y="4235"/>
                  <a:pt x="4373" y="4260"/>
                </a:cubicBezTo>
                <a:cubicBezTo>
                  <a:pt x="3891" y="5302"/>
                  <a:pt x="3576" y="6445"/>
                  <a:pt x="3429" y="7623"/>
                </a:cubicBezTo>
                <a:cubicBezTo>
                  <a:pt x="3428" y="7624"/>
                  <a:pt x="3429" y="7625"/>
                  <a:pt x="3429" y="7625"/>
                </a:cubicBezTo>
                <a:cubicBezTo>
                  <a:pt x="3353" y="8227"/>
                  <a:pt x="3322" y="8835"/>
                  <a:pt x="3334" y="9444"/>
                </a:cubicBezTo>
                <a:cubicBezTo>
                  <a:pt x="2594" y="9714"/>
                  <a:pt x="1894" y="10243"/>
                  <a:pt x="1314" y="11042"/>
                </a:cubicBezTo>
                <a:cubicBezTo>
                  <a:pt x="-438" y="13459"/>
                  <a:pt x="-438" y="17375"/>
                  <a:pt x="1314" y="19792"/>
                </a:cubicBezTo>
                <a:cubicBezTo>
                  <a:pt x="2134" y="20922"/>
                  <a:pt x="3192" y="21516"/>
                  <a:pt x="4265" y="21589"/>
                </a:cubicBezTo>
                <a:lnTo>
                  <a:pt x="4265" y="21598"/>
                </a:lnTo>
                <a:lnTo>
                  <a:pt x="4385" y="21598"/>
                </a:lnTo>
                <a:cubicBezTo>
                  <a:pt x="4453" y="21600"/>
                  <a:pt x="4520" y="21600"/>
                  <a:pt x="4588" y="21598"/>
                </a:cubicBezTo>
                <a:lnTo>
                  <a:pt x="16136" y="21598"/>
                </a:lnTo>
                <a:cubicBezTo>
                  <a:pt x="16204" y="21600"/>
                  <a:pt x="16271" y="21600"/>
                  <a:pt x="16339" y="21598"/>
                </a:cubicBezTo>
                <a:lnTo>
                  <a:pt x="16392" y="21598"/>
                </a:lnTo>
                <a:lnTo>
                  <a:pt x="16392" y="21594"/>
                </a:lnTo>
                <a:cubicBezTo>
                  <a:pt x="17488" y="21543"/>
                  <a:pt x="18573" y="20945"/>
                  <a:pt x="19410" y="19792"/>
                </a:cubicBezTo>
                <a:cubicBezTo>
                  <a:pt x="21162" y="17375"/>
                  <a:pt x="21162" y="13459"/>
                  <a:pt x="19410" y="11042"/>
                </a:cubicBezTo>
                <a:cubicBezTo>
                  <a:pt x="18644" y="9985"/>
                  <a:pt x="17669" y="9391"/>
                  <a:pt x="16668" y="9259"/>
                </a:cubicBezTo>
                <a:cubicBezTo>
                  <a:pt x="16668" y="9255"/>
                  <a:pt x="16668" y="9252"/>
                  <a:pt x="16668" y="9248"/>
                </a:cubicBezTo>
                <a:cubicBezTo>
                  <a:pt x="16672" y="8065"/>
                  <a:pt x="16513" y="6881"/>
                  <a:pt x="16188" y="5766"/>
                </a:cubicBezTo>
                <a:cubicBezTo>
                  <a:pt x="16188" y="5764"/>
                  <a:pt x="16186" y="5762"/>
                  <a:pt x="16186" y="5759"/>
                </a:cubicBezTo>
                <a:cubicBezTo>
                  <a:pt x="15860" y="4644"/>
                  <a:pt x="15371" y="3599"/>
                  <a:pt x="14715" y="2695"/>
                </a:cubicBezTo>
                <a:cubicBezTo>
                  <a:pt x="13412" y="898"/>
                  <a:pt x="11705" y="0"/>
                  <a:pt x="9998" y="0"/>
                </a:cubicBezTo>
                <a:close/>
              </a:path>
            </a:pathLst>
          </a:custGeom>
          <a:solidFill>
            <a:srgbClr val="EFF2F3"/>
          </a:solidFill>
          <a:ln w="12700">
            <a:miter lim="400000"/>
          </a:ln>
        </p:spPr>
        <p:txBody>
          <a:bodyPr lIns="0" tIns="0" rIns="0" bIns="0" anchor="ctr"/>
          <a:lstStyle/>
          <a:p>
            <a:pPr algn="ctr">
              <a:lnSpc>
                <a:spcPct val="130000"/>
              </a:lnSpc>
            </a:pPr>
            <a:endParaRPr sz="5333" dirty="0">
              <a:solidFill>
                <a:srgbClr val="0A0B0C"/>
              </a:solidFill>
              <a:latin typeface="+mj-lt"/>
            </a:endParaRPr>
          </a:p>
        </p:txBody>
      </p:sp>
      <p:sp>
        <p:nvSpPr>
          <p:cNvPr id="768" name="Shape 653"/>
          <p:cNvSpPr/>
          <p:nvPr userDrawn="1"/>
        </p:nvSpPr>
        <p:spPr>
          <a:xfrm>
            <a:off x="7037087" y="4551581"/>
            <a:ext cx="664200" cy="1406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1E5E7"/>
          </a:solidFill>
          <a:ln w="12700" cap="flat">
            <a:noFill/>
            <a:miter lim="400000"/>
          </a:ln>
          <a:effectLst/>
        </p:spPr>
        <p:txBody>
          <a:bodyPr wrap="square" lIns="67733" tIns="67733" rIns="67733" bIns="67733" numCol="1" anchor="ctr">
            <a:noAutofit/>
          </a:bodyPr>
          <a:lstStyle/>
          <a:p>
            <a:endParaRPr sz="4267">
              <a:solidFill>
                <a:srgbClr val="0A0B0C"/>
              </a:solidFill>
              <a:latin typeface="+mj-lt"/>
            </a:endParaRPr>
          </a:p>
        </p:txBody>
      </p:sp>
      <p:grpSp>
        <p:nvGrpSpPr>
          <p:cNvPr id="769" name="Group 768"/>
          <p:cNvGrpSpPr/>
          <p:nvPr userDrawn="1"/>
        </p:nvGrpSpPr>
        <p:grpSpPr>
          <a:xfrm>
            <a:off x="6575787" y="2047580"/>
            <a:ext cx="1402507" cy="2593080"/>
            <a:chOff x="6575787" y="2047580"/>
            <a:chExt cx="1402507" cy="2593080"/>
          </a:xfrm>
        </p:grpSpPr>
        <p:sp>
          <p:nvSpPr>
            <p:cNvPr id="770" name="Shape 654"/>
            <p:cNvSpPr/>
            <p:nvPr/>
          </p:nvSpPr>
          <p:spPr>
            <a:xfrm>
              <a:off x="7336850" y="3426481"/>
              <a:ext cx="64070" cy="1214179"/>
            </a:xfrm>
            <a:custGeom>
              <a:avLst/>
              <a:gdLst/>
              <a:ahLst/>
              <a:cxnLst>
                <a:cxn ang="0">
                  <a:pos x="wd2" y="hd2"/>
                </a:cxn>
                <a:cxn ang="5400000">
                  <a:pos x="wd2" y="hd2"/>
                </a:cxn>
                <a:cxn ang="10800000">
                  <a:pos x="wd2" y="hd2"/>
                </a:cxn>
                <a:cxn ang="16200000">
                  <a:pos x="wd2" y="hd2"/>
                </a:cxn>
              </a:cxnLst>
              <a:rect l="0" t="0" r="r" b="b"/>
              <a:pathLst>
                <a:path w="19460" h="21600" extrusionOk="0">
                  <a:moveTo>
                    <a:pt x="9775" y="0"/>
                  </a:moveTo>
                  <a:cubicBezTo>
                    <a:pt x="18916" y="3066"/>
                    <a:pt x="21600" y="6186"/>
                    <a:pt x="17768" y="9291"/>
                  </a:cubicBezTo>
                  <a:cubicBezTo>
                    <a:pt x="13700" y="12586"/>
                    <a:pt x="2266" y="15856"/>
                    <a:pt x="3600" y="19171"/>
                  </a:cubicBezTo>
                  <a:cubicBezTo>
                    <a:pt x="3695" y="19405"/>
                    <a:pt x="3852" y="19639"/>
                    <a:pt x="3818" y="19872"/>
                  </a:cubicBezTo>
                  <a:cubicBezTo>
                    <a:pt x="3731" y="20455"/>
                    <a:pt x="2449" y="21035"/>
                    <a:pt x="0" y="21600"/>
                  </a:cubicBezTo>
                </a:path>
              </a:pathLst>
            </a:custGeom>
            <a:noFill/>
            <a:ln w="76200" cap="flat">
              <a:solidFill>
                <a:schemeClr val="accent4">
                  <a:lumMod val="75000"/>
                </a:schemeClr>
              </a:solidFill>
              <a:prstDash val="solid"/>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79" name="Shape 655"/>
            <p:cNvSpPr/>
            <p:nvPr/>
          </p:nvSpPr>
          <p:spPr>
            <a:xfrm rot="18838440" flipH="1">
              <a:off x="6786954" y="3149953"/>
              <a:ext cx="467449" cy="889783"/>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80" name="Shape 656"/>
            <p:cNvSpPr/>
            <p:nvPr/>
          </p:nvSpPr>
          <p:spPr>
            <a:xfrm rot="19138440">
              <a:off x="7014292" y="3058136"/>
              <a:ext cx="204562" cy="885495"/>
            </a:xfrm>
            <a:custGeom>
              <a:avLst/>
              <a:gdLst/>
              <a:ahLst/>
              <a:cxnLst>
                <a:cxn ang="0">
                  <a:pos x="wd2" y="hd2"/>
                </a:cxn>
                <a:cxn ang="5400000">
                  <a:pos x="wd2" y="hd2"/>
                </a:cxn>
                <a:cxn ang="10800000">
                  <a:pos x="wd2" y="hd2"/>
                </a:cxn>
                <a:cxn ang="16200000">
                  <a:pos x="wd2" y="hd2"/>
                </a:cxn>
              </a:cxnLst>
              <a:rect l="0" t="0" r="r" b="b"/>
              <a:pathLst>
                <a:path w="20182" h="21600" extrusionOk="0">
                  <a:moveTo>
                    <a:pt x="1571" y="0"/>
                  </a:moveTo>
                  <a:cubicBezTo>
                    <a:pt x="1295" y="39"/>
                    <a:pt x="1058" y="85"/>
                    <a:pt x="786" y="124"/>
                  </a:cubicBezTo>
                  <a:cubicBezTo>
                    <a:pt x="-136" y="2929"/>
                    <a:pt x="-261" y="5746"/>
                    <a:pt x="484" y="8555"/>
                  </a:cubicBezTo>
                  <a:cubicBezTo>
                    <a:pt x="1656" y="12978"/>
                    <a:pt x="4882" y="17351"/>
                    <a:pt x="10106" y="21590"/>
                  </a:cubicBezTo>
                  <a:cubicBezTo>
                    <a:pt x="10141" y="21593"/>
                    <a:pt x="10171" y="21597"/>
                    <a:pt x="10206" y="21600"/>
                  </a:cubicBezTo>
                  <a:lnTo>
                    <a:pt x="10528" y="21411"/>
                  </a:lnTo>
                  <a:cubicBezTo>
                    <a:pt x="18148" y="17918"/>
                    <a:pt x="21339" y="14136"/>
                    <a:pt x="19808" y="10407"/>
                  </a:cubicBezTo>
                  <a:cubicBezTo>
                    <a:pt x="18267" y="6654"/>
                    <a:pt x="11994" y="3077"/>
                    <a:pt x="1571" y="0"/>
                  </a:cubicBezTo>
                  <a:close/>
                </a:path>
              </a:pathLst>
            </a:custGeom>
            <a:solidFill>
              <a:schemeClr val="accent4">
                <a:lumMod val="75000"/>
              </a:schemeClr>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81" name="Shape 658"/>
            <p:cNvSpPr/>
            <p:nvPr/>
          </p:nvSpPr>
          <p:spPr>
            <a:xfrm rot="1980000">
              <a:off x="7410639" y="4013548"/>
              <a:ext cx="166533" cy="390514"/>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82" name="Shape 659"/>
            <p:cNvSpPr/>
            <p:nvPr/>
          </p:nvSpPr>
          <p:spPr>
            <a:xfrm rot="1675701" flipH="1">
              <a:off x="7198217" y="2047580"/>
              <a:ext cx="780077" cy="1484864"/>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83" name="Shape 660"/>
            <p:cNvSpPr/>
            <p:nvPr/>
          </p:nvSpPr>
          <p:spPr>
            <a:xfrm rot="1975701">
              <a:off x="7612495" y="2161611"/>
              <a:ext cx="341372" cy="1477709"/>
            </a:xfrm>
            <a:custGeom>
              <a:avLst/>
              <a:gdLst/>
              <a:ahLst/>
              <a:cxnLst>
                <a:cxn ang="0">
                  <a:pos x="wd2" y="hd2"/>
                </a:cxn>
                <a:cxn ang="5400000">
                  <a:pos x="wd2" y="hd2"/>
                </a:cxn>
                <a:cxn ang="10800000">
                  <a:pos x="wd2" y="hd2"/>
                </a:cxn>
                <a:cxn ang="16200000">
                  <a:pos x="wd2" y="hd2"/>
                </a:cxn>
              </a:cxnLst>
              <a:rect l="0" t="0" r="r" b="b"/>
              <a:pathLst>
                <a:path w="20182" h="21600" extrusionOk="0">
                  <a:moveTo>
                    <a:pt x="1571" y="0"/>
                  </a:moveTo>
                  <a:cubicBezTo>
                    <a:pt x="1295" y="39"/>
                    <a:pt x="1058" y="85"/>
                    <a:pt x="786" y="124"/>
                  </a:cubicBezTo>
                  <a:cubicBezTo>
                    <a:pt x="-136" y="2929"/>
                    <a:pt x="-261" y="5746"/>
                    <a:pt x="484" y="8555"/>
                  </a:cubicBezTo>
                  <a:cubicBezTo>
                    <a:pt x="1656" y="12978"/>
                    <a:pt x="4882" y="17351"/>
                    <a:pt x="10106" y="21590"/>
                  </a:cubicBezTo>
                  <a:cubicBezTo>
                    <a:pt x="10141" y="21593"/>
                    <a:pt x="10171" y="21597"/>
                    <a:pt x="10206" y="21600"/>
                  </a:cubicBezTo>
                  <a:lnTo>
                    <a:pt x="10528" y="21411"/>
                  </a:lnTo>
                  <a:cubicBezTo>
                    <a:pt x="18148" y="17918"/>
                    <a:pt x="21339" y="14136"/>
                    <a:pt x="19808" y="10407"/>
                  </a:cubicBezTo>
                  <a:cubicBezTo>
                    <a:pt x="18267" y="6654"/>
                    <a:pt x="11994" y="3077"/>
                    <a:pt x="1571" y="0"/>
                  </a:cubicBezTo>
                  <a:close/>
                </a:path>
              </a:pathLst>
            </a:custGeom>
            <a:solidFill>
              <a:schemeClr val="accent4">
                <a:lumMod val="75000"/>
              </a:schemeClr>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grpSp>
      <p:sp>
        <p:nvSpPr>
          <p:cNvPr id="784" name="Shape 664"/>
          <p:cNvSpPr/>
          <p:nvPr userDrawn="1"/>
        </p:nvSpPr>
        <p:spPr>
          <a:xfrm>
            <a:off x="9682235" y="4636328"/>
            <a:ext cx="720608" cy="1525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1E5E7"/>
          </a:solidFill>
          <a:ln w="12700" cap="flat">
            <a:noFill/>
            <a:miter lim="400000"/>
          </a:ln>
          <a:effectLst/>
        </p:spPr>
        <p:txBody>
          <a:bodyPr wrap="square" lIns="67733" tIns="67733" rIns="67733" bIns="67733" numCol="1" anchor="ctr">
            <a:noAutofit/>
          </a:bodyPr>
          <a:lstStyle/>
          <a:p>
            <a:endParaRPr sz="4267">
              <a:solidFill>
                <a:srgbClr val="0A0B0C"/>
              </a:solidFill>
              <a:latin typeface="+mj-lt"/>
            </a:endParaRPr>
          </a:p>
        </p:txBody>
      </p:sp>
      <p:grpSp>
        <p:nvGrpSpPr>
          <p:cNvPr id="785" name="Group 784"/>
          <p:cNvGrpSpPr/>
          <p:nvPr userDrawn="1"/>
        </p:nvGrpSpPr>
        <p:grpSpPr>
          <a:xfrm>
            <a:off x="9329536" y="1242293"/>
            <a:ext cx="1696780" cy="3490678"/>
            <a:chOff x="9329536" y="1242293"/>
            <a:chExt cx="1696780" cy="3490678"/>
          </a:xfrm>
        </p:grpSpPr>
        <p:sp>
          <p:nvSpPr>
            <p:cNvPr id="786" name="Shape 665"/>
            <p:cNvSpPr/>
            <p:nvPr/>
          </p:nvSpPr>
          <p:spPr>
            <a:xfrm>
              <a:off x="10032852" y="2967848"/>
              <a:ext cx="89557" cy="1765123"/>
            </a:xfrm>
            <a:custGeom>
              <a:avLst/>
              <a:gdLst/>
              <a:ahLst/>
              <a:cxnLst>
                <a:cxn ang="0">
                  <a:pos x="wd2" y="hd2"/>
                </a:cxn>
                <a:cxn ang="5400000">
                  <a:pos x="wd2" y="hd2"/>
                </a:cxn>
                <a:cxn ang="10800000">
                  <a:pos x="wd2" y="hd2"/>
                </a:cxn>
                <a:cxn ang="16200000">
                  <a:pos x="wd2" y="hd2"/>
                </a:cxn>
              </a:cxnLst>
              <a:rect l="0" t="0" r="r" b="b"/>
              <a:pathLst>
                <a:path w="19488" h="21600" extrusionOk="0">
                  <a:moveTo>
                    <a:pt x="13136" y="0"/>
                  </a:moveTo>
                  <a:cubicBezTo>
                    <a:pt x="21373" y="4124"/>
                    <a:pt x="21600" y="8287"/>
                    <a:pt x="13811" y="12414"/>
                  </a:cubicBezTo>
                  <a:cubicBezTo>
                    <a:pt x="9182" y="14867"/>
                    <a:pt x="1701" y="17314"/>
                    <a:pt x="2799" y="19787"/>
                  </a:cubicBezTo>
                  <a:cubicBezTo>
                    <a:pt x="2876" y="19962"/>
                    <a:pt x="2996" y="20136"/>
                    <a:pt x="2967" y="20311"/>
                  </a:cubicBezTo>
                  <a:cubicBezTo>
                    <a:pt x="2895" y="20746"/>
                    <a:pt x="1899" y="21178"/>
                    <a:pt x="0" y="21600"/>
                  </a:cubicBezTo>
                </a:path>
              </a:pathLst>
            </a:custGeom>
            <a:noFill/>
            <a:ln w="76200" cap="flat">
              <a:solidFill>
                <a:schemeClr val="accent6">
                  <a:lumMod val="75000"/>
                </a:schemeClr>
              </a:solidFill>
              <a:prstDash val="solid"/>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87" name="Shape 666"/>
            <p:cNvSpPr/>
            <p:nvPr/>
          </p:nvSpPr>
          <p:spPr>
            <a:xfrm rot="1980000">
              <a:off x="10112907" y="4052603"/>
              <a:ext cx="180676" cy="423678"/>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6">
                <a:lumMod val="75000"/>
              </a:schemeClr>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88" name="Shape 667"/>
            <p:cNvSpPr/>
            <p:nvPr/>
          </p:nvSpPr>
          <p:spPr>
            <a:xfrm rot="22341" flipH="1">
              <a:off x="9329536" y="1242293"/>
              <a:ext cx="1121375" cy="2134520"/>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89" name="Shape 668"/>
            <p:cNvSpPr/>
            <p:nvPr/>
          </p:nvSpPr>
          <p:spPr>
            <a:xfrm rot="322341">
              <a:off x="9966734" y="1258574"/>
              <a:ext cx="490729" cy="2124235"/>
            </a:xfrm>
            <a:custGeom>
              <a:avLst/>
              <a:gdLst/>
              <a:ahLst/>
              <a:cxnLst>
                <a:cxn ang="0">
                  <a:pos x="wd2" y="hd2"/>
                </a:cxn>
                <a:cxn ang="5400000">
                  <a:pos x="wd2" y="hd2"/>
                </a:cxn>
                <a:cxn ang="10800000">
                  <a:pos x="wd2" y="hd2"/>
                </a:cxn>
                <a:cxn ang="16200000">
                  <a:pos x="wd2" y="hd2"/>
                </a:cxn>
              </a:cxnLst>
              <a:rect l="0" t="0" r="r" b="b"/>
              <a:pathLst>
                <a:path w="20182" h="21600" extrusionOk="0">
                  <a:moveTo>
                    <a:pt x="1571" y="0"/>
                  </a:moveTo>
                  <a:cubicBezTo>
                    <a:pt x="1295" y="39"/>
                    <a:pt x="1058" y="85"/>
                    <a:pt x="786" y="124"/>
                  </a:cubicBezTo>
                  <a:cubicBezTo>
                    <a:pt x="-136" y="2929"/>
                    <a:pt x="-261" y="5746"/>
                    <a:pt x="484" y="8555"/>
                  </a:cubicBezTo>
                  <a:cubicBezTo>
                    <a:pt x="1656" y="12978"/>
                    <a:pt x="4882" y="17351"/>
                    <a:pt x="10106" y="21590"/>
                  </a:cubicBezTo>
                  <a:cubicBezTo>
                    <a:pt x="10141" y="21593"/>
                    <a:pt x="10171" y="21597"/>
                    <a:pt x="10206" y="21600"/>
                  </a:cubicBezTo>
                  <a:lnTo>
                    <a:pt x="10528" y="21411"/>
                  </a:lnTo>
                  <a:cubicBezTo>
                    <a:pt x="18148" y="17918"/>
                    <a:pt x="21339" y="14136"/>
                    <a:pt x="19808" y="10407"/>
                  </a:cubicBezTo>
                  <a:cubicBezTo>
                    <a:pt x="18267" y="6654"/>
                    <a:pt x="11994" y="3077"/>
                    <a:pt x="1571" y="0"/>
                  </a:cubicBezTo>
                  <a:close/>
                </a:path>
              </a:pathLst>
            </a:custGeom>
            <a:solidFill>
              <a:schemeClr val="accent6">
                <a:lumMod val="75000"/>
              </a:schemeClr>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90" name="Shape 670"/>
            <p:cNvSpPr/>
            <p:nvPr/>
          </p:nvSpPr>
          <p:spPr>
            <a:xfrm rot="3673889" flipH="1">
              <a:off x="10225908" y="3115667"/>
              <a:ext cx="507147" cy="965347"/>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91" name="Shape 671"/>
            <p:cNvSpPr/>
            <p:nvPr/>
          </p:nvSpPr>
          <p:spPr>
            <a:xfrm rot="3973889">
              <a:off x="10435002" y="3247591"/>
              <a:ext cx="221934" cy="960695"/>
            </a:xfrm>
            <a:custGeom>
              <a:avLst/>
              <a:gdLst/>
              <a:ahLst/>
              <a:cxnLst>
                <a:cxn ang="0">
                  <a:pos x="wd2" y="hd2"/>
                </a:cxn>
                <a:cxn ang="5400000">
                  <a:pos x="wd2" y="hd2"/>
                </a:cxn>
                <a:cxn ang="10800000">
                  <a:pos x="wd2" y="hd2"/>
                </a:cxn>
                <a:cxn ang="16200000">
                  <a:pos x="wd2" y="hd2"/>
                </a:cxn>
              </a:cxnLst>
              <a:rect l="0" t="0" r="r" b="b"/>
              <a:pathLst>
                <a:path w="20182" h="21600" extrusionOk="0">
                  <a:moveTo>
                    <a:pt x="1571" y="0"/>
                  </a:moveTo>
                  <a:cubicBezTo>
                    <a:pt x="1295" y="39"/>
                    <a:pt x="1058" y="85"/>
                    <a:pt x="786" y="124"/>
                  </a:cubicBezTo>
                  <a:cubicBezTo>
                    <a:pt x="-136" y="2929"/>
                    <a:pt x="-261" y="5746"/>
                    <a:pt x="484" y="8555"/>
                  </a:cubicBezTo>
                  <a:cubicBezTo>
                    <a:pt x="1656" y="12978"/>
                    <a:pt x="4882" y="17351"/>
                    <a:pt x="10106" y="21590"/>
                  </a:cubicBezTo>
                  <a:cubicBezTo>
                    <a:pt x="10141" y="21593"/>
                    <a:pt x="10171" y="21597"/>
                    <a:pt x="10206" y="21600"/>
                  </a:cubicBezTo>
                  <a:lnTo>
                    <a:pt x="10528" y="21411"/>
                  </a:lnTo>
                  <a:cubicBezTo>
                    <a:pt x="18148" y="17918"/>
                    <a:pt x="21339" y="14136"/>
                    <a:pt x="19808" y="10407"/>
                  </a:cubicBezTo>
                  <a:cubicBezTo>
                    <a:pt x="18267" y="6654"/>
                    <a:pt x="11994" y="3077"/>
                    <a:pt x="1571" y="0"/>
                  </a:cubicBezTo>
                  <a:close/>
                </a:path>
              </a:pathLst>
            </a:custGeom>
            <a:solidFill>
              <a:schemeClr val="accent6">
                <a:lumMod val="75000"/>
              </a:schemeClr>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92" name="Shape 673"/>
            <p:cNvSpPr/>
            <p:nvPr/>
          </p:nvSpPr>
          <p:spPr>
            <a:xfrm rot="6663929">
              <a:off x="9787136" y="3970454"/>
              <a:ext cx="180676" cy="423678"/>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6">
                <a:lumMod val="75000"/>
              </a:schemeClr>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93" name="Shape 674"/>
            <p:cNvSpPr/>
            <p:nvPr/>
          </p:nvSpPr>
          <p:spPr>
            <a:xfrm rot="6663929">
              <a:off x="9651400" y="3370394"/>
              <a:ext cx="276642" cy="648717"/>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grpSp>
      <p:sp>
        <p:nvSpPr>
          <p:cNvPr id="794" name="Shape 641"/>
          <p:cNvSpPr/>
          <p:nvPr userDrawn="1"/>
        </p:nvSpPr>
        <p:spPr>
          <a:xfrm>
            <a:off x="1763305" y="4551580"/>
            <a:ext cx="664199" cy="1406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1E5E7"/>
          </a:solidFill>
          <a:ln w="12700" cap="flat">
            <a:noFill/>
            <a:miter lim="400000"/>
          </a:ln>
          <a:effectLst/>
        </p:spPr>
        <p:txBody>
          <a:bodyPr wrap="square" lIns="67733" tIns="67733" rIns="67733" bIns="67733" numCol="1" anchor="ctr">
            <a:noAutofit/>
          </a:bodyPr>
          <a:lstStyle/>
          <a:p>
            <a:endParaRPr sz="4267">
              <a:solidFill>
                <a:srgbClr val="0A0B0C"/>
              </a:solidFill>
              <a:latin typeface="+mj-lt"/>
            </a:endParaRPr>
          </a:p>
        </p:txBody>
      </p:sp>
      <p:grpSp>
        <p:nvGrpSpPr>
          <p:cNvPr id="795" name="Group 794"/>
          <p:cNvGrpSpPr/>
          <p:nvPr userDrawn="1"/>
        </p:nvGrpSpPr>
        <p:grpSpPr>
          <a:xfrm>
            <a:off x="1996229" y="3804336"/>
            <a:ext cx="281896" cy="812099"/>
            <a:chOff x="1996229" y="3804336"/>
            <a:chExt cx="281896" cy="812099"/>
          </a:xfrm>
          <a:solidFill>
            <a:schemeClr val="accent5"/>
          </a:solidFill>
        </p:grpSpPr>
        <p:sp>
          <p:nvSpPr>
            <p:cNvPr id="796" name="Shape 642"/>
            <p:cNvSpPr/>
            <p:nvPr/>
          </p:nvSpPr>
          <p:spPr>
            <a:xfrm>
              <a:off x="1996229" y="3804336"/>
              <a:ext cx="281896" cy="661037"/>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grp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797" name="Shape 643"/>
            <p:cNvSpPr/>
            <p:nvPr/>
          </p:nvSpPr>
          <p:spPr>
            <a:xfrm>
              <a:off x="2088049" y="4403506"/>
              <a:ext cx="15158" cy="212929"/>
            </a:xfrm>
            <a:custGeom>
              <a:avLst/>
              <a:gdLst/>
              <a:ahLst/>
              <a:cxnLst>
                <a:cxn ang="0">
                  <a:pos x="wd2" y="hd2"/>
                </a:cxn>
                <a:cxn ang="5400000">
                  <a:pos x="wd2" y="hd2"/>
                </a:cxn>
                <a:cxn ang="10800000">
                  <a:pos x="wd2" y="hd2"/>
                </a:cxn>
                <a:cxn ang="16200000">
                  <a:pos x="wd2" y="hd2"/>
                </a:cxn>
              </a:cxnLst>
              <a:rect l="0" t="0" r="r" b="b"/>
              <a:pathLst>
                <a:path w="20324" h="21600" extrusionOk="0">
                  <a:moveTo>
                    <a:pt x="20324" y="0"/>
                  </a:moveTo>
                  <a:cubicBezTo>
                    <a:pt x="10102" y="3555"/>
                    <a:pt x="3708" y="7167"/>
                    <a:pt x="1205" y="10800"/>
                  </a:cubicBezTo>
                  <a:cubicBezTo>
                    <a:pt x="-1276" y="14402"/>
                    <a:pt x="76" y="18014"/>
                    <a:pt x="5249" y="21600"/>
                  </a:cubicBezTo>
                </a:path>
              </a:pathLst>
            </a:custGeom>
            <a:solidFill>
              <a:schemeClr val="accent5"/>
            </a:solidFill>
            <a:ln w="76200" cap="flat">
              <a:solidFill>
                <a:schemeClr val="tx2"/>
              </a:solidFill>
              <a:prstDash val="solid"/>
              <a:miter lim="400000"/>
            </a:ln>
            <a:effectLst/>
          </p:spPr>
          <p:txBody>
            <a:bodyPr wrap="square" lIns="0" tIns="0" rIns="0" bIns="0" numCol="1" anchor="ctr">
              <a:noAutofit/>
            </a:bodyPr>
            <a:lstStyle/>
            <a:p>
              <a:pPr lvl="0">
                <a:defRPr sz="3200"/>
              </a:pPr>
              <a:endParaRPr sz="4267">
                <a:solidFill>
                  <a:srgbClr val="0A0B0C"/>
                </a:solidFill>
                <a:latin typeface="+mj-lt"/>
              </a:endParaRPr>
            </a:p>
          </p:txBody>
        </p:sp>
      </p:grpSp>
      <p:sp>
        <p:nvSpPr>
          <p:cNvPr id="800" name="Shape 646"/>
          <p:cNvSpPr/>
          <p:nvPr userDrawn="1"/>
        </p:nvSpPr>
        <p:spPr>
          <a:xfrm>
            <a:off x="4369704" y="4551581"/>
            <a:ext cx="664200" cy="1406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1E5E7"/>
          </a:solidFill>
          <a:ln w="12700" cap="flat">
            <a:noFill/>
            <a:miter lim="400000"/>
          </a:ln>
          <a:effectLst/>
        </p:spPr>
        <p:txBody>
          <a:bodyPr wrap="square" lIns="67733" tIns="67733" rIns="67733" bIns="67733" numCol="1" anchor="ctr">
            <a:noAutofit/>
          </a:bodyPr>
          <a:lstStyle/>
          <a:p>
            <a:pPr lvl="0">
              <a:defRPr sz="3200">
                <a:solidFill>
                  <a:srgbClr val="FFFFFF"/>
                </a:solidFill>
              </a:defRPr>
            </a:pPr>
            <a:endParaRPr sz="4267">
              <a:solidFill>
                <a:srgbClr val="0A0B0C"/>
              </a:solidFill>
              <a:latin typeface="+mj-lt"/>
            </a:endParaRPr>
          </a:p>
        </p:txBody>
      </p:sp>
      <p:grpSp>
        <p:nvGrpSpPr>
          <p:cNvPr id="807" name="Group 806"/>
          <p:cNvGrpSpPr/>
          <p:nvPr userDrawn="1"/>
        </p:nvGrpSpPr>
        <p:grpSpPr>
          <a:xfrm>
            <a:off x="4437455" y="3107280"/>
            <a:ext cx="497075" cy="1533379"/>
            <a:chOff x="4437455" y="3107280"/>
            <a:chExt cx="497075" cy="1533379"/>
          </a:xfrm>
        </p:grpSpPr>
        <p:sp>
          <p:nvSpPr>
            <p:cNvPr id="808" name="Shape 647"/>
            <p:cNvSpPr/>
            <p:nvPr/>
          </p:nvSpPr>
          <p:spPr>
            <a:xfrm rot="21300000" flipH="1">
              <a:off x="4437455" y="3113077"/>
              <a:ext cx="467449" cy="889783"/>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809" name="Shape 648"/>
            <p:cNvSpPr/>
            <p:nvPr/>
          </p:nvSpPr>
          <p:spPr>
            <a:xfrm>
              <a:off x="4704602" y="3870564"/>
              <a:ext cx="87128" cy="770095"/>
            </a:xfrm>
            <a:custGeom>
              <a:avLst/>
              <a:gdLst/>
              <a:ahLst/>
              <a:cxnLst>
                <a:cxn ang="0">
                  <a:pos x="wd2" y="hd2"/>
                </a:cxn>
                <a:cxn ang="5400000">
                  <a:pos x="wd2" y="hd2"/>
                </a:cxn>
                <a:cxn ang="10800000">
                  <a:pos x="wd2" y="hd2"/>
                </a:cxn>
                <a:cxn ang="16200000">
                  <a:pos x="wd2" y="hd2"/>
                </a:cxn>
              </a:cxnLst>
              <a:rect l="0" t="0" r="r" b="b"/>
              <a:pathLst>
                <a:path w="20627" h="21600" extrusionOk="0">
                  <a:moveTo>
                    <a:pt x="20627" y="0"/>
                  </a:moveTo>
                  <a:cubicBezTo>
                    <a:pt x="10371" y="2560"/>
                    <a:pt x="3973" y="5305"/>
                    <a:pt x="1661" y="8112"/>
                  </a:cubicBezTo>
                  <a:cubicBezTo>
                    <a:pt x="-973" y="11309"/>
                    <a:pt x="1760" y="14535"/>
                    <a:pt x="2807" y="17770"/>
                  </a:cubicBezTo>
                  <a:cubicBezTo>
                    <a:pt x="2926" y="18139"/>
                    <a:pt x="3022" y="18507"/>
                    <a:pt x="2976" y="18876"/>
                  </a:cubicBezTo>
                  <a:cubicBezTo>
                    <a:pt x="2861" y="19795"/>
                    <a:pt x="1863" y="20708"/>
                    <a:pt x="0" y="21600"/>
                  </a:cubicBezTo>
                </a:path>
              </a:pathLst>
            </a:custGeom>
            <a:solidFill>
              <a:schemeClr val="accent2"/>
            </a:solidFill>
            <a:ln w="76200" cap="flat">
              <a:solidFill>
                <a:schemeClr val="accent2"/>
              </a:solidFill>
              <a:prstDash val="solid"/>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810" name="Shape 649"/>
            <p:cNvSpPr/>
            <p:nvPr/>
          </p:nvSpPr>
          <p:spPr>
            <a:xfrm>
              <a:off x="4702919" y="3107280"/>
              <a:ext cx="204562" cy="885495"/>
            </a:xfrm>
            <a:custGeom>
              <a:avLst/>
              <a:gdLst/>
              <a:ahLst/>
              <a:cxnLst>
                <a:cxn ang="0">
                  <a:pos x="wd2" y="hd2"/>
                </a:cxn>
                <a:cxn ang="5400000">
                  <a:pos x="wd2" y="hd2"/>
                </a:cxn>
                <a:cxn ang="10800000">
                  <a:pos x="wd2" y="hd2"/>
                </a:cxn>
                <a:cxn ang="16200000">
                  <a:pos x="wd2" y="hd2"/>
                </a:cxn>
              </a:cxnLst>
              <a:rect l="0" t="0" r="r" b="b"/>
              <a:pathLst>
                <a:path w="20182" h="21600" extrusionOk="0">
                  <a:moveTo>
                    <a:pt x="1571" y="0"/>
                  </a:moveTo>
                  <a:cubicBezTo>
                    <a:pt x="1295" y="39"/>
                    <a:pt x="1058" y="85"/>
                    <a:pt x="786" y="124"/>
                  </a:cubicBezTo>
                  <a:cubicBezTo>
                    <a:pt x="-136" y="2929"/>
                    <a:pt x="-261" y="5746"/>
                    <a:pt x="484" y="8555"/>
                  </a:cubicBezTo>
                  <a:cubicBezTo>
                    <a:pt x="1656" y="12978"/>
                    <a:pt x="4882" y="17351"/>
                    <a:pt x="10106" y="21590"/>
                  </a:cubicBezTo>
                  <a:cubicBezTo>
                    <a:pt x="10141" y="21593"/>
                    <a:pt x="10171" y="21597"/>
                    <a:pt x="10206" y="21600"/>
                  </a:cubicBezTo>
                  <a:lnTo>
                    <a:pt x="10528" y="21411"/>
                  </a:lnTo>
                  <a:cubicBezTo>
                    <a:pt x="18148" y="17918"/>
                    <a:pt x="21339" y="14136"/>
                    <a:pt x="19808" y="10407"/>
                  </a:cubicBezTo>
                  <a:cubicBezTo>
                    <a:pt x="18267" y="6654"/>
                    <a:pt x="11994" y="3077"/>
                    <a:pt x="1571" y="0"/>
                  </a:cubicBezTo>
                  <a:close/>
                </a:path>
              </a:pathLst>
            </a:custGeom>
            <a:solidFill>
              <a:schemeClr val="accent2">
                <a:lumMod val="75000"/>
              </a:schemeClr>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sp>
          <p:nvSpPr>
            <p:cNvPr id="811" name="Shape 650"/>
            <p:cNvSpPr/>
            <p:nvPr/>
          </p:nvSpPr>
          <p:spPr>
            <a:xfrm rot="1980000">
              <a:off x="4767997" y="4013547"/>
              <a:ext cx="166533" cy="390514"/>
            </a:xfrm>
            <a:custGeom>
              <a:avLst/>
              <a:gdLst/>
              <a:ahLst/>
              <a:cxnLst>
                <a:cxn ang="0">
                  <a:pos x="wd2" y="hd2"/>
                </a:cxn>
                <a:cxn ang="5400000">
                  <a:pos x="wd2" y="hd2"/>
                </a:cxn>
                <a:cxn ang="10800000">
                  <a:pos x="wd2" y="hd2"/>
                </a:cxn>
                <a:cxn ang="16200000">
                  <a:pos x="wd2" y="hd2"/>
                </a:cxn>
              </a:cxnLst>
              <a:rect l="0" t="0" r="r" b="b"/>
              <a:pathLst>
                <a:path w="21334" h="21600" extrusionOk="0">
                  <a:moveTo>
                    <a:pt x="6073" y="21422"/>
                  </a:moveTo>
                  <a:cubicBezTo>
                    <a:pt x="1992" y="18123"/>
                    <a:pt x="-94" y="14441"/>
                    <a:pt x="3" y="10711"/>
                  </a:cubicBezTo>
                  <a:cubicBezTo>
                    <a:pt x="101" y="6957"/>
                    <a:pt x="2407" y="3275"/>
                    <a:pt x="6709" y="0"/>
                  </a:cubicBezTo>
                  <a:cubicBezTo>
                    <a:pt x="15604" y="2159"/>
                    <a:pt x="21164" y="6163"/>
                    <a:pt x="21331" y="10528"/>
                  </a:cubicBezTo>
                  <a:cubicBezTo>
                    <a:pt x="21506" y="15126"/>
                    <a:pt x="15701" y="19388"/>
                    <a:pt x="6249" y="21600"/>
                  </a:cubicBezTo>
                  <a:lnTo>
                    <a:pt x="6073" y="21422"/>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sz="4267">
                <a:solidFill>
                  <a:srgbClr val="0A0B0C"/>
                </a:solidFill>
                <a:latin typeface="+mj-lt"/>
              </a:endParaRPr>
            </a:p>
          </p:txBody>
        </p:sp>
      </p:grpSp>
      <p:sp>
        <p:nvSpPr>
          <p:cNvPr id="812" name="Content Placeholder 7"/>
          <p:cNvSpPr>
            <a:spLocks noGrp="1"/>
          </p:cNvSpPr>
          <p:nvPr>
            <p:ph sz="quarter" idx="15" hasCustomPrompt="1"/>
          </p:nvPr>
        </p:nvSpPr>
        <p:spPr>
          <a:xfrm>
            <a:off x="1140083" y="5183457"/>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813" name="Content Placeholder 7"/>
          <p:cNvSpPr>
            <a:spLocks noGrp="1"/>
          </p:cNvSpPr>
          <p:nvPr>
            <p:ph sz="quarter" idx="27" hasCustomPrompt="1"/>
          </p:nvPr>
        </p:nvSpPr>
        <p:spPr>
          <a:xfrm>
            <a:off x="1147343" y="5539053"/>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814" name="Content Placeholder 7"/>
          <p:cNvSpPr>
            <a:spLocks noGrp="1"/>
          </p:cNvSpPr>
          <p:nvPr>
            <p:ph sz="quarter" idx="28" hasCustomPrompt="1"/>
          </p:nvPr>
        </p:nvSpPr>
        <p:spPr>
          <a:xfrm>
            <a:off x="3757796" y="5190717"/>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815" name="Content Placeholder 7"/>
          <p:cNvSpPr>
            <a:spLocks noGrp="1"/>
          </p:cNvSpPr>
          <p:nvPr>
            <p:ph sz="quarter" idx="29" hasCustomPrompt="1"/>
          </p:nvPr>
        </p:nvSpPr>
        <p:spPr>
          <a:xfrm>
            <a:off x="3765056" y="5546313"/>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816" name="Content Placeholder 7"/>
          <p:cNvSpPr>
            <a:spLocks noGrp="1"/>
          </p:cNvSpPr>
          <p:nvPr>
            <p:ph sz="quarter" idx="30" hasCustomPrompt="1"/>
          </p:nvPr>
        </p:nvSpPr>
        <p:spPr>
          <a:xfrm>
            <a:off x="6418558" y="5190717"/>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817" name="Content Placeholder 7"/>
          <p:cNvSpPr>
            <a:spLocks noGrp="1"/>
          </p:cNvSpPr>
          <p:nvPr>
            <p:ph sz="quarter" idx="31" hasCustomPrompt="1"/>
          </p:nvPr>
        </p:nvSpPr>
        <p:spPr>
          <a:xfrm>
            <a:off x="6425818" y="5546313"/>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sp>
        <p:nvSpPr>
          <p:cNvPr id="818" name="Content Placeholder 7"/>
          <p:cNvSpPr>
            <a:spLocks noGrp="1"/>
          </p:cNvSpPr>
          <p:nvPr>
            <p:ph sz="quarter" idx="32" hasCustomPrompt="1"/>
          </p:nvPr>
        </p:nvSpPr>
        <p:spPr>
          <a:xfrm>
            <a:off x="9123355" y="5197977"/>
            <a:ext cx="1893611"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819" name="Content Placeholder 7"/>
          <p:cNvSpPr>
            <a:spLocks noGrp="1"/>
          </p:cNvSpPr>
          <p:nvPr>
            <p:ph sz="quarter" idx="33" hasCustomPrompt="1"/>
          </p:nvPr>
        </p:nvSpPr>
        <p:spPr>
          <a:xfrm>
            <a:off x="9130615" y="5553573"/>
            <a:ext cx="1893611"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pic>
        <p:nvPicPr>
          <p:cNvPr id="52" name="Picture 2" descr="C:\Users\Hussain\Downloads\n1-346x30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636" y="38545"/>
            <a:ext cx="1688122" cy="146368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Icon&#10;&#10;Description automatically generated">
            <a:extLst>
              <a:ext uri="{FF2B5EF4-FFF2-40B4-BE49-F238E27FC236}">
                <a16:creationId xmlns:a16="http://schemas.microsoft.com/office/drawing/2014/main" id="{F0B18936-0095-4F48-B405-7554E6A0A0E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619" y="935421"/>
            <a:ext cx="219075" cy="219075"/>
          </a:xfrm>
          <a:prstGeom prst="rect">
            <a:avLst/>
          </a:prstGeom>
        </p:spPr>
      </p:pic>
    </p:spTree>
    <p:extLst>
      <p:ext uri="{BB962C8B-B14F-4D97-AF65-F5344CB8AC3E}">
        <p14:creationId xmlns:p14="http://schemas.microsoft.com/office/powerpoint/2010/main" val="17639023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rgbClr val="FD4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1" y="130175"/>
            <a:ext cx="7903378" cy="563563"/>
          </a:xfrm>
        </p:spPr>
        <p:txBody>
          <a:bodyPr>
            <a:noAutofit/>
          </a:bodyPr>
          <a:lstStyle>
            <a:lvl1pPr marL="0" indent="0" algn="ctr">
              <a:buNone/>
              <a:defRPr sz="3600" b="1">
                <a:solidFill>
                  <a:schemeClr val="tx2"/>
                </a:solidFill>
              </a:defRPr>
            </a:lvl1pPr>
          </a:lstStyle>
          <a:p>
            <a:pPr lvl="0"/>
            <a:r>
              <a:rPr lang="en-US" dirty="0"/>
              <a:t>HEADING</a:t>
            </a:r>
          </a:p>
        </p:txBody>
      </p:sp>
      <p:sp>
        <p:nvSpPr>
          <p:cNvPr id="52" name="Line 9"/>
          <p:cNvSpPr>
            <a:spLocks noChangeShapeType="1"/>
          </p:cNvSpPr>
          <p:nvPr userDrawn="1"/>
        </p:nvSpPr>
        <p:spPr bwMode="auto">
          <a:xfrm flipV="1">
            <a:off x="5052130" y="2453267"/>
            <a:ext cx="1526451" cy="1403574"/>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7D7C"/>
              </a:solidFill>
              <a:effectLst/>
              <a:uLnTx/>
              <a:uFillTx/>
              <a:latin typeface="+mj-lt"/>
            </a:endParaRPr>
          </a:p>
        </p:txBody>
      </p:sp>
      <p:sp>
        <p:nvSpPr>
          <p:cNvPr id="53" name="Line 10"/>
          <p:cNvSpPr>
            <a:spLocks noChangeShapeType="1"/>
          </p:cNvSpPr>
          <p:nvPr userDrawn="1"/>
        </p:nvSpPr>
        <p:spPr bwMode="auto">
          <a:xfrm>
            <a:off x="5052130" y="3856840"/>
            <a:ext cx="1915852" cy="0"/>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7D7C"/>
              </a:solidFill>
              <a:effectLst/>
              <a:uLnTx/>
              <a:uFillTx/>
              <a:latin typeface="+mj-lt"/>
            </a:endParaRPr>
          </a:p>
        </p:txBody>
      </p:sp>
      <p:sp>
        <p:nvSpPr>
          <p:cNvPr id="54" name="Line 11"/>
          <p:cNvSpPr>
            <a:spLocks noChangeShapeType="1"/>
          </p:cNvSpPr>
          <p:nvPr userDrawn="1"/>
        </p:nvSpPr>
        <p:spPr bwMode="auto">
          <a:xfrm>
            <a:off x="5052130" y="3856840"/>
            <a:ext cx="1526451" cy="1405305"/>
          </a:xfrm>
          <a:prstGeom prst="line">
            <a:avLst/>
          </a:prstGeom>
          <a:noFill/>
          <a:ln w="12700" cap="flat">
            <a:solidFill>
              <a:schemeClr val="tx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7D7C"/>
              </a:solidFill>
              <a:effectLst/>
              <a:uLnTx/>
              <a:uFillTx/>
              <a:latin typeface="+mj-lt"/>
            </a:endParaRPr>
          </a:p>
        </p:txBody>
      </p:sp>
      <p:sp>
        <p:nvSpPr>
          <p:cNvPr id="55" name="Oval 54"/>
          <p:cNvSpPr>
            <a:spLocks noChangeArrowheads="1"/>
          </p:cNvSpPr>
          <p:nvPr userDrawn="1"/>
        </p:nvSpPr>
        <p:spPr bwMode="auto">
          <a:xfrm>
            <a:off x="3980933" y="2743924"/>
            <a:ext cx="2054130" cy="1988862"/>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7D7C"/>
              </a:solidFill>
              <a:effectLst/>
              <a:uLnTx/>
              <a:uFillTx/>
              <a:latin typeface="+mj-lt"/>
            </a:endParaRPr>
          </a:p>
        </p:txBody>
      </p:sp>
      <p:sp>
        <p:nvSpPr>
          <p:cNvPr id="58" name="Oval 57"/>
          <p:cNvSpPr>
            <a:spLocks noChangeArrowheads="1"/>
          </p:cNvSpPr>
          <p:nvPr userDrawn="1"/>
        </p:nvSpPr>
        <p:spPr bwMode="auto">
          <a:xfrm>
            <a:off x="6067772" y="1957087"/>
            <a:ext cx="1025079" cy="988898"/>
          </a:xfrm>
          <a:prstGeom prst="ellipse">
            <a:avLst/>
          </a:prstGeom>
          <a:solidFill>
            <a:schemeClr val="accent1"/>
          </a:solidFill>
          <a:ln>
            <a:noFill/>
          </a:ln>
        </p:spPr>
        <p:txBody>
          <a:bodyPr vert="horz" wrap="square" lIns="0" tIns="137160" rIns="0" bIns="0" numCol="1" anchor="ctr" anchorCtr="0" compatLnSpc="1">
            <a:prstTxWarp prst="textNoShape">
              <a:avLst/>
            </a:prstTxWarp>
          </a:bodyPr>
          <a:lstStyle/>
          <a:p>
            <a:pPr algn="ctr"/>
            <a:endParaRPr lang="id-ID" sz="3600" dirty="0">
              <a:solidFill>
                <a:srgbClr val="FFFFFF"/>
              </a:solidFill>
              <a:latin typeface="+mj-lt"/>
            </a:endParaRPr>
          </a:p>
        </p:txBody>
      </p:sp>
      <p:sp>
        <p:nvSpPr>
          <p:cNvPr id="59" name="Oval 58"/>
          <p:cNvSpPr>
            <a:spLocks noChangeArrowheads="1"/>
          </p:cNvSpPr>
          <p:nvPr userDrawn="1"/>
        </p:nvSpPr>
        <p:spPr bwMode="auto">
          <a:xfrm>
            <a:off x="6456949" y="3359264"/>
            <a:ext cx="1022066" cy="993422"/>
          </a:xfrm>
          <a:prstGeom prst="ellipse">
            <a:avLst/>
          </a:prstGeom>
          <a:solidFill>
            <a:schemeClr val="accent4"/>
          </a:solidFill>
          <a:ln>
            <a:noFill/>
          </a:ln>
        </p:spPr>
        <p:txBody>
          <a:bodyPr vert="horz" wrap="square" lIns="0" tIns="137160" rIns="0" bIns="0" numCol="1" anchor="ctr" anchorCtr="0" compatLnSpc="1">
            <a:prstTxWarp prst="textNoShape">
              <a:avLst/>
            </a:prstTxWarp>
          </a:bodyPr>
          <a:lstStyle/>
          <a:p>
            <a:pPr algn="ctr"/>
            <a:endParaRPr lang="id-ID" sz="3600" dirty="0">
              <a:solidFill>
                <a:srgbClr val="FFFFFF"/>
              </a:solidFill>
              <a:latin typeface="+mj-lt"/>
            </a:endParaRPr>
          </a:p>
        </p:txBody>
      </p:sp>
      <p:sp>
        <p:nvSpPr>
          <p:cNvPr id="60" name="Oval 59"/>
          <p:cNvSpPr>
            <a:spLocks noChangeArrowheads="1"/>
          </p:cNvSpPr>
          <p:nvPr userDrawn="1"/>
        </p:nvSpPr>
        <p:spPr bwMode="auto">
          <a:xfrm>
            <a:off x="6067772" y="4766299"/>
            <a:ext cx="1025079" cy="993422"/>
          </a:xfrm>
          <a:prstGeom prst="ellipse">
            <a:avLst/>
          </a:prstGeom>
          <a:solidFill>
            <a:schemeClr val="accent5"/>
          </a:solidFill>
          <a:ln>
            <a:noFill/>
          </a:ln>
        </p:spPr>
        <p:txBody>
          <a:bodyPr vert="horz" wrap="square" lIns="0" tIns="137160" rIns="0" bIns="0" numCol="1" anchor="ctr" anchorCtr="0" compatLnSpc="1">
            <a:prstTxWarp prst="textNoShape">
              <a:avLst/>
            </a:prstTxWarp>
          </a:bodyPr>
          <a:lstStyle/>
          <a:p>
            <a:pPr algn="ctr"/>
            <a:endParaRPr lang="id-ID" sz="3600" dirty="0">
              <a:solidFill>
                <a:srgbClr val="FFFFFF"/>
              </a:solidFill>
              <a:latin typeface="+mj-lt"/>
            </a:endParaRPr>
          </a:p>
        </p:txBody>
      </p:sp>
      <p:sp>
        <p:nvSpPr>
          <p:cNvPr id="61" name="Freeform 7"/>
          <p:cNvSpPr>
            <a:spLocks/>
          </p:cNvSpPr>
          <p:nvPr userDrawn="1"/>
        </p:nvSpPr>
        <p:spPr bwMode="auto">
          <a:xfrm>
            <a:off x="1636858" y="2098193"/>
            <a:ext cx="868393" cy="3462687"/>
          </a:xfrm>
          <a:custGeom>
            <a:avLst/>
            <a:gdLst>
              <a:gd name="T0" fmla="*/ 200 w 1316"/>
              <a:gd name="T1" fmla="*/ 1270 h 5249"/>
              <a:gd name="T2" fmla="*/ 66 w 1316"/>
              <a:gd name="T3" fmla="*/ 1179 h 5249"/>
              <a:gd name="T4" fmla="*/ 143 w 1316"/>
              <a:gd name="T5" fmla="*/ 1227 h 5249"/>
              <a:gd name="T6" fmla="*/ 85 w 1316"/>
              <a:gd name="T7" fmla="*/ 974 h 5249"/>
              <a:gd name="T8" fmla="*/ 147 w 1316"/>
              <a:gd name="T9" fmla="*/ 902 h 5249"/>
              <a:gd name="T10" fmla="*/ 109 w 1316"/>
              <a:gd name="T11" fmla="*/ 783 h 5249"/>
              <a:gd name="T12" fmla="*/ 109 w 1316"/>
              <a:gd name="T13" fmla="*/ 764 h 5249"/>
              <a:gd name="T14" fmla="*/ 128 w 1316"/>
              <a:gd name="T15" fmla="*/ 654 h 5249"/>
              <a:gd name="T16" fmla="*/ 181 w 1316"/>
              <a:gd name="T17" fmla="*/ 597 h 5249"/>
              <a:gd name="T18" fmla="*/ 181 w 1316"/>
              <a:gd name="T19" fmla="*/ 492 h 5249"/>
              <a:gd name="T20" fmla="*/ 515 w 1316"/>
              <a:gd name="T21" fmla="*/ 67 h 5249"/>
              <a:gd name="T22" fmla="*/ 768 w 1316"/>
              <a:gd name="T23" fmla="*/ 306 h 5249"/>
              <a:gd name="T24" fmla="*/ 792 w 1316"/>
              <a:gd name="T25" fmla="*/ 482 h 5249"/>
              <a:gd name="T26" fmla="*/ 749 w 1316"/>
              <a:gd name="T27" fmla="*/ 463 h 5249"/>
              <a:gd name="T28" fmla="*/ 768 w 1316"/>
              <a:gd name="T29" fmla="*/ 663 h 5249"/>
              <a:gd name="T30" fmla="*/ 715 w 1316"/>
              <a:gd name="T31" fmla="*/ 659 h 5249"/>
              <a:gd name="T32" fmla="*/ 710 w 1316"/>
              <a:gd name="T33" fmla="*/ 644 h 5249"/>
              <a:gd name="T34" fmla="*/ 739 w 1316"/>
              <a:gd name="T35" fmla="*/ 764 h 5249"/>
              <a:gd name="T36" fmla="*/ 744 w 1316"/>
              <a:gd name="T37" fmla="*/ 859 h 5249"/>
              <a:gd name="T38" fmla="*/ 796 w 1316"/>
              <a:gd name="T39" fmla="*/ 936 h 5249"/>
              <a:gd name="T40" fmla="*/ 758 w 1316"/>
              <a:gd name="T41" fmla="*/ 1007 h 5249"/>
              <a:gd name="T42" fmla="*/ 1025 w 1316"/>
              <a:gd name="T43" fmla="*/ 1427 h 5249"/>
              <a:gd name="T44" fmla="*/ 1045 w 1316"/>
              <a:gd name="T45" fmla="*/ 1446 h 5249"/>
              <a:gd name="T46" fmla="*/ 1045 w 1316"/>
              <a:gd name="T47" fmla="*/ 1432 h 5249"/>
              <a:gd name="T48" fmla="*/ 1088 w 1316"/>
              <a:gd name="T49" fmla="*/ 1470 h 5249"/>
              <a:gd name="T50" fmla="*/ 1131 w 1316"/>
              <a:gd name="T51" fmla="*/ 1503 h 5249"/>
              <a:gd name="T52" fmla="*/ 1154 w 1316"/>
              <a:gd name="T53" fmla="*/ 1542 h 5249"/>
              <a:gd name="T54" fmla="*/ 1293 w 1316"/>
              <a:gd name="T55" fmla="*/ 1713 h 5249"/>
              <a:gd name="T56" fmla="*/ 1140 w 1316"/>
              <a:gd name="T57" fmla="*/ 1856 h 5249"/>
              <a:gd name="T58" fmla="*/ 992 w 1316"/>
              <a:gd name="T59" fmla="*/ 1876 h 5249"/>
              <a:gd name="T60" fmla="*/ 997 w 1316"/>
              <a:gd name="T61" fmla="*/ 1952 h 5249"/>
              <a:gd name="T62" fmla="*/ 1021 w 1316"/>
              <a:gd name="T63" fmla="*/ 2367 h 5249"/>
              <a:gd name="T64" fmla="*/ 954 w 1316"/>
              <a:gd name="T65" fmla="*/ 2405 h 5249"/>
              <a:gd name="T66" fmla="*/ 935 w 1316"/>
              <a:gd name="T67" fmla="*/ 2720 h 5249"/>
              <a:gd name="T68" fmla="*/ 835 w 1316"/>
              <a:gd name="T69" fmla="*/ 3283 h 5249"/>
              <a:gd name="T70" fmla="*/ 811 w 1316"/>
              <a:gd name="T71" fmla="*/ 3426 h 5249"/>
              <a:gd name="T72" fmla="*/ 658 w 1316"/>
              <a:gd name="T73" fmla="*/ 3441 h 5249"/>
              <a:gd name="T74" fmla="*/ 615 w 1316"/>
              <a:gd name="T75" fmla="*/ 3574 h 5249"/>
              <a:gd name="T76" fmla="*/ 563 w 1316"/>
              <a:gd name="T77" fmla="*/ 3703 h 5249"/>
              <a:gd name="T78" fmla="*/ 496 w 1316"/>
              <a:gd name="T79" fmla="*/ 4156 h 5249"/>
              <a:gd name="T80" fmla="*/ 472 w 1316"/>
              <a:gd name="T81" fmla="*/ 4614 h 5249"/>
              <a:gd name="T82" fmla="*/ 524 w 1316"/>
              <a:gd name="T83" fmla="*/ 4815 h 5249"/>
              <a:gd name="T84" fmla="*/ 591 w 1316"/>
              <a:gd name="T85" fmla="*/ 4982 h 5249"/>
              <a:gd name="T86" fmla="*/ 639 w 1316"/>
              <a:gd name="T87" fmla="*/ 5044 h 5249"/>
              <a:gd name="T88" fmla="*/ 906 w 1316"/>
              <a:gd name="T89" fmla="*/ 5125 h 5249"/>
              <a:gd name="T90" fmla="*/ 687 w 1316"/>
              <a:gd name="T91" fmla="*/ 5163 h 5249"/>
              <a:gd name="T92" fmla="*/ 625 w 1316"/>
              <a:gd name="T93" fmla="*/ 5220 h 5249"/>
              <a:gd name="T94" fmla="*/ 224 w 1316"/>
              <a:gd name="T95" fmla="*/ 5106 h 5249"/>
              <a:gd name="T96" fmla="*/ 124 w 1316"/>
              <a:gd name="T97" fmla="*/ 4963 h 5249"/>
              <a:gd name="T98" fmla="*/ 119 w 1316"/>
              <a:gd name="T99" fmla="*/ 5120 h 5249"/>
              <a:gd name="T100" fmla="*/ 85 w 1316"/>
              <a:gd name="T101" fmla="*/ 5120 h 5249"/>
              <a:gd name="T102" fmla="*/ 38 w 1316"/>
              <a:gd name="T103" fmla="*/ 4905 h 5249"/>
              <a:gd name="T104" fmla="*/ 100 w 1316"/>
              <a:gd name="T105" fmla="*/ 4710 h 5249"/>
              <a:gd name="T106" fmla="*/ 138 w 1316"/>
              <a:gd name="T107" fmla="*/ 4424 h 5249"/>
              <a:gd name="T108" fmla="*/ 81 w 1316"/>
              <a:gd name="T109" fmla="*/ 3722 h 5249"/>
              <a:gd name="T110" fmla="*/ 181 w 1316"/>
              <a:gd name="T111" fmla="*/ 3383 h 5249"/>
              <a:gd name="T112" fmla="*/ 124 w 1316"/>
              <a:gd name="T113" fmla="*/ 3359 h 5249"/>
              <a:gd name="T114" fmla="*/ 224 w 1316"/>
              <a:gd name="T115" fmla="*/ 2596 h 5249"/>
              <a:gd name="T116" fmla="*/ 286 w 1316"/>
              <a:gd name="T117" fmla="*/ 2033 h 5249"/>
              <a:gd name="T118" fmla="*/ 396 w 1316"/>
              <a:gd name="T119" fmla="*/ 1708 h 5249"/>
              <a:gd name="T120" fmla="*/ 200 w 1316"/>
              <a:gd name="T121" fmla="*/ 1270 h 5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6" h="5249">
                <a:moveTo>
                  <a:pt x="200" y="1270"/>
                </a:moveTo>
                <a:cubicBezTo>
                  <a:pt x="200" y="1270"/>
                  <a:pt x="38" y="1260"/>
                  <a:pt x="66" y="1179"/>
                </a:cubicBezTo>
                <a:cubicBezTo>
                  <a:pt x="66" y="1179"/>
                  <a:pt x="114" y="1250"/>
                  <a:pt x="143" y="1227"/>
                </a:cubicBezTo>
                <a:cubicBezTo>
                  <a:pt x="143" y="1227"/>
                  <a:pt x="4" y="1031"/>
                  <a:pt x="85" y="974"/>
                </a:cubicBezTo>
                <a:cubicBezTo>
                  <a:pt x="85" y="974"/>
                  <a:pt x="143" y="936"/>
                  <a:pt x="147" y="902"/>
                </a:cubicBezTo>
                <a:cubicBezTo>
                  <a:pt x="147" y="902"/>
                  <a:pt x="76" y="816"/>
                  <a:pt x="109" y="783"/>
                </a:cubicBezTo>
                <a:cubicBezTo>
                  <a:pt x="143" y="749"/>
                  <a:pt x="109" y="764"/>
                  <a:pt x="109" y="764"/>
                </a:cubicBezTo>
                <a:cubicBezTo>
                  <a:pt x="109" y="764"/>
                  <a:pt x="81" y="683"/>
                  <a:pt x="128" y="654"/>
                </a:cubicBezTo>
                <a:cubicBezTo>
                  <a:pt x="128" y="654"/>
                  <a:pt x="181" y="625"/>
                  <a:pt x="181" y="597"/>
                </a:cubicBezTo>
                <a:cubicBezTo>
                  <a:pt x="181" y="597"/>
                  <a:pt x="143" y="520"/>
                  <a:pt x="181" y="492"/>
                </a:cubicBezTo>
                <a:cubicBezTo>
                  <a:pt x="181" y="492"/>
                  <a:pt x="257" y="0"/>
                  <a:pt x="515" y="67"/>
                </a:cubicBezTo>
                <a:cubicBezTo>
                  <a:pt x="515" y="67"/>
                  <a:pt x="706" y="43"/>
                  <a:pt x="768" y="306"/>
                </a:cubicBezTo>
                <a:cubicBezTo>
                  <a:pt x="768" y="306"/>
                  <a:pt x="749" y="444"/>
                  <a:pt x="792" y="482"/>
                </a:cubicBezTo>
                <a:cubicBezTo>
                  <a:pt x="749" y="463"/>
                  <a:pt x="749" y="463"/>
                  <a:pt x="749" y="463"/>
                </a:cubicBezTo>
                <a:cubicBezTo>
                  <a:pt x="749" y="463"/>
                  <a:pt x="691" y="630"/>
                  <a:pt x="768" y="663"/>
                </a:cubicBezTo>
                <a:cubicBezTo>
                  <a:pt x="768" y="663"/>
                  <a:pt x="720" y="673"/>
                  <a:pt x="715" y="659"/>
                </a:cubicBezTo>
                <a:cubicBezTo>
                  <a:pt x="710" y="644"/>
                  <a:pt x="710" y="644"/>
                  <a:pt x="710" y="644"/>
                </a:cubicBezTo>
                <a:cubicBezTo>
                  <a:pt x="710" y="644"/>
                  <a:pt x="749" y="697"/>
                  <a:pt x="739" y="764"/>
                </a:cubicBezTo>
                <a:cubicBezTo>
                  <a:pt x="739" y="764"/>
                  <a:pt x="744" y="821"/>
                  <a:pt x="744" y="859"/>
                </a:cubicBezTo>
                <a:cubicBezTo>
                  <a:pt x="744" y="897"/>
                  <a:pt x="744" y="959"/>
                  <a:pt x="796" y="936"/>
                </a:cubicBezTo>
                <a:cubicBezTo>
                  <a:pt x="796" y="936"/>
                  <a:pt x="796" y="1007"/>
                  <a:pt x="758" y="1007"/>
                </a:cubicBezTo>
                <a:cubicBezTo>
                  <a:pt x="758" y="1007"/>
                  <a:pt x="1164" y="1322"/>
                  <a:pt x="1025" y="1427"/>
                </a:cubicBezTo>
                <a:cubicBezTo>
                  <a:pt x="1025" y="1427"/>
                  <a:pt x="1045" y="1432"/>
                  <a:pt x="1045" y="1446"/>
                </a:cubicBezTo>
                <a:cubicBezTo>
                  <a:pt x="1045" y="1460"/>
                  <a:pt x="1045" y="1432"/>
                  <a:pt x="1045" y="1432"/>
                </a:cubicBezTo>
                <a:cubicBezTo>
                  <a:pt x="1045" y="1432"/>
                  <a:pt x="1083" y="1436"/>
                  <a:pt x="1088" y="1470"/>
                </a:cubicBezTo>
                <a:cubicBezTo>
                  <a:pt x="1088" y="1470"/>
                  <a:pt x="1131" y="1475"/>
                  <a:pt x="1131" y="1503"/>
                </a:cubicBezTo>
                <a:cubicBezTo>
                  <a:pt x="1131" y="1503"/>
                  <a:pt x="1150" y="1527"/>
                  <a:pt x="1154" y="1542"/>
                </a:cubicBezTo>
                <a:cubicBezTo>
                  <a:pt x="1154" y="1542"/>
                  <a:pt x="1316" y="1565"/>
                  <a:pt x="1293" y="1713"/>
                </a:cubicBezTo>
                <a:cubicBezTo>
                  <a:pt x="1293" y="1713"/>
                  <a:pt x="1278" y="1899"/>
                  <a:pt x="1140" y="1856"/>
                </a:cubicBezTo>
                <a:cubicBezTo>
                  <a:pt x="1140" y="1856"/>
                  <a:pt x="1202" y="1981"/>
                  <a:pt x="992" y="1876"/>
                </a:cubicBezTo>
                <a:cubicBezTo>
                  <a:pt x="992" y="1876"/>
                  <a:pt x="978" y="1918"/>
                  <a:pt x="997" y="1952"/>
                </a:cubicBezTo>
                <a:cubicBezTo>
                  <a:pt x="997" y="1952"/>
                  <a:pt x="1002" y="2343"/>
                  <a:pt x="1021" y="2367"/>
                </a:cubicBezTo>
                <a:cubicBezTo>
                  <a:pt x="1021" y="2367"/>
                  <a:pt x="978" y="2415"/>
                  <a:pt x="954" y="2405"/>
                </a:cubicBezTo>
                <a:cubicBezTo>
                  <a:pt x="954" y="2405"/>
                  <a:pt x="949" y="2625"/>
                  <a:pt x="935" y="2720"/>
                </a:cubicBezTo>
                <a:cubicBezTo>
                  <a:pt x="935" y="2720"/>
                  <a:pt x="830" y="3216"/>
                  <a:pt x="835" y="3283"/>
                </a:cubicBezTo>
                <a:cubicBezTo>
                  <a:pt x="811" y="3426"/>
                  <a:pt x="811" y="3426"/>
                  <a:pt x="811" y="3426"/>
                </a:cubicBezTo>
                <a:cubicBezTo>
                  <a:pt x="811" y="3426"/>
                  <a:pt x="715" y="3455"/>
                  <a:pt x="658" y="3441"/>
                </a:cubicBezTo>
                <a:cubicBezTo>
                  <a:pt x="658" y="3441"/>
                  <a:pt x="629" y="3531"/>
                  <a:pt x="615" y="3574"/>
                </a:cubicBezTo>
                <a:cubicBezTo>
                  <a:pt x="601" y="3617"/>
                  <a:pt x="577" y="3674"/>
                  <a:pt x="563" y="3703"/>
                </a:cubicBezTo>
                <a:cubicBezTo>
                  <a:pt x="548" y="3732"/>
                  <a:pt x="501" y="4070"/>
                  <a:pt x="496" y="4156"/>
                </a:cubicBezTo>
                <a:cubicBezTo>
                  <a:pt x="491" y="4242"/>
                  <a:pt x="453" y="4567"/>
                  <a:pt x="472" y="4614"/>
                </a:cubicBezTo>
                <a:cubicBezTo>
                  <a:pt x="491" y="4662"/>
                  <a:pt x="505" y="4777"/>
                  <a:pt x="524" y="4815"/>
                </a:cubicBezTo>
                <a:cubicBezTo>
                  <a:pt x="543" y="4853"/>
                  <a:pt x="586" y="4944"/>
                  <a:pt x="591" y="4982"/>
                </a:cubicBezTo>
                <a:cubicBezTo>
                  <a:pt x="596" y="5020"/>
                  <a:pt x="615" y="5034"/>
                  <a:pt x="639" y="5044"/>
                </a:cubicBezTo>
                <a:cubicBezTo>
                  <a:pt x="663" y="5053"/>
                  <a:pt x="925" y="5101"/>
                  <a:pt x="906" y="5125"/>
                </a:cubicBezTo>
                <a:cubicBezTo>
                  <a:pt x="906" y="5125"/>
                  <a:pt x="763" y="5172"/>
                  <a:pt x="687" y="5163"/>
                </a:cubicBezTo>
                <a:cubicBezTo>
                  <a:pt x="687" y="5163"/>
                  <a:pt x="820" y="5225"/>
                  <a:pt x="625" y="5220"/>
                </a:cubicBezTo>
                <a:cubicBezTo>
                  <a:pt x="625" y="5220"/>
                  <a:pt x="257" y="5249"/>
                  <a:pt x="224" y="5106"/>
                </a:cubicBezTo>
                <a:cubicBezTo>
                  <a:pt x="224" y="5106"/>
                  <a:pt x="143" y="4958"/>
                  <a:pt x="124" y="4963"/>
                </a:cubicBezTo>
                <a:cubicBezTo>
                  <a:pt x="119" y="5120"/>
                  <a:pt x="119" y="5120"/>
                  <a:pt x="119" y="5120"/>
                </a:cubicBezTo>
                <a:cubicBezTo>
                  <a:pt x="85" y="5120"/>
                  <a:pt x="85" y="5120"/>
                  <a:pt x="85" y="5120"/>
                </a:cubicBezTo>
                <a:cubicBezTo>
                  <a:pt x="85" y="5120"/>
                  <a:pt x="119" y="4991"/>
                  <a:pt x="38" y="4905"/>
                </a:cubicBezTo>
                <a:cubicBezTo>
                  <a:pt x="38" y="4905"/>
                  <a:pt x="23" y="4767"/>
                  <a:pt x="100" y="4710"/>
                </a:cubicBezTo>
                <a:cubicBezTo>
                  <a:pt x="100" y="4710"/>
                  <a:pt x="157" y="4548"/>
                  <a:pt x="138" y="4424"/>
                </a:cubicBezTo>
                <a:cubicBezTo>
                  <a:pt x="119" y="4300"/>
                  <a:pt x="0" y="3899"/>
                  <a:pt x="81" y="3722"/>
                </a:cubicBezTo>
                <a:cubicBezTo>
                  <a:pt x="162" y="3545"/>
                  <a:pt x="181" y="3383"/>
                  <a:pt x="181" y="3383"/>
                </a:cubicBezTo>
                <a:cubicBezTo>
                  <a:pt x="124" y="3359"/>
                  <a:pt x="124" y="3359"/>
                  <a:pt x="124" y="3359"/>
                </a:cubicBezTo>
                <a:cubicBezTo>
                  <a:pt x="124" y="3359"/>
                  <a:pt x="214" y="2672"/>
                  <a:pt x="224" y="2596"/>
                </a:cubicBezTo>
                <a:cubicBezTo>
                  <a:pt x="224" y="2596"/>
                  <a:pt x="138" y="2267"/>
                  <a:pt x="286" y="2033"/>
                </a:cubicBezTo>
                <a:cubicBezTo>
                  <a:pt x="286" y="2033"/>
                  <a:pt x="443" y="1823"/>
                  <a:pt x="396" y="1708"/>
                </a:cubicBezTo>
                <a:cubicBezTo>
                  <a:pt x="348" y="1594"/>
                  <a:pt x="171" y="1341"/>
                  <a:pt x="200" y="1270"/>
                </a:cubicBezTo>
                <a:close/>
              </a:path>
            </a:pathLst>
          </a:custGeom>
          <a:solidFill>
            <a:srgbClr val="4F5457"/>
          </a:solidFill>
          <a:ln>
            <a:noFill/>
          </a:ln>
          <a:effectLst>
            <a:outerShdw blurRad="76200" dir="18900000" sy="23000" kx="-1200000" algn="bl"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62" name="Group 61"/>
          <p:cNvGrpSpPr/>
          <p:nvPr userDrawn="1"/>
        </p:nvGrpSpPr>
        <p:grpSpPr>
          <a:xfrm>
            <a:off x="3295765" y="1917592"/>
            <a:ext cx="1212847" cy="3816911"/>
            <a:chOff x="3295765" y="1917592"/>
            <a:chExt cx="1212847" cy="3816911"/>
          </a:xfrm>
        </p:grpSpPr>
        <p:sp>
          <p:nvSpPr>
            <p:cNvPr id="63" name="Freeform 6"/>
            <p:cNvSpPr>
              <a:spLocks/>
            </p:cNvSpPr>
            <p:nvPr/>
          </p:nvSpPr>
          <p:spPr bwMode="auto">
            <a:xfrm>
              <a:off x="3295765" y="1917592"/>
              <a:ext cx="1212847" cy="3816911"/>
            </a:xfrm>
            <a:custGeom>
              <a:avLst/>
              <a:gdLst>
                <a:gd name="T0" fmla="*/ 1146 w 1838"/>
                <a:gd name="T1" fmla="*/ 944 h 5786"/>
                <a:gd name="T2" fmla="*/ 1053 w 1838"/>
                <a:gd name="T3" fmla="*/ 860 h 5786"/>
                <a:gd name="T4" fmla="*/ 1087 w 1838"/>
                <a:gd name="T5" fmla="*/ 533 h 5786"/>
                <a:gd name="T6" fmla="*/ 579 w 1838"/>
                <a:gd name="T7" fmla="*/ 298 h 5786"/>
                <a:gd name="T8" fmla="*/ 688 w 1838"/>
                <a:gd name="T9" fmla="*/ 919 h 5786"/>
                <a:gd name="T10" fmla="*/ 407 w 1838"/>
                <a:gd name="T11" fmla="*/ 1196 h 5786"/>
                <a:gd name="T12" fmla="*/ 311 w 1838"/>
                <a:gd name="T13" fmla="*/ 1871 h 5786"/>
                <a:gd name="T14" fmla="*/ 256 w 1838"/>
                <a:gd name="T15" fmla="*/ 2295 h 5786"/>
                <a:gd name="T16" fmla="*/ 256 w 1838"/>
                <a:gd name="T17" fmla="*/ 2500 h 5786"/>
                <a:gd name="T18" fmla="*/ 294 w 1838"/>
                <a:gd name="T19" fmla="*/ 2761 h 5786"/>
                <a:gd name="T20" fmla="*/ 348 w 1838"/>
                <a:gd name="T21" fmla="*/ 2971 h 5786"/>
                <a:gd name="T22" fmla="*/ 441 w 1838"/>
                <a:gd name="T23" fmla="*/ 3701 h 5786"/>
                <a:gd name="T24" fmla="*/ 470 w 1838"/>
                <a:gd name="T25" fmla="*/ 4200 h 5786"/>
                <a:gd name="T26" fmla="*/ 407 w 1838"/>
                <a:gd name="T27" fmla="*/ 4876 h 5786"/>
                <a:gd name="T28" fmla="*/ 382 w 1838"/>
                <a:gd name="T29" fmla="*/ 5106 h 5786"/>
                <a:gd name="T30" fmla="*/ 21 w 1838"/>
                <a:gd name="T31" fmla="*/ 5299 h 5786"/>
                <a:gd name="T32" fmla="*/ 760 w 1838"/>
                <a:gd name="T33" fmla="*/ 5341 h 5786"/>
                <a:gd name="T34" fmla="*/ 823 w 1838"/>
                <a:gd name="T35" fmla="*/ 4918 h 5786"/>
                <a:gd name="T36" fmla="*/ 881 w 1838"/>
                <a:gd name="T37" fmla="*/ 4393 h 5786"/>
                <a:gd name="T38" fmla="*/ 936 w 1838"/>
                <a:gd name="T39" fmla="*/ 3508 h 5786"/>
                <a:gd name="T40" fmla="*/ 1200 w 1838"/>
                <a:gd name="T41" fmla="*/ 4569 h 5786"/>
                <a:gd name="T42" fmla="*/ 1116 w 1838"/>
                <a:gd name="T43" fmla="*/ 5006 h 5786"/>
                <a:gd name="T44" fmla="*/ 1087 w 1838"/>
                <a:gd name="T45" fmla="*/ 5224 h 5786"/>
                <a:gd name="T46" fmla="*/ 1108 w 1838"/>
                <a:gd name="T47" fmla="*/ 5434 h 5786"/>
                <a:gd name="T48" fmla="*/ 1100 w 1838"/>
                <a:gd name="T49" fmla="*/ 5782 h 5786"/>
                <a:gd name="T50" fmla="*/ 1423 w 1838"/>
                <a:gd name="T51" fmla="*/ 5425 h 5786"/>
                <a:gd name="T52" fmla="*/ 1490 w 1838"/>
                <a:gd name="T53" fmla="*/ 5266 h 5786"/>
                <a:gd name="T54" fmla="*/ 1565 w 1838"/>
                <a:gd name="T55" fmla="*/ 4901 h 5786"/>
                <a:gd name="T56" fmla="*/ 1570 w 1838"/>
                <a:gd name="T57" fmla="*/ 4112 h 5786"/>
                <a:gd name="T58" fmla="*/ 1540 w 1838"/>
                <a:gd name="T59" fmla="*/ 3470 h 5786"/>
                <a:gd name="T60" fmla="*/ 1515 w 1838"/>
                <a:gd name="T61" fmla="*/ 2979 h 5786"/>
                <a:gd name="T62" fmla="*/ 1477 w 1838"/>
                <a:gd name="T63" fmla="*/ 2438 h 5786"/>
                <a:gd name="T64" fmla="*/ 1549 w 1838"/>
                <a:gd name="T65" fmla="*/ 2266 h 5786"/>
                <a:gd name="T66" fmla="*/ 1754 w 1838"/>
                <a:gd name="T67" fmla="*/ 2194 h 5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8" h="5786">
                  <a:moveTo>
                    <a:pt x="1620" y="1321"/>
                  </a:moveTo>
                  <a:cubicBezTo>
                    <a:pt x="1549" y="1187"/>
                    <a:pt x="1146" y="944"/>
                    <a:pt x="1146" y="944"/>
                  </a:cubicBezTo>
                  <a:cubicBezTo>
                    <a:pt x="1095" y="906"/>
                    <a:pt x="1095" y="906"/>
                    <a:pt x="1095" y="906"/>
                  </a:cubicBezTo>
                  <a:cubicBezTo>
                    <a:pt x="1095" y="906"/>
                    <a:pt x="1095" y="906"/>
                    <a:pt x="1053" y="860"/>
                  </a:cubicBezTo>
                  <a:cubicBezTo>
                    <a:pt x="1012" y="814"/>
                    <a:pt x="1041" y="696"/>
                    <a:pt x="1041" y="696"/>
                  </a:cubicBezTo>
                  <a:cubicBezTo>
                    <a:pt x="1142" y="583"/>
                    <a:pt x="1087" y="533"/>
                    <a:pt x="1087" y="533"/>
                  </a:cubicBezTo>
                  <a:cubicBezTo>
                    <a:pt x="1108" y="373"/>
                    <a:pt x="1045" y="268"/>
                    <a:pt x="1045" y="268"/>
                  </a:cubicBezTo>
                  <a:cubicBezTo>
                    <a:pt x="760" y="0"/>
                    <a:pt x="579" y="298"/>
                    <a:pt x="579" y="298"/>
                  </a:cubicBezTo>
                  <a:cubicBezTo>
                    <a:pt x="491" y="373"/>
                    <a:pt x="579" y="667"/>
                    <a:pt x="579" y="667"/>
                  </a:cubicBezTo>
                  <a:cubicBezTo>
                    <a:pt x="571" y="763"/>
                    <a:pt x="688" y="919"/>
                    <a:pt x="688" y="919"/>
                  </a:cubicBezTo>
                  <a:cubicBezTo>
                    <a:pt x="680" y="1019"/>
                    <a:pt x="680" y="1019"/>
                    <a:pt x="680" y="1019"/>
                  </a:cubicBezTo>
                  <a:cubicBezTo>
                    <a:pt x="680" y="1019"/>
                    <a:pt x="529" y="1133"/>
                    <a:pt x="407" y="1196"/>
                  </a:cubicBezTo>
                  <a:cubicBezTo>
                    <a:pt x="286" y="1259"/>
                    <a:pt x="302" y="1435"/>
                    <a:pt x="302" y="1544"/>
                  </a:cubicBezTo>
                  <a:cubicBezTo>
                    <a:pt x="302" y="1653"/>
                    <a:pt x="332" y="1800"/>
                    <a:pt x="311" y="1871"/>
                  </a:cubicBezTo>
                  <a:cubicBezTo>
                    <a:pt x="290" y="1942"/>
                    <a:pt x="294" y="2047"/>
                    <a:pt x="286" y="2102"/>
                  </a:cubicBezTo>
                  <a:cubicBezTo>
                    <a:pt x="277" y="2156"/>
                    <a:pt x="269" y="2161"/>
                    <a:pt x="256" y="2295"/>
                  </a:cubicBezTo>
                  <a:cubicBezTo>
                    <a:pt x="244" y="2429"/>
                    <a:pt x="277" y="2484"/>
                    <a:pt x="277" y="2484"/>
                  </a:cubicBezTo>
                  <a:cubicBezTo>
                    <a:pt x="256" y="2500"/>
                    <a:pt x="256" y="2500"/>
                    <a:pt x="256" y="2500"/>
                  </a:cubicBezTo>
                  <a:cubicBezTo>
                    <a:pt x="252" y="2723"/>
                    <a:pt x="252" y="2723"/>
                    <a:pt x="252" y="2723"/>
                  </a:cubicBezTo>
                  <a:cubicBezTo>
                    <a:pt x="252" y="2773"/>
                    <a:pt x="294" y="2761"/>
                    <a:pt x="294" y="2761"/>
                  </a:cubicBezTo>
                  <a:cubicBezTo>
                    <a:pt x="315" y="2807"/>
                    <a:pt x="315" y="2807"/>
                    <a:pt x="315" y="2807"/>
                  </a:cubicBezTo>
                  <a:cubicBezTo>
                    <a:pt x="315" y="2807"/>
                    <a:pt x="328" y="2878"/>
                    <a:pt x="348" y="2971"/>
                  </a:cubicBezTo>
                  <a:cubicBezTo>
                    <a:pt x="369" y="3063"/>
                    <a:pt x="369" y="3201"/>
                    <a:pt x="399" y="3310"/>
                  </a:cubicBezTo>
                  <a:cubicBezTo>
                    <a:pt x="428" y="3420"/>
                    <a:pt x="445" y="3583"/>
                    <a:pt x="441" y="3701"/>
                  </a:cubicBezTo>
                  <a:cubicBezTo>
                    <a:pt x="437" y="3818"/>
                    <a:pt x="466" y="3818"/>
                    <a:pt x="470" y="3894"/>
                  </a:cubicBezTo>
                  <a:cubicBezTo>
                    <a:pt x="474" y="3969"/>
                    <a:pt x="462" y="4083"/>
                    <a:pt x="470" y="4200"/>
                  </a:cubicBezTo>
                  <a:cubicBezTo>
                    <a:pt x="479" y="4317"/>
                    <a:pt x="449" y="4414"/>
                    <a:pt x="399" y="4532"/>
                  </a:cubicBezTo>
                  <a:cubicBezTo>
                    <a:pt x="348" y="4649"/>
                    <a:pt x="411" y="4783"/>
                    <a:pt x="407" y="4876"/>
                  </a:cubicBezTo>
                  <a:cubicBezTo>
                    <a:pt x="403" y="4968"/>
                    <a:pt x="495" y="4968"/>
                    <a:pt x="458" y="4985"/>
                  </a:cubicBezTo>
                  <a:cubicBezTo>
                    <a:pt x="420" y="5002"/>
                    <a:pt x="441" y="5014"/>
                    <a:pt x="382" y="5106"/>
                  </a:cubicBezTo>
                  <a:cubicBezTo>
                    <a:pt x="323" y="5199"/>
                    <a:pt x="286" y="5220"/>
                    <a:pt x="143" y="5228"/>
                  </a:cubicBezTo>
                  <a:cubicBezTo>
                    <a:pt x="0" y="5236"/>
                    <a:pt x="21" y="5299"/>
                    <a:pt x="21" y="5299"/>
                  </a:cubicBezTo>
                  <a:cubicBezTo>
                    <a:pt x="25" y="5408"/>
                    <a:pt x="386" y="5388"/>
                    <a:pt x="466" y="5350"/>
                  </a:cubicBezTo>
                  <a:cubicBezTo>
                    <a:pt x="546" y="5312"/>
                    <a:pt x="760" y="5341"/>
                    <a:pt x="760" y="5341"/>
                  </a:cubicBezTo>
                  <a:cubicBezTo>
                    <a:pt x="818" y="5333"/>
                    <a:pt x="827" y="5304"/>
                    <a:pt x="818" y="5220"/>
                  </a:cubicBezTo>
                  <a:cubicBezTo>
                    <a:pt x="810" y="5136"/>
                    <a:pt x="827" y="5018"/>
                    <a:pt x="823" y="4918"/>
                  </a:cubicBezTo>
                  <a:cubicBezTo>
                    <a:pt x="818" y="4817"/>
                    <a:pt x="814" y="4842"/>
                    <a:pt x="818" y="4737"/>
                  </a:cubicBezTo>
                  <a:cubicBezTo>
                    <a:pt x="823" y="4632"/>
                    <a:pt x="877" y="4502"/>
                    <a:pt x="881" y="4393"/>
                  </a:cubicBezTo>
                  <a:cubicBezTo>
                    <a:pt x="886" y="4284"/>
                    <a:pt x="898" y="4183"/>
                    <a:pt x="898" y="4015"/>
                  </a:cubicBezTo>
                  <a:cubicBezTo>
                    <a:pt x="898" y="3848"/>
                    <a:pt x="936" y="3508"/>
                    <a:pt x="936" y="3508"/>
                  </a:cubicBezTo>
                  <a:cubicBezTo>
                    <a:pt x="949" y="3587"/>
                    <a:pt x="1070" y="3957"/>
                    <a:pt x="1146" y="4099"/>
                  </a:cubicBezTo>
                  <a:cubicBezTo>
                    <a:pt x="1221" y="4242"/>
                    <a:pt x="1175" y="4464"/>
                    <a:pt x="1200" y="4569"/>
                  </a:cubicBezTo>
                  <a:cubicBezTo>
                    <a:pt x="1225" y="4674"/>
                    <a:pt x="1209" y="4649"/>
                    <a:pt x="1192" y="4750"/>
                  </a:cubicBezTo>
                  <a:cubicBezTo>
                    <a:pt x="1175" y="4850"/>
                    <a:pt x="1158" y="4888"/>
                    <a:pt x="1116" y="5006"/>
                  </a:cubicBezTo>
                  <a:cubicBezTo>
                    <a:pt x="1075" y="5123"/>
                    <a:pt x="1205" y="5186"/>
                    <a:pt x="1205" y="5186"/>
                  </a:cubicBezTo>
                  <a:cubicBezTo>
                    <a:pt x="1205" y="5186"/>
                    <a:pt x="1133" y="5199"/>
                    <a:pt x="1087" y="5224"/>
                  </a:cubicBezTo>
                  <a:cubicBezTo>
                    <a:pt x="1041" y="5249"/>
                    <a:pt x="1075" y="5320"/>
                    <a:pt x="1095" y="5350"/>
                  </a:cubicBezTo>
                  <a:cubicBezTo>
                    <a:pt x="1116" y="5379"/>
                    <a:pt x="1116" y="5396"/>
                    <a:pt x="1108" y="5434"/>
                  </a:cubicBezTo>
                  <a:cubicBezTo>
                    <a:pt x="1100" y="5471"/>
                    <a:pt x="1012" y="5610"/>
                    <a:pt x="1012" y="5610"/>
                  </a:cubicBezTo>
                  <a:cubicBezTo>
                    <a:pt x="902" y="5765"/>
                    <a:pt x="1100" y="5782"/>
                    <a:pt x="1100" y="5782"/>
                  </a:cubicBezTo>
                  <a:cubicBezTo>
                    <a:pt x="1196" y="5786"/>
                    <a:pt x="1347" y="5660"/>
                    <a:pt x="1347" y="5660"/>
                  </a:cubicBezTo>
                  <a:cubicBezTo>
                    <a:pt x="1427" y="5560"/>
                    <a:pt x="1423" y="5425"/>
                    <a:pt x="1423" y="5425"/>
                  </a:cubicBezTo>
                  <a:cubicBezTo>
                    <a:pt x="1423" y="5425"/>
                    <a:pt x="1410" y="5442"/>
                    <a:pt x="1435" y="5400"/>
                  </a:cubicBezTo>
                  <a:cubicBezTo>
                    <a:pt x="1461" y="5358"/>
                    <a:pt x="1481" y="5316"/>
                    <a:pt x="1490" y="5266"/>
                  </a:cubicBezTo>
                  <a:cubicBezTo>
                    <a:pt x="1498" y="5215"/>
                    <a:pt x="1519" y="5190"/>
                    <a:pt x="1532" y="5127"/>
                  </a:cubicBezTo>
                  <a:cubicBezTo>
                    <a:pt x="1544" y="5064"/>
                    <a:pt x="1574" y="5010"/>
                    <a:pt x="1565" y="4901"/>
                  </a:cubicBezTo>
                  <a:cubicBezTo>
                    <a:pt x="1557" y="4792"/>
                    <a:pt x="1574" y="4733"/>
                    <a:pt x="1578" y="4620"/>
                  </a:cubicBezTo>
                  <a:cubicBezTo>
                    <a:pt x="1582" y="4506"/>
                    <a:pt x="1595" y="4230"/>
                    <a:pt x="1570" y="4112"/>
                  </a:cubicBezTo>
                  <a:cubicBezTo>
                    <a:pt x="1544" y="3994"/>
                    <a:pt x="1532" y="4019"/>
                    <a:pt x="1536" y="3931"/>
                  </a:cubicBezTo>
                  <a:cubicBezTo>
                    <a:pt x="1540" y="3843"/>
                    <a:pt x="1557" y="3558"/>
                    <a:pt x="1540" y="3470"/>
                  </a:cubicBezTo>
                  <a:cubicBezTo>
                    <a:pt x="1523" y="3382"/>
                    <a:pt x="1549" y="3394"/>
                    <a:pt x="1553" y="3273"/>
                  </a:cubicBezTo>
                  <a:cubicBezTo>
                    <a:pt x="1557" y="3151"/>
                    <a:pt x="1544" y="3126"/>
                    <a:pt x="1515" y="2979"/>
                  </a:cubicBezTo>
                  <a:cubicBezTo>
                    <a:pt x="1486" y="2832"/>
                    <a:pt x="1435" y="2492"/>
                    <a:pt x="1435" y="2492"/>
                  </a:cubicBezTo>
                  <a:cubicBezTo>
                    <a:pt x="1477" y="2438"/>
                    <a:pt x="1477" y="2438"/>
                    <a:pt x="1477" y="2438"/>
                  </a:cubicBezTo>
                  <a:cubicBezTo>
                    <a:pt x="1536" y="2379"/>
                    <a:pt x="1427" y="2194"/>
                    <a:pt x="1427" y="2194"/>
                  </a:cubicBezTo>
                  <a:cubicBezTo>
                    <a:pt x="1549" y="2266"/>
                    <a:pt x="1549" y="2266"/>
                    <a:pt x="1549" y="2266"/>
                  </a:cubicBezTo>
                  <a:cubicBezTo>
                    <a:pt x="1633" y="2337"/>
                    <a:pt x="1674" y="2291"/>
                    <a:pt x="1674" y="2291"/>
                  </a:cubicBezTo>
                  <a:cubicBezTo>
                    <a:pt x="1754" y="2194"/>
                    <a:pt x="1754" y="2194"/>
                    <a:pt x="1754" y="2194"/>
                  </a:cubicBezTo>
                  <a:cubicBezTo>
                    <a:pt x="1838" y="1968"/>
                    <a:pt x="1620" y="1321"/>
                    <a:pt x="1620" y="1321"/>
                  </a:cubicBezTo>
                  <a:close/>
                </a:path>
              </a:pathLst>
            </a:custGeom>
            <a:solidFill>
              <a:srgbClr val="4F5457"/>
            </a:solidFill>
            <a:ln>
              <a:noFill/>
            </a:ln>
            <a:effectLst>
              <a:outerShdw blurRad="76200" dir="18900000" sy="23000" kx="-1200000" algn="bl"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4" name="Freeform 8"/>
            <p:cNvSpPr>
              <a:spLocks/>
            </p:cNvSpPr>
            <p:nvPr/>
          </p:nvSpPr>
          <p:spPr bwMode="auto">
            <a:xfrm>
              <a:off x="3744616" y="2631344"/>
              <a:ext cx="118634" cy="1087795"/>
            </a:xfrm>
            <a:custGeom>
              <a:avLst/>
              <a:gdLst>
                <a:gd name="T0" fmla="*/ 180 w 180"/>
                <a:gd name="T1" fmla="*/ 67 h 1649"/>
                <a:gd name="T2" fmla="*/ 126 w 180"/>
                <a:gd name="T3" fmla="*/ 0 h 1649"/>
                <a:gd name="T4" fmla="*/ 59 w 180"/>
                <a:gd name="T5" fmla="*/ 55 h 1649"/>
                <a:gd name="T6" fmla="*/ 92 w 180"/>
                <a:gd name="T7" fmla="*/ 135 h 1649"/>
                <a:gd name="T8" fmla="*/ 0 w 180"/>
                <a:gd name="T9" fmla="*/ 1561 h 1649"/>
                <a:gd name="T10" fmla="*/ 92 w 180"/>
                <a:gd name="T11" fmla="*/ 1649 h 1649"/>
                <a:gd name="T12" fmla="*/ 180 w 180"/>
                <a:gd name="T13" fmla="*/ 1574 h 1649"/>
                <a:gd name="T14" fmla="*/ 168 w 180"/>
                <a:gd name="T15" fmla="*/ 126 h 1649"/>
                <a:gd name="T16" fmla="*/ 180 w 180"/>
                <a:gd name="T17" fmla="*/ 67 h 1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649">
                  <a:moveTo>
                    <a:pt x="180" y="67"/>
                  </a:moveTo>
                  <a:cubicBezTo>
                    <a:pt x="126" y="0"/>
                    <a:pt x="126" y="0"/>
                    <a:pt x="126" y="0"/>
                  </a:cubicBezTo>
                  <a:cubicBezTo>
                    <a:pt x="59" y="55"/>
                    <a:pt x="59" y="55"/>
                    <a:pt x="59" y="55"/>
                  </a:cubicBezTo>
                  <a:cubicBezTo>
                    <a:pt x="59" y="55"/>
                    <a:pt x="92" y="84"/>
                    <a:pt x="92" y="135"/>
                  </a:cubicBezTo>
                  <a:cubicBezTo>
                    <a:pt x="0" y="1561"/>
                    <a:pt x="0" y="1561"/>
                    <a:pt x="0" y="1561"/>
                  </a:cubicBezTo>
                  <a:cubicBezTo>
                    <a:pt x="92" y="1649"/>
                    <a:pt x="92" y="1649"/>
                    <a:pt x="92" y="1649"/>
                  </a:cubicBezTo>
                  <a:cubicBezTo>
                    <a:pt x="180" y="1574"/>
                    <a:pt x="180" y="1574"/>
                    <a:pt x="180" y="1574"/>
                  </a:cubicBezTo>
                  <a:cubicBezTo>
                    <a:pt x="180" y="1574"/>
                    <a:pt x="112" y="234"/>
                    <a:pt x="168" y="126"/>
                  </a:cubicBezTo>
                  <a:lnTo>
                    <a:pt x="180" y="6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7D7C"/>
                </a:solidFill>
                <a:effectLst/>
                <a:uLnTx/>
                <a:uFillTx/>
                <a:latin typeface="+mj-lt"/>
              </a:endParaRPr>
            </a:p>
          </p:txBody>
        </p:sp>
      </p:grpSp>
      <p:grpSp>
        <p:nvGrpSpPr>
          <p:cNvPr id="65" name="Group 64"/>
          <p:cNvGrpSpPr/>
          <p:nvPr userDrawn="1"/>
        </p:nvGrpSpPr>
        <p:grpSpPr>
          <a:xfrm>
            <a:off x="2507762" y="2007754"/>
            <a:ext cx="872580" cy="3118511"/>
            <a:chOff x="2507762" y="2007754"/>
            <a:chExt cx="872580" cy="3118511"/>
          </a:xfrm>
        </p:grpSpPr>
        <p:sp>
          <p:nvSpPr>
            <p:cNvPr id="66" name="Freeform 5"/>
            <p:cNvSpPr>
              <a:spLocks noEditPoints="1"/>
            </p:cNvSpPr>
            <p:nvPr/>
          </p:nvSpPr>
          <p:spPr bwMode="auto">
            <a:xfrm>
              <a:off x="2507762" y="2007754"/>
              <a:ext cx="872580" cy="3118511"/>
            </a:xfrm>
            <a:custGeom>
              <a:avLst/>
              <a:gdLst>
                <a:gd name="T0" fmla="*/ 1160 w 1322"/>
                <a:gd name="T1" fmla="*/ 1312 h 4727"/>
                <a:gd name="T2" fmla="*/ 1056 w 1322"/>
                <a:gd name="T3" fmla="*/ 1141 h 4727"/>
                <a:gd name="T4" fmla="*/ 984 w 1322"/>
                <a:gd name="T5" fmla="*/ 1024 h 4727"/>
                <a:gd name="T6" fmla="*/ 862 w 1322"/>
                <a:gd name="T7" fmla="*/ 873 h 4727"/>
                <a:gd name="T8" fmla="*/ 694 w 1322"/>
                <a:gd name="T9" fmla="*/ 832 h 4727"/>
                <a:gd name="T10" fmla="*/ 581 w 1322"/>
                <a:gd name="T11" fmla="*/ 752 h 4727"/>
                <a:gd name="T12" fmla="*/ 732 w 1322"/>
                <a:gd name="T13" fmla="*/ 423 h 4727"/>
                <a:gd name="T14" fmla="*/ 729 w 1322"/>
                <a:gd name="T15" fmla="*/ 158 h 4727"/>
                <a:gd name="T16" fmla="*/ 353 w 1322"/>
                <a:gd name="T17" fmla="*/ 62 h 4727"/>
                <a:gd name="T18" fmla="*/ 300 w 1322"/>
                <a:gd name="T19" fmla="*/ 492 h 4727"/>
                <a:gd name="T20" fmla="*/ 320 w 1322"/>
                <a:gd name="T21" fmla="*/ 709 h 4727"/>
                <a:gd name="T22" fmla="*/ 230 w 1322"/>
                <a:gd name="T23" fmla="*/ 787 h 4727"/>
                <a:gd name="T24" fmla="*/ 38 w 1322"/>
                <a:gd name="T25" fmla="*/ 1038 h 4727"/>
                <a:gd name="T26" fmla="*/ 159 w 1322"/>
                <a:gd name="T27" fmla="*/ 1322 h 4727"/>
                <a:gd name="T28" fmla="*/ 293 w 1322"/>
                <a:gd name="T29" fmla="*/ 1664 h 4727"/>
                <a:gd name="T30" fmla="*/ 227 w 1322"/>
                <a:gd name="T31" fmla="*/ 2043 h 4727"/>
                <a:gd name="T32" fmla="*/ 119 w 1322"/>
                <a:gd name="T33" fmla="*/ 2470 h 4727"/>
                <a:gd name="T34" fmla="*/ 59 w 1322"/>
                <a:gd name="T35" fmla="*/ 2696 h 4727"/>
                <a:gd name="T36" fmla="*/ 104 w 1322"/>
                <a:gd name="T37" fmla="*/ 2712 h 4727"/>
                <a:gd name="T38" fmla="*/ 47 w 1322"/>
                <a:gd name="T39" fmla="*/ 3106 h 4727"/>
                <a:gd name="T40" fmla="*/ 141 w 1322"/>
                <a:gd name="T41" fmla="*/ 3171 h 4727"/>
                <a:gd name="T42" fmla="*/ 226 w 1322"/>
                <a:gd name="T43" fmla="*/ 3209 h 4727"/>
                <a:gd name="T44" fmla="*/ 258 w 1322"/>
                <a:gd name="T45" fmla="*/ 3308 h 4727"/>
                <a:gd name="T46" fmla="*/ 259 w 1322"/>
                <a:gd name="T47" fmla="*/ 3882 h 4727"/>
                <a:gd name="T48" fmla="*/ 351 w 1322"/>
                <a:gd name="T49" fmla="*/ 4234 h 4727"/>
                <a:gd name="T50" fmla="*/ 375 w 1322"/>
                <a:gd name="T51" fmla="*/ 4437 h 4727"/>
                <a:gd name="T52" fmla="*/ 413 w 1322"/>
                <a:gd name="T53" fmla="*/ 4546 h 4727"/>
                <a:gd name="T54" fmla="*/ 525 w 1322"/>
                <a:gd name="T55" fmla="*/ 4644 h 4727"/>
                <a:gd name="T56" fmla="*/ 862 w 1322"/>
                <a:gd name="T57" fmla="*/ 4611 h 4727"/>
                <a:gd name="T58" fmla="*/ 764 w 1322"/>
                <a:gd name="T59" fmla="*/ 4397 h 4727"/>
                <a:gd name="T60" fmla="*/ 644 w 1322"/>
                <a:gd name="T61" fmla="*/ 4154 h 4727"/>
                <a:gd name="T62" fmla="*/ 956 w 1322"/>
                <a:gd name="T63" fmla="*/ 3594 h 4727"/>
                <a:gd name="T64" fmla="*/ 1019 w 1322"/>
                <a:gd name="T65" fmla="*/ 3444 h 4727"/>
                <a:gd name="T66" fmla="*/ 1046 w 1322"/>
                <a:gd name="T67" fmla="*/ 3221 h 4727"/>
                <a:gd name="T68" fmla="*/ 1074 w 1322"/>
                <a:gd name="T69" fmla="*/ 2619 h 4727"/>
                <a:gd name="T70" fmla="*/ 1095 w 1322"/>
                <a:gd name="T71" fmla="*/ 2596 h 4727"/>
                <a:gd name="T72" fmla="*/ 1069 w 1322"/>
                <a:gd name="T73" fmla="*/ 2079 h 4727"/>
                <a:gd name="T74" fmla="*/ 1045 w 1322"/>
                <a:gd name="T75" fmla="*/ 1939 h 4727"/>
                <a:gd name="T76" fmla="*/ 1045 w 1322"/>
                <a:gd name="T77" fmla="*/ 1702 h 4727"/>
                <a:gd name="T78" fmla="*/ 1225 w 1322"/>
                <a:gd name="T79" fmla="*/ 1634 h 4727"/>
                <a:gd name="T80" fmla="*/ 615 w 1322"/>
                <a:gd name="T81" fmla="*/ 3633 h 4727"/>
                <a:gd name="T82" fmla="*/ 509 w 1322"/>
                <a:gd name="T83" fmla="*/ 3967 h 4727"/>
                <a:gd name="T84" fmla="*/ 509 w 1322"/>
                <a:gd name="T85" fmla="*/ 3464 h 4727"/>
                <a:gd name="T86" fmla="*/ 578 w 1322"/>
                <a:gd name="T87" fmla="*/ 3247 h 4727"/>
                <a:gd name="T88" fmla="*/ 718 w 1322"/>
                <a:gd name="T89" fmla="*/ 3445 h 4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22" h="4727">
                  <a:moveTo>
                    <a:pt x="1255" y="1451"/>
                  </a:moveTo>
                  <a:cubicBezTo>
                    <a:pt x="1255" y="1451"/>
                    <a:pt x="1172" y="1320"/>
                    <a:pt x="1160" y="1312"/>
                  </a:cubicBezTo>
                  <a:cubicBezTo>
                    <a:pt x="1149" y="1305"/>
                    <a:pt x="1108" y="1232"/>
                    <a:pt x="1103" y="1216"/>
                  </a:cubicBezTo>
                  <a:cubicBezTo>
                    <a:pt x="1098" y="1199"/>
                    <a:pt x="1074" y="1147"/>
                    <a:pt x="1056" y="1141"/>
                  </a:cubicBezTo>
                  <a:cubicBezTo>
                    <a:pt x="1038" y="1134"/>
                    <a:pt x="1025" y="1103"/>
                    <a:pt x="1018" y="1096"/>
                  </a:cubicBezTo>
                  <a:cubicBezTo>
                    <a:pt x="1010" y="1090"/>
                    <a:pt x="1003" y="1056"/>
                    <a:pt x="984" y="1024"/>
                  </a:cubicBezTo>
                  <a:cubicBezTo>
                    <a:pt x="964" y="992"/>
                    <a:pt x="947" y="936"/>
                    <a:pt x="924" y="917"/>
                  </a:cubicBezTo>
                  <a:cubicBezTo>
                    <a:pt x="901" y="898"/>
                    <a:pt x="881" y="879"/>
                    <a:pt x="862" y="873"/>
                  </a:cubicBezTo>
                  <a:cubicBezTo>
                    <a:pt x="843" y="866"/>
                    <a:pt x="829" y="842"/>
                    <a:pt x="802" y="839"/>
                  </a:cubicBezTo>
                  <a:cubicBezTo>
                    <a:pt x="775" y="837"/>
                    <a:pt x="712" y="834"/>
                    <a:pt x="694" y="832"/>
                  </a:cubicBezTo>
                  <a:cubicBezTo>
                    <a:pt x="676" y="829"/>
                    <a:pt x="666" y="827"/>
                    <a:pt x="660" y="824"/>
                  </a:cubicBezTo>
                  <a:cubicBezTo>
                    <a:pt x="653" y="822"/>
                    <a:pt x="581" y="752"/>
                    <a:pt x="581" y="752"/>
                  </a:cubicBezTo>
                  <a:cubicBezTo>
                    <a:pt x="581" y="752"/>
                    <a:pt x="576" y="682"/>
                    <a:pt x="587" y="682"/>
                  </a:cubicBezTo>
                  <a:cubicBezTo>
                    <a:pt x="587" y="682"/>
                    <a:pt x="750" y="513"/>
                    <a:pt x="732" y="423"/>
                  </a:cubicBezTo>
                  <a:cubicBezTo>
                    <a:pt x="714" y="332"/>
                    <a:pt x="726" y="379"/>
                    <a:pt x="736" y="359"/>
                  </a:cubicBezTo>
                  <a:cubicBezTo>
                    <a:pt x="746" y="339"/>
                    <a:pt x="756" y="195"/>
                    <a:pt x="729" y="158"/>
                  </a:cubicBezTo>
                  <a:cubicBezTo>
                    <a:pt x="703" y="121"/>
                    <a:pt x="647" y="16"/>
                    <a:pt x="562" y="8"/>
                  </a:cubicBezTo>
                  <a:cubicBezTo>
                    <a:pt x="476" y="0"/>
                    <a:pt x="387" y="12"/>
                    <a:pt x="353" y="62"/>
                  </a:cubicBezTo>
                  <a:cubicBezTo>
                    <a:pt x="319" y="111"/>
                    <a:pt x="258" y="224"/>
                    <a:pt x="263" y="328"/>
                  </a:cubicBezTo>
                  <a:cubicBezTo>
                    <a:pt x="263" y="328"/>
                    <a:pt x="213" y="370"/>
                    <a:pt x="300" y="492"/>
                  </a:cubicBezTo>
                  <a:cubicBezTo>
                    <a:pt x="300" y="492"/>
                    <a:pt x="326" y="538"/>
                    <a:pt x="338" y="525"/>
                  </a:cubicBezTo>
                  <a:cubicBezTo>
                    <a:pt x="338" y="525"/>
                    <a:pt x="352" y="691"/>
                    <a:pt x="320" y="709"/>
                  </a:cubicBezTo>
                  <a:cubicBezTo>
                    <a:pt x="288" y="726"/>
                    <a:pt x="265" y="697"/>
                    <a:pt x="265" y="697"/>
                  </a:cubicBezTo>
                  <a:cubicBezTo>
                    <a:pt x="265" y="697"/>
                    <a:pt x="248" y="777"/>
                    <a:pt x="230" y="787"/>
                  </a:cubicBezTo>
                  <a:cubicBezTo>
                    <a:pt x="212" y="797"/>
                    <a:pt x="136" y="856"/>
                    <a:pt x="103" y="850"/>
                  </a:cubicBezTo>
                  <a:cubicBezTo>
                    <a:pt x="70" y="843"/>
                    <a:pt x="0" y="913"/>
                    <a:pt x="38" y="1038"/>
                  </a:cubicBezTo>
                  <a:cubicBezTo>
                    <a:pt x="76" y="1162"/>
                    <a:pt x="109" y="1207"/>
                    <a:pt x="121" y="1238"/>
                  </a:cubicBezTo>
                  <a:cubicBezTo>
                    <a:pt x="132" y="1270"/>
                    <a:pt x="146" y="1301"/>
                    <a:pt x="159" y="1322"/>
                  </a:cubicBezTo>
                  <a:cubicBezTo>
                    <a:pt x="171" y="1344"/>
                    <a:pt x="248" y="1451"/>
                    <a:pt x="251" y="1456"/>
                  </a:cubicBezTo>
                  <a:cubicBezTo>
                    <a:pt x="255" y="1461"/>
                    <a:pt x="256" y="1550"/>
                    <a:pt x="293" y="1664"/>
                  </a:cubicBezTo>
                  <a:cubicBezTo>
                    <a:pt x="293" y="1664"/>
                    <a:pt x="295" y="1689"/>
                    <a:pt x="265" y="1817"/>
                  </a:cubicBezTo>
                  <a:cubicBezTo>
                    <a:pt x="236" y="1945"/>
                    <a:pt x="234" y="2011"/>
                    <a:pt x="227" y="2043"/>
                  </a:cubicBezTo>
                  <a:cubicBezTo>
                    <a:pt x="221" y="2075"/>
                    <a:pt x="201" y="2160"/>
                    <a:pt x="179" y="2225"/>
                  </a:cubicBezTo>
                  <a:cubicBezTo>
                    <a:pt x="157" y="2290"/>
                    <a:pt x="133" y="2427"/>
                    <a:pt x="119" y="2470"/>
                  </a:cubicBezTo>
                  <a:cubicBezTo>
                    <a:pt x="105" y="2513"/>
                    <a:pt x="77" y="2618"/>
                    <a:pt x="71" y="2644"/>
                  </a:cubicBezTo>
                  <a:cubicBezTo>
                    <a:pt x="65" y="2671"/>
                    <a:pt x="61" y="2685"/>
                    <a:pt x="59" y="2696"/>
                  </a:cubicBezTo>
                  <a:cubicBezTo>
                    <a:pt x="58" y="2708"/>
                    <a:pt x="91" y="2698"/>
                    <a:pt x="95" y="2702"/>
                  </a:cubicBezTo>
                  <a:cubicBezTo>
                    <a:pt x="99" y="2705"/>
                    <a:pt x="95" y="2717"/>
                    <a:pt x="104" y="2712"/>
                  </a:cubicBezTo>
                  <a:cubicBezTo>
                    <a:pt x="113" y="2707"/>
                    <a:pt x="85" y="2793"/>
                    <a:pt x="77" y="2852"/>
                  </a:cubicBezTo>
                  <a:cubicBezTo>
                    <a:pt x="70" y="2910"/>
                    <a:pt x="53" y="3082"/>
                    <a:pt x="47" y="3106"/>
                  </a:cubicBezTo>
                  <a:cubicBezTo>
                    <a:pt x="40" y="3130"/>
                    <a:pt x="48" y="3148"/>
                    <a:pt x="87" y="3151"/>
                  </a:cubicBezTo>
                  <a:cubicBezTo>
                    <a:pt x="127" y="3155"/>
                    <a:pt x="124" y="3148"/>
                    <a:pt x="141" y="3171"/>
                  </a:cubicBezTo>
                  <a:cubicBezTo>
                    <a:pt x="157" y="3193"/>
                    <a:pt x="150" y="3188"/>
                    <a:pt x="188" y="3198"/>
                  </a:cubicBezTo>
                  <a:cubicBezTo>
                    <a:pt x="226" y="3209"/>
                    <a:pt x="222" y="3191"/>
                    <a:pt x="226" y="3209"/>
                  </a:cubicBezTo>
                  <a:cubicBezTo>
                    <a:pt x="230" y="3226"/>
                    <a:pt x="251" y="3221"/>
                    <a:pt x="262" y="3226"/>
                  </a:cubicBezTo>
                  <a:cubicBezTo>
                    <a:pt x="262" y="3226"/>
                    <a:pt x="269" y="3279"/>
                    <a:pt x="258" y="3308"/>
                  </a:cubicBezTo>
                  <a:cubicBezTo>
                    <a:pt x="246" y="3337"/>
                    <a:pt x="248" y="3370"/>
                    <a:pt x="246" y="3387"/>
                  </a:cubicBezTo>
                  <a:cubicBezTo>
                    <a:pt x="245" y="3403"/>
                    <a:pt x="188" y="3702"/>
                    <a:pt x="259" y="3882"/>
                  </a:cubicBezTo>
                  <a:cubicBezTo>
                    <a:pt x="330" y="4063"/>
                    <a:pt x="392" y="4162"/>
                    <a:pt x="376" y="4194"/>
                  </a:cubicBezTo>
                  <a:cubicBezTo>
                    <a:pt x="359" y="4225"/>
                    <a:pt x="351" y="4234"/>
                    <a:pt x="351" y="4234"/>
                  </a:cubicBezTo>
                  <a:cubicBezTo>
                    <a:pt x="351" y="4234"/>
                    <a:pt x="306" y="4311"/>
                    <a:pt x="321" y="4355"/>
                  </a:cubicBezTo>
                  <a:cubicBezTo>
                    <a:pt x="337" y="4400"/>
                    <a:pt x="375" y="4437"/>
                    <a:pt x="375" y="4437"/>
                  </a:cubicBezTo>
                  <a:cubicBezTo>
                    <a:pt x="382" y="4547"/>
                    <a:pt x="382" y="4547"/>
                    <a:pt x="382" y="4547"/>
                  </a:cubicBezTo>
                  <a:cubicBezTo>
                    <a:pt x="413" y="4546"/>
                    <a:pt x="413" y="4546"/>
                    <a:pt x="413" y="4546"/>
                  </a:cubicBezTo>
                  <a:cubicBezTo>
                    <a:pt x="418" y="4450"/>
                    <a:pt x="418" y="4450"/>
                    <a:pt x="418" y="4450"/>
                  </a:cubicBezTo>
                  <a:cubicBezTo>
                    <a:pt x="418" y="4450"/>
                    <a:pt x="504" y="4597"/>
                    <a:pt x="525" y="4644"/>
                  </a:cubicBezTo>
                  <a:cubicBezTo>
                    <a:pt x="525" y="4644"/>
                    <a:pt x="592" y="4727"/>
                    <a:pt x="865" y="4694"/>
                  </a:cubicBezTo>
                  <a:cubicBezTo>
                    <a:pt x="865" y="4694"/>
                    <a:pt x="976" y="4677"/>
                    <a:pt x="862" y="4611"/>
                  </a:cubicBezTo>
                  <a:cubicBezTo>
                    <a:pt x="862" y="4611"/>
                    <a:pt x="986" y="4622"/>
                    <a:pt x="884" y="4533"/>
                  </a:cubicBezTo>
                  <a:cubicBezTo>
                    <a:pt x="884" y="4533"/>
                    <a:pt x="779" y="4430"/>
                    <a:pt x="764" y="4397"/>
                  </a:cubicBezTo>
                  <a:cubicBezTo>
                    <a:pt x="748" y="4364"/>
                    <a:pt x="665" y="4248"/>
                    <a:pt x="643" y="4232"/>
                  </a:cubicBezTo>
                  <a:cubicBezTo>
                    <a:pt x="643" y="4232"/>
                    <a:pt x="629" y="4178"/>
                    <a:pt x="644" y="4154"/>
                  </a:cubicBezTo>
                  <a:cubicBezTo>
                    <a:pt x="660" y="4130"/>
                    <a:pt x="785" y="3903"/>
                    <a:pt x="817" y="3871"/>
                  </a:cubicBezTo>
                  <a:cubicBezTo>
                    <a:pt x="849" y="3839"/>
                    <a:pt x="959" y="3641"/>
                    <a:pt x="956" y="3594"/>
                  </a:cubicBezTo>
                  <a:cubicBezTo>
                    <a:pt x="956" y="3594"/>
                    <a:pt x="962" y="3566"/>
                    <a:pt x="976" y="3553"/>
                  </a:cubicBezTo>
                  <a:cubicBezTo>
                    <a:pt x="990" y="3540"/>
                    <a:pt x="1023" y="3473"/>
                    <a:pt x="1019" y="3444"/>
                  </a:cubicBezTo>
                  <a:cubicBezTo>
                    <a:pt x="1015" y="3415"/>
                    <a:pt x="1027" y="3403"/>
                    <a:pt x="1028" y="3388"/>
                  </a:cubicBezTo>
                  <a:cubicBezTo>
                    <a:pt x="1029" y="3373"/>
                    <a:pt x="1052" y="3232"/>
                    <a:pt x="1046" y="3221"/>
                  </a:cubicBezTo>
                  <a:cubicBezTo>
                    <a:pt x="1066" y="3216"/>
                    <a:pt x="1066" y="3216"/>
                    <a:pt x="1066" y="3216"/>
                  </a:cubicBezTo>
                  <a:cubicBezTo>
                    <a:pt x="1066" y="3216"/>
                    <a:pt x="1097" y="2643"/>
                    <a:pt x="1074" y="2619"/>
                  </a:cubicBezTo>
                  <a:cubicBezTo>
                    <a:pt x="1051" y="2595"/>
                    <a:pt x="1074" y="2613"/>
                    <a:pt x="1074" y="2613"/>
                  </a:cubicBezTo>
                  <a:cubicBezTo>
                    <a:pt x="1074" y="2613"/>
                    <a:pt x="1089" y="2598"/>
                    <a:pt x="1095" y="2596"/>
                  </a:cubicBezTo>
                  <a:cubicBezTo>
                    <a:pt x="1102" y="2593"/>
                    <a:pt x="1090" y="2292"/>
                    <a:pt x="1088" y="2274"/>
                  </a:cubicBezTo>
                  <a:cubicBezTo>
                    <a:pt x="1085" y="2257"/>
                    <a:pt x="1076" y="2089"/>
                    <a:pt x="1069" y="2079"/>
                  </a:cubicBezTo>
                  <a:cubicBezTo>
                    <a:pt x="1092" y="2095"/>
                    <a:pt x="1092" y="2095"/>
                    <a:pt x="1092" y="2095"/>
                  </a:cubicBezTo>
                  <a:cubicBezTo>
                    <a:pt x="1092" y="2095"/>
                    <a:pt x="1062" y="1967"/>
                    <a:pt x="1045" y="1939"/>
                  </a:cubicBezTo>
                  <a:cubicBezTo>
                    <a:pt x="1045" y="1939"/>
                    <a:pt x="1021" y="1700"/>
                    <a:pt x="1015" y="1693"/>
                  </a:cubicBezTo>
                  <a:cubicBezTo>
                    <a:pt x="1015" y="1693"/>
                    <a:pt x="1034" y="1704"/>
                    <a:pt x="1045" y="1702"/>
                  </a:cubicBezTo>
                  <a:cubicBezTo>
                    <a:pt x="1055" y="1701"/>
                    <a:pt x="1111" y="1677"/>
                    <a:pt x="1125" y="1673"/>
                  </a:cubicBezTo>
                  <a:cubicBezTo>
                    <a:pt x="1139" y="1669"/>
                    <a:pt x="1212" y="1643"/>
                    <a:pt x="1225" y="1634"/>
                  </a:cubicBezTo>
                  <a:cubicBezTo>
                    <a:pt x="1238" y="1625"/>
                    <a:pt x="1322" y="1556"/>
                    <a:pt x="1255" y="1451"/>
                  </a:cubicBezTo>
                  <a:close/>
                  <a:moveTo>
                    <a:pt x="615" y="3633"/>
                  </a:moveTo>
                  <a:cubicBezTo>
                    <a:pt x="576" y="3680"/>
                    <a:pt x="556" y="3792"/>
                    <a:pt x="553" y="3842"/>
                  </a:cubicBezTo>
                  <a:cubicBezTo>
                    <a:pt x="549" y="3891"/>
                    <a:pt x="509" y="3967"/>
                    <a:pt x="509" y="3967"/>
                  </a:cubicBezTo>
                  <a:cubicBezTo>
                    <a:pt x="512" y="3953"/>
                    <a:pt x="507" y="3812"/>
                    <a:pt x="501" y="3769"/>
                  </a:cubicBezTo>
                  <a:cubicBezTo>
                    <a:pt x="494" y="3726"/>
                    <a:pt x="508" y="3507"/>
                    <a:pt x="509" y="3464"/>
                  </a:cubicBezTo>
                  <a:cubicBezTo>
                    <a:pt x="511" y="3421"/>
                    <a:pt x="564" y="3346"/>
                    <a:pt x="573" y="3332"/>
                  </a:cubicBezTo>
                  <a:cubicBezTo>
                    <a:pt x="582" y="3318"/>
                    <a:pt x="578" y="3247"/>
                    <a:pt x="578" y="3247"/>
                  </a:cubicBezTo>
                  <a:cubicBezTo>
                    <a:pt x="715" y="3249"/>
                    <a:pt x="715" y="3249"/>
                    <a:pt x="715" y="3249"/>
                  </a:cubicBezTo>
                  <a:cubicBezTo>
                    <a:pt x="715" y="3249"/>
                    <a:pt x="712" y="3407"/>
                    <a:pt x="718" y="3445"/>
                  </a:cubicBezTo>
                  <a:cubicBezTo>
                    <a:pt x="724" y="3483"/>
                    <a:pt x="654" y="3586"/>
                    <a:pt x="615" y="3633"/>
                  </a:cubicBezTo>
                  <a:close/>
                </a:path>
              </a:pathLst>
            </a:custGeom>
            <a:solidFill>
              <a:srgbClr val="4F5457"/>
            </a:solidFill>
            <a:ln>
              <a:noFill/>
            </a:ln>
            <a:effectLst>
              <a:outerShdw blurRad="76200" dir="18900000" sy="23000" kx="-1200000" algn="bl"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67" name="Freeform 9"/>
            <p:cNvSpPr>
              <a:spLocks/>
            </p:cNvSpPr>
            <p:nvPr/>
          </p:nvSpPr>
          <p:spPr bwMode="auto">
            <a:xfrm>
              <a:off x="2653193" y="2484797"/>
              <a:ext cx="290301" cy="395257"/>
            </a:xfrm>
            <a:custGeom>
              <a:avLst/>
              <a:gdLst>
                <a:gd name="T0" fmla="*/ 440 w 440"/>
                <a:gd name="T1" fmla="*/ 130 h 599"/>
                <a:gd name="T2" fmla="*/ 359 w 440"/>
                <a:gd name="T3" fmla="*/ 65 h 599"/>
                <a:gd name="T4" fmla="*/ 390 w 440"/>
                <a:gd name="T5" fmla="*/ 396 h 599"/>
                <a:gd name="T6" fmla="*/ 179 w 440"/>
                <a:gd name="T7" fmla="*/ 49 h 599"/>
                <a:gd name="T8" fmla="*/ 45 w 440"/>
                <a:gd name="T9" fmla="*/ 0 h 599"/>
                <a:gd name="T10" fmla="*/ 0 w 440"/>
                <a:gd name="T11" fmla="*/ 133 h 599"/>
                <a:gd name="T12" fmla="*/ 162 w 440"/>
                <a:gd name="T13" fmla="*/ 101 h 599"/>
                <a:gd name="T14" fmla="*/ 414 w 440"/>
                <a:gd name="T15" fmla="*/ 599 h 599"/>
                <a:gd name="T16" fmla="*/ 440 w 440"/>
                <a:gd name="T17" fmla="*/ 13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0" h="599">
                  <a:moveTo>
                    <a:pt x="440" y="130"/>
                  </a:moveTo>
                  <a:cubicBezTo>
                    <a:pt x="440" y="130"/>
                    <a:pt x="377" y="47"/>
                    <a:pt x="359" y="65"/>
                  </a:cubicBezTo>
                  <a:cubicBezTo>
                    <a:pt x="359" y="65"/>
                    <a:pt x="385" y="344"/>
                    <a:pt x="390" y="396"/>
                  </a:cubicBezTo>
                  <a:cubicBezTo>
                    <a:pt x="390" y="396"/>
                    <a:pt x="353" y="175"/>
                    <a:pt x="179" y="49"/>
                  </a:cubicBezTo>
                  <a:cubicBezTo>
                    <a:pt x="179" y="49"/>
                    <a:pt x="80" y="29"/>
                    <a:pt x="45" y="0"/>
                  </a:cubicBezTo>
                  <a:cubicBezTo>
                    <a:pt x="0" y="133"/>
                    <a:pt x="0" y="133"/>
                    <a:pt x="0" y="133"/>
                  </a:cubicBezTo>
                  <a:cubicBezTo>
                    <a:pt x="0" y="133"/>
                    <a:pt x="119" y="122"/>
                    <a:pt x="162" y="101"/>
                  </a:cubicBezTo>
                  <a:cubicBezTo>
                    <a:pt x="162" y="101"/>
                    <a:pt x="388" y="468"/>
                    <a:pt x="414" y="599"/>
                  </a:cubicBezTo>
                  <a:cubicBezTo>
                    <a:pt x="414" y="599"/>
                    <a:pt x="405" y="139"/>
                    <a:pt x="440" y="13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7D7C"/>
                </a:solidFill>
                <a:effectLst/>
                <a:uLnTx/>
                <a:uFillTx/>
                <a:latin typeface="+mj-lt"/>
              </a:endParaRPr>
            </a:p>
          </p:txBody>
        </p:sp>
      </p:grpSp>
      <p:sp>
        <p:nvSpPr>
          <p:cNvPr id="68" name="Freeform 9"/>
          <p:cNvSpPr>
            <a:spLocks noEditPoints="1"/>
          </p:cNvSpPr>
          <p:nvPr userDrawn="1"/>
        </p:nvSpPr>
        <p:spPr bwMode="auto">
          <a:xfrm>
            <a:off x="4726211" y="3420255"/>
            <a:ext cx="563575" cy="610076"/>
          </a:xfrm>
          <a:custGeom>
            <a:avLst/>
            <a:gdLst>
              <a:gd name="T0" fmla="*/ 97 w 606"/>
              <a:gd name="T1" fmla="*/ 466 h 656"/>
              <a:gd name="T2" fmla="*/ 24 w 606"/>
              <a:gd name="T3" fmla="*/ 564 h 656"/>
              <a:gd name="T4" fmla="*/ 31 w 606"/>
              <a:gd name="T5" fmla="*/ 605 h 656"/>
              <a:gd name="T6" fmla="*/ 55 w 606"/>
              <a:gd name="T7" fmla="*/ 619 h 656"/>
              <a:gd name="T8" fmla="*/ 61 w 606"/>
              <a:gd name="T9" fmla="*/ 604 h 656"/>
              <a:gd name="T10" fmla="*/ 48 w 606"/>
              <a:gd name="T11" fmla="*/ 584 h 656"/>
              <a:gd name="T12" fmla="*/ 54 w 606"/>
              <a:gd name="T13" fmla="*/ 556 h 656"/>
              <a:gd name="T14" fmla="*/ 118 w 606"/>
              <a:gd name="T15" fmla="*/ 471 h 656"/>
              <a:gd name="T16" fmla="*/ 109 w 606"/>
              <a:gd name="T17" fmla="*/ 419 h 656"/>
              <a:gd name="T18" fmla="*/ 196 w 606"/>
              <a:gd name="T19" fmla="*/ 501 h 656"/>
              <a:gd name="T20" fmla="*/ 125 w 606"/>
              <a:gd name="T21" fmla="*/ 642 h 656"/>
              <a:gd name="T22" fmla="*/ 64 w 606"/>
              <a:gd name="T23" fmla="*/ 655 h 656"/>
              <a:gd name="T24" fmla="*/ 14 w 606"/>
              <a:gd name="T25" fmla="*/ 624 h 656"/>
              <a:gd name="T26" fmla="*/ 0 w 606"/>
              <a:gd name="T27" fmla="*/ 574 h 656"/>
              <a:gd name="T28" fmla="*/ 18 w 606"/>
              <a:gd name="T29" fmla="*/ 526 h 656"/>
              <a:gd name="T30" fmla="*/ 364 w 606"/>
              <a:gd name="T31" fmla="*/ 136 h 656"/>
              <a:gd name="T32" fmla="*/ 381 w 606"/>
              <a:gd name="T33" fmla="*/ 159 h 656"/>
              <a:gd name="T34" fmla="*/ 459 w 606"/>
              <a:gd name="T35" fmla="*/ 229 h 656"/>
              <a:gd name="T36" fmla="*/ 474 w 606"/>
              <a:gd name="T37" fmla="*/ 253 h 656"/>
              <a:gd name="T38" fmla="*/ 459 w 606"/>
              <a:gd name="T39" fmla="*/ 278 h 656"/>
              <a:gd name="T40" fmla="*/ 381 w 606"/>
              <a:gd name="T41" fmla="*/ 347 h 656"/>
              <a:gd name="T42" fmla="*/ 364 w 606"/>
              <a:gd name="T43" fmla="*/ 371 h 656"/>
              <a:gd name="T44" fmla="*/ 336 w 606"/>
              <a:gd name="T45" fmla="*/ 366 h 656"/>
              <a:gd name="T46" fmla="*/ 328 w 606"/>
              <a:gd name="T47" fmla="*/ 279 h 656"/>
              <a:gd name="T48" fmla="*/ 242 w 606"/>
              <a:gd name="T49" fmla="*/ 271 h 656"/>
              <a:gd name="T50" fmla="*/ 237 w 606"/>
              <a:gd name="T51" fmla="*/ 243 h 656"/>
              <a:gd name="T52" fmla="*/ 260 w 606"/>
              <a:gd name="T53" fmla="*/ 227 h 656"/>
              <a:gd name="T54" fmla="*/ 330 w 606"/>
              <a:gd name="T55" fmla="*/ 149 h 656"/>
              <a:gd name="T56" fmla="*/ 355 w 606"/>
              <a:gd name="T57" fmla="*/ 134 h 656"/>
              <a:gd name="T58" fmla="*/ 269 w 606"/>
              <a:gd name="T59" fmla="*/ 83 h 656"/>
              <a:gd name="T60" fmla="*/ 195 w 606"/>
              <a:gd name="T61" fmla="*/ 145 h 656"/>
              <a:gd name="T62" fmla="*/ 161 w 606"/>
              <a:gd name="T63" fmla="*/ 237 h 656"/>
              <a:gd name="T64" fmla="*/ 178 w 606"/>
              <a:gd name="T65" fmla="*/ 337 h 656"/>
              <a:gd name="T66" fmla="*/ 241 w 606"/>
              <a:gd name="T67" fmla="*/ 411 h 656"/>
              <a:gd name="T68" fmla="*/ 332 w 606"/>
              <a:gd name="T69" fmla="*/ 444 h 656"/>
              <a:gd name="T70" fmla="*/ 432 w 606"/>
              <a:gd name="T71" fmla="*/ 427 h 656"/>
              <a:gd name="T72" fmla="*/ 506 w 606"/>
              <a:gd name="T73" fmla="*/ 365 h 656"/>
              <a:gd name="T74" fmla="*/ 540 w 606"/>
              <a:gd name="T75" fmla="*/ 272 h 656"/>
              <a:gd name="T76" fmla="*/ 523 w 606"/>
              <a:gd name="T77" fmla="*/ 173 h 656"/>
              <a:gd name="T78" fmla="*/ 460 w 606"/>
              <a:gd name="T79" fmla="*/ 99 h 656"/>
              <a:gd name="T80" fmla="*/ 368 w 606"/>
              <a:gd name="T81" fmla="*/ 65 h 656"/>
              <a:gd name="T82" fmla="*/ 402 w 606"/>
              <a:gd name="T83" fmla="*/ 5 h 656"/>
              <a:gd name="T84" fmla="*/ 501 w 606"/>
              <a:gd name="T85" fmla="*/ 49 h 656"/>
              <a:gd name="T86" fmla="*/ 572 w 606"/>
              <a:gd name="T87" fmla="*/ 127 h 656"/>
              <a:gd name="T88" fmla="*/ 605 w 606"/>
              <a:gd name="T89" fmla="*/ 233 h 656"/>
              <a:gd name="T90" fmla="*/ 594 w 606"/>
              <a:gd name="T91" fmla="*/ 332 h 656"/>
              <a:gd name="T92" fmla="*/ 547 w 606"/>
              <a:gd name="T93" fmla="*/ 419 h 656"/>
              <a:gd name="T94" fmla="*/ 469 w 606"/>
              <a:gd name="T95" fmla="*/ 481 h 656"/>
              <a:gd name="T96" fmla="*/ 373 w 606"/>
              <a:gd name="T97" fmla="*/ 510 h 656"/>
              <a:gd name="T98" fmla="*/ 264 w 606"/>
              <a:gd name="T99" fmla="*/ 495 h 656"/>
              <a:gd name="T100" fmla="*/ 173 w 606"/>
              <a:gd name="T101" fmla="*/ 439 h 656"/>
              <a:gd name="T102" fmla="*/ 113 w 606"/>
              <a:gd name="T103" fmla="*/ 350 h 656"/>
              <a:gd name="T104" fmla="*/ 95 w 606"/>
              <a:gd name="T105" fmla="*/ 244 h 656"/>
              <a:gd name="T106" fmla="*/ 119 w 606"/>
              <a:gd name="T107" fmla="*/ 147 h 656"/>
              <a:gd name="T108" fmla="*/ 179 w 606"/>
              <a:gd name="T109" fmla="*/ 67 h 656"/>
              <a:gd name="T110" fmla="*/ 264 w 606"/>
              <a:gd name="T111" fmla="*/ 15 h 656"/>
              <a:gd name="T112" fmla="*/ 366 w 606"/>
              <a:gd name="T113" fmla="*/ 0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6" h="656">
                <a:moveTo>
                  <a:pt x="108" y="462"/>
                </a:moveTo>
                <a:lnTo>
                  <a:pt x="102" y="463"/>
                </a:lnTo>
                <a:lnTo>
                  <a:pt x="97" y="466"/>
                </a:lnTo>
                <a:lnTo>
                  <a:pt x="35" y="540"/>
                </a:lnTo>
                <a:lnTo>
                  <a:pt x="28" y="552"/>
                </a:lnTo>
                <a:lnTo>
                  <a:pt x="24" y="564"/>
                </a:lnTo>
                <a:lnTo>
                  <a:pt x="22" y="575"/>
                </a:lnTo>
                <a:lnTo>
                  <a:pt x="24" y="591"/>
                </a:lnTo>
                <a:lnTo>
                  <a:pt x="31" y="605"/>
                </a:lnTo>
                <a:lnTo>
                  <a:pt x="42" y="618"/>
                </a:lnTo>
                <a:lnTo>
                  <a:pt x="48" y="621"/>
                </a:lnTo>
                <a:lnTo>
                  <a:pt x="55" y="619"/>
                </a:lnTo>
                <a:lnTo>
                  <a:pt x="59" y="616"/>
                </a:lnTo>
                <a:lnTo>
                  <a:pt x="62" y="610"/>
                </a:lnTo>
                <a:lnTo>
                  <a:pt x="61" y="604"/>
                </a:lnTo>
                <a:lnTo>
                  <a:pt x="58" y="599"/>
                </a:lnTo>
                <a:lnTo>
                  <a:pt x="52" y="592"/>
                </a:lnTo>
                <a:lnTo>
                  <a:pt x="48" y="584"/>
                </a:lnTo>
                <a:lnTo>
                  <a:pt x="47" y="575"/>
                </a:lnTo>
                <a:lnTo>
                  <a:pt x="48" y="566"/>
                </a:lnTo>
                <a:lnTo>
                  <a:pt x="54" y="556"/>
                </a:lnTo>
                <a:lnTo>
                  <a:pt x="116" y="482"/>
                </a:lnTo>
                <a:lnTo>
                  <a:pt x="118" y="476"/>
                </a:lnTo>
                <a:lnTo>
                  <a:pt x="118" y="471"/>
                </a:lnTo>
                <a:lnTo>
                  <a:pt x="114" y="465"/>
                </a:lnTo>
                <a:lnTo>
                  <a:pt x="108" y="462"/>
                </a:lnTo>
                <a:close/>
                <a:moveTo>
                  <a:pt x="109" y="419"/>
                </a:moveTo>
                <a:lnTo>
                  <a:pt x="134" y="450"/>
                </a:lnTo>
                <a:lnTo>
                  <a:pt x="163" y="478"/>
                </a:lnTo>
                <a:lnTo>
                  <a:pt x="196" y="501"/>
                </a:lnTo>
                <a:lnTo>
                  <a:pt x="231" y="521"/>
                </a:lnTo>
                <a:lnTo>
                  <a:pt x="139" y="627"/>
                </a:lnTo>
                <a:lnTo>
                  <a:pt x="125" y="642"/>
                </a:lnTo>
                <a:lnTo>
                  <a:pt x="106" y="652"/>
                </a:lnTo>
                <a:lnTo>
                  <a:pt x="85" y="656"/>
                </a:lnTo>
                <a:lnTo>
                  <a:pt x="64" y="655"/>
                </a:lnTo>
                <a:lnTo>
                  <a:pt x="45" y="649"/>
                </a:lnTo>
                <a:lnTo>
                  <a:pt x="27" y="638"/>
                </a:lnTo>
                <a:lnTo>
                  <a:pt x="14" y="624"/>
                </a:lnTo>
                <a:lnTo>
                  <a:pt x="6" y="609"/>
                </a:lnTo>
                <a:lnTo>
                  <a:pt x="1" y="592"/>
                </a:lnTo>
                <a:lnTo>
                  <a:pt x="0" y="574"/>
                </a:lnTo>
                <a:lnTo>
                  <a:pt x="2" y="557"/>
                </a:lnTo>
                <a:lnTo>
                  <a:pt x="8" y="540"/>
                </a:lnTo>
                <a:lnTo>
                  <a:pt x="18" y="526"/>
                </a:lnTo>
                <a:lnTo>
                  <a:pt x="109" y="419"/>
                </a:lnTo>
                <a:close/>
                <a:moveTo>
                  <a:pt x="355" y="134"/>
                </a:moveTo>
                <a:lnTo>
                  <a:pt x="364" y="136"/>
                </a:lnTo>
                <a:lnTo>
                  <a:pt x="373" y="141"/>
                </a:lnTo>
                <a:lnTo>
                  <a:pt x="379" y="149"/>
                </a:lnTo>
                <a:lnTo>
                  <a:pt x="381" y="159"/>
                </a:lnTo>
                <a:lnTo>
                  <a:pt x="381" y="227"/>
                </a:lnTo>
                <a:lnTo>
                  <a:pt x="448" y="227"/>
                </a:lnTo>
                <a:lnTo>
                  <a:pt x="459" y="229"/>
                </a:lnTo>
                <a:lnTo>
                  <a:pt x="467" y="234"/>
                </a:lnTo>
                <a:lnTo>
                  <a:pt x="472" y="243"/>
                </a:lnTo>
                <a:lnTo>
                  <a:pt x="474" y="253"/>
                </a:lnTo>
                <a:lnTo>
                  <a:pt x="472" y="263"/>
                </a:lnTo>
                <a:lnTo>
                  <a:pt x="467" y="271"/>
                </a:lnTo>
                <a:lnTo>
                  <a:pt x="459" y="278"/>
                </a:lnTo>
                <a:lnTo>
                  <a:pt x="448" y="279"/>
                </a:lnTo>
                <a:lnTo>
                  <a:pt x="381" y="279"/>
                </a:lnTo>
                <a:lnTo>
                  <a:pt x="381" y="347"/>
                </a:lnTo>
                <a:lnTo>
                  <a:pt x="379" y="357"/>
                </a:lnTo>
                <a:lnTo>
                  <a:pt x="373" y="366"/>
                </a:lnTo>
                <a:lnTo>
                  <a:pt x="364" y="371"/>
                </a:lnTo>
                <a:lnTo>
                  <a:pt x="355" y="373"/>
                </a:lnTo>
                <a:lnTo>
                  <a:pt x="344" y="371"/>
                </a:lnTo>
                <a:lnTo>
                  <a:pt x="336" y="366"/>
                </a:lnTo>
                <a:lnTo>
                  <a:pt x="330" y="357"/>
                </a:lnTo>
                <a:lnTo>
                  <a:pt x="328" y="347"/>
                </a:lnTo>
                <a:lnTo>
                  <a:pt x="328" y="279"/>
                </a:lnTo>
                <a:lnTo>
                  <a:pt x="260" y="279"/>
                </a:lnTo>
                <a:lnTo>
                  <a:pt x="251" y="278"/>
                </a:lnTo>
                <a:lnTo>
                  <a:pt x="242" y="271"/>
                </a:lnTo>
                <a:lnTo>
                  <a:pt x="237" y="263"/>
                </a:lnTo>
                <a:lnTo>
                  <a:pt x="235" y="253"/>
                </a:lnTo>
                <a:lnTo>
                  <a:pt x="237" y="243"/>
                </a:lnTo>
                <a:lnTo>
                  <a:pt x="242" y="234"/>
                </a:lnTo>
                <a:lnTo>
                  <a:pt x="251" y="229"/>
                </a:lnTo>
                <a:lnTo>
                  <a:pt x="260" y="227"/>
                </a:lnTo>
                <a:lnTo>
                  <a:pt x="328" y="227"/>
                </a:lnTo>
                <a:lnTo>
                  <a:pt x="328" y="159"/>
                </a:lnTo>
                <a:lnTo>
                  <a:pt x="330" y="149"/>
                </a:lnTo>
                <a:lnTo>
                  <a:pt x="336" y="141"/>
                </a:lnTo>
                <a:lnTo>
                  <a:pt x="344" y="136"/>
                </a:lnTo>
                <a:lnTo>
                  <a:pt x="355" y="134"/>
                </a:lnTo>
                <a:close/>
                <a:moveTo>
                  <a:pt x="333" y="65"/>
                </a:moveTo>
                <a:lnTo>
                  <a:pt x="300" y="71"/>
                </a:lnTo>
                <a:lnTo>
                  <a:pt x="269" y="83"/>
                </a:lnTo>
                <a:lnTo>
                  <a:pt x="240" y="100"/>
                </a:lnTo>
                <a:lnTo>
                  <a:pt x="216" y="120"/>
                </a:lnTo>
                <a:lnTo>
                  <a:pt x="195" y="145"/>
                </a:lnTo>
                <a:lnTo>
                  <a:pt x="178" y="173"/>
                </a:lnTo>
                <a:lnTo>
                  <a:pt x="167" y="205"/>
                </a:lnTo>
                <a:lnTo>
                  <a:pt x="161" y="237"/>
                </a:lnTo>
                <a:lnTo>
                  <a:pt x="161" y="271"/>
                </a:lnTo>
                <a:lnTo>
                  <a:pt x="166" y="305"/>
                </a:lnTo>
                <a:lnTo>
                  <a:pt x="178" y="337"/>
                </a:lnTo>
                <a:lnTo>
                  <a:pt x="195" y="365"/>
                </a:lnTo>
                <a:lnTo>
                  <a:pt x="216" y="390"/>
                </a:lnTo>
                <a:lnTo>
                  <a:pt x="241" y="411"/>
                </a:lnTo>
                <a:lnTo>
                  <a:pt x="269" y="427"/>
                </a:lnTo>
                <a:lnTo>
                  <a:pt x="300" y="439"/>
                </a:lnTo>
                <a:lnTo>
                  <a:pt x="332" y="444"/>
                </a:lnTo>
                <a:lnTo>
                  <a:pt x="367" y="445"/>
                </a:lnTo>
                <a:lnTo>
                  <a:pt x="401" y="439"/>
                </a:lnTo>
                <a:lnTo>
                  <a:pt x="432" y="427"/>
                </a:lnTo>
                <a:lnTo>
                  <a:pt x="461" y="410"/>
                </a:lnTo>
                <a:lnTo>
                  <a:pt x="485" y="389"/>
                </a:lnTo>
                <a:lnTo>
                  <a:pt x="506" y="365"/>
                </a:lnTo>
                <a:lnTo>
                  <a:pt x="523" y="336"/>
                </a:lnTo>
                <a:lnTo>
                  <a:pt x="534" y="305"/>
                </a:lnTo>
                <a:lnTo>
                  <a:pt x="540" y="272"/>
                </a:lnTo>
                <a:lnTo>
                  <a:pt x="540" y="238"/>
                </a:lnTo>
                <a:lnTo>
                  <a:pt x="535" y="205"/>
                </a:lnTo>
                <a:lnTo>
                  <a:pt x="523" y="173"/>
                </a:lnTo>
                <a:lnTo>
                  <a:pt x="506" y="144"/>
                </a:lnTo>
                <a:lnTo>
                  <a:pt x="485" y="120"/>
                </a:lnTo>
                <a:lnTo>
                  <a:pt x="460" y="99"/>
                </a:lnTo>
                <a:lnTo>
                  <a:pt x="432" y="83"/>
                </a:lnTo>
                <a:lnTo>
                  <a:pt x="401" y="71"/>
                </a:lnTo>
                <a:lnTo>
                  <a:pt x="368" y="65"/>
                </a:lnTo>
                <a:lnTo>
                  <a:pt x="333" y="65"/>
                </a:lnTo>
                <a:close/>
                <a:moveTo>
                  <a:pt x="366" y="0"/>
                </a:moveTo>
                <a:lnTo>
                  <a:pt x="402" y="5"/>
                </a:lnTo>
                <a:lnTo>
                  <a:pt x="437" y="15"/>
                </a:lnTo>
                <a:lnTo>
                  <a:pt x="470" y="30"/>
                </a:lnTo>
                <a:lnTo>
                  <a:pt x="501" y="49"/>
                </a:lnTo>
                <a:lnTo>
                  <a:pt x="529" y="71"/>
                </a:lnTo>
                <a:lnTo>
                  <a:pt x="552" y="97"/>
                </a:lnTo>
                <a:lnTo>
                  <a:pt x="572" y="127"/>
                </a:lnTo>
                <a:lnTo>
                  <a:pt x="588" y="160"/>
                </a:lnTo>
                <a:lnTo>
                  <a:pt x="600" y="195"/>
                </a:lnTo>
                <a:lnTo>
                  <a:pt x="605" y="233"/>
                </a:lnTo>
                <a:lnTo>
                  <a:pt x="606" y="266"/>
                </a:lnTo>
                <a:lnTo>
                  <a:pt x="603" y="300"/>
                </a:lnTo>
                <a:lnTo>
                  <a:pt x="594" y="332"/>
                </a:lnTo>
                <a:lnTo>
                  <a:pt x="583" y="362"/>
                </a:lnTo>
                <a:lnTo>
                  <a:pt x="567" y="392"/>
                </a:lnTo>
                <a:lnTo>
                  <a:pt x="547" y="419"/>
                </a:lnTo>
                <a:lnTo>
                  <a:pt x="523" y="444"/>
                </a:lnTo>
                <a:lnTo>
                  <a:pt x="497" y="464"/>
                </a:lnTo>
                <a:lnTo>
                  <a:pt x="469" y="481"/>
                </a:lnTo>
                <a:lnTo>
                  <a:pt x="438" y="495"/>
                </a:lnTo>
                <a:lnTo>
                  <a:pt x="407" y="504"/>
                </a:lnTo>
                <a:lnTo>
                  <a:pt x="373" y="510"/>
                </a:lnTo>
                <a:lnTo>
                  <a:pt x="336" y="510"/>
                </a:lnTo>
                <a:lnTo>
                  <a:pt x="298" y="506"/>
                </a:lnTo>
                <a:lnTo>
                  <a:pt x="264" y="495"/>
                </a:lnTo>
                <a:lnTo>
                  <a:pt x="231" y="480"/>
                </a:lnTo>
                <a:lnTo>
                  <a:pt x="201" y="461"/>
                </a:lnTo>
                <a:lnTo>
                  <a:pt x="173" y="439"/>
                </a:lnTo>
                <a:lnTo>
                  <a:pt x="149" y="412"/>
                </a:lnTo>
                <a:lnTo>
                  <a:pt x="129" y="383"/>
                </a:lnTo>
                <a:lnTo>
                  <a:pt x="113" y="350"/>
                </a:lnTo>
                <a:lnTo>
                  <a:pt x="102" y="315"/>
                </a:lnTo>
                <a:lnTo>
                  <a:pt x="96" y="278"/>
                </a:lnTo>
                <a:lnTo>
                  <a:pt x="95" y="244"/>
                </a:lnTo>
                <a:lnTo>
                  <a:pt x="99" y="210"/>
                </a:lnTo>
                <a:lnTo>
                  <a:pt x="107" y="178"/>
                </a:lnTo>
                <a:lnTo>
                  <a:pt x="119" y="147"/>
                </a:lnTo>
                <a:lnTo>
                  <a:pt x="135" y="118"/>
                </a:lnTo>
                <a:lnTo>
                  <a:pt x="155" y="91"/>
                </a:lnTo>
                <a:lnTo>
                  <a:pt x="179" y="67"/>
                </a:lnTo>
                <a:lnTo>
                  <a:pt x="204" y="46"/>
                </a:lnTo>
                <a:lnTo>
                  <a:pt x="233" y="29"/>
                </a:lnTo>
                <a:lnTo>
                  <a:pt x="264" y="15"/>
                </a:lnTo>
                <a:lnTo>
                  <a:pt x="295" y="5"/>
                </a:lnTo>
                <a:lnTo>
                  <a:pt x="328" y="1"/>
                </a:lnTo>
                <a:lnTo>
                  <a:pt x="36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7D7C"/>
              </a:solidFill>
              <a:latin typeface="+mj-lt"/>
            </a:endParaRPr>
          </a:p>
        </p:txBody>
      </p:sp>
      <p:sp>
        <p:nvSpPr>
          <p:cNvPr id="72" name="TextBox 71"/>
          <p:cNvSpPr txBox="1"/>
          <p:nvPr userDrawn="1"/>
        </p:nvSpPr>
        <p:spPr>
          <a:xfrm>
            <a:off x="6383783" y="2159149"/>
            <a:ext cx="393056" cy="584775"/>
          </a:xfrm>
          <a:prstGeom prst="rect">
            <a:avLst/>
          </a:prstGeom>
          <a:noFill/>
        </p:spPr>
        <p:txBody>
          <a:bodyPr wrap="none" rtlCol="0">
            <a:spAutoFit/>
          </a:bodyPr>
          <a:lstStyle/>
          <a:p>
            <a:pPr algn="ctr"/>
            <a:r>
              <a:rPr lang="en-US" sz="3200" dirty="0">
                <a:solidFill>
                  <a:srgbClr val="FFFFFF"/>
                </a:solidFill>
                <a:latin typeface="+mj-lt"/>
              </a:rPr>
              <a:t>1</a:t>
            </a:r>
          </a:p>
        </p:txBody>
      </p:sp>
      <p:sp>
        <p:nvSpPr>
          <p:cNvPr id="76" name="TextBox 75"/>
          <p:cNvSpPr txBox="1"/>
          <p:nvPr userDrawn="1"/>
        </p:nvSpPr>
        <p:spPr>
          <a:xfrm>
            <a:off x="6771454" y="3563588"/>
            <a:ext cx="393056" cy="584775"/>
          </a:xfrm>
          <a:prstGeom prst="rect">
            <a:avLst/>
          </a:prstGeom>
          <a:noFill/>
        </p:spPr>
        <p:txBody>
          <a:bodyPr wrap="none" rtlCol="0">
            <a:spAutoFit/>
          </a:bodyPr>
          <a:lstStyle/>
          <a:p>
            <a:pPr algn="ctr"/>
            <a:r>
              <a:rPr lang="en-US" sz="3200" dirty="0">
                <a:solidFill>
                  <a:srgbClr val="FFFFFF"/>
                </a:solidFill>
                <a:latin typeface="+mj-lt"/>
              </a:rPr>
              <a:t>2</a:t>
            </a:r>
          </a:p>
        </p:txBody>
      </p:sp>
      <p:sp>
        <p:nvSpPr>
          <p:cNvPr id="80" name="TextBox 79"/>
          <p:cNvSpPr txBox="1"/>
          <p:nvPr userDrawn="1"/>
        </p:nvSpPr>
        <p:spPr>
          <a:xfrm>
            <a:off x="6383783" y="4970623"/>
            <a:ext cx="393056" cy="584775"/>
          </a:xfrm>
          <a:prstGeom prst="rect">
            <a:avLst/>
          </a:prstGeom>
          <a:noFill/>
        </p:spPr>
        <p:txBody>
          <a:bodyPr wrap="none" rtlCol="0">
            <a:spAutoFit/>
          </a:bodyPr>
          <a:lstStyle/>
          <a:p>
            <a:pPr algn="ctr"/>
            <a:r>
              <a:rPr lang="en-US" sz="3200" dirty="0">
                <a:solidFill>
                  <a:srgbClr val="FFFFFF"/>
                </a:solidFill>
                <a:latin typeface="+mj-lt"/>
              </a:rPr>
              <a:t>3</a:t>
            </a:r>
          </a:p>
        </p:txBody>
      </p:sp>
      <p:sp>
        <p:nvSpPr>
          <p:cNvPr id="81" name="Content Placeholder 7"/>
          <p:cNvSpPr>
            <a:spLocks noGrp="1"/>
          </p:cNvSpPr>
          <p:nvPr>
            <p:ph sz="quarter" idx="15" hasCustomPrompt="1"/>
          </p:nvPr>
        </p:nvSpPr>
        <p:spPr>
          <a:xfrm>
            <a:off x="7163935" y="2064433"/>
            <a:ext cx="3426059"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82" name="Content Placeholder 7"/>
          <p:cNvSpPr>
            <a:spLocks noGrp="1"/>
          </p:cNvSpPr>
          <p:nvPr>
            <p:ph sz="quarter" idx="27" hasCustomPrompt="1"/>
          </p:nvPr>
        </p:nvSpPr>
        <p:spPr>
          <a:xfrm>
            <a:off x="7164545" y="2453279"/>
            <a:ext cx="3426059"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83" name="Content Placeholder 7"/>
          <p:cNvSpPr>
            <a:spLocks noGrp="1"/>
          </p:cNvSpPr>
          <p:nvPr>
            <p:ph sz="quarter" idx="28" hasCustomPrompt="1"/>
          </p:nvPr>
        </p:nvSpPr>
        <p:spPr>
          <a:xfrm>
            <a:off x="7534045" y="3479551"/>
            <a:ext cx="3426059"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84" name="Content Placeholder 7"/>
          <p:cNvSpPr>
            <a:spLocks noGrp="1"/>
          </p:cNvSpPr>
          <p:nvPr>
            <p:ph sz="quarter" idx="29" hasCustomPrompt="1"/>
          </p:nvPr>
        </p:nvSpPr>
        <p:spPr>
          <a:xfrm>
            <a:off x="7534655" y="3868397"/>
            <a:ext cx="3426059"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85" name="Content Placeholder 7"/>
          <p:cNvSpPr>
            <a:spLocks noGrp="1"/>
          </p:cNvSpPr>
          <p:nvPr>
            <p:ph sz="quarter" idx="30" hasCustomPrompt="1"/>
          </p:nvPr>
        </p:nvSpPr>
        <p:spPr>
          <a:xfrm>
            <a:off x="7171195" y="4916841"/>
            <a:ext cx="3426059"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86" name="Content Placeholder 7"/>
          <p:cNvSpPr>
            <a:spLocks noGrp="1"/>
          </p:cNvSpPr>
          <p:nvPr>
            <p:ph sz="quarter" idx="31" hasCustomPrompt="1"/>
          </p:nvPr>
        </p:nvSpPr>
        <p:spPr>
          <a:xfrm>
            <a:off x="7171805" y="5305687"/>
            <a:ext cx="3426059"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pic>
        <p:nvPicPr>
          <p:cNvPr id="35" name="Picture 2" descr="C:\Users\Hussain\Downloads\n1-346x30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636" y="38545"/>
            <a:ext cx="1688122" cy="146368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Icon&#10;&#10;Description automatically generated">
            <a:extLst>
              <a:ext uri="{FF2B5EF4-FFF2-40B4-BE49-F238E27FC236}">
                <a16:creationId xmlns:a16="http://schemas.microsoft.com/office/drawing/2014/main" id="{236ADCC9-B45B-4816-8684-568DA7F2A7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619" y="935421"/>
            <a:ext cx="219075" cy="219075"/>
          </a:xfrm>
          <a:prstGeom prst="rect">
            <a:avLst/>
          </a:prstGeom>
        </p:spPr>
      </p:pic>
    </p:spTree>
    <p:extLst>
      <p:ext uri="{BB962C8B-B14F-4D97-AF65-F5344CB8AC3E}">
        <p14:creationId xmlns:p14="http://schemas.microsoft.com/office/powerpoint/2010/main" val="294932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pic>
        <p:nvPicPr>
          <p:cNvPr id="3" name="Picture 2" descr="C:\Users\Hussain\Downloads\n1-346x300.png">
            <a:extLst>
              <a:ext uri="{FF2B5EF4-FFF2-40B4-BE49-F238E27FC236}">
                <a16:creationId xmlns:a16="http://schemas.microsoft.com/office/drawing/2014/main" id="{20A69697-A064-453C-B1B3-988B02D0714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636" y="38545"/>
            <a:ext cx="1688122" cy="1463689"/>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48">
            <a:extLst>
              <a:ext uri="{FF2B5EF4-FFF2-40B4-BE49-F238E27FC236}">
                <a16:creationId xmlns:a16="http://schemas.microsoft.com/office/drawing/2014/main" id="{83521062-3E82-4361-87CB-1EC201B75800}"/>
              </a:ext>
            </a:extLst>
          </p:cNvPr>
          <p:cNvSpPr/>
          <p:nvPr userDrawn="1"/>
        </p:nvSpPr>
        <p:spPr>
          <a:xfrm>
            <a:off x="2119086" y="696729"/>
            <a:ext cx="10072914" cy="75233"/>
          </a:xfrm>
          <a:prstGeom prst="roundRect">
            <a:avLst/>
          </a:prstGeom>
          <a:solidFill>
            <a:srgbClr val="FD4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 name="Text Placeholder 3">
            <a:extLst>
              <a:ext uri="{FF2B5EF4-FFF2-40B4-BE49-F238E27FC236}">
                <a16:creationId xmlns:a16="http://schemas.microsoft.com/office/drawing/2014/main" id="{68EA5DD2-0288-4526-970C-16FA2BB83DA4}"/>
              </a:ext>
            </a:extLst>
          </p:cNvPr>
          <p:cNvSpPr>
            <a:spLocks noGrp="1"/>
          </p:cNvSpPr>
          <p:nvPr>
            <p:ph type="body" sz="quarter" idx="25" hasCustomPrompt="1"/>
          </p:nvPr>
        </p:nvSpPr>
        <p:spPr>
          <a:xfrm>
            <a:off x="2336801" y="130175"/>
            <a:ext cx="7925412" cy="563563"/>
          </a:xfrm>
        </p:spPr>
        <p:txBody>
          <a:bodyPr>
            <a:noAutofit/>
          </a:bodyPr>
          <a:lstStyle>
            <a:lvl1pPr marL="0" indent="0" algn="ctr">
              <a:buNone/>
              <a:defRPr sz="3600" b="1">
                <a:solidFill>
                  <a:schemeClr val="tx2"/>
                </a:solidFill>
              </a:defRPr>
            </a:lvl1pPr>
          </a:lstStyle>
          <a:p>
            <a:pPr lvl="0"/>
            <a:r>
              <a:rPr lang="en-CH" dirty="0"/>
              <a:t>Thank you Sponsors</a:t>
            </a:r>
            <a:endParaRPr lang="en-US" dirty="0"/>
          </a:p>
        </p:txBody>
      </p:sp>
      <p:pic>
        <p:nvPicPr>
          <p:cNvPr id="13" name="Content Placeholder 3" descr="A picture containing clock&#10;&#10;Description automatically generated">
            <a:extLst>
              <a:ext uri="{FF2B5EF4-FFF2-40B4-BE49-F238E27FC236}">
                <a16:creationId xmlns:a16="http://schemas.microsoft.com/office/drawing/2014/main" id="{6AC93D26-0799-4C60-8535-BE4960FF648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117314" y="1644665"/>
            <a:ext cx="1842924" cy="1842924"/>
          </a:xfrm>
          <a:prstGeom prst="rect">
            <a:avLst/>
          </a:prstGeom>
        </p:spPr>
      </p:pic>
      <p:pic>
        <p:nvPicPr>
          <p:cNvPr id="16" name="Picture 15">
            <a:extLst>
              <a:ext uri="{FF2B5EF4-FFF2-40B4-BE49-F238E27FC236}">
                <a16:creationId xmlns:a16="http://schemas.microsoft.com/office/drawing/2014/main" id="{C71836B8-CF56-4353-A536-185F83DFF26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928433" y="1604752"/>
            <a:ext cx="3135980" cy="920946"/>
          </a:xfrm>
          <a:prstGeom prst="rect">
            <a:avLst/>
          </a:prstGeom>
        </p:spPr>
      </p:pic>
      <p:pic>
        <p:nvPicPr>
          <p:cNvPr id="18" name="Afbeelding 16" descr="Afbeelding met illustratie&#10;&#10;Beschrijving is gegenereerd met zeer hoge betrouwbaarheid">
            <a:extLst>
              <a:ext uri="{FF2B5EF4-FFF2-40B4-BE49-F238E27FC236}">
                <a16:creationId xmlns:a16="http://schemas.microsoft.com/office/drawing/2014/main" id="{EE6BF855-A841-41A5-AE78-7E5BB648926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232542" y="4015765"/>
            <a:ext cx="2089466" cy="557191"/>
          </a:xfrm>
          <a:prstGeom prst="rect">
            <a:avLst/>
          </a:prstGeom>
        </p:spPr>
      </p:pic>
      <p:pic>
        <p:nvPicPr>
          <p:cNvPr id="19" name="Afbeelding 18">
            <a:extLst>
              <a:ext uri="{FF2B5EF4-FFF2-40B4-BE49-F238E27FC236}">
                <a16:creationId xmlns:a16="http://schemas.microsoft.com/office/drawing/2014/main" id="{9DF0A186-8097-4E6D-81C5-F777105E850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19161" y="4224505"/>
            <a:ext cx="1914525" cy="285750"/>
          </a:xfrm>
          <a:prstGeom prst="rect">
            <a:avLst/>
          </a:prstGeom>
        </p:spPr>
      </p:pic>
      <p:pic>
        <p:nvPicPr>
          <p:cNvPr id="20" name="Afbeelding 4">
            <a:extLst>
              <a:ext uri="{FF2B5EF4-FFF2-40B4-BE49-F238E27FC236}">
                <a16:creationId xmlns:a16="http://schemas.microsoft.com/office/drawing/2014/main" id="{2842672D-C668-4E96-8625-E5F70EF3EC0F}"/>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t="38243" b="48329"/>
          <a:stretch/>
        </p:blipFill>
        <p:spPr>
          <a:xfrm>
            <a:off x="3070543" y="4865483"/>
            <a:ext cx="2579666" cy="450649"/>
          </a:xfrm>
          <a:prstGeom prst="rect">
            <a:avLst/>
          </a:prstGeom>
        </p:spPr>
      </p:pic>
      <p:pic>
        <p:nvPicPr>
          <p:cNvPr id="22" name="Afbeelding 8">
            <a:extLst>
              <a:ext uri="{FF2B5EF4-FFF2-40B4-BE49-F238E27FC236}">
                <a16:creationId xmlns:a16="http://schemas.microsoft.com/office/drawing/2014/main" id="{D8BEABE4-5015-4B48-8D15-55EC9E250BB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613267" y="4204213"/>
            <a:ext cx="1437189" cy="1124201"/>
          </a:xfrm>
          <a:prstGeom prst="rect">
            <a:avLst/>
          </a:prstGeom>
        </p:spPr>
      </p:pic>
      <p:pic>
        <p:nvPicPr>
          <p:cNvPr id="23" name="Afbeelding 11">
            <a:extLst>
              <a:ext uri="{FF2B5EF4-FFF2-40B4-BE49-F238E27FC236}">
                <a16:creationId xmlns:a16="http://schemas.microsoft.com/office/drawing/2014/main" id="{1CB0AF4B-F4A6-495B-AA43-DEDB5F624EB2}"/>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5147" t="23817" r="13841" b="21340"/>
          <a:stretch/>
        </p:blipFill>
        <p:spPr>
          <a:xfrm>
            <a:off x="942141" y="4522250"/>
            <a:ext cx="2041170" cy="774496"/>
          </a:xfrm>
          <a:prstGeom prst="rect">
            <a:avLst/>
          </a:prstGeom>
        </p:spPr>
      </p:pic>
      <p:cxnSp>
        <p:nvCxnSpPr>
          <p:cNvPr id="24" name="Rechte verbindingslijn 22">
            <a:extLst>
              <a:ext uri="{FF2B5EF4-FFF2-40B4-BE49-F238E27FC236}">
                <a16:creationId xmlns:a16="http://schemas.microsoft.com/office/drawing/2014/main" id="{B23B891C-F6D2-4CB5-A801-F7092051CE1A}"/>
              </a:ext>
            </a:extLst>
          </p:cNvPr>
          <p:cNvCxnSpPr>
            <a:cxnSpLocks/>
          </p:cNvCxnSpPr>
          <p:nvPr userDrawn="1"/>
        </p:nvCxnSpPr>
        <p:spPr>
          <a:xfrm>
            <a:off x="1046244" y="3687021"/>
            <a:ext cx="10109436"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kstvak 25">
            <a:extLst>
              <a:ext uri="{FF2B5EF4-FFF2-40B4-BE49-F238E27FC236}">
                <a16:creationId xmlns:a16="http://schemas.microsoft.com/office/drawing/2014/main" id="{AFA1C63D-CAD4-48B6-95F0-ACF8091DA033}"/>
              </a:ext>
            </a:extLst>
          </p:cNvPr>
          <p:cNvSpPr txBox="1"/>
          <p:nvPr userDrawn="1"/>
        </p:nvSpPr>
        <p:spPr>
          <a:xfrm>
            <a:off x="9515869" y="3409862"/>
            <a:ext cx="1534587" cy="307777"/>
          </a:xfrm>
          <a:prstGeom prst="rect">
            <a:avLst/>
          </a:prstGeom>
          <a:noFill/>
        </p:spPr>
        <p:txBody>
          <a:bodyPr wrap="none" rtlCol="0">
            <a:spAutoFit/>
          </a:bodyPr>
          <a:lstStyle/>
          <a:p>
            <a:r>
              <a:rPr lang="nl-NL" sz="1400" b="1" dirty="0"/>
              <a:t>Technical Partners</a:t>
            </a:r>
          </a:p>
        </p:txBody>
      </p:sp>
      <p:pic>
        <p:nvPicPr>
          <p:cNvPr id="27" name="Picture 26" descr="Image result for wortell logo">
            <a:extLst>
              <a:ext uri="{FF2B5EF4-FFF2-40B4-BE49-F238E27FC236}">
                <a16:creationId xmlns:a16="http://schemas.microsoft.com/office/drawing/2014/main" id="{09255DC7-959B-4CBB-A7EB-876450A6B232}"/>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5571240" y="4086051"/>
            <a:ext cx="2257703" cy="53036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picture containing drawing, shirt&#10;&#10;Description automatically generated">
            <a:extLst>
              <a:ext uri="{FF2B5EF4-FFF2-40B4-BE49-F238E27FC236}">
                <a16:creationId xmlns:a16="http://schemas.microsoft.com/office/drawing/2014/main" id="{24A0B1FB-1C40-40B3-88A3-AC08590D626D}"/>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5526486" y="4305232"/>
            <a:ext cx="2363636" cy="1462646"/>
          </a:xfrm>
          <a:prstGeom prst="rect">
            <a:avLst/>
          </a:prstGeom>
        </p:spPr>
      </p:pic>
      <p:pic>
        <p:nvPicPr>
          <p:cNvPr id="8" name="Picture 7" descr="Icon&#10;&#10;Description automatically generated">
            <a:extLst>
              <a:ext uri="{FF2B5EF4-FFF2-40B4-BE49-F238E27FC236}">
                <a16:creationId xmlns:a16="http://schemas.microsoft.com/office/drawing/2014/main" id="{3BDF9E6A-E734-4929-A8CB-EC69AF80F5BD}"/>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998619" y="935421"/>
            <a:ext cx="219075" cy="219075"/>
          </a:xfrm>
          <a:prstGeom prst="rect">
            <a:avLst/>
          </a:prstGeom>
        </p:spPr>
      </p:pic>
      <p:pic>
        <p:nvPicPr>
          <p:cNvPr id="6" name="Picture 5" descr="Logo, company name&#10;&#10;Description automatically generated">
            <a:extLst>
              <a:ext uri="{FF2B5EF4-FFF2-40B4-BE49-F238E27FC236}">
                <a16:creationId xmlns:a16="http://schemas.microsoft.com/office/drawing/2014/main" id="{2A5200B7-2941-4E5C-8947-22B591E28E3A}"/>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981281" y="4766314"/>
            <a:ext cx="1534588" cy="648985"/>
          </a:xfrm>
          <a:prstGeom prst="rect">
            <a:avLst/>
          </a:prstGeom>
        </p:spPr>
      </p:pic>
    </p:spTree>
    <p:extLst>
      <p:ext uri="{BB962C8B-B14F-4D97-AF65-F5344CB8AC3E}">
        <p14:creationId xmlns:p14="http://schemas.microsoft.com/office/powerpoint/2010/main" val="12851709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rgbClr val="FD4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1" y="130175"/>
            <a:ext cx="7919904" cy="563563"/>
          </a:xfrm>
        </p:spPr>
        <p:txBody>
          <a:bodyPr>
            <a:noAutofit/>
          </a:bodyPr>
          <a:lstStyle>
            <a:lvl1pPr marL="0" indent="0" algn="ctr">
              <a:buNone/>
              <a:defRPr sz="3600" b="1">
                <a:solidFill>
                  <a:schemeClr val="tx2"/>
                </a:solidFill>
              </a:defRPr>
            </a:lvl1pPr>
          </a:lstStyle>
          <a:p>
            <a:pPr lvl="0"/>
            <a:r>
              <a:rPr lang="en-US" dirty="0"/>
              <a:t>HEADING</a:t>
            </a:r>
          </a:p>
        </p:txBody>
      </p:sp>
      <p:sp>
        <p:nvSpPr>
          <p:cNvPr id="35" name="Freeform 6"/>
          <p:cNvSpPr>
            <a:spLocks/>
          </p:cNvSpPr>
          <p:nvPr userDrawn="1"/>
        </p:nvSpPr>
        <p:spPr bwMode="auto">
          <a:xfrm flipH="1">
            <a:off x="908692" y="1993715"/>
            <a:ext cx="4364818" cy="876530"/>
          </a:xfrm>
          <a:prstGeom prst="homePlat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6" name="Freeform 8"/>
          <p:cNvSpPr>
            <a:spLocks/>
          </p:cNvSpPr>
          <p:nvPr userDrawn="1"/>
        </p:nvSpPr>
        <p:spPr bwMode="auto">
          <a:xfrm flipH="1">
            <a:off x="908692" y="2960904"/>
            <a:ext cx="4320343" cy="873656"/>
          </a:xfrm>
          <a:prstGeom prst="homePlat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7" name="Freeform 10"/>
          <p:cNvSpPr>
            <a:spLocks/>
          </p:cNvSpPr>
          <p:nvPr userDrawn="1"/>
        </p:nvSpPr>
        <p:spPr bwMode="auto">
          <a:xfrm flipH="1">
            <a:off x="908692" y="3928091"/>
            <a:ext cx="4320343" cy="873656"/>
          </a:xfrm>
          <a:prstGeom prst="homePlat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8" name="Freeform 12"/>
          <p:cNvSpPr>
            <a:spLocks/>
          </p:cNvSpPr>
          <p:nvPr userDrawn="1"/>
        </p:nvSpPr>
        <p:spPr bwMode="auto">
          <a:xfrm flipH="1">
            <a:off x="908692" y="4895278"/>
            <a:ext cx="4536360" cy="873656"/>
          </a:xfrm>
          <a:prstGeom prst="homePlat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39" name="Freeform 14"/>
          <p:cNvSpPr>
            <a:spLocks/>
          </p:cNvSpPr>
          <p:nvPr userDrawn="1"/>
        </p:nvSpPr>
        <p:spPr bwMode="auto">
          <a:xfrm>
            <a:off x="6769185" y="1993715"/>
            <a:ext cx="4514123" cy="876530"/>
          </a:xfrm>
          <a:prstGeom prst="homePlat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0" name="Freeform 16"/>
          <p:cNvSpPr>
            <a:spLocks/>
          </p:cNvSpPr>
          <p:nvPr userDrawn="1"/>
        </p:nvSpPr>
        <p:spPr bwMode="auto">
          <a:xfrm>
            <a:off x="6616700" y="2960904"/>
            <a:ext cx="4666606" cy="873656"/>
          </a:xfrm>
          <a:prstGeom prst="homePlat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1" name="Freeform 18"/>
          <p:cNvSpPr>
            <a:spLocks/>
          </p:cNvSpPr>
          <p:nvPr userDrawn="1"/>
        </p:nvSpPr>
        <p:spPr bwMode="auto">
          <a:xfrm>
            <a:off x="6356210" y="3928091"/>
            <a:ext cx="4927097" cy="873656"/>
          </a:xfrm>
          <a:prstGeom prst="homePlat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42" name="Freeform 20"/>
          <p:cNvSpPr>
            <a:spLocks/>
          </p:cNvSpPr>
          <p:nvPr userDrawn="1"/>
        </p:nvSpPr>
        <p:spPr bwMode="auto">
          <a:xfrm>
            <a:off x="6289500" y="4895278"/>
            <a:ext cx="4993809" cy="873656"/>
          </a:xfrm>
          <a:prstGeom prst="homePlate">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latin typeface="+mj-lt"/>
            </a:endParaRPr>
          </a:p>
        </p:txBody>
      </p:sp>
      <p:grpSp>
        <p:nvGrpSpPr>
          <p:cNvPr id="48" name="Group 47"/>
          <p:cNvGrpSpPr/>
          <p:nvPr userDrawn="1"/>
        </p:nvGrpSpPr>
        <p:grpSpPr>
          <a:xfrm>
            <a:off x="6023165" y="1843933"/>
            <a:ext cx="1398448" cy="4007380"/>
            <a:chOff x="5939107" y="1534645"/>
            <a:chExt cx="1508521" cy="4322805"/>
          </a:xfrm>
        </p:grpSpPr>
        <p:sp>
          <p:nvSpPr>
            <p:cNvPr id="50" name="Freeform 40"/>
            <p:cNvSpPr>
              <a:spLocks noEditPoints="1"/>
            </p:cNvSpPr>
            <p:nvPr/>
          </p:nvSpPr>
          <p:spPr bwMode="auto">
            <a:xfrm>
              <a:off x="5939107" y="1534645"/>
              <a:ext cx="1508521" cy="4322805"/>
            </a:xfrm>
            <a:custGeom>
              <a:avLst/>
              <a:gdLst>
                <a:gd name="T0" fmla="*/ 613 w 651"/>
                <a:gd name="T1" fmla="*/ 918 h 1875"/>
                <a:gd name="T2" fmla="*/ 641 w 651"/>
                <a:gd name="T3" fmla="*/ 818 h 1875"/>
                <a:gd name="T4" fmla="*/ 617 w 651"/>
                <a:gd name="T5" fmla="*/ 584 h 1875"/>
                <a:gd name="T6" fmla="*/ 588 w 651"/>
                <a:gd name="T7" fmla="*/ 469 h 1875"/>
                <a:gd name="T8" fmla="*/ 564 w 651"/>
                <a:gd name="T9" fmla="*/ 352 h 1875"/>
                <a:gd name="T10" fmla="*/ 404 w 651"/>
                <a:gd name="T11" fmla="*/ 266 h 1875"/>
                <a:gd name="T12" fmla="*/ 426 w 651"/>
                <a:gd name="T13" fmla="*/ 200 h 1875"/>
                <a:gd name="T14" fmla="*/ 424 w 651"/>
                <a:gd name="T15" fmla="*/ 147 h 1875"/>
                <a:gd name="T16" fmla="*/ 420 w 651"/>
                <a:gd name="T17" fmla="*/ 54 h 1875"/>
                <a:gd name="T18" fmla="*/ 241 w 651"/>
                <a:gd name="T19" fmla="*/ 121 h 1875"/>
                <a:gd name="T20" fmla="*/ 234 w 651"/>
                <a:gd name="T21" fmla="*/ 177 h 1875"/>
                <a:gd name="T22" fmla="*/ 258 w 651"/>
                <a:gd name="T23" fmla="*/ 201 h 1875"/>
                <a:gd name="T24" fmla="*/ 270 w 651"/>
                <a:gd name="T25" fmla="*/ 268 h 1875"/>
                <a:gd name="T26" fmla="*/ 204 w 651"/>
                <a:gd name="T27" fmla="*/ 301 h 1875"/>
                <a:gd name="T28" fmla="*/ 89 w 651"/>
                <a:gd name="T29" fmla="*/ 335 h 1875"/>
                <a:gd name="T30" fmla="*/ 48 w 651"/>
                <a:gd name="T31" fmla="*/ 469 h 1875"/>
                <a:gd name="T32" fmla="*/ 2 w 651"/>
                <a:gd name="T33" fmla="*/ 672 h 1875"/>
                <a:gd name="T34" fmla="*/ 73 w 651"/>
                <a:gd name="T35" fmla="*/ 883 h 1875"/>
                <a:gd name="T36" fmla="*/ 73 w 651"/>
                <a:gd name="T37" fmla="*/ 993 h 1875"/>
                <a:gd name="T38" fmla="*/ 112 w 651"/>
                <a:gd name="T39" fmla="*/ 1020 h 1875"/>
                <a:gd name="T40" fmla="*/ 142 w 651"/>
                <a:gd name="T41" fmla="*/ 1003 h 1875"/>
                <a:gd name="T42" fmla="*/ 113 w 651"/>
                <a:gd name="T43" fmla="*/ 1226 h 1875"/>
                <a:gd name="T44" fmla="*/ 102 w 651"/>
                <a:gd name="T45" fmla="*/ 1406 h 1875"/>
                <a:gd name="T46" fmla="*/ 94 w 651"/>
                <a:gd name="T47" fmla="*/ 1634 h 1875"/>
                <a:gd name="T48" fmla="*/ 93 w 651"/>
                <a:gd name="T49" fmla="*/ 1734 h 1875"/>
                <a:gd name="T50" fmla="*/ 109 w 651"/>
                <a:gd name="T51" fmla="*/ 1826 h 1875"/>
                <a:gd name="T52" fmla="*/ 202 w 651"/>
                <a:gd name="T53" fmla="*/ 1874 h 1875"/>
                <a:gd name="T54" fmla="*/ 257 w 651"/>
                <a:gd name="T55" fmla="*/ 1844 h 1875"/>
                <a:gd name="T56" fmla="*/ 206 w 651"/>
                <a:gd name="T57" fmla="*/ 1750 h 1875"/>
                <a:gd name="T58" fmla="*/ 221 w 651"/>
                <a:gd name="T59" fmla="*/ 1659 h 1875"/>
                <a:gd name="T60" fmla="*/ 222 w 651"/>
                <a:gd name="T61" fmla="*/ 1484 h 1875"/>
                <a:gd name="T62" fmla="*/ 238 w 651"/>
                <a:gd name="T63" fmla="*/ 1377 h 1875"/>
                <a:gd name="T64" fmla="*/ 298 w 651"/>
                <a:gd name="T65" fmla="*/ 1189 h 1875"/>
                <a:gd name="T66" fmla="*/ 353 w 651"/>
                <a:gd name="T67" fmla="*/ 1172 h 1875"/>
                <a:gd name="T68" fmla="*/ 373 w 651"/>
                <a:gd name="T69" fmla="*/ 1342 h 1875"/>
                <a:gd name="T70" fmla="*/ 382 w 651"/>
                <a:gd name="T71" fmla="*/ 1437 h 1875"/>
                <a:gd name="T72" fmla="*/ 393 w 651"/>
                <a:gd name="T73" fmla="*/ 1612 h 1875"/>
                <a:gd name="T74" fmla="*/ 390 w 651"/>
                <a:gd name="T75" fmla="*/ 1681 h 1875"/>
                <a:gd name="T76" fmla="*/ 400 w 651"/>
                <a:gd name="T77" fmla="*/ 1757 h 1875"/>
                <a:gd name="T78" fmla="*/ 505 w 651"/>
                <a:gd name="T79" fmla="*/ 1794 h 1875"/>
                <a:gd name="T80" fmla="*/ 637 w 651"/>
                <a:gd name="T81" fmla="*/ 1781 h 1875"/>
                <a:gd name="T82" fmla="*/ 524 w 651"/>
                <a:gd name="T83" fmla="*/ 1667 h 1875"/>
                <a:gd name="T84" fmla="*/ 521 w 651"/>
                <a:gd name="T85" fmla="*/ 1589 h 1875"/>
                <a:gd name="T86" fmla="*/ 508 w 651"/>
                <a:gd name="T87" fmla="*/ 1436 h 1875"/>
                <a:gd name="T88" fmla="*/ 526 w 651"/>
                <a:gd name="T89" fmla="*/ 1240 h 1875"/>
                <a:gd name="T90" fmla="*/ 545 w 651"/>
                <a:gd name="T91" fmla="*/ 1059 h 1875"/>
                <a:gd name="T92" fmla="*/ 586 w 651"/>
                <a:gd name="T93" fmla="*/ 978 h 1875"/>
                <a:gd name="T94" fmla="*/ 118 w 651"/>
                <a:gd name="T95" fmla="*/ 678 h 1875"/>
                <a:gd name="T96" fmla="*/ 101 w 651"/>
                <a:gd name="T97" fmla="*/ 655 h 1875"/>
                <a:gd name="T98" fmla="*/ 118 w 651"/>
                <a:gd name="T99" fmla="*/ 678 h 1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51" h="1875">
                  <a:moveTo>
                    <a:pt x="603" y="947"/>
                  </a:moveTo>
                  <a:cubicBezTo>
                    <a:pt x="604" y="945"/>
                    <a:pt x="605" y="941"/>
                    <a:pt x="606" y="938"/>
                  </a:cubicBezTo>
                  <a:cubicBezTo>
                    <a:pt x="613" y="918"/>
                    <a:pt x="613" y="918"/>
                    <a:pt x="613" y="918"/>
                  </a:cubicBezTo>
                  <a:cubicBezTo>
                    <a:pt x="617" y="907"/>
                    <a:pt x="621" y="895"/>
                    <a:pt x="623" y="891"/>
                  </a:cubicBezTo>
                  <a:cubicBezTo>
                    <a:pt x="627" y="882"/>
                    <a:pt x="630" y="883"/>
                    <a:pt x="631" y="868"/>
                  </a:cubicBezTo>
                  <a:cubicBezTo>
                    <a:pt x="633" y="854"/>
                    <a:pt x="637" y="835"/>
                    <a:pt x="641" y="818"/>
                  </a:cubicBezTo>
                  <a:cubicBezTo>
                    <a:pt x="644" y="801"/>
                    <a:pt x="651" y="773"/>
                    <a:pt x="646" y="754"/>
                  </a:cubicBezTo>
                  <a:cubicBezTo>
                    <a:pt x="642" y="736"/>
                    <a:pt x="629" y="677"/>
                    <a:pt x="629" y="659"/>
                  </a:cubicBezTo>
                  <a:cubicBezTo>
                    <a:pt x="629" y="641"/>
                    <a:pt x="618" y="599"/>
                    <a:pt x="617" y="584"/>
                  </a:cubicBezTo>
                  <a:cubicBezTo>
                    <a:pt x="616" y="570"/>
                    <a:pt x="612" y="554"/>
                    <a:pt x="611" y="550"/>
                  </a:cubicBezTo>
                  <a:cubicBezTo>
                    <a:pt x="604" y="531"/>
                    <a:pt x="602" y="511"/>
                    <a:pt x="595" y="491"/>
                  </a:cubicBezTo>
                  <a:cubicBezTo>
                    <a:pt x="593" y="484"/>
                    <a:pt x="590" y="477"/>
                    <a:pt x="588" y="469"/>
                  </a:cubicBezTo>
                  <a:cubicBezTo>
                    <a:pt x="587" y="463"/>
                    <a:pt x="586" y="457"/>
                    <a:pt x="586" y="450"/>
                  </a:cubicBezTo>
                  <a:cubicBezTo>
                    <a:pt x="586" y="428"/>
                    <a:pt x="582" y="411"/>
                    <a:pt x="577" y="390"/>
                  </a:cubicBezTo>
                  <a:cubicBezTo>
                    <a:pt x="574" y="378"/>
                    <a:pt x="576" y="358"/>
                    <a:pt x="564" y="352"/>
                  </a:cubicBezTo>
                  <a:cubicBezTo>
                    <a:pt x="551" y="345"/>
                    <a:pt x="499" y="331"/>
                    <a:pt x="472" y="322"/>
                  </a:cubicBezTo>
                  <a:cubicBezTo>
                    <a:pt x="446" y="313"/>
                    <a:pt x="433" y="311"/>
                    <a:pt x="424" y="306"/>
                  </a:cubicBezTo>
                  <a:cubicBezTo>
                    <a:pt x="414" y="301"/>
                    <a:pt x="405" y="284"/>
                    <a:pt x="404" y="266"/>
                  </a:cubicBezTo>
                  <a:cubicBezTo>
                    <a:pt x="403" y="248"/>
                    <a:pt x="402" y="233"/>
                    <a:pt x="403" y="226"/>
                  </a:cubicBezTo>
                  <a:cubicBezTo>
                    <a:pt x="404" y="218"/>
                    <a:pt x="409" y="210"/>
                    <a:pt x="409" y="207"/>
                  </a:cubicBezTo>
                  <a:cubicBezTo>
                    <a:pt x="409" y="203"/>
                    <a:pt x="423" y="213"/>
                    <a:pt x="426" y="200"/>
                  </a:cubicBezTo>
                  <a:cubicBezTo>
                    <a:pt x="428" y="186"/>
                    <a:pt x="428" y="184"/>
                    <a:pt x="431" y="176"/>
                  </a:cubicBezTo>
                  <a:cubicBezTo>
                    <a:pt x="434" y="168"/>
                    <a:pt x="442" y="151"/>
                    <a:pt x="436" y="145"/>
                  </a:cubicBezTo>
                  <a:cubicBezTo>
                    <a:pt x="430" y="140"/>
                    <a:pt x="427" y="144"/>
                    <a:pt x="424" y="147"/>
                  </a:cubicBezTo>
                  <a:cubicBezTo>
                    <a:pt x="420" y="150"/>
                    <a:pt x="419" y="149"/>
                    <a:pt x="423" y="142"/>
                  </a:cubicBezTo>
                  <a:cubicBezTo>
                    <a:pt x="433" y="122"/>
                    <a:pt x="432" y="101"/>
                    <a:pt x="429" y="79"/>
                  </a:cubicBezTo>
                  <a:cubicBezTo>
                    <a:pt x="427" y="71"/>
                    <a:pt x="424" y="62"/>
                    <a:pt x="420" y="54"/>
                  </a:cubicBezTo>
                  <a:cubicBezTo>
                    <a:pt x="405" y="21"/>
                    <a:pt x="377" y="3"/>
                    <a:pt x="341" y="1"/>
                  </a:cubicBezTo>
                  <a:cubicBezTo>
                    <a:pt x="306" y="0"/>
                    <a:pt x="264" y="15"/>
                    <a:pt x="249" y="49"/>
                  </a:cubicBezTo>
                  <a:cubicBezTo>
                    <a:pt x="233" y="82"/>
                    <a:pt x="237" y="107"/>
                    <a:pt x="241" y="121"/>
                  </a:cubicBezTo>
                  <a:cubicBezTo>
                    <a:pt x="245" y="136"/>
                    <a:pt x="248" y="147"/>
                    <a:pt x="248" y="147"/>
                  </a:cubicBezTo>
                  <a:cubicBezTo>
                    <a:pt x="248" y="147"/>
                    <a:pt x="233" y="133"/>
                    <a:pt x="232" y="146"/>
                  </a:cubicBezTo>
                  <a:cubicBezTo>
                    <a:pt x="230" y="159"/>
                    <a:pt x="234" y="168"/>
                    <a:pt x="234" y="177"/>
                  </a:cubicBezTo>
                  <a:cubicBezTo>
                    <a:pt x="234" y="185"/>
                    <a:pt x="237" y="195"/>
                    <a:pt x="242" y="202"/>
                  </a:cubicBezTo>
                  <a:cubicBezTo>
                    <a:pt x="244" y="205"/>
                    <a:pt x="247" y="206"/>
                    <a:pt x="251" y="206"/>
                  </a:cubicBezTo>
                  <a:cubicBezTo>
                    <a:pt x="253" y="206"/>
                    <a:pt x="258" y="204"/>
                    <a:pt x="258" y="201"/>
                  </a:cubicBezTo>
                  <a:cubicBezTo>
                    <a:pt x="258" y="197"/>
                    <a:pt x="264" y="232"/>
                    <a:pt x="267" y="238"/>
                  </a:cubicBezTo>
                  <a:cubicBezTo>
                    <a:pt x="270" y="244"/>
                    <a:pt x="274" y="251"/>
                    <a:pt x="274" y="251"/>
                  </a:cubicBezTo>
                  <a:cubicBezTo>
                    <a:pt x="274" y="251"/>
                    <a:pt x="272" y="263"/>
                    <a:pt x="270" y="268"/>
                  </a:cubicBezTo>
                  <a:cubicBezTo>
                    <a:pt x="268" y="274"/>
                    <a:pt x="269" y="277"/>
                    <a:pt x="260" y="283"/>
                  </a:cubicBezTo>
                  <a:cubicBezTo>
                    <a:pt x="251" y="289"/>
                    <a:pt x="246" y="300"/>
                    <a:pt x="235" y="299"/>
                  </a:cubicBezTo>
                  <a:cubicBezTo>
                    <a:pt x="223" y="299"/>
                    <a:pt x="214" y="299"/>
                    <a:pt x="204" y="301"/>
                  </a:cubicBezTo>
                  <a:cubicBezTo>
                    <a:pt x="193" y="304"/>
                    <a:pt x="160" y="310"/>
                    <a:pt x="140" y="315"/>
                  </a:cubicBezTo>
                  <a:cubicBezTo>
                    <a:pt x="120" y="319"/>
                    <a:pt x="109" y="323"/>
                    <a:pt x="102" y="325"/>
                  </a:cubicBezTo>
                  <a:cubicBezTo>
                    <a:pt x="95" y="327"/>
                    <a:pt x="90" y="329"/>
                    <a:pt x="89" y="335"/>
                  </a:cubicBezTo>
                  <a:cubicBezTo>
                    <a:pt x="88" y="348"/>
                    <a:pt x="83" y="360"/>
                    <a:pt x="80" y="373"/>
                  </a:cubicBezTo>
                  <a:cubicBezTo>
                    <a:pt x="74" y="405"/>
                    <a:pt x="60" y="434"/>
                    <a:pt x="51" y="465"/>
                  </a:cubicBezTo>
                  <a:cubicBezTo>
                    <a:pt x="50" y="468"/>
                    <a:pt x="49" y="466"/>
                    <a:pt x="48" y="469"/>
                  </a:cubicBezTo>
                  <a:cubicBezTo>
                    <a:pt x="45" y="479"/>
                    <a:pt x="42" y="492"/>
                    <a:pt x="37" y="506"/>
                  </a:cubicBezTo>
                  <a:cubicBezTo>
                    <a:pt x="31" y="523"/>
                    <a:pt x="23" y="544"/>
                    <a:pt x="12" y="581"/>
                  </a:cubicBezTo>
                  <a:cubicBezTo>
                    <a:pt x="0" y="619"/>
                    <a:pt x="0" y="655"/>
                    <a:pt x="2" y="672"/>
                  </a:cubicBezTo>
                  <a:cubicBezTo>
                    <a:pt x="4" y="688"/>
                    <a:pt x="13" y="727"/>
                    <a:pt x="20" y="746"/>
                  </a:cubicBezTo>
                  <a:cubicBezTo>
                    <a:pt x="32" y="776"/>
                    <a:pt x="41" y="807"/>
                    <a:pt x="55" y="836"/>
                  </a:cubicBezTo>
                  <a:cubicBezTo>
                    <a:pt x="62" y="852"/>
                    <a:pt x="73" y="864"/>
                    <a:pt x="73" y="883"/>
                  </a:cubicBezTo>
                  <a:cubicBezTo>
                    <a:pt x="73" y="901"/>
                    <a:pt x="66" y="921"/>
                    <a:pt x="61" y="938"/>
                  </a:cubicBezTo>
                  <a:cubicBezTo>
                    <a:pt x="57" y="951"/>
                    <a:pt x="43" y="985"/>
                    <a:pt x="49" y="987"/>
                  </a:cubicBezTo>
                  <a:cubicBezTo>
                    <a:pt x="54" y="988"/>
                    <a:pt x="67" y="992"/>
                    <a:pt x="73" y="993"/>
                  </a:cubicBezTo>
                  <a:cubicBezTo>
                    <a:pt x="78" y="993"/>
                    <a:pt x="91" y="997"/>
                    <a:pt x="91" y="997"/>
                  </a:cubicBezTo>
                  <a:cubicBezTo>
                    <a:pt x="89" y="1004"/>
                    <a:pt x="87" y="1010"/>
                    <a:pt x="94" y="1015"/>
                  </a:cubicBezTo>
                  <a:cubicBezTo>
                    <a:pt x="99" y="1018"/>
                    <a:pt x="106" y="1019"/>
                    <a:pt x="112" y="1020"/>
                  </a:cubicBezTo>
                  <a:cubicBezTo>
                    <a:pt x="120" y="1021"/>
                    <a:pt x="128" y="1019"/>
                    <a:pt x="132" y="1011"/>
                  </a:cubicBezTo>
                  <a:cubicBezTo>
                    <a:pt x="136" y="1005"/>
                    <a:pt x="137" y="1001"/>
                    <a:pt x="137" y="1001"/>
                  </a:cubicBezTo>
                  <a:cubicBezTo>
                    <a:pt x="142" y="1003"/>
                    <a:pt x="142" y="1003"/>
                    <a:pt x="142" y="1003"/>
                  </a:cubicBezTo>
                  <a:cubicBezTo>
                    <a:pt x="142" y="1003"/>
                    <a:pt x="137" y="1029"/>
                    <a:pt x="135" y="1045"/>
                  </a:cubicBezTo>
                  <a:cubicBezTo>
                    <a:pt x="134" y="1062"/>
                    <a:pt x="131" y="1097"/>
                    <a:pt x="127" y="1123"/>
                  </a:cubicBezTo>
                  <a:cubicBezTo>
                    <a:pt x="123" y="1149"/>
                    <a:pt x="113" y="1197"/>
                    <a:pt x="113" y="1226"/>
                  </a:cubicBezTo>
                  <a:cubicBezTo>
                    <a:pt x="113" y="1259"/>
                    <a:pt x="116" y="1293"/>
                    <a:pt x="112" y="1326"/>
                  </a:cubicBezTo>
                  <a:cubicBezTo>
                    <a:pt x="110" y="1347"/>
                    <a:pt x="105" y="1368"/>
                    <a:pt x="103" y="1389"/>
                  </a:cubicBezTo>
                  <a:cubicBezTo>
                    <a:pt x="103" y="1392"/>
                    <a:pt x="102" y="1400"/>
                    <a:pt x="102" y="1406"/>
                  </a:cubicBezTo>
                  <a:cubicBezTo>
                    <a:pt x="98" y="1439"/>
                    <a:pt x="89" y="1505"/>
                    <a:pt x="87" y="1514"/>
                  </a:cubicBezTo>
                  <a:cubicBezTo>
                    <a:pt x="85" y="1526"/>
                    <a:pt x="83" y="1566"/>
                    <a:pt x="88" y="1590"/>
                  </a:cubicBezTo>
                  <a:cubicBezTo>
                    <a:pt x="93" y="1615"/>
                    <a:pt x="96" y="1619"/>
                    <a:pt x="94" y="1634"/>
                  </a:cubicBezTo>
                  <a:cubicBezTo>
                    <a:pt x="92" y="1647"/>
                    <a:pt x="88" y="1660"/>
                    <a:pt x="88" y="1672"/>
                  </a:cubicBezTo>
                  <a:cubicBezTo>
                    <a:pt x="89" y="1683"/>
                    <a:pt x="96" y="1693"/>
                    <a:pt x="95" y="1705"/>
                  </a:cubicBezTo>
                  <a:cubicBezTo>
                    <a:pt x="95" y="1715"/>
                    <a:pt x="92" y="1723"/>
                    <a:pt x="93" y="1734"/>
                  </a:cubicBezTo>
                  <a:cubicBezTo>
                    <a:pt x="95" y="1748"/>
                    <a:pt x="94" y="1761"/>
                    <a:pt x="96" y="1775"/>
                  </a:cubicBezTo>
                  <a:cubicBezTo>
                    <a:pt x="90" y="1777"/>
                    <a:pt x="95" y="1805"/>
                    <a:pt x="95" y="1811"/>
                  </a:cubicBezTo>
                  <a:cubicBezTo>
                    <a:pt x="109" y="1826"/>
                    <a:pt x="109" y="1826"/>
                    <a:pt x="109" y="1826"/>
                  </a:cubicBezTo>
                  <a:cubicBezTo>
                    <a:pt x="115" y="1821"/>
                    <a:pt x="115" y="1821"/>
                    <a:pt x="115" y="1821"/>
                  </a:cubicBezTo>
                  <a:cubicBezTo>
                    <a:pt x="115" y="1821"/>
                    <a:pt x="115" y="1848"/>
                    <a:pt x="128" y="1853"/>
                  </a:cubicBezTo>
                  <a:cubicBezTo>
                    <a:pt x="141" y="1859"/>
                    <a:pt x="184" y="1875"/>
                    <a:pt x="202" y="1874"/>
                  </a:cubicBezTo>
                  <a:cubicBezTo>
                    <a:pt x="221" y="1873"/>
                    <a:pt x="269" y="1870"/>
                    <a:pt x="268" y="1864"/>
                  </a:cubicBezTo>
                  <a:cubicBezTo>
                    <a:pt x="267" y="1858"/>
                    <a:pt x="265" y="1861"/>
                    <a:pt x="263" y="1854"/>
                  </a:cubicBezTo>
                  <a:cubicBezTo>
                    <a:pt x="260" y="1847"/>
                    <a:pt x="262" y="1845"/>
                    <a:pt x="257" y="1844"/>
                  </a:cubicBezTo>
                  <a:cubicBezTo>
                    <a:pt x="252" y="1842"/>
                    <a:pt x="245" y="1834"/>
                    <a:pt x="242" y="1823"/>
                  </a:cubicBezTo>
                  <a:cubicBezTo>
                    <a:pt x="238" y="1812"/>
                    <a:pt x="228" y="1802"/>
                    <a:pt x="221" y="1792"/>
                  </a:cubicBezTo>
                  <a:cubicBezTo>
                    <a:pt x="215" y="1781"/>
                    <a:pt x="207" y="1762"/>
                    <a:pt x="206" y="1750"/>
                  </a:cubicBezTo>
                  <a:cubicBezTo>
                    <a:pt x="205" y="1739"/>
                    <a:pt x="205" y="1732"/>
                    <a:pt x="205" y="1722"/>
                  </a:cubicBezTo>
                  <a:cubicBezTo>
                    <a:pt x="204" y="1712"/>
                    <a:pt x="203" y="1702"/>
                    <a:pt x="207" y="1692"/>
                  </a:cubicBezTo>
                  <a:cubicBezTo>
                    <a:pt x="211" y="1681"/>
                    <a:pt x="217" y="1671"/>
                    <a:pt x="221" y="1659"/>
                  </a:cubicBezTo>
                  <a:cubicBezTo>
                    <a:pt x="226" y="1648"/>
                    <a:pt x="235" y="1637"/>
                    <a:pt x="226" y="1610"/>
                  </a:cubicBezTo>
                  <a:cubicBezTo>
                    <a:pt x="218" y="1584"/>
                    <a:pt x="217" y="1566"/>
                    <a:pt x="216" y="1540"/>
                  </a:cubicBezTo>
                  <a:cubicBezTo>
                    <a:pt x="215" y="1515"/>
                    <a:pt x="222" y="1506"/>
                    <a:pt x="222" y="1484"/>
                  </a:cubicBezTo>
                  <a:cubicBezTo>
                    <a:pt x="222" y="1462"/>
                    <a:pt x="223" y="1452"/>
                    <a:pt x="225" y="1443"/>
                  </a:cubicBezTo>
                  <a:cubicBezTo>
                    <a:pt x="227" y="1431"/>
                    <a:pt x="229" y="1418"/>
                    <a:pt x="231" y="1406"/>
                  </a:cubicBezTo>
                  <a:cubicBezTo>
                    <a:pt x="233" y="1396"/>
                    <a:pt x="235" y="1386"/>
                    <a:pt x="238" y="1377"/>
                  </a:cubicBezTo>
                  <a:cubicBezTo>
                    <a:pt x="242" y="1364"/>
                    <a:pt x="246" y="1352"/>
                    <a:pt x="251" y="1340"/>
                  </a:cubicBezTo>
                  <a:cubicBezTo>
                    <a:pt x="266" y="1307"/>
                    <a:pt x="276" y="1270"/>
                    <a:pt x="288" y="1236"/>
                  </a:cubicBezTo>
                  <a:cubicBezTo>
                    <a:pt x="293" y="1221"/>
                    <a:pt x="294" y="1204"/>
                    <a:pt x="298" y="1189"/>
                  </a:cubicBezTo>
                  <a:cubicBezTo>
                    <a:pt x="304" y="1165"/>
                    <a:pt x="313" y="1140"/>
                    <a:pt x="321" y="1118"/>
                  </a:cubicBezTo>
                  <a:cubicBezTo>
                    <a:pt x="325" y="1107"/>
                    <a:pt x="335" y="1098"/>
                    <a:pt x="337" y="1086"/>
                  </a:cubicBezTo>
                  <a:cubicBezTo>
                    <a:pt x="350" y="1110"/>
                    <a:pt x="347" y="1145"/>
                    <a:pt x="353" y="1172"/>
                  </a:cubicBezTo>
                  <a:cubicBezTo>
                    <a:pt x="357" y="1188"/>
                    <a:pt x="356" y="1204"/>
                    <a:pt x="358" y="1221"/>
                  </a:cubicBezTo>
                  <a:cubicBezTo>
                    <a:pt x="360" y="1245"/>
                    <a:pt x="369" y="1268"/>
                    <a:pt x="370" y="1293"/>
                  </a:cubicBezTo>
                  <a:cubicBezTo>
                    <a:pt x="370" y="1309"/>
                    <a:pt x="372" y="1325"/>
                    <a:pt x="373" y="1342"/>
                  </a:cubicBezTo>
                  <a:cubicBezTo>
                    <a:pt x="374" y="1358"/>
                    <a:pt x="376" y="1372"/>
                    <a:pt x="382" y="1387"/>
                  </a:cubicBezTo>
                  <a:cubicBezTo>
                    <a:pt x="384" y="1393"/>
                    <a:pt x="384" y="1399"/>
                    <a:pt x="384" y="1406"/>
                  </a:cubicBezTo>
                  <a:cubicBezTo>
                    <a:pt x="383" y="1416"/>
                    <a:pt x="381" y="1427"/>
                    <a:pt x="382" y="1437"/>
                  </a:cubicBezTo>
                  <a:cubicBezTo>
                    <a:pt x="383" y="1456"/>
                    <a:pt x="385" y="1475"/>
                    <a:pt x="385" y="1494"/>
                  </a:cubicBezTo>
                  <a:cubicBezTo>
                    <a:pt x="385" y="1508"/>
                    <a:pt x="385" y="1519"/>
                    <a:pt x="388" y="1534"/>
                  </a:cubicBezTo>
                  <a:cubicBezTo>
                    <a:pt x="393" y="1555"/>
                    <a:pt x="405" y="1590"/>
                    <a:pt x="393" y="1612"/>
                  </a:cubicBezTo>
                  <a:cubicBezTo>
                    <a:pt x="390" y="1617"/>
                    <a:pt x="384" y="1623"/>
                    <a:pt x="384" y="1629"/>
                  </a:cubicBezTo>
                  <a:cubicBezTo>
                    <a:pt x="384" y="1640"/>
                    <a:pt x="396" y="1650"/>
                    <a:pt x="397" y="1661"/>
                  </a:cubicBezTo>
                  <a:cubicBezTo>
                    <a:pt x="397" y="1670"/>
                    <a:pt x="390" y="1673"/>
                    <a:pt x="390" y="1681"/>
                  </a:cubicBezTo>
                  <a:cubicBezTo>
                    <a:pt x="391" y="1690"/>
                    <a:pt x="400" y="1697"/>
                    <a:pt x="403" y="1706"/>
                  </a:cubicBezTo>
                  <a:cubicBezTo>
                    <a:pt x="406" y="1716"/>
                    <a:pt x="400" y="1725"/>
                    <a:pt x="399" y="1735"/>
                  </a:cubicBezTo>
                  <a:cubicBezTo>
                    <a:pt x="399" y="1742"/>
                    <a:pt x="399" y="1750"/>
                    <a:pt x="400" y="1757"/>
                  </a:cubicBezTo>
                  <a:cubicBezTo>
                    <a:pt x="450" y="1771"/>
                    <a:pt x="450" y="1771"/>
                    <a:pt x="450" y="1771"/>
                  </a:cubicBezTo>
                  <a:cubicBezTo>
                    <a:pt x="471" y="1765"/>
                    <a:pt x="471" y="1765"/>
                    <a:pt x="471" y="1765"/>
                  </a:cubicBezTo>
                  <a:cubicBezTo>
                    <a:pt x="471" y="1765"/>
                    <a:pt x="488" y="1788"/>
                    <a:pt x="505" y="1794"/>
                  </a:cubicBezTo>
                  <a:cubicBezTo>
                    <a:pt x="522" y="1801"/>
                    <a:pt x="577" y="1816"/>
                    <a:pt x="595" y="1811"/>
                  </a:cubicBezTo>
                  <a:cubicBezTo>
                    <a:pt x="607" y="1807"/>
                    <a:pt x="621" y="1803"/>
                    <a:pt x="632" y="1797"/>
                  </a:cubicBezTo>
                  <a:cubicBezTo>
                    <a:pt x="641" y="1793"/>
                    <a:pt x="642" y="1790"/>
                    <a:pt x="637" y="1781"/>
                  </a:cubicBezTo>
                  <a:cubicBezTo>
                    <a:pt x="632" y="1774"/>
                    <a:pt x="635" y="1774"/>
                    <a:pt x="626" y="1773"/>
                  </a:cubicBezTo>
                  <a:cubicBezTo>
                    <a:pt x="589" y="1765"/>
                    <a:pt x="554" y="1735"/>
                    <a:pt x="533" y="1704"/>
                  </a:cubicBezTo>
                  <a:cubicBezTo>
                    <a:pt x="526" y="1693"/>
                    <a:pt x="526" y="1680"/>
                    <a:pt x="524" y="1667"/>
                  </a:cubicBezTo>
                  <a:cubicBezTo>
                    <a:pt x="522" y="1656"/>
                    <a:pt x="512" y="1642"/>
                    <a:pt x="517" y="1632"/>
                  </a:cubicBezTo>
                  <a:cubicBezTo>
                    <a:pt x="518" y="1629"/>
                    <a:pt x="522" y="1628"/>
                    <a:pt x="524" y="1624"/>
                  </a:cubicBezTo>
                  <a:cubicBezTo>
                    <a:pt x="527" y="1616"/>
                    <a:pt x="522" y="1599"/>
                    <a:pt x="521" y="1589"/>
                  </a:cubicBezTo>
                  <a:cubicBezTo>
                    <a:pt x="521" y="1578"/>
                    <a:pt x="520" y="1566"/>
                    <a:pt x="520" y="1555"/>
                  </a:cubicBezTo>
                  <a:cubicBezTo>
                    <a:pt x="519" y="1540"/>
                    <a:pt x="514" y="1503"/>
                    <a:pt x="513" y="1497"/>
                  </a:cubicBezTo>
                  <a:cubicBezTo>
                    <a:pt x="513" y="1491"/>
                    <a:pt x="508" y="1450"/>
                    <a:pt x="508" y="1436"/>
                  </a:cubicBezTo>
                  <a:cubicBezTo>
                    <a:pt x="507" y="1426"/>
                    <a:pt x="506" y="1416"/>
                    <a:pt x="506" y="1406"/>
                  </a:cubicBezTo>
                  <a:cubicBezTo>
                    <a:pt x="506" y="1389"/>
                    <a:pt x="506" y="1373"/>
                    <a:pt x="509" y="1355"/>
                  </a:cubicBezTo>
                  <a:cubicBezTo>
                    <a:pt x="516" y="1317"/>
                    <a:pt x="521" y="1279"/>
                    <a:pt x="526" y="1240"/>
                  </a:cubicBezTo>
                  <a:cubicBezTo>
                    <a:pt x="528" y="1223"/>
                    <a:pt x="532" y="1206"/>
                    <a:pt x="533" y="1189"/>
                  </a:cubicBezTo>
                  <a:cubicBezTo>
                    <a:pt x="533" y="1171"/>
                    <a:pt x="531" y="1153"/>
                    <a:pt x="533" y="1136"/>
                  </a:cubicBezTo>
                  <a:cubicBezTo>
                    <a:pt x="537" y="1110"/>
                    <a:pt x="542" y="1085"/>
                    <a:pt x="545" y="1059"/>
                  </a:cubicBezTo>
                  <a:cubicBezTo>
                    <a:pt x="546" y="1045"/>
                    <a:pt x="541" y="1013"/>
                    <a:pt x="550" y="1002"/>
                  </a:cubicBezTo>
                  <a:cubicBezTo>
                    <a:pt x="554" y="997"/>
                    <a:pt x="562" y="999"/>
                    <a:pt x="568" y="998"/>
                  </a:cubicBezTo>
                  <a:cubicBezTo>
                    <a:pt x="580" y="996"/>
                    <a:pt x="585" y="989"/>
                    <a:pt x="586" y="978"/>
                  </a:cubicBezTo>
                  <a:cubicBezTo>
                    <a:pt x="586" y="969"/>
                    <a:pt x="587" y="957"/>
                    <a:pt x="583" y="950"/>
                  </a:cubicBezTo>
                  <a:cubicBezTo>
                    <a:pt x="590" y="953"/>
                    <a:pt x="599" y="955"/>
                    <a:pt x="603" y="947"/>
                  </a:cubicBezTo>
                  <a:close/>
                  <a:moveTo>
                    <a:pt x="118" y="678"/>
                  </a:moveTo>
                  <a:cubicBezTo>
                    <a:pt x="119" y="694"/>
                    <a:pt x="116" y="713"/>
                    <a:pt x="119" y="722"/>
                  </a:cubicBezTo>
                  <a:cubicBezTo>
                    <a:pt x="121" y="730"/>
                    <a:pt x="112" y="703"/>
                    <a:pt x="111" y="691"/>
                  </a:cubicBezTo>
                  <a:cubicBezTo>
                    <a:pt x="110" y="679"/>
                    <a:pt x="104" y="668"/>
                    <a:pt x="101" y="655"/>
                  </a:cubicBezTo>
                  <a:cubicBezTo>
                    <a:pt x="97" y="642"/>
                    <a:pt x="115" y="633"/>
                    <a:pt x="118" y="610"/>
                  </a:cubicBezTo>
                  <a:cubicBezTo>
                    <a:pt x="121" y="586"/>
                    <a:pt x="125" y="577"/>
                    <a:pt x="125" y="584"/>
                  </a:cubicBezTo>
                  <a:cubicBezTo>
                    <a:pt x="125" y="584"/>
                    <a:pt x="117" y="661"/>
                    <a:pt x="118" y="678"/>
                  </a:cubicBezTo>
                  <a:close/>
                </a:path>
              </a:pathLst>
            </a:custGeom>
            <a:solidFill>
              <a:srgbClr val="4F5457"/>
            </a:solidFill>
            <a:ln>
              <a:noFill/>
            </a:ln>
          </p:spPr>
          <p:txBody>
            <a:bodyPr vert="horz" wrap="square" lIns="91440" tIns="45720" rIns="91440" bIns="45720" numCol="1" anchor="t" anchorCtr="0" compatLnSpc="1">
              <a:prstTxWarp prst="textNoShape">
                <a:avLst/>
              </a:prstTxWarp>
            </a:bodyPr>
            <a:lstStyle/>
            <a:p>
              <a:endParaRPr lang="en-US" sz="1600">
                <a:latin typeface="+mj-lt"/>
              </a:endParaRPr>
            </a:p>
          </p:txBody>
        </p:sp>
        <p:sp>
          <p:nvSpPr>
            <p:cNvPr id="51" name="Freeform 42"/>
            <p:cNvSpPr>
              <a:spLocks noEditPoints="1"/>
            </p:cNvSpPr>
            <p:nvPr/>
          </p:nvSpPr>
          <p:spPr bwMode="auto">
            <a:xfrm>
              <a:off x="6244596" y="2110478"/>
              <a:ext cx="1050287" cy="1581514"/>
            </a:xfrm>
            <a:custGeom>
              <a:avLst/>
              <a:gdLst>
                <a:gd name="T0" fmla="*/ 373 w 453"/>
                <a:gd name="T1" fmla="*/ 553 h 686"/>
                <a:gd name="T2" fmla="*/ 339 w 453"/>
                <a:gd name="T3" fmla="*/ 564 h 686"/>
                <a:gd name="T4" fmla="*/ 273 w 453"/>
                <a:gd name="T5" fmla="*/ 578 h 686"/>
                <a:gd name="T6" fmla="*/ 157 w 453"/>
                <a:gd name="T7" fmla="*/ 564 h 686"/>
                <a:gd name="T8" fmla="*/ 79 w 453"/>
                <a:gd name="T9" fmla="*/ 547 h 686"/>
                <a:gd name="T10" fmla="*/ 138 w 453"/>
                <a:gd name="T11" fmla="*/ 384 h 686"/>
                <a:gd name="T12" fmla="*/ 159 w 453"/>
                <a:gd name="T13" fmla="*/ 217 h 686"/>
                <a:gd name="T14" fmla="*/ 133 w 453"/>
                <a:gd name="T15" fmla="*/ 30 h 686"/>
                <a:gd name="T16" fmla="*/ 142 w 453"/>
                <a:gd name="T17" fmla="*/ 1 h 686"/>
                <a:gd name="T18" fmla="*/ 156 w 453"/>
                <a:gd name="T19" fmla="*/ 15 h 686"/>
                <a:gd name="T20" fmla="*/ 199 w 453"/>
                <a:gd name="T21" fmla="*/ 43 h 686"/>
                <a:gd name="T22" fmla="*/ 225 w 453"/>
                <a:gd name="T23" fmla="*/ 55 h 686"/>
                <a:gd name="T24" fmla="*/ 256 w 453"/>
                <a:gd name="T25" fmla="*/ 27 h 686"/>
                <a:gd name="T26" fmla="*/ 272 w 453"/>
                <a:gd name="T27" fmla="*/ 11 h 686"/>
                <a:gd name="T28" fmla="*/ 279 w 453"/>
                <a:gd name="T29" fmla="*/ 42 h 686"/>
                <a:gd name="T30" fmla="*/ 281 w 453"/>
                <a:gd name="T31" fmla="*/ 65 h 686"/>
                <a:gd name="T32" fmla="*/ 292 w 453"/>
                <a:gd name="T33" fmla="*/ 123 h 686"/>
                <a:gd name="T34" fmla="*/ 304 w 453"/>
                <a:gd name="T35" fmla="*/ 206 h 686"/>
                <a:gd name="T36" fmla="*/ 313 w 453"/>
                <a:gd name="T37" fmla="*/ 290 h 686"/>
                <a:gd name="T38" fmla="*/ 327 w 453"/>
                <a:gd name="T39" fmla="*/ 366 h 686"/>
                <a:gd name="T40" fmla="*/ 341 w 453"/>
                <a:gd name="T41" fmla="*/ 430 h 686"/>
                <a:gd name="T42" fmla="*/ 358 w 453"/>
                <a:gd name="T43" fmla="*/ 478 h 686"/>
                <a:gd name="T44" fmla="*/ 369 w 453"/>
                <a:gd name="T45" fmla="*/ 520 h 686"/>
                <a:gd name="T46" fmla="*/ 374 w 453"/>
                <a:gd name="T47" fmla="*/ 542 h 686"/>
                <a:gd name="T48" fmla="*/ 373 w 453"/>
                <a:gd name="T49" fmla="*/ 553 h 686"/>
                <a:gd name="T50" fmla="*/ 403 w 453"/>
                <a:gd name="T51" fmla="*/ 630 h 686"/>
                <a:gd name="T52" fmla="*/ 450 w 453"/>
                <a:gd name="T53" fmla="*/ 686 h 686"/>
                <a:gd name="T54" fmla="*/ 453 w 453"/>
                <a:gd name="T55" fmla="*/ 681 h 686"/>
                <a:gd name="T56" fmla="*/ 403 w 453"/>
                <a:gd name="T57" fmla="*/ 630 h 686"/>
                <a:gd name="T58" fmla="*/ 3 w 453"/>
                <a:gd name="T59" fmla="*/ 682 h 686"/>
                <a:gd name="T60" fmla="*/ 15 w 453"/>
                <a:gd name="T61" fmla="*/ 670 h 686"/>
                <a:gd name="T62" fmla="*/ 28 w 453"/>
                <a:gd name="T63" fmla="*/ 650 h 686"/>
                <a:gd name="T64" fmla="*/ 0 w 453"/>
                <a:gd name="T65" fmla="*/ 676 h 686"/>
                <a:gd name="T66" fmla="*/ 3 w 453"/>
                <a:gd name="T67" fmla="*/ 682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3" h="686">
                  <a:moveTo>
                    <a:pt x="373" y="553"/>
                  </a:moveTo>
                  <a:cubicBezTo>
                    <a:pt x="373" y="553"/>
                    <a:pt x="359" y="558"/>
                    <a:pt x="339" y="564"/>
                  </a:cubicBezTo>
                  <a:cubicBezTo>
                    <a:pt x="319" y="569"/>
                    <a:pt x="291" y="576"/>
                    <a:pt x="273" y="578"/>
                  </a:cubicBezTo>
                  <a:cubicBezTo>
                    <a:pt x="255" y="579"/>
                    <a:pt x="182" y="567"/>
                    <a:pt x="157" y="564"/>
                  </a:cubicBezTo>
                  <a:cubicBezTo>
                    <a:pt x="132" y="561"/>
                    <a:pt x="79" y="547"/>
                    <a:pt x="79" y="547"/>
                  </a:cubicBezTo>
                  <a:cubicBezTo>
                    <a:pt x="79" y="547"/>
                    <a:pt x="122" y="444"/>
                    <a:pt x="138" y="384"/>
                  </a:cubicBezTo>
                  <a:cubicBezTo>
                    <a:pt x="154" y="324"/>
                    <a:pt x="165" y="286"/>
                    <a:pt x="159" y="217"/>
                  </a:cubicBezTo>
                  <a:cubicBezTo>
                    <a:pt x="153" y="148"/>
                    <a:pt x="136" y="39"/>
                    <a:pt x="133" y="30"/>
                  </a:cubicBezTo>
                  <a:cubicBezTo>
                    <a:pt x="133" y="30"/>
                    <a:pt x="137" y="24"/>
                    <a:pt x="142" y="1"/>
                  </a:cubicBezTo>
                  <a:cubicBezTo>
                    <a:pt x="142" y="0"/>
                    <a:pt x="146" y="6"/>
                    <a:pt x="156" y="15"/>
                  </a:cubicBezTo>
                  <a:cubicBezTo>
                    <a:pt x="167" y="23"/>
                    <a:pt x="192" y="38"/>
                    <a:pt x="199" y="43"/>
                  </a:cubicBezTo>
                  <a:cubicBezTo>
                    <a:pt x="206" y="49"/>
                    <a:pt x="218" y="56"/>
                    <a:pt x="225" y="55"/>
                  </a:cubicBezTo>
                  <a:cubicBezTo>
                    <a:pt x="233" y="54"/>
                    <a:pt x="248" y="37"/>
                    <a:pt x="256" y="27"/>
                  </a:cubicBezTo>
                  <a:cubicBezTo>
                    <a:pt x="264" y="17"/>
                    <a:pt x="272" y="11"/>
                    <a:pt x="272" y="11"/>
                  </a:cubicBezTo>
                  <a:cubicBezTo>
                    <a:pt x="272" y="11"/>
                    <a:pt x="273" y="28"/>
                    <a:pt x="279" y="42"/>
                  </a:cubicBezTo>
                  <a:cubicBezTo>
                    <a:pt x="282" y="46"/>
                    <a:pt x="279" y="54"/>
                    <a:pt x="281" y="65"/>
                  </a:cubicBezTo>
                  <a:cubicBezTo>
                    <a:pt x="283" y="75"/>
                    <a:pt x="290" y="106"/>
                    <a:pt x="292" y="123"/>
                  </a:cubicBezTo>
                  <a:cubicBezTo>
                    <a:pt x="294" y="140"/>
                    <a:pt x="302" y="188"/>
                    <a:pt x="304" y="206"/>
                  </a:cubicBezTo>
                  <a:cubicBezTo>
                    <a:pt x="306" y="223"/>
                    <a:pt x="312" y="274"/>
                    <a:pt x="313" y="290"/>
                  </a:cubicBezTo>
                  <a:cubicBezTo>
                    <a:pt x="314" y="306"/>
                    <a:pt x="321" y="345"/>
                    <a:pt x="327" y="366"/>
                  </a:cubicBezTo>
                  <a:cubicBezTo>
                    <a:pt x="333" y="388"/>
                    <a:pt x="336" y="413"/>
                    <a:pt x="341" y="430"/>
                  </a:cubicBezTo>
                  <a:cubicBezTo>
                    <a:pt x="347" y="448"/>
                    <a:pt x="357" y="472"/>
                    <a:pt x="358" y="478"/>
                  </a:cubicBezTo>
                  <a:cubicBezTo>
                    <a:pt x="360" y="485"/>
                    <a:pt x="366" y="510"/>
                    <a:pt x="369" y="520"/>
                  </a:cubicBezTo>
                  <a:cubicBezTo>
                    <a:pt x="371" y="530"/>
                    <a:pt x="374" y="535"/>
                    <a:pt x="374" y="542"/>
                  </a:cubicBezTo>
                  <a:cubicBezTo>
                    <a:pt x="375" y="548"/>
                    <a:pt x="373" y="553"/>
                    <a:pt x="373" y="553"/>
                  </a:cubicBezTo>
                  <a:close/>
                  <a:moveTo>
                    <a:pt x="403" y="630"/>
                  </a:moveTo>
                  <a:cubicBezTo>
                    <a:pt x="450" y="686"/>
                    <a:pt x="450" y="686"/>
                    <a:pt x="450" y="686"/>
                  </a:cubicBezTo>
                  <a:cubicBezTo>
                    <a:pt x="453" y="681"/>
                    <a:pt x="453" y="681"/>
                    <a:pt x="453" y="681"/>
                  </a:cubicBezTo>
                  <a:lnTo>
                    <a:pt x="403" y="630"/>
                  </a:lnTo>
                  <a:close/>
                  <a:moveTo>
                    <a:pt x="3" y="682"/>
                  </a:moveTo>
                  <a:cubicBezTo>
                    <a:pt x="3" y="682"/>
                    <a:pt x="12" y="674"/>
                    <a:pt x="15" y="670"/>
                  </a:cubicBezTo>
                  <a:cubicBezTo>
                    <a:pt x="19" y="665"/>
                    <a:pt x="28" y="650"/>
                    <a:pt x="28" y="650"/>
                  </a:cubicBezTo>
                  <a:cubicBezTo>
                    <a:pt x="0" y="676"/>
                    <a:pt x="0" y="676"/>
                    <a:pt x="0" y="676"/>
                  </a:cubicBezTo>
                  <a:lnTo>
                    <a:pt x="3" y="6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mj-lt"/>
              </a:endParaRPr>
            </a:p>
          </p:txBody>
        </p:sp>
      </p:grpSp>
      <p:grpSp>
        <p:nvGrpSpPr>
          <p:cNvPr id="69" name="Group 68"/>
          <p:cNvGrpSpPr/>
          <p:nvPr userDrawn="1"/>
        </p:nvGrpSpPr>
        <p:grpSpPr>
          <a:xfrm>
            <a:off x="4673100" y="1844394"/>
            <a:ext cx="1072082" cy="4006919"/>
            <a:chOff x="4602756" y="1540612"/>
            <a:chExt cx="1156465" cy="4322305"/>
          </a:xfrm>
        </p:grpSpPr>
        <p:sp>
          <p:nvSpPr>
            <p:cNvPr id="70" name="Freeform 41"/>
            <p:cNvSpPr>
              <a:spLocks/>
            </p:cNvSpPr>
            <p:nvPr/>
          </p:nvSpPr>
          <p:spPr bwMode="auto">
            <a:xfrm>
              <a:off x="4602756" y="1540612"/>
              <a:ext cx="1156465" cy="4322305"/>
            </a:xfrm>
            <a:custGeom>
              <a:avLst/>
              <a:gdLst>
                <a:gd name="T0" fmla="*/ 438 w 502"/>
                <a:gd name="T1" fmla="*/ 854 h 1887"/>
                <a:gd name="T2" fmla="*/ 431 w 502"/>
                <a:gd name="T3" fmla="*/ 827 h 1887"/>
                <a:gd name="T4" fmla="*/ 431 w 502"/>
                <a:gd name="T5" fmla="*/ 789 h 1887"/>
                <a:gd name="T6" fmla="*/ 422 w 502"/>
                <a:gd name="T7" fmla="*/ 740 h 1887"/>
                <a:gd name="T8" fmla="*/ 405 w 502"/>
                <a:gd name="T9" fmla="*/ 712 h 1887"/>
                <a:gd name="T10" fmla="*/ 421 w 502"/>
                <a:gd name="T11" fmla="*/ 689 h 1887"/>
                <a:gd name="T12" fmla="*/ 437 w 502"/>
                <a:gd name="T13" fmla="*/ 600 h 1887"/>
                <a:gd name="T14" fmla="*/ 457 w 502"/>
                <a:gd name="T15" fmla="*/ 549 h 1887"/>
                <a:gd name="T16" fmla="*/ 475 w 502"/>
                <a:gd name="T17" fmla="*/ 479 h 1887"/>
                <a:gd name="T18" fmla="*/ 465 w 502"/>
                <a:gd name="T19" fmla="*/ 374 h 1887"/>
                <a:gd name="T20" fmla="*/ 468 w 502"/>
                <a:gd name="T21" fmla="*/ 359 h 1887"/>
                <a:gd name="T22" fmla="*/ 413 w 502"/>
                <a:gd name="T23" fmla="*/ 301 h 1887"/>
                <a:gd name="T24" fmla="*/ 423 w 502"/>
                <a:gd name="T25" fmla="*/ 236 h 1887"/>
                <a:gd name="T26" fmla="*/ 425 w 502"/>
                <a:gd name="T27" fmla="*/ 184 h 1887"/>
                <a:gd name="T28" fmla="*/ 402 w 502"/>
                <a:gd name="T29" fmla="*/ 79 h 1887"/>
                <a:gd name="T30" fmla="*/ 336 w 502"/>
                <a:gd name="T31" fmla="*/ 31 h 1887"/>
                <a:gd name="T32" fmla="*/ 211 w 502"/>
                <a:gd name="T33" fmla="*/ 95 h 1887"/>
                <a:gd name="T34" fmla="*/ 182 w 502"/>
                <a:gd name="T35" fmla="*/ 173 h 1887"/>
                <a:gd name="T36" fmla="*/ 204 w 502"/>
                <a:gd name="T37" fmla="*/ 197 h 1887"/>
                <a:gd name="T38" fmla="*/ 172 w 502"/>
                <a:gd name="T39" fmla="*/ 261 h 1887"/>
                <a:gd name="T40" fmla="*/ 187 w 502"/>
                <a:gd name="T41" fmla="*/ 256 h 1887"/>
                <a:gd name="T42" fmla="*/ 158 w 502"/>
                <a:gd name="T43" fmla="*/ 308 h 1887"/>
                <a:gd name="T44" fmla="*/ 175 w 502"/>
                <a:gd name="T45" fmla="*/ 335 h 1887"/>
                <a:gd name="T46" fmla="*/ 132 w 502"/>
                <a:gd name="T47" fmla="*/ 362 h 1887"/>
                <a:gd name="T48" fmla="*/ 91 w 502"/>
                <a:gd name="T49" fmla="*/ 435 h 1887"/>
                <a:gd name="T50" fmla="*/ 78 w 502"/>
                <a:gd name="T51" fmla="*/ 460 h 1887"/>
                <a:gd name="T52" fmla="*/ 44 w 502"/>
                <a:gd name="T53" fmla="*/ 510 h 1887"/>
                <a:gd name="T54" fmla="*/ 84 w 502"/>
                <a:gd name="T55" fmla="*/ 629 h 1887"/>
                <a:gd name="T56" fmla="*/ 116 w 502"/>
                <a:gd name="T57" fmla="*/ 658 h 1887"/>
                <a:gd name="T58" fmla="*/ 115 w 502"/>
                <a:gd name="T59" fmla="*/ 713 h 1887"/>
                <a:gd name="T60" fmla="*/ 131 w 502"/>
                <a:gd name="T61" fmla="*/ 825 h 1887"/>
                <a:gd name="T62" fmla="*/ 130 w 502"/>
                <a:gd name="T63" fmla="*/ 885 h 1887"/>
                <a:gd name="T64" fmla="*/ 129 w 502"/>
                <a:gd name="T65" fmla="*/ 927 h 1887"/>
                <a:gd name="T66" fmla="*/ 123 w 502"/>
                <a:gd name="T67" fmla="*/ 946 h 1887"/>
                <a:gd name="T68" fmla="*/ 128 w 502"/>
                <a:gd name="T69" fmla="*/ 983 h 1887"/>
                <a:gd name="T70" fmla="*/ 121 w 502"/>
                <a:gd name="T71" fmla="*/ 1063 h 1887"/>
                <a:gd name="T72" fmla="*/ 116 w 502"/>
                <a:gd name="T73" fmla="*/ 1162 h 1887"/>
                <a:gd name="T74" fmla="*/ 170 w 502"/>
                <a:gd name="T75" fmla="*/ 1192 h 1887"/>
                <a:gd name="T76" fmla="*/ 208 w 502"/>
                <a:gd name="T77" fmla="*/ 1265 h 1887"/>
                <a:gd name="T78" fmla="*/ 229 w 502"/>
                <a:gd name="T79" fmla="*/ 1416 h 1887"/>
                <a:gd name="T80" fmla="*/ 253 w 502"/>
                <a:gd name="T81" fmla="*/ 1553 h 1887"/>
                <a:gd name="T82" fmla="*/ 195 w 502"/>
                <a:gd name="T83" fmla="*/ 1652 h 1887"/>
                <a:gd name="T84" fmla="*/ 175 w 502"/>
                <a:gd name="T85" fmla="*/ 1709 h 1887"/>
                <a:gd name="T86" fmla="*/ 303 w 502"/>
                <a:gd name="T87" fmla="*/ 1655 h 1887"/>
                <a:gd name="T88" fmla="*/ 296 w 502"/>
                <a:gd name="T89" fmla="*/ 1725 h 1887"/>
                <a:gd name="T90" fmla="*/ 303 w 502"/>
                <a:gd name="T91" fmla="*/ 1789 h 1887"/>
                <a:gd name="T92" fmla="*/ 318 w 502"/>
                <a:gd name="T93" fmla="*/ 1807 h 1887"/>
                <a:gd name="T94" fmla="*/ 379 w 502"/>
                <a:gd name="T95" fmla="*/ 1883 h 1887"/>
                <a:gd name="T96" fmla="*/ 389 w 502"/>
                <a:gd name="T97" fmla="*/ 1782 h 1887"/>
                <a:gd name="T98" fmla="*/ 362 w 502"/>
                <a:gd name="T99" fmla="*/ 1685 h 1887"/>
                <a:gd name="T100" fmla="*/ 378 w 502"/>
                <a:gd name="T101" fmla="*/ 1498 h 1887"/>
                <a:gd name="T102" fmla="*/ 380 w 502"/>
                <a:gd name="T103" fmla="*/ 1341 h 1887"/>
                <a:gd name="T104" fmla="*/ 384 w 502"/>
                <a:gd name="T105" fmla="*/ 1201 h 1887"/>
                <a:gd name="T106" fmla="*/ 417 w 502"/>
                <a:gd name="T107" fmla="*/ 1188 h 1887"/>
                <a:gd name="T108" fmla="*/ 428 w 502"/>
                <a:gd name="T109" fmla="*/ 1151 h 1887"/>
                <a:gd name="T110" fmla="*/ 427 w 502"/>
                <a:gd name="T111" fmla="*/ 1073 h 1887"/>
                <a:gd name="T112" fmla="*/ 434 w 502"/>
                <a:gd name="T113" fmla="*/ 1015 h 1887"/>
                <a:gd name="T114" fmla="*/ 441 w 502"/>
                <a:gd name="T115" fmla="*/ 971 h 1887"/>
                <a:gd name="T116" fmla="*/ 440 w 502"/>
                <a:gd name="T117" fmla="*/ 906 h 1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2" h="1887">
                  <a:moveTo>
                    <a:pt x="437" y="877"/>
                  </a:moveTo>
                  <a:cubicBezTo>
                    <a:pt x="438" y="870"/>
                    <a:pt x="441" y="862"/>
                    <a:pt x="438" y="854"/>
                  </a:cubicBezTo>
                  <a:cubicBezTo>
                    <a:pt x="435" y="846"/>
                    <a:pt x="436" y="841"/>
                    <a:pt x="434" y="838"/>
                  </a:cubicBezTo>
                  <a:cubicBezTo>
                    <a:pt x="431" y="835"/>
                    <a:pt x="430" y="834"/>
                    <a:pt x="431" y="827"/>
                  </a:cubicBezTo>
                  <a:cubicBezTo>
                    <a:pt x="432" y="820"/>
                    <a:pt x="432" y="815"/>
                    <a:pt x="430" y="811"/>
                  </a:cubicBezTo>
                  <a:cubicBezTo>
                    <a:pt x="427" y="807"/>
                    <a:pt x="438" y="797"/>
                    <a:pt x="431" y="789"/>
                  </a:cubicBezTo>
                  <a:cubicBezTo>
                    <a:pt x="424" y="781"/>
                    <a:pt x="426" y="775"/>
                    <a:pt x="423" y="764"/>
                  </a:cubicBezTo>
                  <a:cubicBezTo>
                    <a:pt x="421" y="752"/>
                    <a:pt x="419" y="749"/>
                    <a:pt x="422" y="740"/>
                  </a:cubicBezTo>
                  <a:cubicBezTo>
                    <a:pt x="424" y="731"/>
                    <a:pt x="429" y="724"/>
                    <a:pt x="423" y="721"/>
                  </a:cubicBezTo>
                  <a:cubicBezTo>
                    <a:pt x="418" y="717"/>
                    <a:pt x="405" y="715"/>
                    <a:pt x="405" y="712"/>
                  </a:cubicBezTo>
                  <a:cubicBezTo>
                    <a:pt x="405" y="708"/>
                    <a:pt x="403" y="707"/>
                    <a:pt x="408" y="705"/>
                  </a:cubicBezTo>
                  <a:cubicBezTo>
                    <a:pt x="414" y="703"/>
                    <a:pt x="426" y="706"/>
                    <a:pt x="421" y="689"/>
                  </a:cubicBezTo>
                  <a:cubicBezTo>
                    <a:pt x="416" y="672"/>
                    <a:pt x="410" y="670"/>
                    <a:pt x="414" y="661"/>
                  </a:cubicBezTo>
                  <a:cubicBezTo>
                    <a:pt x="417" y="652"/>
                    <a:pt x="434" y="610"/>
                    <a:pt x="437" y="600"/>
                  </a:cubicBezTo>
                  <a:cubicBezTo>
                    <a:pt x="439" y="591"/>
                    <a:pt x="444" y="561"/>
                    <a:pt x="451" y="559"/>
                  </a:cubicBezTo>
                  <a:cubicBezTo>
                    <a:pt x="456" y="559"/>
                    <a:pt x="459" y="555"/>
                    <a:pt x="457" y="549"/>
                  </a:cubicBezTo>
                  <a:cubicBezTo>
                    <a:pt x="456" y="544"/>
                    <a:pt x="456" y="538"/>
                    <a:pt x="460" y="529"/>
                  </a:cubicBezTo>
                  <a:cubicBezTo>
                    <a:pt x="464" y="521"/>
                    <a:pt x="472" y="497"/>
                    <a:pt x="475" y="479"/>
                  </a:cubicBezTo>
                  <a:cubicBezTo>
                    <a:pt x="476" y="475"/>
                    <a:pt x="477" y="470"/>
                    <a:pt x="477" y="467"/>
                  </a:cubicBezTo>
                  <a:cubicBezTo>
                    <a:pt x="478" y="451"/>
                    <a:pt x="474" y="392"/>
                    <a:pt x="465" y="374"/>
                  </a:cubicBezTo>
                  <a:cubicBezTo>
                    <a:pt x="473" y="380"/>
                    <a:pt x="495" y="425"/>
                    <a:pt x="490" y="445"/>
                  </a:cubicBezTo>
                  <a:cubicBezTo>
                    <a:pt x="502" y="424"/>
                    <a:pt x="476" y="371"/>
                    <a:pt x="468" y="359"/>
                  </a:cubicBezTo>
                  <a:cubicBezTo>
                    <a:pt x="468" y="359"/>
                    <a:pt x="458" y="345"/>
                    <a:pt x="444" y="330"/>
                  </a:cubicBezTo>
                  <a:cubicBezTo>
                    <a:pt x="430" y="316"/>
                    <a:pt x="412" y="313"/>
                    <a:pt x="413" y="301"/>
                  </a:cubicBezTo>
                  <a:cubicBezTo>
                    <a:pt x="414" y="292"/>
                    <a:pt x="410" y="285"/>
                    <a:pt x="415" y="273"/>
                  </a:cubicBezTo>
                  <a:cubicBezTo>
                    <a:pt x="420" y="261"/>
                    <a:pt x="424" y="248"/>
                    <a:pt x="423" y="236"/>
                  </a:cubicBezTo>
                  <a:cubicBezTo>
                    <a:pt x="421" y="224"/>
                    <a:pt x="422" y="220"/>
                    <a:pt x="425" y="210"/>
                  </a:cubicBezTo>
                  <a:cubicBezTo>
                    <a:pt x="428" y="200"/>
                    <a:pt x="431" y="191"/>
                    <a:pt x="425" y="184"/>
                  </a:cubicBezTo>
                  <a:cubicBezTo>
                    <a:pt x="419" y="176"/>
                    <a:pt x="419" y="161"/>
                    <a:pt x="418" y="147"/>
                  </a:cubicBezTo>
                  <a:cubicBezTo>
                    <a:pt x="416" y="134"/>
                    <a:pt x="422" y="113"/>
                    <a:pt x="402" y="79"/>
                  </a:cubicBezTo>
                  <a:cubicBezTo>
                    <a:pt x="381" y="46"/>
                    <a:pt x="367" y="26"/>
                    <a:pt x="353" y="29"/>
                  </a:cubicBezTo>
                  <a:cubicBezTo>
                    <a:pt x="340" y="33"/>
                    <a:pt x="341" y="37"/>
                    <a:pt x="336" y="31"/>
                  </a:cubicBezTo>
                  <a:cubicBezTo>
                    <a:pt x="331" y="25"/>
                    <a:pt x="304" y="0"/>
                    <a:pt x="276" y="17"/>
                  </a:cubicBezTo>
                  <a:cubicBezTo>
                    <a:pt x="248" y="34"/>
                    <a:pt x="213" y="73"/>
                    <a:pt x="211" y="95"/>
                  </a:cubicBezTo>
                  <a:cubicBezTo>
                    <a:pt x="208" y="117"/>
                    <a:pt x="207" y="136"/>
                    <a:pt x="201" y="143"/>
                  </a:cubicBezTo>
                  <a:cubicBezTo>
                    <a:pt x="196" y="150"/>
                    <a:pt x="182" y="156"/>
                    <a:pt x="182" y="173"/>
                  </a:cubicBezTo>
                  <a:cubicBezTo>
                    <a:pt x="193" y="151"/>
                    <a:pt x="201" y="155"/>
                    <a:pt x="202" y="159"/>
                  </a:cubicBezTo>
                  <a:cubicBezTo>
                    <a:pt x="203" y="162"/>
                    <a:pt x="202" y="186"/>
                    <a:pt x="204" y="197"/>
                  </a:cubicBezTo>
                  <a:cubicBezTo>
                    <a:pt x="206" y="207"/>
                    <a:pt x="207" y="218"/>
                    <a:pt x="202" y="224"/>
                  </a:cubicBezTo>
                  <a:cubicBezTo>
                    <a:pt x="197" y="230"/>
                    <a:pt x="169" y="244"/>
                    <a:pt x="172" y="261"/>
                  </a:cubicBezTo>
                  <a:cubicBezTo>
                    <a:pt x="181" y="243"/>
                    <a:pt x="185" y="245"/>
                    <a:pt x="187" y="243"/>
                  </a:cubicBezTo>
                  <a:cubicBezTo>
                    <a:pt x="187" y="243"/>
                    <a:pt x="195" y="239"/>
                    <a:pt x="187" y="256"/>
                  </a:cubicBezTo>
                  <a:cubicBezTo>
                    <a:pt x="179" y="272"/>
                    <a:pt x="193" y="271"/>
                    <a:pt x="187" y="284"/>
                  </a:cubicBezTo>
                  <a:cubicBezTo>
                    <a:pt x="181" y="297"/>
                    <a:pt x="174" y="310"/>
                    <a:pt x="158" y="308"/>
                  </a:cubicBezTo>
                  <a:cubicBezTo>
                    <a:pt x="172" y="317"/>
                    <a:pt x="181" y="314"/>
                    <a:pt x="184" y="311"/>
                  </a:cubicBezTo>
                  <a:cubicBezTo>
                    <a:pt x="184" y="311"/>
                    <a:pt x="181" y="329"/>
                    <a:pt x="175" y="335"/>
                  </a:cubicBezTo>
                  <a:cubicBezTo>
                    <a:pt x="170" y="342"/>
                    <a:pt x="164" y="352"/>
                    <a:pt x="155" y="353"/>
                  </a:cubicBezTo>
                  <a:cubicBezTo>
                    <a:pt x="147" y="355"/>
                    <a:pt x="136" y="352"/>
                    <a:pt x="132" y="362"/>
                  </a:cubicBezTo>
                  <a:cubicBezTo>
                    <a:pt x="128" y="372"/>
                    <a:pt x="120" y="389"/>
                    <a:pt x="114" y="397"/>
                  </a:cubicBezTo>
                  <a:cubicBezTo>
                    <a:pt x="108" y="405"/>
                    <a:pt x="91" y="427"/>
                    <a:pt x="91" y="435"/>
                  </a:cubicBezTo>
                  <a:cubicBezTo>
                    <a:pt x="92" y="442"/>
                    <a:pt x="91" y="442"/>
                    <a:pt x="86" y="450"/>
                  </a:cubicBezTo>
                  <a:cubicBezTo>
                    <a:pt x="84" y="451"/>
                    <a:pt x="82" y="455"/>
                    <a:pt x="78" y="460"/>
                  </a:cubicBezTo>
                  <a:cubicBezTo>
                    <a:pt x="64" y="479"/>
                    <a:pt x="64" y="479"/>
                    <a:pt x="64" y="479"/>
                  </a:cubicBezTo>
                  <a:cubicBezTo>
                    <a:pt x="55" y="492"/>
                    <a:pt x="46" y="505"/>
                    <a:pt x="44" y="510"/>
                  </a:cubicBezTo>
                  <a:cubicBezTo>
                    <a:pt x="41" y="518"/>
                    <a:pt x="0" y="580"/>
                    <a:pt x="38" y="596"/>
                  </a:cubicBezTo>
                  <a:cubicBezTo>
                    <a:pt x="57" y="605"/>
                    <a:pt x="74" y="622"/>
                    <a:pt x="84" y="629"/>
                  </a:cubicBezTo>
                  <a:cubicBezTo>
                    <a:pt x="84" y="629"/>
                    <a:pt x="93" y="635"/>
                    <a:pt x="106" y="641"/>
                  </a:cubicBezTo>
                  <a:cubicBezTo>
                    <a:pt x="119" y="645"/>
                    <a:pt x="116" y="652"/>
                    <a:pt x="116" y="658"/>
                  </a:cubicBezTo>
                  <a:cubicBezTo>
                    <a:pt x="115" y="668"/>
                    <a:pt x="83" y="667"/>
                    <a:pt x="93" y="687"/>
                  </a:cubicBezTo>
                  <a:cubicBezTo>
                    <a:pt x="104" y="707"/>
                    <a:pt x="113" y="703"/>
                    <a:pt x="115" y="713"/>
                  </a:cubicBezTo>
                  <a:cubicBezTo>
                    <a:pt x="117" y="720"/>
                    <a:pt x="128" y="768"/>
                    <a:pt x="128" y="787"/>
                  </a:cubicBezTo>
                  <a:cubicBezTo>
                    <a:pt x="127" y="805"/>
                    <a:pt x="131" y="812"/>
                    <a:pt x="131" y="825"/>
                  </a:cubicBezTo>
                  <a:cubicBezTo>
                    <a:pt x="131" y="838"/>
                    <a:pt x="131" y="851"/>
                    <a:pt x="132" y="860"/>
                  </a:cubicBezTo>
                  <a:cubicBezTo>
                    <a:pt x="133" y="869"/>
                    <a:pt x="133" y="877"/>
                    <a:pt x="130" y="885"/>
                  </a:cubicBezTo>
                  <a:cubicBezTo>
                    <a:pt x="127" y="893"/>
                    <a:pt x="123" y="898"/>
                    <a:pt x="125" y="907"/>
                  </a:cubicBezTo>
                  <a:cubicBezTo>
                    <a:pt x="126" y="915"/>
                    <a:pt x="129" y="920"/>
                    <a:pt x="129" y="927"/>
                  </a:cubicBezTo>
                  <a:cubicBezTo>
                    <a:pt x="129" y="930"/>
                    <a:pt x="128" y="932"/>
                    <a:pt x="127" y="935"/>
                  </a:cubicBezTo>
                  <a:cubicBezTo>
                    <a:pt x="124" y="940"/>
                    <a:pt x="123" y="943"/>
                    <a:pt x="123" y="946"/>
                  </a:cubicBezTo>
                  <a:cubicBezTo>
                    <a:pt x="122" y="949"/>
                    <a:pt x="123" y="952"/>
                    <a:pt x="125" y="956"/>
                  </a:cubicBezTo>
                  <a:cubicBezTo>
                    <a:pt x="127" y="963"/>
                    <a:pt x="132" y="975"/>
                    <a:pt x="128" y="983"/>
                  </a:cubicBezTo>
                  <a:cubicBezTo>
                    <a:pt x="123" y="991"/>
                    <a:pt x="121" y="995"/>
                    <a:pt x="123" y="1006"/>
                  </a:cubicBezTo>
                  <a:cubicBezTo>
                    <a:pt x="126" y="1018"/>
                    <a:pt x="123" y="1049"/>
                    <a:pt x="121" y="1063"/>
                  </a:cubicBezTo>
                  <a:cubicBezTo>
                    <a:pt x="120" y="1077"/>
                    <a:pt x="119" y="1113"/>
                    <a:pt x="117" y="1124"/>
                  </a:cubicBezTo>
                  <a:cubicBezTo>
                    <a:pt x="115" y="1136"/>
                    <a:pt x="107" y="1151"/>
                    <a:pt x="116" y="1162"/>
                  </a:cubicBezTo>
                  <a:cubicBezTo>
                    <a:pt x="122" y="1170"/>
                    <a:pt x="129" y="1175"/>
                    <a:pt x="141" y="1181"/>
                  </a:cubicBezTo>
                  <a:cubicBezTo>
                    <a:pt x="153" y="1186"/>
                    <a:pt x="164" y="1190"/>
                    <a:pt x="170" y="1192"/>
                  </a:cubicBezTo>
                  <a:cubicBezTo>
                    <a:pt x="176" y="1194"/>
                    <a:pt x="179" y="1192"/>
                    <a:pt x="181" y="1200"/>
                  </a:cubicBezTo>
                  <a:cubicBezTo>
                    <a:pt x="183" y="1209"/>
                    <a:pt x="201" y="1251"/>
                    <a:pt x="208" y="1265"/>
                  </a:cubicBezTo>
                  <a:cubicBezTo>
                    <a:pt x="214" y="1280"/>
                    <a:pt x="213" y="1302"/>
                    <a:pt x="214" y="1317"/>
                  </a:cubicBezTo>
                  <a:cubicBezTo>
                    <a:pt x="215" y="1353"/>
                    <a:pt x="222" y="1387"/>
                    <a:pt x="229" y="1416"/>
                  </a:cubicBezTo>
                  <a:cubicBezTo>
                    <a:pt x="232" y="1431"/>
                    <a:pt x="236" y="1445"/>
                    <a:pt x="238" y="1456"/>
                  </a:cubicBezTo>
                  <a:cubicBezTo>
                    <a:pt x="238" y="1456"/>
                    <a:pt x="252" y="1513"/>
                    <a:pt x="253" y="1553"/>
                  </a:cubicBezTo>
                  <a:cubicBezTo>
                    <a:pt x="253" y="1592"/>
                    <a:pt x="244" y="1616"/>
                    <a:pt x="234" y="1625"/>
                  </a:cubicBezTo>
                  <a:cubicBezTo>
                    <a:pt x="225" y="1634"/>
                    <a:pt x="207" y="1649"/>
                    <a:pt x="195" y="1652"/>
                  </a:cubicBezTo>
                  <a:cubicBezTo>
                    <a:pt x="183" y="1655"/>
                    <a:pt x="137" y="1671"/>
                    <a:pt x="137" y="1685"/>
                  </a:cubicBezTo>
                  <a:cubicBezTo>
                    <a:pt x="137" y="1692"/>
                    <a:pt x="137" y="1708"/>
                    <a:pt x="175" y="1709"/>
                  </a:cubicBezTo>
                  <a:cubicBezTo>
                    <a:pt x="213" y="1710"/>
                    <a:pt x="235" y="1703"/>
                    <a:pt x="248" y="1691"/>
                  </a:cubicBezTo>
                  <a:cubicBezTo>
                    <a:pt x="284" y="1659"/>
                    <a:pt x="299" y="1652"/>
                    <a:pt x="303" y="1655"/>
                  </a:cubicBezTo>
                  <a:cubicBezTo>
                    <a:pt x="303" y="1655"/>
                    <a:pt x="308" y="1659"/>
                    <a:pt x="303" y="1673"/>
                  </a:cubicBezTo>
                  <a:cubicBezTo>
                    <a:pt x="298" y="1686"/>
                    <a:pt x="291" y="1712"/>
                    <a:pt x="296" y="1725"/>
                  </a:cubicBezTo>
                  <a:cubicBezTo>
                    <a:pt x="301" y="1738"/>
                    <a:pt x="305" y="1757"/>
                    <a:pt x="304" y="1768"/>
                  </a:cubicBezTo>
                  <a:cubicBezTo>
                    <a:pt x="303" y="1780"/>
                    <a:pt x="303" y="1789"/>
                    <a:pt x="303" y="1789"/>
                  </a:cubicBezTo>
                  <a:cubicBezTo>
                    <a:pt x="312" y="1788"/>
                    <a:pt x="312" y="1788"/>
                    <a:pt x="312" y="1788"/>
                  </a:cubicBezTo>
                  <a:cubicBezTo>
                    <a:pt x="312" y="1788"/>
                    <a:pt x="317" y="1797"/>
                    <a:pt x="318" y="1807"/>
                  </a:cubicBezTo>
                  <a:cubicBezTo>
                    <a:pt x="318" y="1817"/>
                    <a:pt x="316" y="1843"/>
                    <a:pt x="329" y="1858"/>
                  </a:cubicBezTo>
                  <a:cubicBezTo>
                    <a:pt x="342" y="1871"/>
                    <a:pt x="356" y="1887"/>
                    <a:pt x="379" y="1883"/>
                  </a:cubicBezTo>
                  <a:cubicBezTo>
                    <a:pt x="402" y="1879"/>
                    <a:pt x="410" y="1873"/>
                    <a:pt x="409" y="1855"/>
                  </a:cubicBezTo>
                  <a:cubicBezTo>
                    <a:pt x="409" y="1836"/>
                    <a:pt x="396" y="1806"/>
                    <a:pt x="389" y="1782"/>
                  </a:cubicBezTo>
                  <a:cubicBezTo>
                    <a:pt x="382" y="1758"/>
                    <a:pt x="371" y="1736"/>
                    <a:pt x="365" y="1719"/>
                  </a:cubicBezTo>
                  <a:cubicBezTo>
                    <a:pt x="360" y="1702"/>
                    <a:pt x="364" y="1696"/>
                    <a:pt x="362" y="1685"/>
                  </a:cubicBezTo>
                  <a:cubicBezTo>
                    <a:pt x="361" y="1674"/>
                    <a:pt x="359" y="1669"/>
                    <a:pt x="361" y="1648"/>
                  </a:cubicBezTo>
                  <a:cubicBezTo>
                    <a:pt x="362" y="1638"/>
                    <a:pt x="376" y="1525"/>
                    <a:pt x="378" y="1498"/>
                  </a:cubicBezTo>
                  <a:cubicBezTo>
                    <a:pt x="380" y="1480"/>
                    <a:pt x="385" y="1457"/>
                    <a:pt x="385" y="1416"/>
                  </a:cubicBezTo>
                  <a:cubicBezTo>
                    <a:pt x="385" y="1396"/>
                    <a:pt x="384" y="1368"/>
                    <a:pt x="380" y="1341"/>
                  </a:cubicBezTo>
                  <a:cubicBezTo>
                    <a:pt x="380" y="1341"/>
                    <a:pt x="374" y="1315"/>
                    <a:pt x="378" y="1278"/>
                  </a:cubicBezTo>
                  <a:cubicBezTo>
                    <a:pt x="382" y="1240"/>
                    <a:pt x="384" y="1201"/>
                    <a:pt x="384" y="1201"/>
                  </a:cubicBezTo>
                  <a:cubicBezTo>
                    <a:pt x="384" y="1201"/>
                    <a:pt x="391" y="1202"/>
                    <a:pt x="402" y="1198"/>
                  </a:cubicBezTo>
                  <a:cubicBezTo>
                    <a:pt x="410" y="1194"/>
                    <a:pt x="418" y="1197"/>
                    <a:pt x="417" y="1188"/>
                  </a:cubicBezTo>
                  <a:cubicBezTo>
                    <a:pt x="416" y="1179"/>
                    <a:pt x="415" y="1169"/>
                    <a:pt x="419" y="1168"/>
                  </a:cubicBezTo>
                  <a:cubicBezTo>
                    <a:pt x="422" y="1167"/>
                    <a:pt x="430" y="1165"/>
                    <a:pt x="428" y="1151"/>
                  </a:cubicBezTo>
                  <a:cubicBezTo>
                    <a:pt x="426" y="1136"/>
                    <a:pt x="423" y="1113"/>
                    <a:pt x="425" y="1100"/>
                  </a:cubicBezTo>
                  <a:cubicBezTo>
                    <a:pt x="426" y="1088"/>
                    <a:pt x="427" y="1085"/>
                    <a:pt x="427" y="1073"/>
                  </a:cubicBezTo>
                  <a:cubicBezTo>
                    <a:pt x="427" y="1062"/>
                    <a:pt x="427" y="1046"/>
                    <a:pt x="429" y="1038"/>
                  </a:cubicBezTo>
                  <a:cubicBezTo>
                    <a:pt x="432" y="1030"/>
                    <a:pt x="434" y="1018"/>
                    <a:pt x="434" y="1015"/>
                  </a:cubicBezTo>
                  <a:cubicBezTo>
                    <a:pt x="434" y="1012"/>
                    <a:pt x="431" y="995"/>
                    <a:pt x="437" y="989"/>
                  </a:cubicBezTo>
                  <a:cubicBezTo>
                    <a:pt x="442" y="982"/>
                    <a:pt x="440" y="981"/>
                    <a:pt x="441" y="971"/>
                  </a:cubicBezTo>
                  <a:cubicBezTo>
                    <a:pt x="441" y="968"/>
                    <a:pt x="441" y="957"/>
                    <a:pt x="441" y="946"/>
                  </a:cubicBezTo>
                  <a:cubicBezTo>
                    <a:pt x="441" y="931"/>
                    <a:pt x="441" y="914"/>
                    <a:pt x="440" y="906"/>
                  </a:cubicBezTo>
                  <a:cubicBezTo>
                    <a:pt x="438" y="891"/>
                    <a:pt x="435" y="885"/>
                    <a:pt x="437" y="877"/>
                  </a:cubicBezTo>
                  <a:close/>
                </a:path>
              </a:pathLst>
            </a:custGeom>
            <a:solidFill>
              <a:srgbClr val="4F5457"/>
            </a:solidFill>
            <a:ln>
              <a:noFill/>
            </a:ln>
          </p:spPr>
          <p:txBody>
            <a:bodyPr vert="horz" wrap="square" lIns="91440" tIns="45720" rIns="91440" bIns="45720" numCol="1" anchor="t" anchorCtr="0" compatLnSpc="1">
              <a:prstTxWarp prst="textNoShape">
                <a:avLst/>
              </a:prstTxWarp>
            </a:bodyPr>
            <a:lstStyle/>
            <a:p>
              <a:endParaRPr lang="en-US" sz="1600">
                <a:latin typeface="+mj-lt"/>
              </a:endParaRPr>
            </a:p>
          </p:txBody>
        </p:sp>
        <p:sp>
          <p:nvSpPr>
            <p:cNvPr id="71" name="Freeform 43"/>
            <p:cNvSpPr>
              <a:spLocks noEditPoints="1"/>
            </p:cNvSpPr>
            <p:nvPr/>
          </p:nvSpPr>
          <p:spPr bwMode="auto">
            <a:xfrm>
              <a:off x="4884821" y="2284725"/>
              <a:ext cx="478167" cy="1046326"/>
            </a:xfrm>
            <a:custGeom>
              <a:avLst/>
              <a:gdLst>
                <a:gd name="T0" fmla="*/ 115 w 208"/>
                <a:gd name="T1" fmla="*/ 233 h 457"/>
                <a:gd name="T2" fmla="*/ 94 w 208"/>
                <a:gd name="T3" fmla="*/ 229 h 457"/>
                <a:gd name="T4" fmla="*/ 78 w 208"/>
                <a:gd name="T5" fmla="*/ 224 h 457"/>
                <a:gd name="T6" fmla="*/ 57 w 208"/>
                <a:gd name="T7" fmla="*/ 221 h 457"/>
                <a:gd name="T8" fmla="*/ 41 w 208"/>
                <a:gd name="T9" fmla="*/ 217 h 457"/>
                <a:gd name="T10" fmla="*/ 52 w 208"/>
                <a:gd name="T11" fmla="*/ 148 h 457"/>
                <a:gd name="T12" fmla="*/ 8 w 208"/>
                <a:gd name="T13" fmla="*/ 172 h 457"/>
                <a:gd name="T14" fmla="*/ 111 w 208"/>
                <a:gd name="T15" fmla="*/ 0 h 457"/>
                <a:gd name="T16" fmla="*/ 204 w 208"/>
                <a:gd name="T17" fmla="*/ 11 h 457"/>
                <a:gd name="T18" fmla="*/ 208 w 208"/>
                <a:gd name="T19" fmla="*/ 175 h 457"/>
                <a:gd name="T20" fmla="*/ 147 w 208"/>
                <a:gd name="T21" fmla="*/ 146 h 457"/>
                <a:gd name="T22" fmla="*/ 115 w 208"/>
                <a:gd name="T23" fmla="*/ 233 h 457"/>
                <a:gd name="T24" fmla="*/ 93 w 208"/>
                <a:gd name="T25" fmla="*/ 375 h 457"/>
                <a:gd name="T26" fmla="*/ 80 w 208"/>
                <a:gd name="T27" fmla="*/ 376 h 457"/>
                <a:gd name="T28" fmla="*/ 54 w 208"/>
                <a:gd name="T29" fmla="*/ 377 h 457"/>
                <a:gd name="T30" fmla="*/ 35 w 208"/>
                <a:gd name="T31" fmla="*/ 377 h 457"/>
                <a:gd name="T32" fmla="*/ 39 w 208"/>
                <a:gd name="T33" fmla="*/ 408 h 457"/>
                <a:gd name="T34" fmla="*/ 54 w 208"/>
                <a:gd name="T35" fmla="*/ 449 h 457"/>
                <a:gd name="T36" fmla="*/ 74 w 208"/>
                <a:gd name="T37" fmla="*/ 439 h 457"/>
                <a:gd name="T38" fmla="*/ 93 w 208"/>
                <a:gd name="T39" fmla="*/ 375 h 457"/>
                <a:gd name="T40" fmla="*/ 155 w 208"/>
                <a:gd name="T41" fmla="*/ 236 h 457"/>
                <a:gd name="T42" fmla="*/ 123 w 208"/>
                <a:gd name="T43" fmla="*/ 253 h 457"/>
                <a:gd name="T44" fmla="*/ 129 w 208"/>
                <a:gd name="T45" fmla="*/ 273 h 457"/>
                <a:gd name="T46" fmla="*/ 151 w 208"/>
                <a:gd name="T47" fmla="*/ 250 h 457"/>
                <a:gd name="T48" fmla="*/ 168 w 208"/>
                <a:gd name="T49" fmla="*/ 240 h 457"/>
                <a:gd name="T50" fmla="*/ 155 w 208"/>
                <a:gd name="T51" fmla="*/ 236 h 457"/>
                <a:gd name="T52" fmla="*/ 155 w 208"/>
                <a:gd name="T53" fmla="*/ 236 h 457"/>
                <a:gd name="T54" fmla="*/ 6 w 208"/>
                <a:gd name="T55" fmla="*/ 318 h 457"/>
                <a:gd name="T56" fmla="*/ 13 w 208"/>
                <a:gd name="T57" fmla="*/ 356 h 457"/>
                <a:gd name="T58" fmla="*/ 38 w 208"/>
                <a:gd name="T59" fmla="*/ 368 h 457"/>
                <a:gd name="T60" fmla="*/ 16 w 208"/>
                <a:gd name="T61" fmla="*/ 339 h 457"/>
                <a:gd name="T62" fmla="*/ 21 w 208"/>
                <a:gd name="T63" fmla="*/ 316 h 457"/>
                <a:gd name="T64" fmla="*/ 6 w 208"/>
                <a:gd name="T65" fmla="*/ 31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8" h="457">
                  <a:moveTo>
                    <a:pt x="115" y="233"/>
                  </a:moveTo>
                  <a:cubicBezTo>
                    <a:pt x="117" y="245"/>
                    <a:pt x="105" y="233"/>
                    <a:pt x="94" y="229"/>
                  </a:cubicBezTo>
                  <a:cubicBezTo>
                    <a:pt x="84" y="225"/>
                    <a:pt x="84" y="224"/>
                    <a:pt x="78" y="224"/>
                  </a:cubicBezTo>
                  <a:cubicBezTo>
                    <a:pt x="71" y="224"/>
                    <a:pt x="61" y="223"/>
                    <a:pt x="57" y="221"/>
                  </a:cubicBezTo>
                  <a:cubicBezTo>
                    <a:pt x="53" y="220"/>
                    <a:pt x="50" y="217"/>
                    <a:pt x="41" y="217"/>
                  </a:cubicBezTo>
                  <a:cubicBezTo>
                    <a:pt x="33" y="218"/>
                    <a:pt x="52" y="148"/>
                    <a:pt x="52" y="148"/>
                  </a:cubicBezTo>
                  <a:cubicBezTo>
                    <a:pt x="52" y="148"/>
                    <a:pt x="19" y="159"/>
                    <a:pt x="8" y="172"/>
                  </a:cubicBezTo>
                  <a:cubicBezTo>
                    <a:pt x="20" y="133"/>
                    <a:pt x="111" y="0"/>
                    <a:pt x="111" y="0"/>
                  </a:cubicBezTo>
                  <a:cubicBezTo>
                    <a:pt x="111" y="0"/>
                    <a:pt x="143" y="70"/>
                    <a:pt x="204" y="11"/>
                  </a:cubicBezTo>
                  <a:cubicBezTo>
                    <a:pt x="208" y="175"/>
                    <a:pt x="208" y="175"/>
                    <a:pt x="208" y="175"/>
                  </a:cubicBezTo>
                  <a:cubicBezTo>
                    <a:pt x="208" y="175"/>
                    <a:pt x="163" y="139"/>
                    <a:pt x="147" y="146"/>
                  </a:cubicBezTo>
                  <a:cubicBezTo>
                    <a:pt x="131" y="152"/>
                    <a:pt x="114" y="222"/>
                    <a:pt x="115" y="233"/>
                  </a:cubicBezTo>
                  <a:close/>
                  <a:moveTo>
                    <a:pt x="93" y="375"/>
                  </a:moveTo>
                  <a:cubicBezTo>
                    <a:pt x="93" y="375"/>
                    <a:pt x="91" y="378"/>
                    <a:pt x="80" y="376"/>
                  </a:cubicBezTo>
                  <a:cubicBezTo>
                    <a:pt x="70" y="375"/>
                    <a:pt x="64" y="376"/>
                    <a:pt x="54" y="377"/>
                  </a:cubicBezTo>
                  <a:cubicBezTo>
                    <a:pt x="45" y="377"/>
                    <a:pt x="41" y="379"/>
                    <a:pt x="35" y="377"/>
                  </a:cubicBezTo>
                  <a:cubicBezTo>
                    <a:pt x="35" y="387"/>
                    <a:pt x="35" y="399"/>
                    <a:pt x="39" y="408"/>
                  </a:cubicBezTo>
                  <a:cubicBezTo>
                    <a:pt x="44" y="417"/>
                    <a:pt x="50" y="440"/>
                    <a:pt x="54" y="449"/>
                  </a:cubicBezTo>
                  <a:cubicBezTo>
                    <a:pt x="58" y="457"/>
                    <a:pt x="68" y="455"/>
                    <a:pt x="74" y="439"/>
                  </a:cubicBezTo>
                  <a:cubicBezTo>
                    <a:pt x="79" y="423"/>
                    <a:pt x="93" y="375"/>
                    <a:pt x="93" y="375"/>
                  </a:cubicBezTo>
                  <a:close/>
                  <a:moveTo>
                    <a:pt x="155" y="236"/>
                  </a:moveTo>
                  <a:cubicBezTo>
                    <a:pt x="145" y="238"/>
                    <a:pt x="129" y="244"/>
                    <a:pt x="123" y="253"/>
                  </a:cubicBezTo>
                  <a:cubicBezTo>
                    <a:pt x="118" y="260"/>
                    <a:pt x="119" y="272"/>
                    <a:pt x="129" y="273"/>
                  </a:cubicBezTo>
                  <a:cubicBezTo>
                    <a:pt x="130" y="262"/>
                    <a:pt x="142" y="255"/>
                    <a:pt x="151" y="250"/>
                  </a:cubicBezTo>
                  <a:cubicBezTo>
                    <a:pt x="154" y="248"/>
                    <a:pt x="167" y="244"/>
                    <a:pt x="168" y="240"/>
                  </a:cubicBezTo>
                  <a:cubicBezTo>
                    <a:pt x="169" y="235"/>
                    <a:pt x="157" y="235"/>
                    <a:pt x="155" y="236"/>
                  </a:cubicBezTo>
                  <a:cubicBezTo>
                    <a:pt x="143" y="238"/>
                    <a:pt x="155" y="236"/>
                    <a:pt x="155" y="236"/>
                  </a:cubicBezTo>
                  <a:close/>
                  <a:moveTo>
                    <a:pt x="6" y="318"/>
                  </a:moveTo>
                  <a:cubicBezTo>
                    <a:pt x="0" y="320"/>
                    <a:pt x="6" y="342"/>
                    <a:pt x="13" y="356"/>
                  </a:cubicBezTo>
                  <a:cubicBezTo>
                    <a:pt x="21" y="369"/>
                    <a:pt x="44" y="371"/>
                    <a:pt x="38" y="368"/>
                  </a:cubicBezTo>
                  <a:cubicBezTo>
                    <a:pt x="31" y="366"/>
                    <a:pt x="23" y="351"/>
                    <a:pt x="16" y="339"/>
                  </a:cubicBezTo>
                  <a:cubicBezTo>
                    <a:pt x="10" y="326"/>
                    <a:pt x="21" y="316"/>
                    <a:pt x="21" y="316"/>
                  </a:cubicBezTo>
                  <a:cubicBezTo>
                    <a:pt x="21" y="316"/>
                    <a:pt x="23" y="313"/>
                    <a:pt x="6" y="3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mj-lt"/>
              </a:endParaRPr>
            </a:p>
          </p:txBody>
        </p:sp>
      </p:grpSp>
      <p:sp>
        <p:nvSpPr>
          <p:cNvPr id="97" name="Content Placeholder 7"/>
          <p:cNvSpPr>
            <a:spLocks noGrp="1"/>
          </p:cNvSpPr>
          <p:nvPr>
            <p:ph sz="quarter" idx="15" hasCustomPrompt="1"/>
          </p:nvPr>
        </p:nvSpPr>
        <p:spPr>
          <a:xfrm>
            <a:off x="7468729" y="2049919"/>
            <a:ext cx="3199265" cy="384969"/>
          </a:xfrm>
        </p:spPr>
        <p:txBody>
          <a:bodyPr>
            <a:normAutofit/>
          </a:bodyPr>
          <a:lstStyle>
            <a:lvl1pPr marL="0" indent="0" algn="l">
              <a:buNone/>
              <a:defRPr sz="1800" b="1">
                <a:solidFill>
                  <a:schemeClr val="bg1"/>
                </a:solidFill>
                <a:latin typeface="+mj-lt"/>
              </a:defRPr>
            </a:lvl1pPr>
          </a:lstStyle>
          <a:p>
            <a:pPr lvl="0"/>
            <a:r>
              <a:rPr lang="en-US" dirty="0"/>
              <a:t>HEADING</a:t>
            </a:r>
          </a:p>
        </p:txBody>
      </p:sp>
      <p:sp>
        <p:nvSpPr>
          <p:cNvPr id="98" name="Content Placeholder 7"/>
          <p:cNvSpPr>
            <a:spLocks noGrp="1"/>
          </p:cNvSpPr>
          <p:nvPr>
            <p:ph sz="quarter" idx="27" hasCustomPrompt="1"/>
          </p:nvPr>
        </p:nvSpPr>
        <p:spPr>
          <a:xfrm>
            <a:off x="7469339" y="2438765"/>
            <a:ext cx="3199265" cy="384969"/>
          </a:xfrm>
        </p:spPr>
        <p:txBody>
          <a:bodyPr>
            <a:normAutofit/>
          </a:bodyPr>
          <a:lstStyle>
            <a:lvl1pPr marL="0" indent="0" algn="l">
              <a:buNone/>
              <a:defRPr sz="1400" b="0" baseline="0">
                <a:solidFill>
                  <a:schemeClr val="bg1"/>
                </a:solidFill>
                <a:latin typeface="+mj-lt"/>
              </a:defRPr>
            </a:lvl1pPr>
          </a:lstStyle>
          <a:p>
            <a:pPr lvl="0"/>
            <a:r>
              <a:rPr lang="en-US" dirty="0"/>
              <a:t>Edit this text</a:t>
            </a:r>
          </a:p>
        </p:txBody>
      </p:sp>
      <p:sp>
        <p:nvSpPr>
          <p:cNvPr id="99" name="Content Placeholder 7"/>
          <p:cNvSpPr>
            <a:spLocks noGrp="1"/>
          </p:cNvSpPr>
          <p:nvPr>
            <p:ph sz="quarter" idx="28" hasCustomPrompt="1"/>
          </p:nvPr>
        </p:nvSpPr>
        <p:spPr>
          <a:xfrm>
            <a:off x="7475989" y="3000589"/>
            <a:ext cx="3199265" cy="384969"/>
          </a:xfrm>
        </p:spPr>
        <p:txBody>
          <a:bodyPr>
            <a:normAutofit/>
          </a:bodyPr>
          <a:lstStyle>
            <a:lvl1pPr marL="0" indent="0" algn="l">
              <a:buNone/>
              <a:defRPr sz="1800" b="1">
                <a:solidFill>
                  <a:schemeClr val="bg1"/>
                </a:solidFill>
                <a:latin typeface="+mj-lt"/>
              </a:defRPr>
            </a:lvl1pPr>
          </a:lstStyle>
          <a:p>
            <a:pPr lvl="0"/>
            <a:r>
              <a:rPr lang="en-US" dirty="0"/>
              <a:t>HEADING</a:t>
            </a:r>
          </a:p>
        </p:txBody>
      </p:sp>
      <p:sp>
        <p:nvSpPr>
          <p:cNvPr id="100" name="Content Placeholder 7"/>
          <p:cNvSpPr>
            <a:spLocks noGrp="1"/>
          </p:cNvSpPr>
          <p:nvPr>
            <p:ph sz="quarter" idx="29" hasCustomPrompt="1"/>
          </p:nvPr>
        </p:nvSpPr>
        <p:spPr>
          <a:xfrm>
            <a:off x="7476599" y="3389435"/>
            <a:ext cx="3199265" cy="384969"/>
          </a:xfrm>
        </p:spPr>
        <p:txBody>
          <a:bodyPr>
            <a:normAutofit/>
          </a:bodyPr>
          <a:lstStyle>
            <a:lvl1pPr marL="0" indent="0" algn="l">
              <a:buNone/>
              <a:defRPr sz="1400" b="0" baseline="0">
                <a:solidFill>
                  <a:schemeClr val="bg1"/>
                </a:solidFill>
                <a:latin typeface="+mj-lt"/>
              </a:defRPr>
            </a:lvl1pPr>
          </a:lstStyle>
          <a:p>
            <a:pPr lvl="0"/>
            <a:r>
              <a:rPr lang="en-US" dirty="0"/>
              <a:t>Edit this text</a:t>
            </a:r>
          </a:p>
        </p:txBody>
      </p:sp>
      <p:sp>
        <p:nvSpPr>
          <p:cNvPr id="101" name="Content Placeholder 7"/>
          <p:cNvSpPr>
            <a:spLocks noGrp="1"/>
          </p:cNvSpPr>
          <p:nvPr>
            <p:ph sz="quarter" idx="30" hasCustomPrompt="1"/>
          </p:nvPr>
        </p:nvSpPr>
        <p:spPr>
          <a:xfrm>
            <a:off x="7461475" y="3987541"/>
            <a:ext cx="3199265" cy="384969"/>
          </a:xfrm>
        </p:spPr>
        <p:txBody>
          <a:bodyPr>
            <a:normAutofit/>
          </a:bodyPr>
          <a:lstStyle>
            <a:lvl1pPr marL="0" indent="0" algn="l">
              <a:buNone/>
              <a:defRPr sz="1800" b="1">
                <a:solidFill>
                  <a:schemeClr val="bg1"/>
                </a:solidFill>
                <a:latin typeface="+mj-lt"/>
              </a:defRPr>
            </a:lvl1pPr>
          </a:lstStyle>
          <a:p>
            <a:pPr lvl="0"/>
            <a:r>
              <a:rPr lang="en-US" dirty="0"/>
              <a:t>HEADING</a:t>
            </a:r>
          </a:p>
        </p:txBody>
      </p:sp>
      <p:sp>
        <p:nvSpPr>
          <p:cNvPr id="102" name="Content Placeholder 7"/>
          <p:cNvSpPr>
            <a:spLocks noGrp="1"/>
          </p:cNvSpPr>
          <p:nvPr>
            <p:ph sz="quarter" idx="31" hasCustomPrompt="1"/>
          </p:nvPr>
        </p:nvSpPr>
        <p:spPr>
          <a:xfrm>
            <a:off x="7462085" y="4376387"/>
            <a:ext cx="3199265" cy="384969"/>
          </a:xfrm>
        </p:spPr>
        <p:txBody>
          <a:bodyPr>
            <a:normAutofit/>
          </a:bodyPr>
          <a:lstStyle>
            <a:lvl1pPr marL="0" indent="0" algn="l">
              <a:buNone/>
              <a:defRPr sz="1400" b="0" baseline="0">
                <a:solidFill>
                  <a:schemeClr val="bg1"/>
                </a:solidFill>
                <a:latin typeface="+mj-lt"/>
              </a:defRPr>
            </a:lvl1pPr>
          </a:lstStyle>
          <a:p>
            <a:pPr lvl="0"/>
            <a:r>
              <a:rPr lang="en-US" dirty="0"/>
              <a:t>Edit this text</a:t>
            </a:r>
          </a:p>
        </p:txBody>
      </p:sp>
      <p:sp>
        <p:nvSpPr>
          <p:cNvPr id="103" name="Content Placeholder 7"/>
          <p:cNvSpPr>
            <a:spLocks noGrp="1"/>
          </p:cNvSpPr>
          <p:nvPr>
            <p:ph sz="quarter" idx="32" hasCustomPrompt="1"/>
          </p:nvPr>
        </p:nvSpPr>
        <p:spPr>
          <a:xfrm>
            <a:off x="7468735" y="4938211"/>
            <a:ext cx="3199265" cy="384969"/>
          </a:xfrm>
        </p:spPr>
        <p:txBody>
          <a:bodyPr>
            <a:normAutofit/>
          </a:bodyPr>
          <a:lstStyle>
            <a:lvl1pPr marL="0" indent="0" algn="l">
              <a:buNone/>
              <a:defRPr sz="1800" b="1">
                <a:solidFill>
                  <a:schemeClr val="bg1"/>
                </a:solidFill>
                <a:latin typeface="+mj-lt"/>
              </a:defRPr>
            </a:lvl1pPr>
          </a:lstStyle>
          <a:p>
            <a:pPr lvl="0"/>
            <a:r>
              <a:rPr lang="en-US" dirty="0"/>
              <a:t>HEADING</a:t>
            </a:r>
          </a:p>
        </p:txBody>
      </p:sp>
      <p:sp>
        <p:nvSpPr>
          <p:cNvPr id="104" name="Content Placeholder 7"/>
          <p:cNvSpPr>
            <a:spLocks noGrp="1"/>
          </p:cNvSpPr>
          <p:nvPr>
            <p:ph sz="quarter" idx="33" hasCustomPrompt="1"/>
          </p:nvPr>
        </p:nvSpPr>
        <p:spPr>
          <a:xfrm>
            <a:off x="7469345" y="5327057"/>
            <a:ext cx="3199265" cy="384969"/>
          </a:xfrm>
        </p:spPr>
        <p:txBody>
          <a:bodyPr>
            <a:normAutofit/>
          </a:bodyPr>
          <a:lstStyle>
            <a:lvl1pPr marL="0" indent="0" algn="l">
              <a:buNone/>
              <a:defRPr sz="1400" b="0" baseline="0">
                <a:solidFill>
                  <a:schemeClr val="bg1"/>
                </a:solidFill>
                <a:latin typeface="+mj-lt"/>
              </a:defRPr>
            </a:lvl1pPr>
          </a:lstStyle>
          <a:p>
            <a:pPr lvl="0"/>
            <a:r>
              <a:rPr lang="en-US" dirty="0"/>
              <a:t>Edit this text</a:t>
            </a:r>
          </a:p>
        </p:txBody>
      </p:sp>
      <p:sp>
        <p:nvSpPr>
          <p:cNvPr id="105" name="Content Placeholder 7"/>
          <p:cNvSpPr>
            <a:spLocks noGrp="1"/>
          </p:cNvSpPr>
          <p:nvPr>
            <p:ph sz="quarter" idx="34" hasCustomPrompt="1"/>
          </p:nvPr>
        </p:nvSpPr>
        <p:spPr>
          <a:xfrm>
            <a:off x="1407886" y="2042665"/>
            <a:ext cx="3257344" cy="384969"/>
          </a:xfrm>
        </p:spPr>
        <p:txBody>
          <a:bodyPr>
            <a:normAutofit/>
          </a:bodyPr>
          <a:lstStyle>
            <a:lvl1pPr marL="0" indent="0" algn="r">
              <a:buNone/>
              <a:defRPr sz="1800" b="1">
                <a:solidFill>
                  <a:schemeClr val="bg1"/>
                </a:solidFill>
                <a:latin typeface="+mj-lt"/>
              </a:defRPr>
            </a:lvl1pPr>
          </a:lstStyle>
          <a:p>
            <a:pPr lvl="0"/>
            <a:r>
              <a:rPr lang="en-US" dirty="0"/>
              <a:t>HEADING</a:t>
            </a:r>
          </a:p>
        </p:txBody>
      </p:sp>
      <p:sp>
        <p:nvSpPr>
          <p:cNvPr id="106" name="Content Placeholder 7"/>
          <p:cNvSpPr>
            <a:spLocks noGrp="1"/>
          </p:cNvSpPr>
          <p:nvPr>
            <p:ph sz="quarter" idx="35" hasCustomPrompt="1"/>
          </p:nvPr>
        </p:nvSpPr>
        <p:spPr>
          <a:xfrm>
            <a:off x="1408496" y="2431511"/>
            <a:ext cx="3257344" cy="384969"/>
          </a:xfrm>
        </p:spPr>
        <p:txBody>
          <a:bodyPr>
            <a:normAutofit/>
          </a:bodyPr>
          <a:lstStyle>
            <a:lvl1pPr marL="0" indent="0" algn="r">
              <a:buNone/>
              <a:defRPr sz="1400" b="0" baseline="0">
                <a:solidFill>
                  <a:schemeClr val="bg1"/>
                </a:solidFill>
                <a:latin typeface="+mj-lt"/>
              </a:defRPr>
            </a:lvl1pPr>
          </a:lstStyle>
          <a:p>
            <a:pPr lvl="0"/>
            <a:r>
              <a:rPr lang="en-US" dirty="0"/>
              <a:t>Edit this text</a:t>
            </a:r>
          </a:p>
        </p:txBody>
      </p:sp>
      <p:sp>
        <p:nvSpPr>
          <p:cNvPr id="107" name="Content Placeholder 7"/>
          <p:cNvSpPr>
            <a:spLocks noGrp="1"/>
          </p:cNvSpPr>
          <p:nvPr>
            <p:ph sz="quarter" idx="36" hasCustomPrompt="1"/>
          </p:nvPr>
        </p:nvSpPr>
        <p:spPr>
          <a:xfrm>
            <a:off x="1415146" y="2993335"/>
            <a:ext cx="3257344" cy="384969"/>
          </a:xfrm>
        </p:spPr>
        <p:txBody>
          <a:bodyPr>
            <a:normAutofit/>
          </a:bodyPr>
          <a:lstStyle>
            <a:lvl1pPr marL="0" indent="0" algn="r">
              <a:buNone/>
              <a:defRPr sz="1800" b="1">
                <a:solidFill>
                  <a:schemeClr val="bg1"/>
                </a:solidFill>
                <a:latin typeface="+mj-lt"/>
              </a:defRPr>
            </a:lvl1pPr>
          </a:lstStyle>
          <a:p>
            <a:pPr lvl="0"/>
            <a:r>
              <a:rPr lang="en-US" dirty="0"/>
              <a:t>HEADING</a:t>
            </a:r>
          </a:p>
        </p:txBody>
      </p:sp>
      <p:sp>
        <p:nvSpPr>
          <p:cNvPr id="108" name="Content Placeholder 7"/>
          <p:cNvSpPr>
            <a:spLocks noGrp="1"/>
          </p:cNvSpPr>
          <p:nvPr>
            <p:ph sz="quarter" idx="37" hasCustomPrompt="1"/>
          </p:nvPr>
        </p:nvSpPr>
        <p:spPr>
          <a:xfrm>
            <a:off x="1415756" y="3382181"/>
            <a:ext cx="3257344" cy="384969"/>
          </a:xfrm>
        </p:spPr>
        <p:txBody>
          <a:bodyPr>
            <a:normAutofit/>
          </a:bodyPr>
          <a:lstStyle>
            <a:lvl1pPr marL="0" indent="0" algn="r">
              <a:buNone/>
              <a:defRPr sz="1400" b="0" baseline="0">
                <a:solidFill>
                  <a:schemeClr val="bg1"/>
                </a:solidFill>
                <a:latin typeface="+mj-lt"/>
              </a:defRPr>
            </a:lvl1pPr>
          </a:lstStyle>
          <a:p>
            <a:pPr lvl="0"/>
            <a:r>
              <a:rPr lang="en-US" dirty="0"/>
              <a:t>Edit this text</a:t>
            </a:r>
          </a:p>
        </p:txBody>
      </p:sp>
      <p:sp>
        <p:nvSpPr>
          <p:cNvPr id="109" name="Content Placeholder 7"/>
          <p:cNvSpPr>
            <a:spLocks noGrp="1"/>
          </p:cNvSpPr>
          <p:nvPr>
            <p:ph sz="quarter" idx="38" hasCustomPrompt="1"/>
          </p:nvPr>
        </p:nvSpPr>
        <p:spPr>
          <a:xfrm>
            <a:off x="1400632" y="3980287"/>
            <a:ext cx="3257344" cy="384969"/>
          </a:xfrm>
        </p:spPr>
        <p:txBody>
          <a:bodyPr>
            <a:normAutofit/>
          </a:bodyPr>
          <a:lstStyle>
            <a:lvl1pPr marL="0" indent="0" algn="r">
              <a:buNone/>
              <a:defRPr sz="1800" b="1">
                <a:solidFill>
                  <a:schemeClr val="bg1"/>
                </a:solidFill>
                <a:latin typeface="+mj-lt"/>
              </a:defRPr>
            </a:lvl1pPr>
          </a:lstStyle>
          <a:p>
            <a:pPr lvl="0"/>
            <a:r>
              <a:rPr lang="en-US" dirty="0"/>
              <a:t>HEADING</a:t>
            </a:r>
          </a:p>
        </p:txBody>
      </p:sp>
      <p:sp>
        <p:nvSpPr>
          <p:cNvPr id="110" name="Content Placeholder 7"/>
          <p:cNvSpPr>
            <a:spLocks noGrp="1"/>
          </p:cNvSpPr>
          <p:nvPr>
            <p:ph sz="quarter" idx="39" hasCustomPrompt="1"/>
          </p:nvPr>
        </p:nvSpPr>
        <p:spPr>
          <a:xfrm>
            <a:off x="1401242" y="4369133"/>
            <a:ext cx="3257344" cy="384969"/>
          </a:xfrm>
        </p:spPr>
        <p:txBody>
          <a:bodyPr>
            <a:normAutofit/>
          </a:bodyPr>
          <a:lstStyle>
            <a:lvl1pPr marL="0" indent="0" algn="r">
              <a:buNone/>
              <a:defRPr sz="1400" b="0" baseline="0">
                <a:solidFill>
                  <a:schemeClr val="bg1"/>
                </a:solidFill>
                <a:latin typeface="+mj-lt"/>
              </a:defRPr>
            </a:lvl1pPr>
          </a:lstStyle>
          <a:p>
            <a:pPr lvl="0"/>
            <a:r>
              <a:rPr lang="en-US" dirty="0"/>
              <a:t>Edit this text</a:t>
            </a:r>
          </a:p>
        </p:txBody>
      </p:sp>
      <p:sp>
        <p:nvSpPr>
          <p:cNvPr id="111" name="Content Placeholder 7"/>
          <p:cNvSpPr>
            <a:spLocks noGrp="1"/>
          </p:cNvSpPr>
          <p:nvPr>
            <p:ph sz="quarter" idx="40" hasCustomPrompt="1"/>
          </p:nvPr>
        </p:nvSpPr>
        <p:spPr>
          <a:xfrm>
            <a:off x="1407892" y="4930957"/>
            <a:ext cx="3257344" cy="384969"/>
          </a:xfrm>
        </p:spPr>
        <p:txBody>
          <a:bodyPr>
            <a:normAutofit/>
          </a:bodyPr>
          <a:lstStyle>
            <a:lvl1pPr marL="0" indent="0" algn="r">
              <a:buNone/>
              <a:defRPr sz="1800" b="1">
                <a:solidFill>
                  <a:schemeClr val="bg1"/>
                </a:solidFill>
                <a:latin typeface="+mj-lt"/>
              </a:defRPr>
            </a:lvl1pPr>
          </a:lstStyle>
          <a:p>
            <a:pPr lvl="0"/>
            <a:r>
              <a:rPr lang="en-US" dirty="0"/>
              <a:t>HEADING</a:t>
            </a:r>
          </a:p>
        </p:txBody>
      </p:sp>
      <p:sp>
        <p:nvSpPr>
          <p:cNvPr id="112" name="Content Placeholder 7"/>
          <p:cNvSpPr>
            <a:spLocks noGrp="1"/>
          </p:cNvSpPr>
          <p:nvPr>
            <p:ph sz="quarter" idx="41" hasCustomPrompt="1"/>
          </p:nvPr>
        </p:nvSpPr>
        <p:spPr>
          <a:xfrm>
            <a:off x="1408502" y="5319803"/>
            <a:ext cx="3257344" cy="384969"/>
          </a:xfrm>
        </p:spPr>
        <p:txBody>
          <a:bodyPr>
            <a:normAutofit/>
          </a:bodyPr>
          <a:lstStyle>
            <a:lvl1pPr marL="0" indent="0" algn="r">
              <a:buNone/>
              <a:defRPr sz="1400" b="0" baseline="0">
                <a:solidFill>
                  <a:schemeClr val="bg1"/>
                </a:solidFill>
                <a:latin typeface="+mj-lt"/>
              </a:defRPr>
            </a:lvl1pPr>
          </a:lstStyle>
          <a:p>
            <a:pPr lvl="0"/>
            <a:r>
              <a:rPr lang="en-US" dirty="0"/>
              <a:t>Edit this text</a:t>
            </a:r>
          </a:p>
        </p:txBody>
      </p:sp>
      <p:pic>
        <p:nvPicPr>
          <p:cNvPr id="52" name="Picture 2" descr="C:\Users\Hussain\Downloads\n1-346x30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636" y="38545"/>
            <a:ext cx="1688122" cy="146368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Icon&#10;&#10;Description automatically generated">
            <a:extLst>
              <a:ext uri="{FF2B5EF4-FFF2-40B4-BE49-F238E27FC236}">
                <a16:creationId xmlns:a16="http://schemas.microsoft.com/office/drawing/2014/main" id="{99403A0B-173E-4313-B096-F248C13FF3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619" y="935421"/>
            <a:ext cx="219075" cy="219075"/>
          </a:xfrm>
          <a:prstGeom prst="rect">
            <a:avLst/>
          </a:prstGeom>
        </p:spPr>
      </p:pic>
    </p:spTree>
    <p:extLst>
      <p:ext uri="{BB962C8B-B14F-4D97-AF65-F5344CB8AC3E}">
        <p14:creationId xmlns:p14="http://schemas.microsoft.com/office/powerpoint/2010/main" val="18202939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rgbClr val="FD4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1" y="130175"/>
            <a:ext cx="7903378" cy="563563"/>
          </a:xfrm>
        </p:spPr>
        <p:txBody>
          <a:bodyPr>
            <a:noAutofit/>
          </a:bodyPr>
          <a:lstStyle>
            <a:lvl1pPr marL="0" indent="0" algn="ctr">
              <a:buNone/>
              <a:defRPr sz="3600" b="1">
                <a:solidFill>
                  <a:schemeClr val="tx2"/>
                </a:solidFill>
              </a:defRPr>
            </a:lvl1pPr>
          </a:lstStyle>
          <a:p>
            <a:pPr lvl="0"/>
            <a:r>
              <a:rPr lang="en-US" dirty="0"/>
              <a:t>HEADING</a:t>
            </a:r>
          </a:p>
        </p:txBody>
      </p:sp>
      <p:sp>
        <p:nvSpPr>
          <p:cNvPr id="68" name="Picture Placeholder 6"/>
          <p:cNvSpPr>
            <a:spLocks noGrp="1"/>
          </p:cNvSpPr>
          <p:nvPr>
            <p:ph type="pic" sz="quarter" idx="13"/>
          </p:nvPr>
        </p:nvSpPr>
        <p:spPr>
          <a:xfrm>
            <a:off x="5209866" y="2013304"/>
            <a:ext cx="1772266" cy="1772266"/>
          </a:xfrm>
          <a:prstGeom prst="ellipse">
            <a:avLst/>
          </a:prstGeom>
        </p:spPr>
        <p:txBody>
          <a:bodyPr anchor="ctr">
            <a:normAutofit/>
          </a:bodyPr>
          <a:lstStyle>
            <a:lvl1pPr algn="ctr">
              <a:defRPr sz="1800"/>
            </a:lvl1pPr>
          </a:lstStyle>
          <a:p>
            <a:r>
              <a:rPr lang="en-US"/>
              <a:t>Click icon to add picture</a:t>
            </a:r>
          </a:p>
        </p:txBody>
      </p:sp>
      <p:grpSp>
        <p:nvGrpSpPr>
          <p:cNvPr id="69" name="Group 68"/>
          <p:cNvGrpSpPr/>
          <p:nvPr userDrawn="1"/>
        </p:nvGrpSpPr>
        <p:grpSpPr>
          <a:xfrm>
            <a:off x="5091079" y="1901476"/>
            <a:ext cx="2009840" cy="2008285"/>
            <a:chOff x="5461822" y="1856570"/>
            <a:chExt cx="2009840" cy="2008285"/>
          </a:xfrm>
          <a:solidFill>
            <a:schemeClr val="accent2"/>
          </a:solidFill>
          <a:effectLst/>
        </p:grpSpPr>
        <p:sp>
          <p:nvSpPr>
            <p:cNvPr id="70" name="Freeform 69"/>
            <p:cNvSpPr/>
            <p:nvPr/>
          </p:nvSpPr>
          <p:spPr>
            <a:xfrm rot="5400000" flipH="1">
              <a:off x="6240751" y="2113355"/>
              <a:ext cx="1487696" cy="974126"/>
            </a:xfrm>
            <a:custGeom>
              <a:avLst/>
              <a:gdLst>
                <a:gd name="connsiteX0" fmla="*/ 1487696 w 1487696"/>
                <a:gd name="connsiteY0" fmla="*/ 974126 h 974126"/>
                <a:gd name="connsiteX1" fmla="*/ 1484063 w 1487696"/>
                <a:gd name="connsiteY1" fmla="*/ 902173 h 974126"/>
                <a:gd name="connsiteX2" fmla="*/ 484331 w 1487696"/>
                <a:gd name="connsiteY2" fmla="*/ 0 h 974126"/>
                <a:gd name="connsiteX3" fmla="*/ 5326 w 1487696"/>
                <a:gd name="connsiteY3" fmla="*/ 121288 h 974126"/>
                <a:gd name="connsiteX4" fmla="*/ 0 w 1487696"/>
                <a:gd name="connsiteY4" fmla="*/ 124523 h 974126"/>
                <a:gd name="connsiteX5" fmla="*/ 12102 w 1487696"/>
                <a:gd name="connsiteY5" fmla="*/ 143648 h 974126"/>
                <a:gd name="connsiteX6" fmla="*/ 16123 w 1487696"/>
                <a:gd name="connsiteY6" fmla="*/ 141206 h 974126"/>
                <a:gd name="connsiteX7" fmla="*/ 484331 w 1487696"/>
                <a:gd name="connsiteY7" fmla="*/ 22651 h 974126"/>
                <a:gd name="connsiteX8" fmla="*/ 1461529 w 1487696"/>
                <a:gd name="connsiteY8" fmla="*/ 904489 h 974126"/>
                <a:gd name="connsiteX9" fmla="*/ 1465045 w 1487696"/>
                <a:gd name="connsiteY9" fmla="*/ 974126 h 974126"/>
                <a:gd name="connsiteX10" fmla="*/ 1487696 w 1487696"/>
                <a:gd name="connsiteY10" fmla="*/ 974126 h 97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7696" h="974126">
                  <a:moveTo>
                    <a:pt x="1487696" y="974126"/>
                  </a:moveTo>
                  <a:lnTo>
                    <a:pt x="1484063" y="902173"/>
                  </a:lnTo>
                  <a:cubicBezTo>
                    <a:pt x="1432601" y="395435"/>
                    <a:pt x="1004645" y="0"/>
                    <a:pt x="484331" y="0"/>
                  </a:cubicBezTo>
                  <a:cubicBezTo>
                    <a:pt x="310893" y="0"/>
                    <a:pt x="147717" y="43937"/>
                    <a:pt x="5326" y="121288"/>
                  </a:cubicBezTo>
                  <a:lnTo>
                    <a:pt x="0" y="124523"/>
                  </a:lnTo>
                  <a:lnTo>
                    <a:pt x="12102" y="143648"/>
                  </a:lnTo>
                  <a:lnTo>
                    <a:pt x="16123" y="141206"/>
                  </a:lnTo>
                  <a:cubicBezTo>
                    <a:pt x="155304" y="65598"/>
                    <a:pt x="314802" y="22651"/>
                    <a:pt x="484331" y="22651"/>
                  </a:cubicBezTo>
                  <a:cubicBezTo>
                    <a:pt x="992917" y="22651"/>
                    <a:pt x="1411227" y="409174"/>
                    <a:pt x="1461529" y="904489"/>
                  </a:cubicBezTo>
                  <a:lnTo>
                    <a:pt x="1465045" y="974126"/>
                  </a:lnTo>
                  <a:lnTo>
                    <a:pt x="1487696" y="9741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71" name="Freeform 70"/>
            <p:cNvSpPr/>
            <p:nvPr/>
          </p:nvSpPr>
          <p:spPr>
            <a:xfrm rot="5400000" flipH="1">
              <a:off x="5205036" y="2113356"/>
              <a:ext cx="1487694" cy="974122"/>
            </a:xfrm>
            <a:custGeom>
              <a:avLst/>
              <a:gdLst>
                <a:gd name="connsiteX0" fmla="*/ 1487694 w 1487694"/>
                <a:gd name="connsiteY0" fmla="*/ 0 h 974122"/>
                <a:gd name="connsiteX1" fmla="*/ 1465043 w 1487694"/>
                <a:gd name="connsiteY1" fmla="*/ 0 h 974122"/>
                <a:gd name="connsiteX2" fmla="*/ 1461527 w 1487694"/>
                <a:gd name="connsiteY2" fmla="*/ 69633 h 974122"/>
                <a:gd name="connsiteX3" fmla="*/ 484329 w 1487694"/>
                <a:gd name="connsiteY3" fmla="*/ 951471 h 974122"/>
                <a:gd name="connsiteX4" fmla="*/ 16121 w 1487694"/>
                <a:gd name="connsiteY4" fmla="*/ 832916 h 974122"/>
                <a:gd name="connsiteX5" fmla="*/ 12102 w 1487694"/>
                <a:gd name="connsiteY5" fmla="*/ 830475 h 974122"/>
                <a:gd name="connsiteX6" fmla="*/ 0 w 1487694"/>
                <a:gd name="connsiteY6" fmla="*/ 849600 h 974122"/>
                <a:gd name="connsiteX7" fmla="*/ 5324 w 1487694"/>
                <a:gd name="connsiteY7" fmla="*/ 852834 h 974122"/>
                <a:gd name="connsiteX8" fmla="*/ 484329 w 1487694"/>
                <a:gd name="connsiteY8" fmla="*/ 974122 h 974122"/>
                <a:gd name="connsiteX9" fmla="*/ 1484061 w 1487694"/>
                <a:gd name="connsiteY9" fmla="*/ 71949 h 974122"/>
                <a:gd name="connsiteX10" fmla="*/ 1487694 w 1487694"/>
                <a:gd name="connsiteY10" fmla="*/ 0 h 97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7694" h="974122">
                  <a:moveTo>
                    <a:pt x="1487694" y="0"/>
                  </a:moveTo>
                  <a:lnTo>
                    <a:pt x="1465043" y="0"/>
                  </a:lnTo>
                  <a:lnTo>
                    <a:pt x="1461527" y="69633"/>
                  </a:lnTo>
                  <a:cubicBezTo>
                    <a:pt x="1411225" y="564948"/>
                    <a:pt x="992915" y="951471"/>
                    <a:pt x="484329" y="951471"/>
                  </a:cubicBezTo>
                  <a:cubicBezTo>
                    <a:pt x="314800" y="951471"/>
                    <a:pt x="155302" y="908524"/>
                    <a:pt x="16121" y="832916"/>
                  </a:cubicBezTo>
                  <a:lnTo>
                    <a:pt x="12102" y="830475"/>
                  </a:lnTo>
                  <a:lnTo>
                    <a:pt x="0" y="849600"/>
                  </a:lnTo>
                  <a:lnTo>
                    <a:pt x="5324" y="852834"/>
                  </a:lnTo>
                  <a:cubicBezTo>
                    <a:pt x="147715" y="930185"/>
                    <a:pt x="310891" y="974122"/>
                    <a:pt x="484329" y="974122"/>
                  </a:cubicBezTo>
                  <a:cubicBezTo>
                    <a:pt x="1004643" y="974122"/>
                    <a:pt x="1432599" y="578687"/>
                    <a:pt x="1484061" y="71949"/>
                  </a:cubicBezTo>
                  <a:lnTo>
                    <a:pt x="148769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72" name="Freeform 71"/>
            <p:cNvSpPr/>
            <p:nvPr/>
          </p:nvSpPr>
          <p:spPr>
            <a:xfrm rot="5400000" flipH="1">
              <a:off x="6226720" y="2776420"/>
              <a:ext cx="480045" cy="1696825"/>
            </a:xfrm>
            <a:custGeom>
              <a:avLst/>
              <a:gdLst>
                <a:gd name="connsiteX0" fmla="*/ 480045 w 480045"/>
                <a:gd name="connsiteY0" fmla="*/ 1677701 h 1696825"/>
                <a:gd name="connsiteX1" fmla="*/ 455724 w 480045"/>
                <a:gd name="connsiteY1" fmla="*/ 1662925 h 1696825"/>
                <a:gd name="connsiteX2" fmla="*/ 22651 w 480045"/>
                <a:gd name="connsiteY2" fmla="*/ 848412 h 1696825"/>
                <a:gd name="connsiteX3" fmla="*/ 455724 w 480045"/>
                <a:gd name="connsiteY3" fmla="*/ 33899 h 1696825"/>
                <a:gd name="connsiteX4" fmla="*/ 480043 w 480045"/>
                <a:gd name="connsiteY4" fmla="*/ 19125 h 1696825"/>
                <a:gd name="connsiteX5" fmla="*/ 467941 w 480045"/>
                <a:gd name="connsiteY5" fmla="*/ 0 h 1696825"/>
                <a:gd name="connsiteX6" fmla="*/ 443060 w 480045"/>
                <a:gd name="connsiteY6" fmla="*/ 15117 h 1696825"/>
                <a:gd name="connsiteX7" fmla="*/ 0 w 480045"/>
                <a:gd name="connsiteY7" fmla="*/ 848412 h 1696825"/>
                <a:gd name="connsiteX8" fmla="*/ 443060 w 480045"/>
                <a:gd name="connsiteY8" fmla="*/ 1681707 h 1696825"/>
                <a:gd name="connsiteX9" fmla="*/ 467944 w 480045"/>
                <a:gd name="connsiteY9" fmla="*/ 1696825 h 1696825"/>
                <a:gd name="connsiteX10" fmla="*/ 480045 w 480045"/>
                <a:gd name="connsiteY10" fmla="*/ 1677701 h 169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045" h="1696825">
                  <a:moveTo>
                    <a:pt x="480045" y="1677701"/>
                  </a:moveTo>
                  <a:lnTo>
                    <a:pt x="455724" y="1662925"/>
                  </a:lnTo>
                  <a:cubicBezTo>
                    <a:pt x="194439" y="1486404"/>
                    <a:pt x="22651" y="1187470"/>
                    <a:pt x="22651" y="848412"/>
                  </a:cubicBezTo>
                  <a:cubicBezTo>
                    <a:pt x="22651" y="509354"/>
                    <a:pt x="194439" y="210420"/>
                    <a:pt x="455724" y="33899"/>
                  </a:cubicBezTo>
                  <a:lnTo>
                    <a:pt x="480043" y="19125"/>
                  </a:lnTo>
                  <a:lnTo>
                    <a:pt x="467941" y="0"/>
                  </a:lnTo>
                  <a:lnTo>
                    <a:pt x="443060" y="15117"/>
                  </a:lnTo>
                  <a:cubicBezTo>
                    <a:pt x="175749" y="195708"/>
                    <a:pt x="0" y="501536"/>
                    <a:pt x="0" y="848412"/>
                  </a:cubicBezTo>
                  <a:cubicBezTo>
                    <a:pt x="0" y="1195288"/>
                    <a:pt x="175749" y="1501116"/>
                    <a:pt x="443060" y="1681707"/>
                  </a:cubicBezTo>
                  <a:lnTo>
                    <a:pt x="467944" y="1696825"/>
                  </a:lnTo>
                  <a:lnTo>
                    <a:pt x="480045" y="167770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67171"/>
                </a:solidFill>
                <a:latin typeface="Calibri" pitchFamily="34" charset="0"/>
              </a:endParaRPr>
            </a:p>
          </p:txBody>
        </p:sp>
      </p:grpSp>
      <p:sp>
        <p:nvSpPr>
          <p:cNvPr id="73" name="Content Placeholder 7"/>
          <p:cNvSpPr>
            <a:spLocks noGrp="1"/>
          </p:cNvSpPr>
          <p:nvPr>
            <p:ph sz="quarter" idx="15" hasCustomPrompt="1"/>
          </p:nvPr>
        </p:nvSpPr>
        <p:spPr>
          <a:xfrm>
            <a:off x="2529732" y="4181970"/>
            <a:ext cx="6985584" cy="384969"/>
          </a:xfrm>
        </p:spPr>
        <p:txBody>
          <a:bodyPr>
            <a:normAutofit/>
          </a:bodyPr>
          <a:lstStyle>
            <a:lvl1pPr marL="0" indent="0" algn="ctr">
              <a:buNone/>
              <a:defRPr sz="2000" b="1">
                <a:solidFill>
                  <a:schemeClr val="accent1"/>
                </a:solidFill>
              </a:defRPr>
            </a:lvl1pPr>
          </a:lstStyle>
          <a:p>
            <a:pPr lvl="0"/>
            <a:r>
              <a:rPr lang="en-US" dirty="0"/>
              <a:t>HEADING</a:t>
            </a:r>
          </a:p>
        </p:txBody>
      </p:sp>
      <p:sp>
        <p:nvSpPr>
          <p:cNvPr id="74" name="Content Placeholder 7"/>
          <p:cNvSpPr>
            <a:spLocks noGrp="1"/>
          </p:cNvSpPr>
          <p:nvPr>
            <p:ph sz="quarter" idx="26" hasCustomPrompt="1"/>
          </p:nvPr>
        </p:nvSpPr>
        <p:spPr>
          <a:xfrm>
            <a:off x="2536992" y="4581630"/>
            <a:ext cx="6985584" cy="384969"/>
          </a:xfrm>
        </p:spPr>
        <p:txBody>
          <a:bodyPr>
            <a:normAutofit/>
          </a:bodyPr>
          <a:lstStyle>
            <a:lvl1pPr marL="0" indent="0" algn="ctr">
              <a:buNone/>
              <a:defRPr sz="1600" b="0" baseline="0">
                <a:solidFill>
                  <a:schemeClr val="accent2"/>
                </a:solidFill>
              </a:defRPr>
            </a:lvl1pPr>
          </a:lstStyle>
          <a:p>
            <a:pPr lvl="0"/>
            <a:r>
              <a:rPr lang="en-US" dirty="0"/>
              <a:t>Edit this text</a:t>
            </a:r>
          </a:p>
        </p:txBody>
      </p:sp>
      <p:pic>
        <p:nvPicPr>
          <p:cNvPr id="18" name="Picture 2" descr="C:\Users\Hussain\Downloads\n1-346x30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636" y="38545"/>
            <a:ext cx="1688122" cy="146368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Icon&#10;&#10;Description automatically generated">
            <a:extLst>
              <a:ext uri="{FF2B5EF4-FFF2-40B4-BE49-F238E27FC236}">
                <a16:creationId xmlns:a16="http://schemas.microsoft.com/office/drawing/2014/main" id="{4B606566-C097-4387-B5FB-6B4FBF26DEF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619" y="935421"/>
            <a:ext cx="219075" cy="219075"/>
          </a:xfrm>
          <a:prstGeom prst="rect">
            <a:avLst/>
          </a:prstGeom>
        </p:spPr>
      </p:pic>
    </p:spTree>
    <p:extLst>
      <p:ext uri="{BB962C8B-B14F-4D97-AF65-F5344CB8AC3E}">
        <p14:creationId xmlns:p14="http://schemas.microsoft.com/office/powerpoint/2010/main" val="37058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1750" fill="hold"/>
                                        <p:tgtEl>
                                          <p:spTgt spid="69"/>
                                        </p:tgtEl>
                                        <p:attrNameLst>
                                          <p:attrName>ppt_w</p:attrName>
                                        </p:attrNameLst>
                                      </p:cBhvr>
                                      <p:tavLst>
                                        <p:tav tm="0">
                                          <p:val>
                                            <p:fltVal val="0"/>
                                          </p:val>
                                        </p:tav>
                                        <p:tav tm="100000">
                                          <p:val>
                                            <p:strVal val="#ppt_w"/>
                                          </p:val>
                                        </p:tav>
                                      </p:tavLst>
                                    </p:anim>
                                    <p:anim calcmode="lin" valueType="num">
                                      <p:cBhvr>
                                        <p:cTn id="8" dur="1750" fill="hold"/>
                                        <p:tgtEl>
                                          <p:spTgt spid="69"/>
                                        </p:tgtEl>
                                        <p:attrNameLst>
                                          <p:attrName>ppt_h</p:attrName>
                                        </p:attrNameLst>
                                      </p:cBhvr>
                                      <p:tavLst>
                                        <p:tav tm="0">
                                          <p:val>
                                            <p:fltVal val="0"/>
                                          </p:val>
                                        </p:tav>
                                        <p:tav tm="100000">
                                          <p:val>
                                            <p:strVal val="#ppt_h"/>
                                          </p:val>
                                        </p:tav>
                                      </p:tavLst>
                                    </p:anim>
                                    <p:anim calcmode="lin" valueType="num">
                                      <p:cBhvr>
                                        <p:cTn id="9" dur="1750" fill="hold"/>
                                        <p:tgtEl>
                                          <p:spTgt spid="69"/>
                                        </p:tgtEl>
                                        <p:attrNameLst>
                                          <p:attrName>style.rotation</p:attrName>
                                        </p:attrNameLst>
                                      </p:cBhvr>
                                      <p:tavLst>
                                        <p:tav tm="0">
                                          <p:val>
                                            <p:fltVal val="360"/>
                                          </p:val>
                                        </p:tav>
                                        <p:tav tm="100000">
                                          <p:val>
                                            <p:fltVal val="0"/>
                                          </p:val>
                                        </p:tav>
                                      </p:tavLst>
                                    </p:anim>
                                    <p:animEffect transition="in" filter="fade">
                                      <p:cBhvr>
                                        <p:cTn id="10" dur="17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rgbClr val="FD4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0" y="130175"/>
            <a:ext cx="7908887" cy="563563"/>
          </a:xfrm>
        </p:spPr>
        <p:txBody>
          <a:bodyPr>
            <a:noAutofit/>
          </a:bodyPr>
          <a:lstStyle>
            <a:lvl1pPr marL="0" indent="0" algn="ctr">
              <a:buNone/>
              <a:defRPr sz="3600" b="1">
                <a:solidFill>
                  <a:schemeClr val="tx2"/>
                </a:solidFill>
              </a:defRPr>
            </a:lvl1pPr>
          </a:lstStyle>
          <a:p>
            <a:pPr lvl="0"/>
            <a:r>
              <a:rPr lang="en-US" dirty="0"/>
              <a:t>HEADING</a:t>
            </a:r>
          </a:p>
        </p:txBody>
      </p:sp>
      <p:cxnSp>
        <p:nvCxnSpPr>
          <p:cNvPr id="18" name="Straight Connector 17"/>
          <p:cNvCxnSpPr/>
          <p:nvPr userDrawn="1"/>
        </p:nvCxnSpPr>
        <p:spPr>
          <a:xfrm>
            <a:off x="4235954" y="2186192"/>
            <a:ext cx="0" cy="369485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7922861" y="2222244"/>
            <a:ext cx="0" cy="369485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Content Placeholder 7"/>
          <p:cNvSpPr>
            <a:spLocks noGrp="1"/>
          </p:cNvSpPr>
          <p:nvPr>
            <p:ph sz="quarter" idx="28" hasCustomPrompt="1"/>
          </p:nvPr>
        </p:nvSpPr>
        <p:spPr>
          <a:xfrm>
            <a:off x="5004664" y="1328603"/>
            <a:ext cx="2048038" cy="384969"/>
          </a:xfrm>
        </p:spPr>
        <p:txBody>
          <a:bodyPr>
            <a:normAutofit/>
          </a:bodyPr>
          <a:lstStyle>
            <a:lvl1pPr marL="0" indent="0" algn="ctr">
              <a:buNone/>
              <a:defRPr sz="1800" b="0" baseline="0">
                <a:solidFill>
                  <a:schemeClr val="accent2"/>
                </a:solidFill>
              </a:defRPr>
            </a:lvl1pPr>
          </a:lstStyle>
          <a:p>
            <a:pPr lvl="0"/>
            <a:r>
              <a:rPr lang="en-US" dirty="0"/>
              <a:t>Edit this text</a:t>
            </a:r>
          </a:p>
        </p:txBody>
      </p:sp>
      <p:sp>
        <p:nvSpPr>
          <p:cNvPr id="21" name="Content Placeholder 7"/>
          <p:cNvSpPr>
            <a:spLocks noGrp="1"/>
          </p:cNvSpPr>
          <p:nvPr>
            <p:ph sz="quarter" idx="29" hasCustomPrompt="1"/>
          </p:nvPr>
        </p:nvSpPr>
        <p:spPr>
          <a:xfrm>
            <a:off x="1085804" y="2186192"/>
            <a:ext cx="2774996" cy="384969"/>
          </a:xfrm>
        </p:spPr>
        <p:txBody>
          <a:bodyPr>
            <a:normAutofit/>
          </a:bodyPr>
          <a:lstStyle>
            <a:lvl1pPr marL="0" indent="0" algn="l">
              <a:buNone/>
              <a:defRPr sz="2400" b="1">
                <a:solidFill>
                  <a:schemeClr val="accent1"/>
                </a:solidFill>
              </a:defRPr>
            </a:lvl1pPr>
          </a:lstStyle>
          <a:p>
            <a:pPr lvl="0"/>
            <a:r>
              <a:rPr lang="en-US" dirty="0"/>
              <a:t>HEADING</a:t>
            </a:r>
          </a:p>
        </p:txBody>
      </p:sp>
      <p:sp>
        <p:nvSpPr>
          <p:cNvPr id="22" name="Content Placeholder 7"/>
          <p:cNvSpPr>
            <a:spLocks noGrp="1"/>
          </p:cNvSpPr>
          <p:nvPr>
            <p:ph sz="quarter" idx="30" hasCustomPrompt="1"/>
          </p:nvPr>
        </p:nvSpPr>
        <p:spPr>
          <a:xfrm>
            <a:off x="1078074" y="2643386"/>
            <a:ext cx="2774996" cy="384969"/>
          </a:xfrm>
        </p:spPr>
        <p:txBody>
          <a:bodyPr>
            <a:noAutofit/>
          </a:bodyPr>
          <a:lstStyle>
            <a:lvl1pPr marL="0" indent="0" algn="l">
              <a:buNone/>
              <a:defRPr sz="1800" b="0" baseline="0">
                <a:solidFill>
                  <a:schemeClr val="accent2"/>
                </a:solidFill>
              </a:defRPr>
            </a:lvl1pPr>
          </a:lstStyle>
          <a:p>
            <a:pPr lvl="0"/>
            <a:r>
              <a:rPr lang="en-US" dirty="0"/>
              <a:t>Edit this text</a:t>
            </a:r>
          </a:p>
        </p:txBody>
      </p:sp>
      <p:sp>
        <p:nvSpPr>
          <p:cNvPr id="23" name="Content Placeholder 7"/>
          <p:cNvSpPr>
            <a:spLocks noGrp="1"/>
          </p:cNvSpPr>
          <p:nvPr>
            <p:ph sz="quarter" idx="31" hasCustomPrompt="1"/>
          </p:nvPr>
        </p:nvSpPr>
        <p:spPr>
          <a:xfrm>
            <a:off x="4387804" y="2207966"/>
            <a:ext cx="2774996" cy="384969"/>
          </a:xfrm>
        </p:spPr>
        <p:txBody>
          <a:bodyPr>
            <a:normAutofit/>
          </a:bodyPr>
          <a:lstStyle>
            <a:lvl1pPr marL="0" indent="0" algn="l">
              <a:buNone/>
              <a:defRPr sz="2400" b="1">
                <a:solidFill>
                  <a:schemeClr val="accent1"/>
                </a:solidFill>
              </a:defRPr>
            </a:lvl1pPr>
          </a:lstStyle>
          <a:p>
            <a:pPr lvl="0"/>
            <a:r>
              <a:rPr lang="en-US" dirty="0"/>
              <a:t>HEADING</a:t>
            </a:r>
          </a:p>
        </p:txBody>
      </p:sp>
      <p:sp>
        <p:nvSpPr>
          <p:cNvPr id="24" name="Content Placeholder 7"/>
          <p:cNvSpPr>
            <a:spLocks noGrp="1"/>
          </p:cNvSpPr>
          <p:nvPr>
            <p:ph sz="quarter" idx="32" hasCustomPrompt="1"/>
          </p:nvPr>
        </p:nvSpPr>
        <p:spPr>
          <a:xfrm>
            <a:off x="4380550" y="2665160"/>
            <a:ext cx="2774996" cy="384969"/>
          </a:xfrm>
        </p:spPr>
        <p:txBody>
          <a:bodyPr>
            <a:noAutofit/>
          </a:bodyPr>
          <a:lstStyle>
            <a:lvl1pPr marL="0" indent="0" algn="l">
              <a:buNone/>
              <a:defRPr sz="1800" b="0" baseline="0">
                <a:solidFill>
                  <a:schemeClr val="accent2"/>
                </a:solidFill>
              </a:defRPr>
            </a:lvl1pPr>
          </a:lstStyle>
          <a:p>
            <a:pPr lvl="0"/>
            <a:r>
              <a:rPr lang="en-US" dirty="0"/>
              <a:t>Edit this text</a:t>
            </a:r>
          </a:p>
        </p:txBody>
      </p:sp>
      <p:sp>
        <p:nvSpPr>
          <p:cNvPr id="25" name="Content Placeholder 7"/>
          <p:cNvSpPr>
            <a:spLocks noGrp="1"/>
          </p:cNvSpPr>
          <p:nvPr>
            <p:ph sz="quarter" idx="33" hasCustomPrompt="1"/>
          </p:nvPr>
        </p:nvSpPr>
        <p:spPr>
          <a:xfrm>
            <a:off x="8096204" y="2200712"/>
            <a:ext cx="2774996" cy="384969"/>
          </a:xfrm>
        </p:spPr>
        <p:txBody>
          <a:bodyPr>
            <a:normAutofit/>
          </a:bodyPr>
          <a:lstStyle>
            <a:lvl1pPr marL="0" indent="0" algn="l">
              <a:buNone/>
              <a:defRPr sz="2400" b="1">
                <a:solidFill>
                  <a:schemeClr val="accent1"/>
                </a:solidFill>
              </a:defRPr>
            </a:lvl1pPr>
          </a:lstStyle>
          <a:p>
            <a:pPr lvl="0"/>
            <a:r>
              <a:rPr lang="en-US" dirty="0"/>
              <a:t>HEADING</a:t>
            </a:r>
          </a:p>
        </p:txBody>
      </p:sp>
      <p:sp>
        <p:nvSpPr>
          <p:cNvPr id="26" name="Content Placeholder 7"/>
          <p:cNvSpPr>
            <a:spLocks noGrp="1"/>
          </p:cNvSpPr>
          <p:nvPr>
            <p:ph sz="quarter" idx="34" hasCustomPrompt="1"/>
          </p:nvPr>
        </p:nvSpPr>
        <p:spPr>
          <a:xfrm>
            <a:off x="8088474" y="2657906"/>
            <a:ext cx="2774996" cy="384969"/>
          </a:xfrm>
        </p:spPr>
        <p:txBody>
          <a:bodyPr>
            <a:noAutofit/>
          </a:bodyPr>
          <a:lstStyle>
            <a:lvl1pPr marL="0" indent="0" algn="l">
              <a:buNone/>
              <a:defRPr sz="1800" b="0" baseline="0">
                <a:solidFill>
                  <a:schemeClr val="accent2"/>
                </a:solidFill>
              </a:defRPr>
            </a:lvl1pPr>
          </a:lstStyle>
          <a:p>
            <a:pPr lvl="0"/>
            <a:r>
              <a:rPr lang="en-US" dirty="0"/>
              <a:t>Edit this text</a:t>
            </a:r>
          </a:p>
        </p:txBody>
      </p:sp>
      <p:pic>
        <p:nvPicPr>
          <p:cNvPr id="27" name="Picture 2" descr="C:\Users\Hussain\Downloads\n1-346x30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636" y="38545"/>
            <a:ext cx="1688122" cy="146368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Icon&#10;&#10;Description automatically generated">
            <a:extLst>
              <a:ext uri="{FF2B5EF4-FFF2-40B4-BE49-F238E27FC236}">
                <a16:creationId xmlns:a16="http://schemas.microsoft.com/office/drawing/2014/main" id="{F9972198-83C7-44CF-B467-C77C663DF5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619" y="935421"/>
            <a:ext cx="219075" cy="219075"/>
          </a:xfrm>
          <a:prstGeom prst="rect">
            <a:avLst/>
          </a:prstGeom>
        </p:spPr>
      </p:pic>
    </p:spTree>
    <p:extLst>
      <p:ext uri="{BB962C8B-B14F-4D97-AF65-F5344CB8AC3E}">
        <p14:creationId xmlns:p14="http://schemas.microsoft.com/office/powerpoint/2010/main" val="121061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
                                        <p:tgtEl>
                                          <p:spTgt spid="18"/>
                                        </p:tgtEl>
                                      </p:cBhvr>
                                    </p:animEffect>
                                  </p:childTnLst>
                                </p:cTn>
                              </p:par>
                            </p:childTnLst>
                          </p:cTn>
                        </p:par>
                        <p:par>
                          <p:cTn id="8" fill="hold">
                            <p:stCondLst>
                              <p:cond delay="1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rgbClr val="FD4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0" y="130175"/>
            <a:ext cx="7897723" cy="563563"/>
          </a:xfrm>
        </p:spPr>
        <p:txBody>
          <a:bodyPr>
            <a:noAutofit/>
          </a:bodyPr>
          <a:lstStyle>
            <a:lvl1pPr marL="0" indent="0" algn="ctr">
              <a:buNone/>
              <a:defRPr sz="3600" b="1">
                <a:solidFill>
                  <a:schemeClr val="tx2"/>
                </a:solidFill>
              </a:defRPr>
            </a:lvl1pPr>
          </a:lstStyle>
          <a:p>
            <a:pPr lvl="0"/>
            <a:r>
              <a:rPr lang="en-US" dirty="0"/>
              <a:t>HEADING</a:t>
            </a:r>
          </a:p>
        </p:txBody>
      </p:sp>
      <p:sp>
        <p:nvSpPr>
          <p:cNvPr id="27" name="Oval 26"/>
          <p:cNvSpPr/>
          <p:nvPr userDrawn="1"/>
        </p:nvSpPr>
        <p:spPr>
          <a:xfrm>
            <a:off x="4952277" y="2805560"/>
            <a:ext cx="2117288" cy="2117286"/>
          </a:xfrm>
          <a:prstGeom prst="ellipse">
            <a:avLst/>
          </a:prstGeom>
          <a:solidFill>
            <a:schemeClr val="accent2"/>
          </a:solidFill>
          <a:ln w="3810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t-LT" sz="1800" b="0" i="0" u="none" strike="noStrike" kern="0" cap="none" spc="0" normalizeH="0" baseline="0" noProof="0">
              <a:ln>
                <a:noFill/>
              </a:ln>
              <a:solidFill>
                <a:prstClr val="white"/>
              </a:solidFill>
              <a:effectLst/>
              <a:uLnTx/>
              <a:uFillTx/>
              <a:latin typeface="Calibri" pitchFamily="34" charset="0"/>
            </a:endParaRPr>
          </a:p>
        </p:txBody>
      </p:sp>
      <p:cxnSp>
        <p:nvCxnSpPr>
          <p:cNvPr id="28" name="Straight Connector 27"/>
          <p:cNvCxnSpPr>
            <a:endCxn id="34" idx="3"/>
          </p:cNvCxnSpPr>
          <p:nvPr userDrawn="1"/>
        </p:nvCxnSpPr>
        <p:spPr>
          <a:xfrm flipV="1">
            <a:off x="6705197" y="2596964"/>
            <a:ext cx="632459" cy="570060"/>
          </a:xfrm>
          <a:prstGeom prst="line">
            <a:avLst/>
          </a:prstGeom>
          <a:ln w="12700">
            <a:solidFill>
              <a:srgbClr val="A29F9F"/>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35" idx="2"/>
          </p:cNvCxnSpPr>
          <p:nvPr userDrawn="1"/>
        </p:nvCxnSpPr>
        <p:spPr>
          <a:xfrm>
            <a:off x="6992776" y="3861301"/>
            <a:ext cx="817675" cy="12812"/>
          </a:xfrm>
          <a:prstGeom prst="line">
            <a:avLst/>
          </a:prstGeom>
          <a:ln w="12700">
            <a:solidFill>
              <a:srgbClr val="A29F9F"/>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36" idx="1"/>
          </p:cNvCxnSpPr>
          <p:nvPr userDrawn="1"/>
        </p:nvCxnSpPr>
        <p:spPr>
          <a:xfrm>
            <a:off x="6705197" y="4555577"/>
            <a:ext cx="632458" cy="580863"/>
          </a:xfrm>
          <a:prstGeom prst="line">
            <a:avLst/>
          </a:prstGeom>
          <a:ln w="12700">
            <a:solidFill>
              <a:srgbClr val="A29F9F"/>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endCxn id="37" idx="3"/>
          </p:cNvCxnSpPr>
          <p:nvPr userDrawn="1"/>
        </p:nvCxnSpPr>
        <p:spPr>
          <a:xfrm flipH="1" flipV="1">
            <a:off x="4815038" y="2591562"/>
            <a:ext cx="501606" cy="575462"/>
          </a:xfrm>
          <a:prstGeom prst="line">
            <a:avLst/>
          </a:prstGeom>
          <a:ln w="12700">
            <a:solidFill>
              <a:srgbClr val="A29F9F"/>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38" idx="2"/>
          </p:cNvCxnSpPr>
          <p:nvPr userDrawn="1"/>
        </p:nvCxnSpPr>
        <p:spPr>
          <a:xfrm flipH="1">
            <a:off x="4363709" y="3855899"/>
            <a:ext cx="961471" cy="2499"/>
          </a:xfrm>
          <a:prstGeom prst="line">
            <a:avLst/>
          </a:prstGeom>
          <a:ln w="12700">
            <a:solidFill>
              <a:srgbClr val="A29F9F"/>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endCxn id="39" idx="1"/>
          </p:cNvCxnSpPr>
          <p:nvPr userDrawn="1"/>
        </p:nvCxnSpPr>
        <p:spPr>
          <a:xfrm flipH="1">
            <a:off x="4825318" y="4555577"/>
            <a:ext cx="491326" cy="575461"/>
          </a:xfrm>
          <a:prstGeom prst="line">
            <a:avLst/>
          </a:prstGeom>
          <a:ln w="12700">
            <a:solidFill>
              <a:srgbClr val="A29F9F"/>
            </a:solidFill>
            <a:prstDash val="sysDot"/>
          </a:ln>
        </p:spPr>
        <p:style>
          <a:lnRef idx="1">
            <a:schemeClr val="accent1"/>
          </a:lnRef>
          <a:fillRef idx="0">
            <a:schemeClr val="accent1"/>
          </a:fillRef>
          <a:effectRef idx="0">
            <a:schemeClr val="accent1"/>
          </a:effectRef>
          <a:fontRef idx="minor">
            <a:schemeClr val="tx1"/>
          </a:fontRef>
        </p:style>
      </p:cxnSp>
      <p:sp>
        <p:nvSpPr>
          <p:cNvPr id="34" name="Oval 33"/>
          <p:cNvSpPr/>
          <p:nvPr userDrawn="1"/>
        </p:nvSpPr>
        <p:spPr>
          <a:xfrm>
            <a:off x="7210697" y="1856992"/>
            <a:ext cx="866931" cy="866931"/>
          </a:xfrm>
          <a:prstGeom prst="ellipse">
            <a:avLst/>
          </a:prstGeom>
          <a:solidFill>
            <a:schemeClr val="accent2"/>
          </a:solidFill>
          <a:ln w="38100" cap="rnd" cmpd="sng" algn="ctr">
            <a:noFill/>
            <a:prstDash val="solid"/>
          </a:ln>
          <a:effectLst/>
        </p:spPr>
        <p:txBody>
          <a:bodyPr rtlCol="0" anchor="ctr"/>
          <a:lstStyle/>
          <a:p>
            <a:pPr algn="ctr" defTabSz="457200"/>
            <a:endParaRPr lang="lt-LT" kern="0">
              <a:solidFill>
                <a:prstClr val="white"/>
              </a:solidFill>
              <a:latin typeface="Calibri" pitchFamily="34" charset="0"/>
            </a:endParaRPr>
          </a:p>
        </p:txBody>
      </p:sp>
      <p:sp>
        <p:nvSpPr>
          <p:cNvPr id="35" name="Oval 34"/>
          <p:cNvSpPr/>
          <p:nvPr userDrawn="1"/>
        </p:nvSpPr>
        <p:spPr>
          <a:xfrm>
            <a:off x="7810451" y="3440647"/>
            <a:ext cx="866931" cy="866931"/>
          </a:xfrm>
          <a:prstGeom prst="ellipse">
            <a:avLst/>
          </a:prstGeom>
          <a:solidFill>
            <a:schemeClr val="accent3"/>
          </a:solidFill>
          <a:ln w="38100" cap="rnd" cmpd="sng" algn="ctr">
            <a:noFill/>
            <a:prstDash val="solid"/>
          </a:ln>
          <a:effectLst/>
        </p:spPr>
        <p:txBody>
          <a:bodyPr rtlCol="0" anchor="ctr"/>
          <a:lstStyle/>
          <a:p>
            <a:pPr algn="ctr" defTabSz="457200"/>
            <a:endParaRPr lang="lt-LT" kern="0">
              <a:solidFill>
                <a:prstClr val="white"/>
              </a:solidFill>
              <a:latin typeface="Calibri" pitchFamily="34" charset="0"/>
            </a:endParaRPr>
          </a:p>
        </p:txBody>
      </p:sp>
      <p:sp>
        <p:nvSpPr>
          <p:cNvPr id="36" name="Oval 35"/>
          <p:cNvSpPr/>
          <p:nvPr userDrawn="1"/>
        </p:nvSpPr>
        <p:spPr>
          <a:xfrm>
            <a:off x="7210696" y="5009481"/>
            <a:ext cx="866931" cy="866931"/>
          </a:xfrm>
          <a:prstGeom prst="ellipse">
            <a:avLst/>
          </a:prstGeom>
          <a:solidFill>
            <a:schemeClr val="accent2"/>
          </a:solidFill>
          <a:ln w="38100" cap="rnd" cmpd="sng" algn="ctr">
            <a:noFill/>
            <a:prstDash val="solid"/>
          </a:ln>
          <a:effectLst/>
        </p:spPr>
        <p:txBody>
          <a:bodyPr rtlCol="0" anchor="ctr"/>
          <a:lstStyle/>
          <a:p>
            <a:pPr algn="ctr" defTabSz="457200"/>
            <a:endParaRPr lang="lt-LT" kern="0">
              <a:solidFill>
                <a:prstClr val="white"/>
              </a:solidFill>
              <a:latin typeface="Calibri" pitchFamily="34" charset="0"/>
            </a:endParaRPr>
          </a:p>
        </p:txBody>
      </p:sp>
      <p:sp>
        <p:nvSpPr>
          <p:cNvPr id="37" name="Oval 36"/>
          <p:cNvSpPr/>
          <p:nvPr userDrawn="1"/>
        </p:nvSpPr>
        <p:spPr>
          <a:xfrm flipH="1">
            <a:off x="4075066" y="1851590"/>
            <a:ext cx="866931" cy="866931"/>
          </a:xfrm>
          <a:prstGeom prst="ellipse">
            <a:avLst/>
          </a:prstGeom>
          <a:solidFill>
            <a:schemeClr val="accent2"/>
          </a:solidFill>
          <a:ln w="3810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t-LT" sz="1800" b="0" i="0" u="none" strike="noStrike" kern="0" cap="none" spc="0" normalizeH="0" baseline="0" noProof="0">
              <a:ln>
                <a:noFill/>
              </a:ln>
              <a:solidFill>
                <a:prstClr val="white"/>
              </a:solidFill>
              <a:effectLst/>
              <a:uLnTx/>
              <a:uFillTx/>
              <a:latin typeface="Calibri" pitchFamily="34" charset="0"/>
            </a:endParaRPr>
          </a:p>
        </p:txBody>
      </p:sp>
      <p:sp>
        <p:nvSpPr>
          <p:cNvPr id="38" name="Oval 37"/>
          <p:cNvSpPr/>
          <p:nvPr userDrawn="1"/>
        </p:nvSpPr>
        <p:spPr>
          <a:xfrm flipH="1">
            <a:off x="3496778" y="3424932"/>
            <a:ext cx="866931" cy="866931"/>
          </a:xfrm>
          <a:prstGeom prst="ellipse">
            <a:avLst/>
          </a:prstGeom>
          <a:solidFill>
            <a:schemeClr val="accent3"/>
          </a:solidFill>
          <a:ln w="38100" cap="rnd" cmpd="sng" algn="ctr">
            <a:noFill/>
            <a:prstDash val="solid"/>
          </a:ln>
          <a:effectLst/>
        </p:spPr>
        <p:txBody>
          <a:bodyPr rtlCol="0" anchor="ctr"/>
          <a:lstStyle/>
          <a:p>
            <a:pPr algn="ctr" defTabSz="457200"/>
            <a:endParaRPr lang="lt-LT" kern="0">
              <a:solidFill>
                <a:prstClr val="white"/>
              </a:solidFill>
              <a:latin typeface="Calibri" pitchFamily="34" charset="0"/>
            </a:endParaRPr>
          </a:p>
        </p:txBody>
      </p:sp>
      <p:sp>
        <p:nvSpPr>
          <p:cNvPr id="39" name="Oval 38"/>
          <p:cNvSpPr/>
          <p:nvPr userDrawn="1"/>
        </p:nvSpPr>
        <p:spPr>
          <a:xfrm flipH="1">
            <a:off x="4085346" y="5004079"/>
            <a:ext cx="866931" cy="866931"/>
          </a:xfrm>
          <a:prstGeom prst="ellipse">
            <a:avLst/>
          </a:prstGeom>
          <a:solidFill>
            <a:schemeClr val="accent2"/>
          </a:solidFill>
          <a:ln w="38100" cap="rnd" cmpd="sng" algn="ctr">
            <a:noFill/>
            <a:prstDash val="solid"/>
          </a:ln>
          <a:effectLst/>
        </p:spPr>
        <p:txBody>
          <a:bodyPr rtlCol="0" anchor="ctr"/>
          <a:lstStyle/>
          <a:p>
            <a:pPr algn="ctr" defTabSz="457200"/>
            <a:endParaRPr lang="lt-LT" kern="0">
              <a:solidFill>
                <a:prstClr val="white"/>
              </a:solidFill>
              <a:latin typeface="Calibri" pitchFamily="34" charset="0"/>
            </a:endParaRPr>
          </a:p>
        </p:txBody>
      </p:sp>
      <p:grpSp>
        <p:nvGrpSpPr>
          <p:cNvPr id="40" name="Group 39"/>
          <p:cNvGrpSpPr/>
          <p:nvPr userDrawn="1"/>
        </p:nvGrpSpPr>
        <p:grpSpPr>
          <a:xfrm>
            <a:off x="5029065" y="2879445"/>
            <a:ext cx="1963711" cy="1963711"/>
            <a:chOff x="5043579" y="2853273"/>
            <a:chExt cx="1963711" cy="1963711"/>
          </a:xfrm>
        </p:grpSpPr>
        <p:sp>
          <p:nvSpPr>
            <p:cNvPr id="41" name="Oval 40"/>
            <p:cNvSpPr/>
            <p:nvPr/>
          </p:nvSpPr>
          <p:spPr>
            <a:xfrm>
              <a:off x="5043579" y="2853273"/>
              <a:ext cx="1963711" cy="1963711"/>
            </a:xfrm>
            <a:prstGeom prst="ellipse">
              <a:avLst/>
            </a:prstGeom>
            <a:solidFill>
              <a:schemeClr val="accent1"/>
            </a:solidFill>
            <a:ln w="38100" cap="rnd"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lt-LT" sz="1800" b="0" i="0" u="none" strike="noStrike" kern="0" cap="none" spc="0" normalizeH="0" baseline="0" noProof="0">
                <a:ln>
                  <a:noFill/>
                </a:ln>
                <a:solidFill>
                  <a:prstClr val="white"/>
                </a:solidFill>
                <a:effectLst/>
                <a:uLnTx/>
                <a:uFillTx/>
                <a:latin typeface="Calibri" pitchFamily="34" charset="0"/>
              </a:endParaRPr>
            </a:p>
          </p:txBody>
        </p:sp>
        <p:grpSp>
          <p:nvGrpSpPr>
            <p:cNvPr id="42" name="Group 41"/>
            <p:cNvGrpSpPr/>
            <p:nvPr/>
          </p:nvGrpSpPr>
          <p:grpSpPr>
            <a:xfrm>
              <a:off x="5626971" y="3434439"/>
              <a:ext cx="796925" cy="790575"/>
              <a:chOff x="7754938" y="3033713"/>
              <a:chExt cx="796925" cy="790575"/>
            </a:xfrm>
          </p:grpSpPr>
          <p:sp>
            <p:nvSpPr>
              <p:cNvPr id="48" name="Freeform 47"/>
              <p:cNvSpPr>
                <a:spLocks noEditPoints="1"/>
              </p:cNvSpPr>
              <p:nvPr/>
            </p:nvSpPr>
            <p:spPr bwMode="auto">
              <a:xfrm>
                <a:off x="7754938" y="3033713"/>
                <a:ext cx="796925" cy="790575"/>
              </a:xfrm>
              <a:custGeom>
                <a:avLst/>
                <a:gdLst>
                  <a:gd name="T0" fmla="*/ 250 w 258"/>
                  <a:gd name="T1" fmla="*/ 222 h 256"/>
                  <a:gd name="T2" fmla="*/ 183 w 258"/>
                  <a:gd name="T3" fmla="*/ 155 h 256"/>
                  <a:gd name="T4" fmla="*/ 200 w 258"/>
                  <a:gd name="T5" fmla="*/ 100 h 256"/>
                  <a:gd name="T6" fmla="*/ 100 w 258"/>
                  <a:gd name="T7" fmla="*/ 0 h 256"/>
                  <a:gd name="T8" fmla="*/ 0 w 258"/>
                  <a:gd name="T9" fmla="*/ 100 h 256"/>
                  <a:gd name="T10" fmla="*/ 100 w 258"/>
                  <a:gd name="T11" fmla="*/ 200 h 256"/>
                  <a:gd name="T12" fmla="*/ 155 w 258"/>
                  <a:gd name="T13" fmla="*/ 184 h 256"/>
                  <a:gd name="T14" fmla="*/ 221 w 258"/>
                  <a:gd name="T15" fmla="*/ 250 h 256"/>
                  <a:gd name="T16" fmla="*/ 236 w 258"/>
                  <a:gd name="T17" fmla="*/ 256 h 256"/>
                  <a:gd name="T18" fmla="*/ 250 w 258"/>
                  <a:gd name="T19" fmla="*/ 250 h 256"/>
                  <a:gd name="T20" fmla="*/ 250 w 258"/>
                  <a:gd name="T21" fmla="*/ 222 h 256"/>
                  <a:gd name="T22" fmla="*/ 100 w 258"/>
                  <a:gd name="T23" fmla="*/ 184 h 256"/>
                  <a:gd name="T24" fmla="*/ 16 w 258"/>
                  <a:gd name="T25" fmla="*/ 100 h 256"/>
                  <a:gd name="T26" fmla="*/ 100 w 258"/>
                  <a:gd name="T27" fmla="*/ 16 h 256"/>
                  <a:gd name="T28" fmla="*/ 184 w 258"/>
                  <a:gd name="T29" fmla="*/ 100 h 256"/>
                  <a:gd name="T30" fmla="*/ 100 w 258"/>
                  <a:gd name="T31" fmla="*/ 184 h 256"/>
                  <a:gd name="T32" fmla="*/ 238 w 258"/>
                  <a:gd name="T33" fmla="*/ 239 h 256"/>
                  <a:gd name="T34" fmla="*/ 236 w 258"/>
                  <a:gd name="T35" fmla="*/ 240 h 256"/>
                  <a:gd name="T36" fmla="*/ 233 w 258"/>
                  <a:gd name="T37" fmla="*/ 239 h 256"/>
                  <a:gd name="T38" fmla="*/ 168 w 258"/>
                  <a:gd name="T39" fmla="*/ 174 h 256"/>
                  <a:gd name="T40" fmla="*/ 173 w 258"/>
                  <a:gd name="T41" fmla="*/ 168 h 256"/>
                  <a:gd name="T42" fmla="*/ 238 w 258"/>
                  <a:gd name="T43" fmla="*/ 233 h 256"/>
                  <a:gd name="T44" fmla="*/ 240 w 258"/>
                  <a:gd name="T45" fmla="*/ 236 h 256"/>
                  <a:gd name="T46" fmla="*/ 238 w 258"/>
                  <a:gd name="T47" fmla="*/ 23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8" h="256">
                    <a:moveTo>
                      <a:pt x="250" y="222"/>
                    </a:moveTo>
                    <a:cubicBezTo>
                      <a:pt x="183" y="155"/>
                      <a:pt x="183" y="155"/>
                      <a:pt x="183" y="155"/>
                    </a:cubicBezTo>
                    <a:cubicBezTo>
                      <a:pt x="194" y="139"/>
                      <a:pt x="200" y="121"/>
                      <a:pt x="200" y="100"/>
                    </a:cubicBezTo>
                    <a:cubicBezTo>
                      <a:pt x="200" y="45"/>
                      <a:pt x="155" y="0"/>
                      <a:pt x="100" y="0"/>
                    </a:cubicBezTo>
                    <a:cubicBezTo>
                      <a:pt x="44" y="0"/>
                      <a:pt x="0" y="45"/>
                      <a:pt x="0" y="100"/>
                    </a:cubicBezTo>
                    <a:cubicBezTo>
                      <a:pt x="0" y="155"/>
                      <a:pt x="44" y="200"/>
                      <a:pt x="100" y="200"/>
                    </a:cubicBezTo>
                    <a:cubicBezTo>
                      <a:pt x="120" y="200"/>
                      <a:pt x="139" y="194"/>
                      <a:pt x="155" y="184"/>
                    </a:cubicBezTo>
                    <a:cubicBezTo>
                      <a:pt x="221" y="250"/>
                      <a:pt x="221" y="250"/>
                      <a:pt x="221" y="250"/>
                    </a:cubicBezTo>
                    <a:cubicBezTo>
                      <a:pt x="225" y="254"/>
                      <a:pt x="231" y="256"/>
                      <a:pt x="236" y="256"/>
                    </a:cubicBezTo>
                    <a:cubicBezTo>
                      <a:pt x="241" y="256"/>
                      <a:pt x="246" y="254"/>
                      <a:pt x="250" y="250"/>
                    </a:cubicBezTo>
                    <a:cubicBezTo>
                      <a:pt x="258" y="242"/>
                      <a:pt x="258" y="230"/>
                      <a:pt x="250" y="222"/>
                    </a:cubicBezTo>
                    <a:close/>
                    <a:moveTo>
                      <a:pt x="100" y="184"/>
                    </a:moveTo>
                    <a:cubicBezTo>
                      <a:pt x="53" y="184"/>
                      <a:pt x="16" y="146"/>
                      <a:pt x="16" y="100"/>
                    </a:cubicBezTo>
                    <a:cubicBezTo>
                      <a:pt x="16" y="54"/>
                      <a:pt x="53" y="16"/>
                      <a:pt x="100" y="16"/>
                    </a:cubicBezTo>
                    <a:cubicBezTo>
                      <a:pt x="146" y="16"/>
                      <a:pt x="184" y="54"/>
                      <a:pt x="184" y="100"/>
                    </a:cubicBezTo>
                    <a:cubicBezTo>
                      <a:pt x="184" y="146"/>
                      <a:pt x="146" y="184"/>
                      <a:pt x="100" y="184"/>
                    </a:cubicBezTo>
                    <a:close/>
                    <a:moveTo>
                      <a:pt x="238" y="239"/>
                    </a:moveTo>
                    <a:cubicBezTo>
                      <a:pt x="237" y="240"/>
                      <a:pt x="236" y="240"/>
                      <a:pt x="236" y="240"/>
                    </a:cubicBezTo>
                    <a:cubicBezTo>
                      <a:pt x="235" y="240"/>
                      <a:pt x="234" y="240"/>
                      <a:pt x="233" y="239"/>
                    </a:cubicBezTo>
                    <a:cubicBezTo>
                      <a:pt x="168" y="174"/>
                      <a:pt x="168" y="174"/>
                      <a:pt x="168" y="174"/>
                    </a:cubicBezTo>
                    <a:cubicBezTo>
                      <a:pt x="169" y="172"/>
                      <a:pt x="171" y="170"/>
                      <a:pt x="173" y="168"/>
                    </a:cubicBezTo>
                    <a:cubicBezTo>
                      <a:pt x="238" y="233"/>
                      <a:pt x="238" y="233"/>
                      <a:pt x="238" y="233"/>
                    </a:cubicBezTo>
                    <a:cubicBezTo>
                      <a:pt x="239" y="234"/>
                      <a:pt x="240" y="235"/>
                      <a:pt x="240" y="236"/>
                    </a:cubicBezTo>
                    <a:cubicBezTo>
                      <a:pt x="240" y="237"/>
                      <a:pt x="239" y="238"/>
                      <a:pt x="238" y="2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sp>
            <p:nvSpPr>
              <p:cNvPr id="50" name="Freeform 49"/>
              <p:cNvSpPr>
                <a:spLocks/>
              </p:cNvSpPr>
              <p:nvPr/>
            </p:nvSpPr>
            <p:spPr bwMode="auto">
              <a:xfrm>
                <a:off x="7851776" y="3128963"/>
                <a:ext cx="157163" cy="152400"/>
              </a:xfrm>
              <a:custGeom>
                <a:avLst/>
                <a:gdLst>
                  <a:gd name="T0" fmla="*/ 45 w 51"/>
                  <a:gd name="T1" fmla="*/ 1 h 49"/>
                  <a:gd name="T2" fmla="*/ 1 w 51"/>
                  <a:gd name="T3" fmla="*/ 44 h 49"/>
                  <a:gd name="T4" fmla="*/ 4 w 51"/>
                  <a:gd name="T5" fmla="*/ 49 h 49"/>
                  <a:gd name="T6" fmla="*/ 5 w 51"/>
                  <a:gd name="T7" fmla="*/ 49 h 49"/>
                  <a:gd name="T8" fmla="*/ 9 w 51"/>
                  <a:gd name="T9" fmla="*/ 47 h 49"/>
                  <a:gd name="T10" fmla="*/ 47 w 51"/>
                  <a:gd name="T11" fmla="*/ 9 h 49"/>
                  <a:gd name="T12" fmla="*/ 50 w 51"/>
                  <a:gd name="T13" fmla="*/ 4 h 49"/>
                  <a:gd name="T14" fmla="*/ 45 w 51"/>
                  <a:gd name="T15" fmla="*/ 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49">
                    <a:moveTo>
                      <a:pt x="45" y="1"/>
                    </a:moveTo>
                    <a:cubicBezTo>
                      <a:pt x="25" y="8"/>
                      <a:pt x="9" y="24"/>
                      <a:pt x="1" y="44"/>
                    </a:cubicBezTo>
                    <a:cubicBezTo>
                      <a:pt x="0" y="46"/>
                      <a:pt x="1" y="48"/>
                      <a:pt x="4" y="49"/>
                    </a:cubicBezTo>
                    <a:cubicBezTo>
                      <a:pt x="4" y="49"/>
                      <a:pt x="4" y="49"/>
                      <a:pt x="5" y="49"/>
                    </a:cubicBezTo>
                    <a:cubicBezTo>
                      <a:pt x="7" y="49"/>
                      <a:pt x="8" y="48"/>
                      <a:pt x="9" y="47"/>
                    </a:cubicBezTo>
                    <a:cubicBezTo>
                      <a:pt x="15" y="29"/>
                      <a:pt x="29" y="15"/>
                      <a:pt x="47" y="9"/>
                    </a:cubicBezTo>
                    <a:cubicBezTo>
                      <a:pt x="50" y="8"/>
                      <a:pt x="51" y="6"/>
                      <a:pt x="50" y="4"/>
                    </a:cubicBezTo>
                    <a:cubicBezTo>
                      <a:pt x="49" y="2"/>
                      <a:pt x="47" y="0"/>
                      <a:pt x="4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grpSp>
      </p:grpSp>
      <p:grpSp>
        <p:nvGrpSpPr>
          <p:cNvPr id="51" name="Group 50"/>
          <p:cNvGrpSpPr/>
          <p:nvPr userDrawn="1"/>
        </p:nvGrpSpPr>
        <p:grpSpPr>
          <a:xfrm>
            <a:off x="4309319" y="2028295"/>
            <a:ext cx="418369" cy="477848"/>
            <a:chOff x="5113338" y="4310063"/>
            <a:chExt cx="658813" cy="752475"/>
          </a:xfrm>
        </p:grpSpPr>
        <p:sp>
          <p:nvSpPr>
            <p:cNvPr id="52" name="Freeform 54"/>
            <p:cNvSpPr>
              <a:spLocks noEditPoints="1"/>
            </p:cNvSpPr>
            <p:nvPr/>
          </p:nvSpPr>
          <p:spPr bwMode="auto">
            <a:xfrm>
              <a:off x="5372100" y="4733926"/>
              <a:ext cx="141288" cy="200025"/>
            </a:xfrm>
            <a:custGeom>
              <a:avLst/>
              <a:gdLst>
                <a:gd name="T0" fmla="*/ 24 w 48"/>
                <a:gd name="T1" fmla="*/ 0 h 68"/>
                <a:gd name="T2" fmla="*/ 0 w 48"/>
                <a:gd name="T3" fmla="*/ 24 h 68"/>
                <a:gd name="T4" fmla="*/ 16 w 48"/>
                <a:gd name="T5" fmla="*/ 47 h 68"/>
                <a:gd name="T6" fmla="*/ 16 w 48"/>
                <a:gd name="T7" fmla="*/ 60 h 68"/>
                <a:gd name="T8" fmla="*/ 24 w 48"/>
                <a:gd name="T9" fmla="*/ 68 h 68"/>
                <a:gd name="T10" fmla="*/ 32 w 48"/>
                <a:gd name="T11" fmla="*/ 60 h 68"/>
                <a:gd name="T12" fmla="*/ 32 w 48"/>
                <a:gd name="T13" fmla="*/ 47 h 68"/>
                <a:gd name="T14" fmla="*/ 48 w 48"/>
                <a:gd name="T15" fmla="*/ 24 h 68"/>
                <a:gd name="T16" fmla="*/ 24 w 48"/>
                <a:gd name="T17" fmla="*/ 0 h 68"/>
                <a:gd name="T18" fmla="*/ 24 w 48"/>
                <a:gd name="T19" fmla="*/ 32 h 68"/>
                <a:gd name="T20" fmla="*/ 16 w 48"/>
                <a:gd name="T21" fmla="*/ 24 h 68"/>
                <a:gd name="T22" fmla="*/ 24 w 48"/>
                <a:gd name="T23" fmla="*/ 16 h 68"/>
                <a:gd name="T24" fmla="*/ 32 w 48"/>
                <a:gd name="T25" fmla="*/ 24 h 68"/>
                <a:gd name="T26" fmla="*/ 24 w 48"/>
                <a:gd name="T27" fmla="*/ 3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8">
                  <a:moveTo>
                    <a:pt x="24" y="0"/>
                  </a:moveTo>
                  <a:cubicBezTo>
                    <a:pt x="11" y="0"/>
                    <a:pt x="0" y="11"/>
                    <a:pt x="0" y="24"/>
                  </a:cubicBezTo>
                  <a:cubicBezTo>
                    <a:pt x="0" y="35"/>
                    <a:pt x="7" y="43"/>
                    <a:pt x="16" y="47"/>
                  </a:cubicBezTo>
                  <a:cubicBezTo>
                    <a:pt x="16" y="60"/>
                    <a:pt x="16" y="60"/>
                    <a:pt x="16" y="60"/>
                  </a:cubicBezTo>
                  <a:cubicBezTo>
                    <a:pt x="16" y="65"/>
                    <a:pt x="20" y="68"/>
                    <a:pt x="24" y="68"/>
                  </a:cubicBezTo>
                  <a:cubicBezTo>
                    <a:pt x="28" y="68"/>
                    <a:pt x="32" y="65"/>
                    <a:pt x="32" y="60"/>
                  </a:cubicBezTo>
                  <a:cubicBezTo>
                    <a:pt x="32" y="47"/>
                    <a:pt x="32" y="47"/>
                    <a:pt x="32" y="47"/>
                  </a:cubicBezTo>
                  <a:cubicBezTo>
                    <a:pt x="41" y="43"/>
                    <a:pt x="48" y="35"/>
                    <a:pt x="48" y="24"/>
                  </a:cubicBezTo>
                  <a:cubicBezTo>
                    <a:pt x="48" y="11"/>
                    <a:pt x="37" y="0"/>
                    <a:pt x="24" y="0"/>
                  </a:cubicBezTo>
                  <a:close/>
                  <a:moveTo>
                    <a:pt x="24" y="32"/>
                  </a:moveTo>
                  <a:cubicBezTo>
                    <a:pt x="20" y="32"/>
                    <a:pt x="16" y="29"/>
                    <a:pt x="16" y="24"/>
                  </a:cubicBezTo>
                  <a:cubicBezTo>
                    <a:pt x="16" y="20"/>
                    <a:pt x="20" y="16"/>
                    <a:pt x="24" y="16"/>
                  </a:cubicBezTo>
                  <a:cubicBezTo>
                    <a:pt x="28" y="16"/>
                    <a:pt x="32" y="20"/>
                    <a:pt x="32" y="24"/>
                  </a:cubicBezTo>
                  <a:cubicBezTo>
                    <a:pt x="32" y="29"/>
                    <a:pt x="28" y="32"/>
                    <a:pt x="24"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sp>
          <p:nvSpPr>
            <p:cNvPr id="53" name="Freeform 55"/>
            <p:cNvSpPr>
              <a:spLocks noEditPoints="1"/>
            </p:cNvSpPr>
            <p:nvPr/>
          </p:nvSpPr>
          <p:spPr bwMode="auto">
            <a:xfrm>
              <a:off x="5113338" y="4310063"/>
              <a:ext cx="658813" cy="752475"/>
            </a:xfrm>
            <a:custGeom>
              <a:avLst/>
              <a:gdLst>
                <a:gd name="T0" fmla="*/ 200 w 224"/>
                <a:gd name="T1" fmla="*/ 88 h 256"/>
                <a:gd name="T2" fmla="*/ 176 w 224"/>
                <a:gd name="T3" fmla="*/ 88 h 256"/>
                <a:gd name="T4" fmla="*/ 176 w 224"/>
                <a:gd name="T5" fmla="*/ 64 h 256"/>
                <a:gd name="T6" fmla="*/ 112 w 224"/>
                <a:gd name="T7" fmla="*/ 0 h 256"/>
                <a:gd name="T8" fmla="*/ 48 w 224"/>
                <a:gd name="T9" fmla="*/ 64 h 256"/>
                <a:gd name="T10" fmla="*/ 48 w 224"/>
                <a:gd name="T11" fmla="*/ 88 h 256"/>
                <a:gd name="T12" fmla="*/ 24 w 224"/>
                <a:gd name="T13" fmla="*/ 88 h 256"/>
                <a:gd name="T14" fmla="*/ 0 w 224"/>
                <a:gd name="T15" fmla="*/ 112 h 256"/>
                <a:gd name="T16" fmla="*/ 0 w 224"/>
                <a:gd name="T17" fmla="*/ 232 h 256"/>
                <a:gd name="T18" fmla="*/ 24 w 224"/>
                <a:gd name="T19" fmla="*/ 256 h 256"/>
                <a:gd name="T20" fmla="*/ 200 w 224"/>
                <a:gd name="T21" fmla="*/ 256 h 256"/>
                <a:gd name="T22" fmla="*/ 224 w 224"/>
                <a:gd name="T23" fmla="*/ 232 h 256"/>
                <a:gd name="T24" fmla="*/ 224 w 224"/>
                <a:gd name="T25" fmla="*/ 112 h 256"/>
                <a:gd name="T26" fmla="*/ 200 w 224"/>
                <a:gd name="T27" fmla="*/ 88 h 256"/>
                <a:gd name="T28" fmla="*/ 64 w 224"/>
                <a:gd name="T29" fmla="*/ 64 h 256"/>
                <a:gd name="T30" fmla="*/ 112 w 224"/>
                <a:gd name="T31" fmla="*/ 16 h 256"/>
                <a:gd name="T32" fmla="*/ 160 w 224"/>
                <a:gd name="T33" fmla="*/ 64 h 256"/>
                <a:gd name="T34" fmla="*/ 160 w 224"/>
                <a:gd name="T35" fmla="*/ 88 h 256"/>
                <a:gd name="T36" fmla="*/ 152 w 224"/>
                <a:gd name="T37" fmla="*/ 88 h 256"/>
                <a:gd name="T38" fmla="*/ 152 w 224"/>
                <a:gd name="T39" fmla="*/ 64 h 256"/>
                <a:gd name="T40" fmla="*/ 112 w 224"/>
                <a:gd name="T41" fmla="*/ 24 h 256"/>
                <a:gd name="T42" fmla="*/ 72 w 224"/>
                <a:gd name="T43" fmla="*/ 64 h 256"/>
                <a:gd name="T44" fmla="*/ 72 w 224"/>
                <a:gd name="T45" fmla="*/ 88 h 256"/>
                <a:gd name="T46" fmla="*/ 64 w 224"/>
                <a:gd name="T47" fmla="*/ 88 h 256"/>
                <a:gd name="T48" fmla="*/ 64 w 224"/>
                <a:gd name="T49" fmla="*/ 64 h 256"/>
                <a:gd name="T50" fmla="*/ 144 w 224"/>
                <a:gd name="T51" fmla="*/ 88 h 256"/>
                <a:gd name="T52" fmla="*/ 80 w 224"/>
                <a:gd name="T53" fmla="*/ 88 h 256"/>
                <a:gd name="T54" fmla="*/ 80 w 224"/>
                <a:gd name="T55" fmla="*/ 64 h 256"/>
                <a:gd name="T56" fmla="*/ 112 w 224"/>
                <a:gd name="T57" fmla="*/ 32 h 256"/>
                <a:gd name="T58" fmla="*/ 144 w 224"/>
                <a:gd name="T59" fmla="*/ 64 h 256"/>
                <a:gd name="T60" fmla="*/ 144 w 224"/>
                <a:gd name="T61" fmla="*/ 88 h 256"/>
                <a:gd name="T62" fmla="*/ 208 w 224"/>
                <a:gd name="T63" fmla="*/ 232 h 256"/>
                <a:gd name="T64" fmla="*/ 200 w 224"/>
                <a:gd name="T65" fmla="*/ 240 h 256"/>
                <a:gd name="T66" fmla="*/ 24 w 224"/>
                <a:gd name="T67" fmla="*/ 240 h 256"/>
                <a:gd name="T68" fmla="*/ 16 w 224"/>
                <a:gd name="T69" fmla="*/ 232 h 256"/>
                <a:gd name="T70" fmla="*/ 16 w 224"/>
                <a:gd name="T71" fmla="*/ 112 h 256"/>
                <a:gd name="T72" fmla="*/ 24 w 224"/>
                <a:gd name="T73" fmla="*/ 104 h 256"/>
                <a:gd name="T74" fmla="*/ 200 w 224"/>
                <a:gd name="T75" fmla="*/ 104 h 256"/>
                <a:gd name="T76" fmla="*/ 208 w 224"/>
                <a:gd name="T77" fmla="*/ 112 h 256"/>
                <a:gd name="T78" fmla="*/ 208 w 224"/>
                <a:gd name="T79" fmla="*/ 23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4" h="256">
                  <a:moveTo>
                    <a:pt x="200" y="88"/>
                  </a:moveTo>
                  <a:cubicBezTo>
                    <a:pt x="176" y="88"/>
                    <a:pt x="176" y="88"/>
                    <a:pt x="176" y="88"/>
                  </a:cubicBezTo>
                  <a:cubicBezTo>
                    <a:pt x="176" y="64"/>
                    <a:pt x="176" y="64"/>
                    <a:pt x="176" y="64"/>
                  </a:cubicBezTo>
                  <a:cubicBezTo>
                    <a:pt x="176" y="29"/>
                    <a:pt x="147" y="0"/>
                    <a:pt x="112" y="0"/>
                  </a:cubicBezTo>
                  <a:cubicBezTo>
                    <a:pt x="77" y="0"/>
                    <a:pt x="48" y="29"/>
                    <a:pt x="48" y="64"/>
                  </a:cubicBezTo>
                  <a:cubicBezTo>
                    <a:pt x="48" y="88"/>
                    <a:pt x="48" y="88"/>
                    <a:pt x="48" y="88"/>
                  </a:cubicBezTo>
                  <a:cubicBezTo>
                    <a:pt x="24" y="88"/>
                    <a:pt x="24" y="88"/>
                    <a:pt x="24" y="88"/>
                  </a:cubicBezTo>
                  <a:cubicBezTo>
                    <a:pt x="11" y="88"/>
                    <a:pt x="0" y="99"/>
                    <a:pt x="0" y="112"/>
                  </a:cubicBezTo>
                  <a:cubicBezTo>
                    <a:pt x="0" y="232"/>
                    <a:pt x="0" y="232"/>
                    <a:pt x="0" y="232"/>
                  </a:cubicBezTo>
                  <a:cubicBezTo>
                    <a:pt x="0" y="245"/>
                    <a:pt x="11" y="256"/>
                    <a:pt x="24" y="256"/>
                  </a:cubicBezTo>
                  <a:cubicBezTo>
                    <a:pt x="200" y="256"/>
                    <a:pt x="200" y="256"/>
                    <a:pt x="200" y="256"/>
                  </a:cubicBezTo>
                  <a:cubicBezTo>
                    <a:pt x="213" y="256"/>
                    <a:pt x="224" y="245"/>
                    <a:pt x="224" y="232"/>
                  </a:cubicBezTo>
                  <a:cubicBezTo>
                    <a:pt x="224" y="112"/>
                    <a:pt x="224" y="112"/>
                    <a:pt x="224" y="112"/>
                  </a:cubicBezTo>
                  <a:cubicBezTo>
                    <a:pt x="224" y="99"/>
                    <a:pt x="213" y="88"/>
                    <a:pt x="200" y="88"/>
                  </a:cubicBezTo>
                  <a:close/>
                  <a:moveTo>
                    <a:pt x="64" y="64"/>
                  </a:moveTo>
                  <a:cubicBezTo>
                    <a:pt x="64" y="38"/>
                    <a:pt x="85" y="16"/>
                    <a:pt x="112" y="16"/>
                  </a:cubicBezTo>
                  <a:cubicBezTo>
                    <a:pt x="138" y="16"/>
                    <a:pt x="160" y="38"/>
                    <a:pt x="160" y="64"/>
                  </a:cubicBezTo>
                  <a:cubicBezTo>
                    <a:pt x="160" y="88"/>
                    <a:pt x="160" y="88"/>
                    <a:pt x="160" y="88"/>
                  </a:cubicBezTo>
                  <a:cubicBezTo>
                    <a:pt x="152" y="88"/>
                    <a:pt x="152" y="88"/>
                    <a:pt x="152" y="88"/>
                  </a:cubicBezTo>
                  <a:cubicBezTo>
                    <a:pt x="152" y="64"/>
                    <a:pt x="152" y="64"/>
                    <a:pt x="152" y="64"/>
                  </a:cubicBezTo>
                  <a:cubicBezTo>
                    <a:pt x="152" y="42"/>
                    <a:pt x="134" y="24"/>
                    <a:pt x="112" y="24"/>
                  </a:cubicBezTo>
                  <a:cubicBezTo>
                    <a:pt x="90" y="24"/>
                    <a:pt x="72" y="42"/>
                    <a:pt x="72" y="64"/>
                  </a:cubicBezTo>
                  <a:cubicBezTo>
                    <a:pt x="72" y="88"/>
                    <a:pt x="72" y="88"/>
                    <a:pt x="72" y="88"/>
                  </a:cubicBezTo>
                  <a:cubicBezTo>
                    <a:pt x="64" y="88"/>
                    <a:pt x="64" y="88"/>
                    <a:pt x="64" y="88"/>
                  </a:cubicBezTo>
                  <a:lnTo>
                    <a:pt x="64" y="64"/>
                  </a:lnTo>
                  <a:close/>
                  <a:moveTo>
                    <a:pt x="144" y="88"/>
                  </a:moveTo>
                  <a:cubicBezTo>
                    <a:pt x="80" y="88"/>
                    <a:pt x="80" y="88"/>
                    <a:pt x="80" y="88"/>
                  </a:cubicBezTo>
                  <a:cubicBezTo>
                    <a:pt x="80" y="64"/>
                    <a:pt x="80" y="64"/>
                    <a:pt x="80" y="64"/>
                  </a:cubicBezTo>
                  <a:cubicBezTo>
                    <a:pt x="80" y="47"/>
                    <a:pt x="94" y="32"/>
                    <a:pt x="112" y="32"/>
                  </a:cubicBezTo>
                  <a:cubicBezTo>
                    <a:pt x="130" y="32"/>
                    <a:pt x="144" y="47"/>
                    <a:pt x="144" y="64"/>
                  </a:cubicBezTo>
                  <a:lnTo>
                    <a:pt x="144" y="88"/>
                  </a:lnTo>
                  <a:close/>
                  <a:moveTo>
                    <a:pt x="208" y="232"/>
                  </a:moveTo>
                  <a:cubicBezTo>
                    <a:pt x="208" y="237"/>
                    <a:pt x="204" y="240"/>
                    <a:pt x="200" y="240"/>
                  </a:cubicBezTo>
                  <a:cubicBezTo>
                    <a:pt x="24" y="240"/>
                    <a:pt x="24" y="240"/>
                    <a:pt x="24" y="240"/>
                  </a:cubicBezTo>
                  <a:cubicBezTo>
                    <a:pt x="20" y="240"/>
                    <a:pt x="16" y="237"/>
                    <a:pt x="16" y="232"/>
                  </a:cubicBezTo>
                  <a:cubicBezTo>
                    <a:pt x="16" y="112"/>
                    <a:pt x="16" y="112"/>
                    <a:pt x="16" y="112"/>
                  </a:cubicBezTo>
                  <a:cubicBezTo>
                    <a:pt x="16" y="108"/>
                    <a:pt x="20" y="104"/>
                    <a:pt x="24" y="104"/>
                  </a:cubicBezTo>
                  <a:cubicBezTo>
                    <a:pt x="200" y="104"/>
                    <a:pt x="200" y="104"/>
                    <a:pt x="200" y="104"/>
                  </a:cubicBezTo>
                  <a:cubicBezTo>
                    <a:pt x="204" y="104"/>
                    <a:pt x="208" y="108"/>
                    <a:pt x="208" y="112"/>
                  </a:cubicBezTo>
                  <a:lnTo>
                    <a:pt x="208" y="2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grpSp>
      <p:grpSp>
        <p:nvGrpSpPr>
          <p:cNvPr id="54" name="Group 53"/>
          <p:cNvGrpSpPr/>
          <p:nvPr userDrawn="1"/>
        </p:nvGrpSpPr>
        <p:grpSpPr>
          <a:xfrm>
            <a:off x="3772869" y="3606549"/>
            <a:ext cx="312476" cy="498698"/>
            <a:chOff x="6513513" y="557213"/>
            <a:chExt cx="471488" cy="752475"/>
          </a:xfrm>
        </p:grpSpPr>
        <p:sp>
          <p:nvSpPr>
            <p:cNvPr id="55" name="Freeform 50"/>
            <p:cNvSpPr>
              <a:spLocks noEditPoints="1"/>
            </p:cNvSpPr>
            <p:nvPr/>
          </p:nvSpPr>
          <p:spPr bwMode="auto">
            <a:xfrm>
              <a:off x="6513513" y="557213"/>
              <a:ext cx="471488" cy="752475"/>
            </a:xfrm>
            <a:custGeom>
              <a:avLst/>
              <a:gdLst>
                <a:gd name="T0" fmla="*/ 80 w 160"/>
                <a:gd name="T1" fmla="*/ 0 h 256"/>
                <a:gd name="T2" fmla="*/ 11 w 160"/>
                <a:gd name="T3" fmla="*/ 120 h 256"/>
                <a:gd name="T4" fmla="*/ 42 w 160"/>
                <a:gd name="T5" fmla="*/ 179 h 256"/>
                <a:gd name="T6" fmla="*/ 49 w 160"/>
                <a:gd name="T7" fmla="*/ 187 h 256"/>
                <a:gd name="T8" fmla="*/ 48 w 160"/>
                <a:gd name="T9" fmla="*/ 208 h 256"/>
                <a:gd name="T10" fmla="*/ 52 w 160"/>
                <a:gd name="T11" fmla="*/ 231 h 256"/>
                <a:gd name="T12" fmla="*/ 108 w 160"/>
                <a:gd name="T13" fmla="*/ 231 h 256"/>
                <a:gd name="T14" fmla="*/ 112 w 160"/>
                <a:gd name="T15" fmla="*/ 208 h 256"/>
                <a:gd name="T16" fmla="*/ 110 w 160"/>
                <a:gd name="T17" fmla="*/ 187 h 256"/>
                <a:gd name="T18" fmla="*/ 118 w 160"/>
                <a:gd name="T19" fmla="*/ 179 h 256"/>
                <a:gd name="T20" fmla="*/ 149 w 160"/>
                <a:gd name="T21" fmla="*/ 120 h 256"/>
                <a:gd name="T22" fmla="*/ 80 w 160"/>
                <a:gd name="T23" fmla="*/ 248 h 256"/>
                <a:gd name="T24" fmla="*/ 99 w 160"/>
                <a:gd name="T25" fmla="*/ 232 h 256"/>
                <a:gd name="T26" fmla="*/ 108 w 160"/>
                <a:gd name="T27" fmla="*/ 218 h 256"/>
                <a:gd name="T28" fmla="*/ 58 w 160"/>
                <a:gd name="T29" fmla="*/ 224 h 256"/>
                <a:gd name="T30" fmla="*/ 58 w 160"/>
                <a:gd name="T31" fmla="*/ 212 h 256"/>
                <a:gd name="T32" fmla="*/ 108 w 160"/>
                <a:gd name="T33" fmla="*/ 218 h 256"/>
                <a:gd name="T34" fmla="*/ 108 w 160"/>
                <a:gd name="T35" fmla="*/ 198 h 256"/>
                <a:gd name="T36" fmla="*/ 58 w 160"/>
                <a:gd name="T37" fmla="*/ 204 h 256"/>
                <a:gd name="T38" fmla="*/ 58 w 160"/>
                <a:gd name="T39" fmla="*/ 192 h 256"/>
                <a:gd name="T40" fmla="*/ 96 w 160"/>
                <a:gd name="T41" fmla="*/ 192 h 256"/>
                <a:gd name="T42" fmla="*/ 135 w 160"/>
                <a:gd name="T43" fmla="*/ 112 h 256"/>
                <a:gd name="T44" fmla="*/ 104 w 160"/>
                <a:gd name="T45" fmla="*/ 170 h 256"/>
                <a:gd name="T46" fmla="*/ 96 w 160"/>
                <a:gd name="T47" fmla="*/ 176 h 256"/>
                <a:gd name="T48" fmla="*/ 96 w 160"/>
                <a:gd name="T49" fmla="*/ 124 h 256"/>
                <a:gd name="T50" fmla="*/ 88 w 160"/>
                <a:gd name="T51" fmla="*/ 176 h 256"/>
                <a:gd name="T52" fmla="*/ 68 w 160"/>
                <a:gd name="T53" fmla="*/ 128 h 256"/>
                <a:gd name="T54" fmla="*/ 60 w 160"/>
                <a:gd name="T55" fmla="*/ 129 h 256"/>
                <a:gd name="T56" fmla="*/ 57 w 160"/>
                <a:gd name="T57" fmla="*/ 172 h 256"/>
                <a:gd name="T58" fmla="*/ 26 w 160"/>
                <a:gd name="T59" fmla="*/ 114 h 256"/>
                <a:gd name="T60" fmla="*/ 16 w 160"/>
                <a:gd name="T61" fmla="*/ 80 h 256"/>
                <a:gd name="T62" fmla="*/ 144 w 160"/>
                <a:gd name="T63" fmla="*/ 8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0" h="256">
                  <a:moveTo>
                    <a:pt x="160" y="80"/>
                  </a:moveTo>
                  <a:cubicBezTo>
                    <a:pt x="160" y="36"/>
                    <a:pt x="124" y="0"/>
                    <a:pt x="80" y="0"/>
                  </a:cubicBezTo>
                  <a:cubicBezTo>
                    <a:pt x="36" y="0"/>
                    <a:pt x="0" y="36"/>
                    <a:pt x="0" y="80"/>
                  </a:cubicBezTo>
                  <a:cubicBezTo>
                    <a:pt x="0" y="95"/>
                    <a:pt x="4" y="109"/>
                    <a:pt x="11" y="120"/>
                  </a:cubicBezTo>
                  <a:cubicBezTo>
                    <a:pt x="11" y="120"/>
                    <a:pt x="11" y="120"/>
                    <a:pt x="11" y="120"/>
                  </a:cubicBezTo>
                  <a:cubicBezTo>
                    <a:pt x="42" y="179"/>
                    <a:pt x="42" y="179"/>
                    <a:pt x="42" y="179"/>
                  </a:cubicBezTo>
                  <a:cubicBezTo>
                    <a:pt x="42" y="179"/>
                    <a:pt x="42" y="179"/>
                    <a:pt x="42" y="179"/>
                  </a:cubicBezTo>
                  <a:cubicBezTo>
                    <a:pt x="44" y="182"/>
                    <a:pt x="46" y="185"/>
                    <a:pt x="49" y="187"/>
                  </a:cubicBezTo>
                  <a:cubicBezTo>
                    <a:pt x="46" y="190"/>
                    <a:pt x="44" y="194"/>
                    <a:pt x="44" y="198"/>
                  </a:cubicBezTo>
                  <a:cubicBezTo>
                    <a:pt x="44" y="202"/>
                    <a:pt x="46" y="206"/>
                    <a:pt x="48" y="208"/>
                  </a:cubicBezTo>
                  <a:cubicBezTo>
                    <a:pt x="46" y="211"/>
                    <a:pt x="44" y="214"/>
                    <a:pt x="44" y="218"/>
                  </a:cubicBezTo>
                  <a:cubicBezTo>
                    <a:pt x="44" y="224"/>
                    <a:pt x="47" y="229"/>
                    <a:pt x="52" y="231"/>
                  </a:cubicBezTo>
                  <a:cubicBezTo>
                    <a:pt x="53" y="245"/>
                    <a:pt x="65" y="256"/>
                    <a:pt x="80" y="256"/>
                  </a:cubicBezTo>
                  <a:cubicBezTo>
                    <a:pt x="94" y="256"/>
                    <a:pt x="106" y="245"/>
                    <a:pt x="108" y="231"/>
                  </a:cubicBezTo>
                  <a:cubicBezTo>
                    <a:pt x="112" y="229"/>
                    <a:pt x="116" y="224"/>
                    <a:pt x="116" y="218"/>
                  </a:cubicBezTo>
                  <a:cubicBezTo>
                    <a:pt x="116" y="214"/>
                    <a:pt x="114" y="211"/>
                    <a:pt x="112" y="208"/>
                  </a:cubicBezTo>
                  <a:cubicBezTo>
                    <a:pt x="114" y="206"/>
                    <a:pt x="116" y="202"/>
                    <a:pt x="116" y="198"/>
                  </a:cubicBezTo>
                  <a:cubicBezTo>
                    <a:pt x="116" y="194"/>
                    <a:pt x="114" y="190"/>
                    <a:pt x="110" y="187"/>
                  </a:cubicBezTo>
                  <a:cubicBezTo>
                    <a:pt x="113" y="185"/>
                    <a:pt x="116" y="182"/>
                    <a:pt x="118" y="179"/>
                  </a:cubicBezTo>
                  <a:cubicBezTo>
                    <a:pt x="118" y="179"/>
                    <a:pt x="118" y="179"/>
                    <a:pt x="118" y="179"/>
                  </a:cubicBezTo>
                  <a:cubicBezTo>
                    <a:pt x="149" y="120"/>
                    <a:pt x="149" y="120"/>
                    <a:pt x="149" y="120"/>
                  </a:cubicBezTo>
                  <a:cubicBezTo>
                    <a:pt x="149" y="120"/>
                    <a:pt x="149" y="120"/>
                    <a:pt x="149" y="120"/>
                  </a:cubicBezTo>
                  <a:cubicBezTo>
                    <a:pt x="156" y="109"/>
                    <a:pt x="160" y="95"/>
                    <a:pt x="160" y="80"/>
                  </a:cubicBezTo>
                  <a:close/>
                  <a:moveTo>
                    <a:pt x="80" y="248"/>
                  </a:moveTo>
                  <a:cubicBezTo>
                    <a:pt x="70" y="248"/>
                    <a:pt x="62" y="241"/>
                    <a:pt x="60" y="232"/>
                  </a:cubicBezTo>
                  <a:cubicBezTo>
                    <a:pt x="99" y="232"/>
                    <a:pt x="99" y="232"/>
                    <a:pt x="99" y="232"/>
                  </a:cubicBezTo>
                  <a:cubicBezTo>
                    <a:pt x="97" y="241"/>
                    <a:pt x="89" y="248"/>
                    <a:pt x="80" y="248"/>
                  </a:cubicBezTo>
                  <a:close/>
                  <a:moveTo>
                    <a:pt x="108" y="218"/>
                  </a:moveTo>
                  <a:cubicBezTo>
                    <a:pt x="108" y="222"/>
                    <a:pt x="105" y="224"/>
                    <a:pt x="102" y="224"/>
                  </a:cubicBezTo>
                  <a:cubicBezTo>
                    <a:pt x="58" y="224"/>
                    <a:pt x="58" y="224"/>
                    <a:pt x="58" y="224"/>
                  </a:cubicBezTo>
                  <a:cubicBezTo>
                    <a:pt x="55" y="224"/>
                    <a:pt x="52" y="222"/>
                    <a:pt x="52" y="218"/>
                  </a:cubicBezTo>
                  <a:cubicBezTo>
                    <a:pt x="52" y="215"/>
                    <a:pt x="55" y="212"/>
                    <a:pt x="58" y="212"/>
                  </a:cubicBezTo>
                  <a:cubicBezTo>
                    <a:pt x="102" y="212"/>
                    <a:pt x="102" y="212"/>
                    <a:pt x="102" y="212"/>
                  </a:cubicBezTo>
                  <a:cubicBezTo>
                    <a:pt x="105" y="212"/>
                    <a:pt x="108" y="215"/>
                    <a:pt x="108" y="218"/>
                  </a:cubicBezTo>
                  <a:close/>
                  <a:moveTo>
                    <a:pt x="102" y="192"/>
                  </a:moveTo>
                  <a:cubicBezTo>
                    <a:pt x="105" y="192"/>
                    <a:pt x="108" y="195"/>
                    <a:pt x="108" y="198"/>
                  </a:cubicBezTo>
                  <a:cubicBezTo>
                    <a:pt x="108" y="202"/>
                    <a:pt x="105" y="204"/>
                    <a:pt x="102" y="204"/>
                  </a:cubicBezTo>
                  <a:cubicBezTo>
                    <a:pt x="58" y="204"/>
                    <a:pt x="58" y="204"/>
                    <a:pt x="58" y="204"/>
                  </a:cubicBezTo>
                  <a:cubicBezTo>
                    <a:pt x="55" y="204"/>
                    <a:pt x="52" y="202"/>
                    <a:pt x="52" y="198"/>
                  </a:cubicBezTo>
                  <a:cubicBezTo>
                    <a:pt x="52" y="195"/>
                    <a:pt x="55" y="192"/>
                    <a:pt x="58" y="192"/>
                  </a:cubicBezTo>
                  <a:cubicBezTo>
                    <a:pt x="64" y="192"/>
                    <a:pt x="64" y="192"/>
                    <a:pt x="64" y="192"/>
                  </a:cubicBezTo>
                  <a:cubicBezTo>
                    <a:pt x="96" y="192"/>
                    <a:pt x="96" y="192"/>
                    <a:pt x="96" y="192"/>
                  </a:cubicBezTo>
                  <a:lnTo>
                    <a:pt x="102" y="192"/>
                  </a:lnTo>
                  <a:close/>
                  <a:moveTo>
                    <a:pt x="135" y="112"/>
                  </a:moveTo>
                  <a:cubicBezTo>
                    <a:pt x="135" y="113"/>
                    <a:pt x="135" y="114"/>
                    <a:pt x="134" y="114"/>
                  </a:cubicBezTo>
                  <a:cubicBezTo>
                    <a:pt x="104" y="170"/>
                    <a:pt x="104" y="170"/>
                    <a:pt x="104" y="170"/>
                  </a:cubicBezTo>
                  <a:cubicBezTo>
                    <a:pt x="104" y="170"/>
                    <a:pt x="103" y="171"/>
                    <a:pt x="103" y="172"/>
                  </a:cubicBezTo>
                  <a:cubicBezTo>
                    <a:pt x="102" y="174"/>
                    <a:pt x="100" y="176"/>
                    <a:pt x="96" y="176"/>
                  </a:cubicBezTo>
                  <a:cubicBezTo>
                    <a:pt x="100" y="129"/>
                    <a:pt x="100" y="129"/>
                    <a:pt x="100" y="129"/>
                  </a:cubicBezTo>
                  <a:cubicBezTo>
                    <a:pt x="100" y="126"/>
                    <a:pt x="98" y="124"/>
                    <a:pt x="96" y="124"/>
                  </a:cubicBezTo>
                  <a:cubicBezTo>
                    <a:pt x="94" y="124"/>
                    <a:pt x="92" y="126"/>
                    <a:pt x="92" y="128"/>
                  </a:cubicBezTo>
                  <a:cubicBezTo>
                    <a:pt x="88" y="176"/>
                    <a:pt x="88" y="176"/>
                    <a:pt x="88" y="176"/>
                  </a:cubicBezTo>
                  <a:cubicBezTo>
                    <a:pt x="72" y="176"/>
                    <a:pt x="72" y="176"/>
                    <a:pt x="72" y="176"/>
                  </a:cubicBezTo>
                  <a:cubicBezTo>
                    <a:pt x="68" y="128"/>
                    <a:pt x="68" y="128"/>
                    <a:pt x="68" y="128"/>
                  </a:cubicBezTo>
                  <a:cubicBezTo>
                    <a:pt x="68" y="126"/>
                    <a:pt x="66" y="124"/>
                    <a:pt x="64" y="124"/>
                  </a:cubicBezTo>
                  <a:cubicBezTo>
                    <a:pt x="61" y="124"/>
                    <a:pt x="60" y="126"/>
                    <a:pt x="60" y="129"/>
                  </a:cubicBezTo>
                  <a:cubicBezTo>
                    <a:pt x="64" y="176"/>
                    <a:pt x="64" y="176"/>
                    <a:pt x="64" y="176"/>
                  </a:cubicBezTo>
                  <a:cubicBezTo>
                    <a:pt x="60" y="176"/>
                    <a:pt x="58" y="174"/>
                    <a:pt x="57" y="172"/>
                  </a:cubicBezTo>
                  <a:cubicBezTo>
                    <a:pt x="56" y="171"/>
                    <a:pt x="56" y="171"/>
                    <a:pt x="56" y="170"/>
                  </a:cubicBezTo>
                  <a:cubicBezTo>
                    <a:pt x="26" y="114"/>
                    <a:pt x="26" y="114"/>
                    <a:pt x="26" y="114"/>
                  </a:cubicBezTo>
                  <a:cubicBezTo>
                    <a:pt x="25" y="114"/>
                    <a:pt x="25" y="113"/>
                    <a:pt x="25" y="112"/>
                  </a:cubicBezTo>
                  <a:cubicBezTo>
                    <a:pt x="19" y="103"/>
                    <a:pt x="16" y="91"/>
                    <a:pt x="16" y="80"/>
                  </a:cubicBezTo>
                  <a:cubicBezTo>
                    <a:pt x="16" y="45"/>
                    <a:pt x="45" y="16"/>
                    <a:pt x="80" y="16"/>
                  </a:cubicBezTo>
                  <a:cubicBezTo>
                    <a:pt x="115" y="16"/>
                    <a:pt x="144" y="45"/>
                    <a:pt x="144" y="80"/>
                  </a:cubicBezTo>
                  <a:cubicBezTo>
                    <a:pt x="144" y="91"/>
                    <a:pt x="141" y="103"/>
                    <a:pt x="135"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sp>
          <p:nvSpPr>
            <p:cNvPr id="58" name="Freeform 51"/>
            <p:cNvSpPr>
              <a:spLocks/>
            </p:cNvSpPr>
            <p:nvPr/>
          </p:nvSpPr>
          <p:spPr bwMode="auto">
            <a:xfrm>
              <a:off x="6608763" y="642938"/>
              <a:ext cx="120650" cy="103188"/>
            </a:xfrm>
            <a:custGeom>
              <a:avLst/>
              <a:gdLst>
                <a:gd name="T0" fmla="*/ 35 w 41"/>
                <a:gd name="T1" fmla="*/ 1 h 35"/>
                <a:gd name="T2" fmla="*/ 1 w 41"/>
                <a:gd name="T3" fmla="*/ 29 h 35"/>
                <a:gd name="T4" fmla="*/ 3 w 41"/>
                <a:gd name="T5" fmla="*/ 35 h 35"/>
                <a:gd name="T6" fmla="*/ 4 w 41"/>
                <a:gd name="T7" fmla="*/ 35 h 35"/>
                <a:gd name="T8" fmla="*/ 8 w 41"/>
                <a:gd name="T9" fmla="*/ 33 h 35"/>
                <a:gd name="T10" fmla="*/ 37 w 41"/>
                <a:gd name="T11" fmla="*/ 9 h 35"/>
                <a:gd name="T12" fmla="*/ 40 w 41"/>
                <a:gd name="T13" fmla="*/ 4 h 35"/>
                <a:gd name="T14" fmla="*/ 35 w 41"/>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5">
                  <a:moveTo>
                    <a:pt x="35" y="1"/>
                  </a:moveTo>
                  <a:cubicBezTo>
                    <a:pt x="20" y="5"/>
                    <a:pt x="7" y="15"/>
                    <a:pt x="1" y="29"/>
                  </a:cubicBezTo>
                  <a:cubicBezTo>
                    <a:pt x="0" y="31"/>
                    <a:pt x="1" y="34"/>
                    <a:pt x="3" y="35"/>
                  </a:cubicBezTo>
                  <a:cubicBezTo>
                    <a:pt x="3" y="35"/>
                    <a:pt x="4" y="35"/>
                    <a:pt x="4" y="35"/>
                  </a:cubicBezTo>
                  <a:cubicBezTo>
                    <a:pt x="6" y="35"/>
                    <a:pt x="7" y="34"/>
                    <a:pt x="8" y="33"/>
                  </a:cubicBezTo>
                  <a:cubicBezTo>
                    <a:pt x="14" y="21"/>
                    <a:pt x="24" y="12"/>
                    <a:pt x="37" y="9"/>
                  </a:cubicBezTo>
                  <a:cubicBezTo>
                    <a:pt x="39" y="8"/>
                    <a:pt x="41" y="6"/>
                    <a:pt x="40" y="4"/>
                  </a:cubicBezTo>
                  <a:cubicBezTo>
                    <a:pt x="40" y="2"/>
                    <a:pt x="37" y="0"/>
                    <a:pt x="35"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grpSp>
      <p:grpSp>
        <p:nvGrpSpPr>
          <p:cNvPr id="59" name="Group 58"/>
          <p:cNvGrpSpPr/>
          <p:nvPr userDrawn="1"/>
        </p:nvGrpSpPr>
        <p:grpSpPr>
          <a:xfrm>
            <a:off x="4355593" y="5196814"/>
            <a:ext cx="346368" cy="481460"/>
            <a:chOff x="5172075" y="5545138"/>
            <a:chExt cx="541338" cy="752475"/>
          </a:xfrm>
        </p:grpSpPr>
        <p:sp>
          <p:nvSpPr>
            <p:cNvPr id="60" name="Freeform 27"/>
            <p:cNvSpPr>
              <a:spLocks noEditPoints="1"/>
            </p:cNvSpPr>
            <p:nvPr/>
          </p:nvSpPr>
          <p:spPr bwMode="auto">
            <a:xfrm>
              <a:off x="5172075" y="5545138"/>
              <a:ext cx="541338" cy="752475"/>
            </a:xfrm>
            <a:custGeom>
              <a:avLst/>
              <a:gdLst>
                <a:gd name="T0" fmla="*/ 92 w 184"/>
                <a:gd name="T1" fmla="*/ 0 h 256"/>
                <a:gd name="T2" fmla="*/ 0 w 184"/>
                <a:gd name="T3" fmla="*/ 92 h 256"/>
                <a:gd name="T4" fmla="*/ 18 w 184"/>
                <a:gd name="T5" fmla="*/ 147 h 256"/>
                <a:gd name="T6" fmla="*/ 85 w 184"/>
                <a:gd name="T7" fmla="*/ 252 h 256"/>
                <a:gd name="T8" fmla="*/ 90 w 184"/>
                <a:gd name="T9" fmla="*/ 256 h 256"/>
                <a:gd name="T10" fmla="*/ 92 w 184"/>
                <a:gd name="T11" fmla="*/ 256 h 256"/>
                <a:gd name="T12" fmla="*/ 93 w 184"/>
                <a:gd name="T13" fmla="*/ 256 h 256"/>
                <a:gd name="T14" fmla="*/ 94 w 184"/>
                <a:gd name="T15" fmla="*/ 256 h 256"/>
                <a:gd name="T16" fmla="*/ 99 w 184"/>
                <a:gd name="T17" fmla="*/ 252 h 256"/>
                <a:gd name="T18" fmla="*/ 167 w 184"/>
                <a:gd name="T19" fmla="*/ 145 h 256"/>
                <a:gd name="T20" fmla="*/ 167 w 184"/>
                <a:gd name="T21" fmla="*/ 145 h 256"/>
                <a:gd name="T22" fmla="*/ 167 w 184"/>
                <a:gd name="T23" fmla="*/ 145 h 256"/>
                <a:gd name="T24" fmla="*/ 167 w 184"/>
                <a:gd name="T25" fmla="*/ 145 h 256"/>
                <a:gd name="T26" fmla="*/ 184 w 184"/>
                <a:gd name="T27" fmla="*/ 92 h 256"/>
                <a:gd name="T28" fmla="*/ 92 w 184"/>
                <a:gd name="T29" fmla="*/ 0 h 256"/>
                <a:gd name="T30" fmla="*/ 158 w 184"/>
                <a:gd name="T31" fmla="*/ 129 h 256"/>
                <a:gd name="T32" fmla="*/ 158 w 184"/>
                <a:gd name="T33" fmla="*/ 129 h 256"/>
                <a:gd name="T34" fmla="*/ 153 w 184"/>
                <a:gd name="T35" fmla="*/ 137 h 256"/>
                <a:gd name="T36" fmla="*/ 92 w 184"/>
                <a:gd name="T37" fmla="*/ 233 h 256"/>
                <a:gd name="T38" fmla="*/ 32 w 184"/>
                <a:gd name="T39" fmla="*/ 139 h 256"/>
                <a:gd name="T40" fmla="*/ 32 w 184"/>
                <a:gd name="T41" fmla="*/ 138 h 256"/>
                <a:gd name="T42" fmla="*/ 31 w 184"/>
                <a:gd name="T43" fmla="*/ 138 h 256"/>
                <a:gd name="T44" fmla="*/ 16 w 184"/>
                <a:gd name="T45" fmla="*/ 92 h 256"/>
                <a:gd name="T46" fmla="*/ 92 w 184"/>
                <a:gd name="T47" fmla="*/ 16 h 256"/>
                <a:gd name="T48" fmla="*/ 168 w 184"/>
                <a:gd name="T49" fmla="*/ 92 h 256"/>
                <a:gd name="T50" fmla="*/ 158 w 184"/>
                <a:gd name="T51" fmla="*/ 12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4" h="256">
                  <a:moveTo>
                    <a:pt x="92" y="0"/>
                  </a:moveTo>
                  <a:cubicBezTo>
                    <a:pt x="41" y="0"/>
                    <a:pt x="0" y="41"/>
                    <a:pt x="0" y="92"/>
                  </a:cubicBezTo>
                  <a:cubicBezTo>
                    <a:pt x="0" y="113"/>
                    <a:pt x="7" y="132"/>
                    <a:pt x="18" y="147"/>
                  </a:cubicBezTo>
                  <a:cubicBezTo>
                    <a:pt x="85" y="252"/>
                    <a:pt x="85" y="252"/>
                    <a:pt x="85" y="252"/>
                  </a:cubicBezTo>
                  <a:cubicBezTo>
                    <a:pt x="86" y="254"/>
                    <a:pt x="88" y="255"/>
                    <a:pt x="90" y="256"/>
                  </a:cubicBezTo>
                  <a:cubicBezTo>
                    <a:pt x="90" y="256"/>
                    <a:pt x="91" y="256"/>
                    <a:pt x="92" y="256"/>
                  </a:cubicBezTo>
                  <a:cubicBezTo>
                    <a:pt x="92" y="256"/>
                    <a:pt x="93" y="256"/>
                    <a:pt x="93" y="256"/>
                  </a:cubicBezTo>
                  <a:cubicBezTo>
                    <a:pt x="94" y="256"/>
                    <a:pt x="94" y="256"/>
                    <a:pt x="94" y="256"/>
                  </a:cubicBezTo>
                  <a:cubicBezTo>
                    <a:pt x="96" y="255"/>
                    <a:pt x="98" y="254"/>
                    <a:pt x="99" y="252"/>
                  </a:cubicBezTo>
                  <a:cubicBezTo>
                    <a:pt x="167" y="145"/>
                    <a:pt x="167" y="145"/>
                    <a:pt x="167" y="145"/>
                  </a:cubicBezTo>
                  <a:cubicBezTo>
                    <a:pt x="167" y="145"/>
                    <a:pt x="167" y="145"/>
                    <a:pt x="167" y="145"/>
                  </a:cubicBezTo>
                  <a:cubicBezTo>
                    <a:pt x="167" y="145"/>
                    <a:pt x="167" y="145"/>
                    <a:pt x="167" y="145"/>
                  </a:cubicBezTo>
                  <a:cubicBezTo>
                    <a:pt x="167" y="145"/>
                    <a:pt x="167" y="145"/>
                    <a:pt x="167" y="145"/>
                  </a:cubicBezTo>
                  <a:cubicBezTo>
                    <a:pt x="178" y="130"/>
                    <a:pt x="184" y="112"/>
                    <a:pt x="184" y="92"/>
                  </a:cubicBezTo>
                  <a:cubicBezTo>
                    <a:pt x="184" y="41"/>
                    <a:pt x="143" y="0"/>
                    <a:pt x="92" y="0"/>
                  </a:cubicBezTo>
                  <a:close/>
                  <a:moveTo>
                    <a:pt x="158" y="129"/>
                  </a:moveTo>
                  <a:cubicBezTo>
                    <a:pt x="158" y="129"/>
                    <a:pt x="158" y="129"/>
                    <a:pt x="158" y="129"/>
                  </a:cubicBezTo>
                  <a:cubicBezTo>
                    <a:pt x="153" y="137"/>
                    <a:pt x="153" y="137"/>
                    <a:pt x="153" y="137"/>
                  </a:cubicBezTo>
                  <a:cubicBezTo>
                    <a:pt x="92" y="233"/>
                    <a:pt x="92" y="233"/>
                    <a:pt x="92" y="233"/>
                  </a:cubicBezTo>
                  <a:cubicBezTo>
                    <a:pt x="32" y="139"/>
                    <a:pt x="32" y="139"/>
                    <a:pt x="32" y="139"/>
                  </a:cubicBezTo>
                  <a:cubicBezTo>
                    <a:pt x="32" y="138"/>
                    <a:pt x="32" y="138"/>
                    <a:pt x="32" y="138"/>
                  </a:cubicBezTo>
                  <a:cubicBezTo>
                    <a:pt x="31" y="138"/>
                    <a:pt x="31" y="138"/>
                    <a:pt x="31" y="138"/>
                  </a:cubicBezTo>
                  <a:cubicBezTo>
                    <a:pt x="24" y="128"/>
                    <a:pt x="16" y="112"/>
                    <a:pt x="16" y="92"/>
                  </a:cubicBezTo>
                  <a:cubicBezTo>
                    <a:pt x="16" y="50"/>
                    <a:pt x="50" y="16"/>
                    <a:pt x="92" y="16"/>
                  </a:cubicBezTo>
                  <a:cubicBezTo>
                    <a:pt x="134" y="16"/>
                    <a:pt x="168" y="50"/>
                    <a:pt x="168" y="92"/>
                  </a:cubicBezTo>
                  <a:cubicBezTo>
                    <a:pt x="168" y="105"/>
                    <a:pt x="165" y="118"/>
                    <a:pt x="158"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sp>
          <p:nvSpPr>
            <p:cNvPr id="61" name="Freeform 28"/>
            <p:cNvSpPr>
              <a:spLocks noEditPoints="1"/>
            </p:cNvSpPr>
            <p:nvPr/>
          </p:nvSpPr>
          <p:spPr bwMode="auto">
            <a:xfrm>
              <a:off x="5324475" y="5697538"/>
              <a:ext cx="236538" cy="234950"/>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40 w 80"/>
                <a:gd name="T11" fmla="*/ 64 h 80"/>
                <a:gd name="T12" fmla="*/ 16 w 80"/>
                <a:gd name="T13" fmla="*/ 40 h 80"/>
                <a:gd name="T14" fmla="*/ 40 w 80"/>
                <a:gd name="T15" fmla="*/ 16 h 80"/>
                <a:gd name="T16" fmla="*/ 64 w 80"/>
                <a:gd name="T17" fmla="*/ 40 h 80"/>
                <a:gd name="T18" fmla="*/ 40 w 80"/>
                <a:gd name="T19" fmla="*/ 6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40" y="64"/>
                  </a:moveTo>
                  <a:cubicBezTo>
                    <a:pt x="27" y="64"/>
                    <a:pt x="16" y="53"/>
                    <a:pt x="16" y="40"/>
                  </a:cubicBezTo>
                  <a:cubicBezTo>
                    <a:pt x="16" y="27"/>
                    <a:pt x="27" y="16"/>
                    <a:pt x="40" y="16"/>
                  </a:cubicBezTo>
                  <a:cubicBezTo>
                    <a:pt x="53" y="16"/>
                    <a:pt x="64" y="27"/>
                    <a:pt x="64" y="40"/>
                  </a:cubicBezTo>
                  <a:cubicBezTo>
                    <a:pt x="64" y="53"/>
                    <a:pt x="53" y="64"/>
                    <a:pt x="40" y="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grpSp>
      <p:sp>
        <p:nvSpPr>
          <p:cNvPr id="62" name="Freeform 48"/>
          <p:cNvSpPr>
            <a:spLocks noEditPoints="1"/>
          </p:cNvSpPr>
          <p:nvPr userDrawn="1"/>
        </p:nvSpPr>
        <p:spPr bwMode="auto">
          <a:xfrm>
            <a:off x="7434903" y="2091643"/>
            <a:ext cx="443393" cy="383652"/>
          </a:xfrm>
          <a:custGeom>
            <a:avLst/>
            <a:gdLst>
              <a:gd name="T0" fmla="*/ 232 w 256"/>
              <a:gd name="T1" fmla="*/ 38 h 222"/>
              <a:gd name="T2" fmla="*/ 175 w 256"/>
              <a:gd name="T3" fmla="*/ 38 h 222"/>
              <a:gd name="T4" fmla="*/ 128 w 256"/>
              <a:gd name="T5" fmla="*/ 0 h 222"/>
              <a:gd name="T6" fmla="*/ 81 w 256"/>
              <a:gd name="T7" fmla="*/ 38 h 222"/>
              <a:gd name="T8" fmla="*/ 24 w 256"/>
              <a:gd name="T9" fmla="*/ 38 h 222"/>
              <a:gd name="T10" fmla="*/ 0 w 256"/>
              <a:gd name="T11" fmla="*/ 62 h 222"/>
              <a:gd name="T12" fmla="*/ 0 w 256"/>
              <a:gd name="T13" fmla="*/ 198 h 222"/>
              <a:gd name="T14" fmla="*/ 24 w 256"/>
              <a:gd name="T15" fmla="*/ 222 h 222"/>
              <a:gd name="T16" fmla="*/ 232 w 256"/>
              <a:gd name="T17" fmla="*/ 222 h 222"/>
              <a:gd name="T18" fmla="*/ 256 w 256"/>
              <a:gd name="T19" fmla="*/ 198 h 222"/>
              <a:gd name="T20" fmla="*/ 256 w 256"/>
              <a:gd name="T21" fmla="*/ 62 h 222"/>
              <a:gd name="T22" fmla="*/ 232 w 256"/>
              <a:gd name="T23" fmla="*/ 38 h 222"/>
              <a:gd name="T24" fmla="*/ 128 w 256"/>
              <a:gd name="T25" fmla="*/ 16 h 222"/>
              <a:gd name="T26" fmla="*/ 158 w 256"/>
              <a:gd name="T27" fmla="*/ 38 h 222"/>
              <a:gd name="T28" fmla="*/ 97 w 256"/>
              <a:gd name="T29" fmla="*/ 38 h 222"/>
              <a:gd name="T30" fmla="*/ 128 w 256"/>
              <a:gd name="T31" fmla="*/ 16 h 222"/>
              <a:gd name="T32" fmla="*/ 240 w 256"/>
              <a:gd name="T33" fmla="*/ 198 h 222"/>
              <a:gd name="T34" fmla="*/ 232 w 256"/>
              <a:gd name="T35" fmla="*/ 206 h 222"/>
              <a:gd name="T36" fmla="*/ 24 w 256"/>
              <a:gd name="T37" fmla="*/ 206 h 222"/>
              <a:gd name="T38" fmla="*/ 16 w 256"/>
              <a:gd name="T39" fmla="*/ 198 h 222"/>
              <a:gd name="T40" fmla="*/ 16 w 256"/>
              <a:gd name="T41" fmla="*/ 122 h 222"/>
              <a:gd name="T42" fmla="*/ 102 w 256"/>
              <a:gd name="T43" fmla="*/ 140 h 222"/>
              <a:gd name="T44" fmla="*/ 107 w 256"/>
              <a:gd name="T45" fmla="*/ 142 h 222"/>
              <a:gd name="T46" fmla="*/ 107 w 256"/>
              <a:gd name="T47" fmla="*/ 147 h 222"/>
              <a:gd name="T48" fmla="*/ 119 w 256"/>
              <a:gd name="T49" fmla="*/ 159 h 222"/>
              <a:gd name="T50" fmla="*/ 135 w 256"/>
              <a:gd name="T51" fmla="*/ 159 h 222"/>
              <a:gd name="T52" fmla="*/ 147 w 256"/>
              <a:gd name="T53" fmla="*/ 147 h 222"/>
              <a:gd name="T54" fmla="*/ 147 w 256"/>
              <a:gd name="T55" fmla="*/ 142 h 222"/>
              <a:gd name="T56" fmla="*/ 150 w 256"/>
              <a:gd name="T57" fmla="*/ 141 h 222"/>
              <a:gd name="T58" fmla="*/ 240 w 256"/>
              <a:gd name="T59" fmla="*/ 122 h 222"/>
              <a:gd name="T60" fmla="*/ 240 w 256"/>
              <a:gd name="T61" fmla="*/ 198 h 222"/>
              <a:gd name="T62" fmla="*/ 115 w 256"/>
              <a:gd name="T63" fmla="*/ 147 h 222"/>
              <a:gd name="T64" fmla="*/ 115 w 256"/>
              <a:gd name="T65" fmla="*/ 123 h 222"/>
              <a:gd name="T66" fmla="*/ 119 w 256"/>
              <a:gd name="T67" fmla="*/ 119 h 222"/>
              <a:gd name="T68" fmla="*/ 135 w 256"/>
              <a:gd name="T69" fmla="*/ 119 h 222"/>
              <a:gd name="T70" fmla="*/ 139 w 256"/>
              <a:gd name="T71" fmla="*/ 123 h 222"/>
              <a:gd name="T72" fmla="*/ 139 w 256"/>
              <a:gd name="T73" fmla="*/ 147 h 222"/>
              <a:gd name="T74" fmla="*/ 135 w 256"/>
              <a:gd name="T75" fmla="*/ 151 h 222"/>
              <a:gd name="T76" fmla="*/ 119 w 256"/>
              <a:gd name="T77" fmla="*/ 151 h 222"/>
              <a:gd name="T78" fmla="*/ 115 w 256"/>
              <a:gd name="T79" fmla="*/ 147 h 222"/>
              <a:gd name="T80" fmla="*/ 240 w 256"/>
              <a:gd name="T81" fmla="*/ 105 h 222"/>
              <a:gd name="T82" fmla="*/ 147 w 256"/>
              <a:gd name="T83" fmla="*/ 126 h 222"/>
              <a:gd name="T84" fmla="*/ 147 w 256"/>
              <a:gd name="T85" fmla="*/ 123 h 222"/>
              <a:gd name="T86" fmla="*/ 135 w 256"/>
              <a:gd name="T87" fmla="*/ 111 h 222"/>
              <a:gd name="T88" fmla="*/ 119 w 256"/>
              <a:gd name="T89" fmla="*/ 111 h 222"/>
              <a:gd name="T90" fmla="*/ 107 w 256"/>
              <a:gd name="T91" fmla="*/ 123 h 222"/>
              <a:gd name="T92" fmla="*/ 107 w 256"/>
              <a:gd name="T93" fmla="*/ 125 h 222"/>
              <a:gd name="T94" fmla="*/ 106 w 256"/>
              <a:gd name="T95" fmla="*/ 125 h 222"/>
              <a:gd name="T96" fmla="*/ 16 w 256"/>
              <a:gd name="T97" fmla="*/ 105 h 222"/>
              <a:gd name="T98" fmla="*/ 16 w 256"/>
              <a:gd name="T99" fmla="*/ 62 h 222"/>
              <a:gd name="T100" fmla="*/ 24 w 256"/>
              <a:gd name="T101" fmla="*/ 54 h 222"/>
              <a:gd name="T102" fmla="*/ 232 w 256"/>
              <a:gd name="T103" fmla="*/ 54 h 222"/>
              <a:gd name="T104" fmla="*/ 240 w 256"/>
              <a:gd name="T105" fmla="*/ 62 h 222"/>
              <a:gd name="T106" fmla="*/ 240 w 256"/>
              <a:gd name="T107" fmla="*/ 10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6" h="222">
                <a:moveTo>
                  <a:pt x="232" y="38"/>
                </a:moveTo>
                <a:cubicBezTo>
                  <a:pt x="175" y="38"/>
                  <a:pt x="175" y="38"/>
                  <a:pt x="175" y="38"/>
                </a:cubicBezTo>
                <a:cubicBezTo>
                  <a:pt x="171" y="16"/>
                  <a:pt x="151" y="0"/>
                  <a:pt x="128" y="0"/>
                </a:cubicBezTo>
                <a:cubicBezTo>
                  <a:pt x="105" y="0"/>
                  <a:pt x="85" y="16"/>
                  <a:pt x="81" y="38"/>
                </a:cubicBezTo>
                <a:cubicBezTo>
                  <a:pt x="24" y="38"/>
                  <a:pt x="24" y="38"/>
                  <a:pt x="24" y="38"/>
                </a:cubicBezTo>
                <a:cubicBezTo>
                  <a:pt x="11" y="38"/>
                  <a:pt x="0" y="49"/>
                  <a:pt x="0" y="62"/>
                </a:cubicBezTo>
                <a:cubicBezTo>
                  <a:pt x="0" y="198"/>
                  <a:pt x="0" y="198"/>
                  <a:pt x="0" y="198"/>
                </a:cubicBezTo>
                <a:cubicBezTo>
                  <a:pt x="0" y="211"/>
                  <a:pt x="11" y="222"/>
                  <a:pt x="24" y="222"/>
                </a:cubicBezTo>
                <a:cubicBezTo>
                  <a:pt x="232" y="222"/>
                  <a:pt x="232" y="222"/>
                  <a:pt x="232" y="222"/>
                </a:cubicBezTo>
                <a:cubicBezTo>
                  <a:pt x="245" y="222"/>
                  <a:pt x="256" y="211"/>
                  <a:pt x="256" y="198"/>
                </a:cubicBezTo>
                <a:cubicBezTo>
                  <a:pt x="256" y="62"/>
                  <a:pt x="256" y="62"/>
                  <a:pt x="256" y="62"/>
                </a:cubicBezTo>
                <a:cubicBezTo>
                  <a:pt x="256" y="49"/>
                  <a:pt x="245" y="38"/>
                  <a:pt x="232" y="38"/>
                </a:cubicBezTo>
                <a:close/>
                <a:moveTo>
                  <a:pt x="128" y="16"/>
                </a:moveTo>
                <a:cubicBezTo>
                  <a:pt x="142" y="16"/>
                  <a:pt x="154" y="25"/>
                  <a:pt x="158" y="38"/>
                </a:cubicBezTo>
                <a:cubicBezTo>
                  <a:pt x="97" y="38"/>
                  <a:pt x="97" y="38"/>
                  <a:pt x="97" y="38"/>
                </a:cubicBezTo>
                <a:cubicBezTo>
                  <a:pt x="101" y="25"/>
                  <a:pt x="114" y="16"/>
                  <a:pt x="128" y="16"/>
                </a:cubicBezTo>
                <a:close/>
                <a:moveTo>
                  <a:pt x="240" y="198"/>
                </a:moveTo>
                <a:cubicBezTo>
                  <a:pt x="240" y="203"/>
                  <a:pt x="236" y="206"/>
                  <a:pt x="232" y="206"/>
                </a:cubicBezTo>
                <a:cubicBezTo>
                  <a:pt x="24" y="206"/>
                  <a:pt x="24" y="206"/>
                  <a:pt x="24" y="206"/>
                </a:cubicBezTo>
                <a:cubicBezTo>
                  <a:pt x="20" y="206"/>
                  <a:pt x="16" y="203"/>
                  <a:pt x="16" y="198"/>
                </a:cubicBezTo>
                <a:cubicBezTo>
                  <a:pt x="16" y="122"/>
                  <a:pt x="16" y="122"/>
                  <a:pt x="16" y="122"/>
                </a:cubicBezTo>
                <a:cubicBezTo>
                  <a:pt x="102" y="140"/>
                  <a:pt x="102" y="140"/>
                  <a:pt x="102" y="140"/>
                </a:cubicBezTo>
                <a:cubicBezTo>
                  <a:pt x="104" y="141"/>
                  <a:pt x="106" y="141"/>
                  <a:pt x="107" y="142"/>
                </a:cubicBezTo>
                <a:cubicBezTo>
                  <a:pt x="107" y="147"/>
                  <a:pt x="107" y="147"/>
                  <a:pt x="107" y="147"/>
                </a:cubicBezTo>
                <a:cubicBezTo>
                  <a:pt x="107" y="153"/>
                  <a:pt x="113" y="159"/>
                  <a:pt x="119" y="159"/>
                </a:cubicBezTo>
                <a:cubicBezTo>
                  <a:pt x="135" y="159"/>
                  <a:pt x="135" y="159"/>
                  <a:pt x="135" y="159"/>
                </a:cubicBezTo>
                <a:cubicBezTo>
                  <a:pt x="142" y="159"/>
                  <a:pt x="147" y="153"/>
                  <a:pt x="147" y="147"/>
                </a:cubicBezTo>
                <a:cubicBezTo>
                  <a:pt x="147" y="142"/>
                  <a:pt x="147" y="142"/>
                  <a:pt x="147" y="142"/>
                </a:cubicBezTo>
                <a:cubicBezTo>
                  <a:pt x="148" y="142"/>
                  <a:pt x="149" y="142"/>
                  <a:pt x="150" y="141"/>
                </a:cubicBezTo>
                <a:cubicBezTo>
                  <a:pt x="240" y="122"/>
                  <a:pt x="240" y="122"/>
                  <a:pt x="240" y="122"/>
                </a:cubicBezTo>
                <a:lnTo>
                  <a:pt x="240" y="198"/>
                </a:lnTo>
                <a:close/>
                <a:moveTo>
                  <a:pt x="115" y="147"/>
                </a:moveTo>
                <a:cubicBezTo>
                  <a:pt x="115" y="123"/>
                  <a:pt x="115" y="123"/>
                  <a:pt x="115" y="123"/>
                </a:cubicBezTo>
                <a:cubicBezTo>
                  <a:pt x="115" y="121"/>
                  <a:pt x="117" y="119"/>
                  <a:pt x="119" y="119"/>
                </a:cubicBezTo>
                <a:cubicBezTo>
                  <a:pt x="135" y="119"/>
                  <a:pt x="135" y="119"/>
                  <a:pt x="135" y="119"/>
                </a:cubicBezTo>
                <a:cubicBezTo>
                  <a:pt x="138" y="119"/>
                  <a:pt x="139" y="121"/>
                  <a:pt x="139" y="123"/>
                </a:cubicBezTo>
                <a:cubicBezTo>
                  <a:pt x="139" y="147"/>
                  <a:pt x="139" y="147"/>
                  <a:pt x="139" y="147"/>
                </a:cubicBezTo>
                <a:cubicBezTo>
                  <a:pt x="139" y="149"/>
                  <a:pt x="138" y="151"/>
                  <a:pt x="135" y="151"/>
                </a:cubicBezTo>
                <a:cubicBezTo>
                  <a:pt x="119" y="151"/>
                  <a:pt x="119" y="151"/>
                  <a:pt x="119" y="151"/>
                </a:cubicBezTo>
                <a:cubicBezTo>
                  <a:pt x="117" y="151"/>
                  <a:pt x="115" y="149"/>
                  <a:pt x="115" y="147"/>
                </a:cubicBezTo>
                <a:close/>
                <a:moveTo>
                  <a:pt x="240" y="105"/>
                </a:moveTo>
                <a:cubicBezTo>
                  <a:pt x="147" y="126"/>
                  <a:pt x="147" y="126"/>
                  <a:pt x="147" y="126"/>
                </a:cubicBezTo>
                <a:cubicBezTo>
                  <a:pt x="147" y="123"/>
                  <a:pt x="147" y="123"/>
                  <a:pt x="147" y="123"/>
                </a:cubicBezTo>
                <a:cubicBezTo>
                  <a:pt x="147" y="116"/>
                  <a:pt x="142" y="111"/>
                  <a:pt x="135" y="111"/>
                </a:cubicBezTo>
                <a:cubicBezTo>
                  <a:pt x="119" y="111"/>
                  <a:pt x="119" y="111"/>
                  <a:pt x="119" y="111"/>
                </a:cubicBezTo>
                <a:cubicBezTo>
                  <a:pt x="113" y="111"/>
                  <a:pt x="107" y="116"/>
                  <a:pt x="107" y="123"/>
                </a:cubicBezTo>
                <a:cubicBezTo>
                  <a:pt x="107" y="125"/>
                  <a:pt x="107" y="125"/>
                  <a:pt x="107" y="125"/>
                </a:cubicBezTo>
                <a:cubicBezTo>
                  <a:pt x="107" y="125"/>
                  <a:pt x="106" y="125"/>
                  <a:pt x="106" y="125"/>
                </a:cubicBezTo>
                <a:cubicBezTo>
                  <a:pt x="16" y="105"/>
                  <a:pt x="16" y="105"/>
                  <a:pt x="16" y="105"/>
                </a:cubicBezTo>
                <a:cubicBezTo>
                  <a:pt x="16" y="62"/>
                  <a:pt x="16" y="62"/>
                  <a:pt x="16" y="62"/>
                </a:cubicBezTo>
                <a:cubicBezTo>
                  <a:pt x="16" y="58"/>
                  <a:pt x="20" y="54"/>
                  <a:pt x="24" y="54"/>
                </a:cubicBezTo>
                <a:cubicBezTo>
                  <a:pt x="232" y="54"/>
                  <a:pt x="232" y="54"/>
                  <a:pt x="232" y="54"/>
                </a:cubicBezTo>
                <a:cubicBezTo>
                  <a:pt x="236" y="54"/>
                  <a:pt x="240" y="58"/>
                  <a:pt x="240" y="62"/>
                </a:cubicBezTo>
                <a:lnTo>
                  <a:pt x="240"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sp>
        <p:nvSpPr>
          <p:cNvPr id="63" name="Freeform 62"/>
          <p:cNvSpPr>
            <a:spLocks noEditPoints="1"/>
          </p:cNvSpPr>
          <p:nvPr userDrawn="1"/>
        </p:nvSpPr>
        <p:spPr bwMode="auto">
          <a:xfrm>
            <a:off x="7995298" y="3649659"/>
            <a:ext cx="465763" cy="412477"/>
          </a:xfrm>
          <a:custGeom>
            <a:avLst/>
            <a:gdLst>
              <a:gd name="T0" fmla="*/ 232 w 256"/>
              <a:gd name="T1" fmla="*/ 84 h 227"/>
              <a:gd name="T2" fmla="*/ 172 w 256"/>
              <a:gd name="T3" fmla="*/ 44 h 227"/>
              <a:gd name="T4" fmla="*/ 120 w 256"/>
              <a:gd name="T5" fmla="*/ 48 h 227"/>
              <a:gd name="T6" fmla="*/ 64 w 256"/>
              <a:gd name="T7" fmla="*/ 107 h 227"/>
              <a:gd name="T8" fmla="*/ 0 w 256"/>
              <a:gd name="T9" fmla="*/ 131 h 227"/>
              <a:gd name="T10" fmla="*/ 32 w 256"/>
              <a:gd name="T11" fmla="*/ 227 h 227"/>
              <a:gd name="T12" fmla="*/ 87 w 256"/>
              <a:gd name="T13" fmla="*/ 212 h 227"/>
              <a:gd name="T14" fmla="*/ 103 w 256"/>
              <a:gd name="T15" fmla="*/ 219 h 227"/>
              <a:gd name="T16" fmla="*/ 232 w 256"/>
              <a:gd name="T17" fmla="*/ 197 h 227"/>
              <a:gd name="T18" fmla="*/ 240 w 256"/>
              <a:gd name="T19" fmla="*/ 169 h 227"/>
              <a:gd name="T20" fmla="*/ 248 w 256"/>
              <a:gd name="T21" fmla="*/ 140 h 227"/>
              <a:gd name="T22" fmla="*/ 256 w 256"/>
              <a:gd name="T23" fmla="*/ 108 h 227"/>
              <a:gd name="T24" fmla="*/ 32 w 256"/>
              <a:gd name="T25" fmla="*/ 211 h 227"/>
              <a:gd name="T26" fmla="*/ 16 w 256"/>
              <a:gd name="T27" fmla="*/ 131 h 227"/>
              <a:gd name="T28" fmla="*/ 64 w 256"/>
              <a:gd name="T29" fmla="*/ 123 h 227"/>
              <a:gd name="T30" fmla="*/ 72 w 256"/>
              <a:gd name="T31" fmla="*/ 198 h 227"/>
              <a:gd name="T32" fmla="*/ 72 w 256"/>
              <a:gd name="T33" fmla="*/ 203 h 227"/>
              <a:gd name="T34" fmla="*/ 210 w 256"/>
              <a:gd name="T35" fmla="*/ 203 h 227"/>
              <a:gd name="T36" fmla="*/ 88 w 256"/>
              <a:gd name="T37" fmla="*/ 194 h 227"/>
              <a:gd name="T38" fmla="*/ 86 w 256"/>
              <a:gd name="T39" fmla="*/ 121 h 227"/>
              <a:gd name="T40" fmla="*/ 140 w 256"/>
              <a:gd name="T41" fmla="*/ 16 h 227"/>
              <a:gd name="T42" fmla="*/ 152 w 256"/>
              <a:gd name="T43" fmla="*/ 90 h 227"/>
              <a:gd name="T44" fmla="*/ 160 w 256"/>
              <a:gd name="T45" fmla="*/ 100 h 227"/>
              <a:gd name="T46" fmla="*/ 240 w 256"/>
              <a:gd name="T47" fmla="*/ 108 h 227"/>
              <a:gd name="T48" fmla="*/ 223 w 256"/>
              <a:gd name="T49" fmla="*/ 116 h 227"/>
              <a:gd name="T50" fmla="*/ 223 w 256"/>
              <a:gd name="T51" fmla="*/ 132 h 227"/>
              <a:gd name="T52" fmla="*/ 224 w 256"/>
              <a:gd name="T53" fmla="*/ 132 h 227"/>
              <a:gd name="T54" fmla="*/ 224 w 256"/>
              <a:gd name="T55" fmla="*/ 148 h 227"/>
              <a:gd name="T56" fmla="*/ 218 w 256"/>
              <a:gd name="T57" fmla="*/ 147 h 227"/>
              <a:gd name="T58" fmla="*/ 215 w 256"/>
              <a:gd name="T59" fmla="*/ 148 h 227"/>
              <a:gd name="T60" fmla="*/ 215 w 256"/>
              <a:gd name="T61" fmla="*/ 164 h 227"/>
              <a:gd name="T62" fmla="*/ 224 w 256"/>
              <a:gd name="T63" fmla="*/ 169 h 227"/>
              <a:gd name="T64" fmla="*/ 210 w 256"/>
              <a:gd name="T65" fmla="*/ 175 h 227"/>
              <a:gd name="T66" fmla="*/ 210 w 256"/>
              <a:gd name="T67" fmla="*/ 175 h 227"/>
              <a:gd name="T68" fmla="*/ 210 w 256"/>
              <a:gd name="T69" fmla="*/ 191 h 227"/>
              <a:gd name="T70" fmla="*/ 210 w 256"/>
              <a:gd name="T71" fmla="*/ 203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6" h="227">
                <a:moveTo>
                  <a:pt x="256" y="108"/>
                </a:moveTo>
                <a:cubicBezTo>
                  <a:pt x="256" y="94"/>
                  <a:pt x="245" y="84"/>
                  <a:pt x="232" y="84"/>
                </a:cubicBezTo>
                <a:cubicBezTo>
                  <a:pt x="169" y="84"/>
                  <a:pt x="169" y="84"/>
                  <a:pt x="169" y="84"/>
                </a:cubicBezTo>
                <a:cubicBezTo>
                  <a:pt x="171" y="74"/>
                  <a:pt x="172" y="59"/>
                  <a:pt x="172" y="44"/>
                </a:cubicBezTo>
                <a:cubicBezTo>
                  <a:pt x="172" y="13"/>
                  <a:pt x="156" y="0"/>
                  <a:pt x="140" y="0"/>
                </a:cubicBezTo>
                <a:cubicBezTo>
                  <a:pt x="120" y="0"/>
                  <a:pt x="120" y="21"/>
                  <a:pt x="120" y="48"/>
                </a:cubicBezTo>
                <a:cubicBezTo>
                  <a:pt x="120" y="67"/>
                  <a:pt x="90" y="97"/>
                  <a:pt x="75" y="110"/>
                </a:cubicBezTo>
                <a:cubicBezTo>
                  <a:pt x="71" y="108"/>
                  <a:pt x="68" y="107"/>
                  <a:pt x="64" y="107"/>
                </a:cubicBezTo>
                <a:cubicBezTo>
                  <a:pt x="24" y="107"/>
                  <a:pt x="24" y="107"/>
                  <a:pt x="24" y="107"/>
                </a:cubicBezTo>
                <a:cubicBezTo>
                  <a:pt x="11" y="107"/>
                  <a:pt x="0" y="118"/>
                  <a:pt x="0" y="131"/>
                </a:cubicBezTo>
                <a:cubicBezTo>
                  <a:pt x="8" y="203"/>
                  <a:pt x="8" y="203"/>
                  <a:pt x="8" y="203"/>
                </a:cubicBezTo>
                <a:cubicBezTo>
                  <a:pt x="10" y="216"/>
                  <a:pt x="19" y="227"/>
                  <a:pt x="32" y="227"/>
                </a:cubicBezTo>
                <a:cubicBezTo>
                  <a:pt x="64" y="227"/>
                  <a:pt x="64" y="227"/>
                  <a:pt x="64" y="227"/>
                </a:cubicBezTo>
                <a:cubicBezTo>
                  <a:pt x="74" y="227"/>
                  <a:pt x="83" y="221"/>
                  <a:pt x="87" y="212"/>
                </a:cubicBezTo>
                <a:cubicBezTo>
                  <a:pt x="100" y="219"/>
                  <a:pt x="100" y="219"/>
                  <a:pt x="100" y="219"/>
                </a:cubicBezTo>
                <a:cubicBezTo>
                  <a:pt x="101" y="219"/>
                  <a:pt x="102" y="219"/>
                  <a:pt x="103" y="219"/>
                </a:cubicBezTo>
                <a:cubicBezTo>
                  <a:pt x="210" y="219"/>
                  <a:pt x="210" y="219"/>
                  <a:pt x="210" y="219"/>
                </a:cubicBezTo>
                <a:cubicBezTo>
                  <a:pt x="222" y="219"/>
                  <a:pt x="232" y="210"/>
                  <a:pt x="232" y="197"/>
                </a:cubicBezTo>
                <a:cubicBezTo>
                  <a:pt x="232" y="194"/>
                  <a:pt x="231" y="191"/>
                  <a:pt x="230" y="188"/>
                </a:cubicBezTo>
                <a:cubicBezTo>
                  <a:pt x="236" y="184"/>
                  <a:pt x="240" y="177"/>
                  <a:pt x="240" y="169"/>
                </a:cubicBezTo>
                <a:cubicBezTo>
                  <a:pt x="240" y="166"/>
                  <a:pt x="239" y="162"/>
                  <a:pt x="238" y="159"/>
                </a:cubicBezTo>
                <a:cubicBezTo>
                  <a:pt x="244" y="155"/>
                  <a:pt x="248" y="148"/>
                  <a:pt x="248" y="140"/>
                </a:cubicBezTo>
                <a:cubicBezTo>
                  <a:pt x="248" y="135"/>
                  <a:pt x="247" y="131"/>
                  <a:pt x="245" y="128"/>
                </a:cubicBezTo>
                <a:cubicBezTo>
                  <a:pt x="252" y="123"/>
                  <a:pt x="256" y="116"/>
                  <a:pt x="256" y="108"/>
                </a:cubicBezTo>
                <a:close/>
                <a:moveTo>
                  <a:pt x="64" y="211"/>
                </a:moveTo>
                <a:cubicBezTo>
                  <a:pt x="32" y="211"/>
                  <a:pt x="32" y="211"/>
                  <a:pt x="32" y="211"/>
                </a:cubicBezTo>
                <a:cubicBezTo>
                  <a:pt x="28" y="211"/>
                  <a:pt x="25" y="206"/>
                  <a:pt x="24" y="202"/>
                </a:cubicBezTo>
                <a:cubicBezTo>
                  <a:pt x="16" y="131"/>
                  <a:pt x="16" y="131"/>
                  <a:pt x="16" y="131"/>
                </a:cubicBezTo>
                <a:cubicBezTo>
                  <a:pt x="17" y="127"/>
                  <a:pt x="20" y="123"/>
                  <a:pt x="24" y="123"/>
                </a:cubicBezTo>
                <a:cubicBezTo>
                  <a:pt x="64" y="123"/>
                  <a:pt x="64" y="123"/>
                  <a:pt x="64" y="123"/>
                </a:cubicBezTo>
                <a:cubicBezTo>
                  <a:pt x="69" y="123"/>
                  <a:pt x="72" y="127"/>
                  <a:pt x="72" y="131"/>
                </a:cubicBezTo>
                <a:cubicBezTo>
                  <a:pt x="72" y="198"/>
                  <a:pt x="72" y="198"/>
                  <a:pt x="72" y="198"/>
                </a:cubicBezTo>
                <a:cubicBezTo>
                  <a:pt x="72" y="199"/>
                  <a:pt x="72" y="200"/>
                  <a:pt x="72" y="201"/>
                </a:cubicBezTo>
                <a:cubicBezTo>
                  <a:pt x="72" y="203"/>
                  <a:pt x="72" y="203"/>
                  <a:pt x="72" y="203"/>
                </a:cubicBezTo>
                <a:cubicBezTo>
                  <a:pt x="72" y="208"/>
                  <a:pt x="69" y="211"/>
                  <a:pt x="64" y="211"/>
                </a:cubicBezTo>
                <a:close/>
                <a:moveTo>
                  <a:pt x="210" y="203"/>
                </a:moveTo>
                <a:cubicBezTo>
                  <a:pt x="105" y="203"/>
                  <a:pt x="105" y="203"/>
                  <a:pt x="105" y="203"/>
                </a:cubicBezTo>
                <a:cubicBezTo>
                  <a:pt x="88" y="194"/>
                  <a:pt x="88" y="194"/>
                  <a:pt x="88" y="194"/>
                </a:cubicBezTo>
                <a:cubicBezTo>
                  <a:pt x="88" y="131"/>
                  <a:pt x="88" y="131"/>
                  <a:pt x="88" y="131"/>
                </a:cubicBezTo>
                <a:cubicBezTo>
                  <a:pt x="88" y="128"/>
                  <a:pt x="87" y="124"/>
                  <a:pt x="86" y="121"/>
                </a:cubicBezTo>
                <a:cubicBezTo>
                  <a:pt x="100" y="109"/>
                  <a:pt x="136" y="75"/>
                  <a:pt x="136" y="48"/>
                </a:cubicBezTo>
                <a:cubicBezTo>
                  <a:pt x="136" y="31"/>
                  <a:pt x="136" y="16"/>
                  <a:pt x="140" y="16"/>
                </a:cubicBezTo>
                <a:cubicBezTo>
                  <a:pt x="148" y="16"/>
                  <a:pt x="156" y="25"/>
                  <a:pt x="156" y="44"/>
                </a:cubicBezTo>
                <a:cubicBezTo>
                  <a:pt x="156" y="67"/>
                  <a:pt x="152" y="90"/>
                  <a:pt x="152" y="90"/>
                </a:cubicBezTo>
                <a:cubicBezTo>
                  <a:pt x="152" y="93"/>
                  <a:pt x="153" y="95"/>
                  <a:pt x="154" y="97"/>
                </a:cubicBezTo>
                <a:cubicBezTo>
                  <a:pt x="156" y="98"/>
                  <a:pt x="158" y="100"/>
                  <a:pt x="160" y="100"/>
                </a:cubicBezTo>
                <a:cubicBezTo>
                  <a:pt x="232" y="100"/>
                  <a:pt x="232" y="100"/>
                  <a:pt x="232" y="100"/>
                </a:cubicBezTo>
                <a:cubicBezTo>
                  <a:pt x="237" y="100"/>
                  <a:pt x="240" y="103"/>
                  <a:pt x="240" y="108"/>
                </a:cubicBezTo>
                <a:cubicBezTo>
                  <a:pt x="240" y="112"/>
                  <a:pt x="237" y="116"/>
                  <a:pt x="232" y="116"/>
                </a:cubicBezTo>
                <a:cubicBezTo>
                  <a:pt x="223" y="116"/>
                  <a:pt x="223" y="116"/>
                  <a:pt x="223" y="116"/>
                </a:cubicBezTo>
                <a:cubicBezTo>
                  <a:pt x="219" y="116"/>
                  <a:pt x="215" y="119"/>
                  <a:pt x="215" y="124"/>
                </a:cubicBezTo>
                <a:cubicBezTo>
                  <a:pt x="215" y="128"/>
                  <a:pt x="219" y="132"/>
                  <a:pt x="223" y="132"/>
                </a:cubicBezTo>
                <a:cubicBezTo>
                  <a:pt x="224" y="132"/>
                  <a:pt x="224" y="132"/>
                  <a:pt x="224" y="132"/>
                </a:cubicBezTo>
                <a:cubicBezTo>
                  <a:pt x="224" y="132"/>
                  <a:pt x="224" y="132"/>
                  <a:pt x="224" y="132"/>
                </a:cubicBezTo>
                <a:cubicBezTo>
                  <a:pt x="229" y="132"/>
                  <a:pt x="232" y="135"/>
                  <a:pt x="232" y="140"/>
                </a:cubicBezTo>
                <a:cubicBezTo>
                  <a:pt x="232" y="144"/>
                  <a:pt x="229" y="148"/>
                  <a:pt x="224" y="148"/>
                </a:cubicBezTo>
                <a:cubicBezTo>
                  <a:pt x="219" y="148"/>
                  <a:pt x="219" y="148"/>
                  <a:pt x="219" y="148"/>
                </a:cubicBezTo>
                <a:cubicBezTo>
                  <a:pt x="219" y="148"/>
                  <a:pt x="218" y="147"/>
                  <a:pt x="218" y="147"/>
                </a:cubicBezTo>
                <a:cubicBezTo>
                  <a:pt x="218" y="147"/>
                  <a:pt x="218" y="148"/>
                  <a:pt x="218" y="148"/>
                </a:cubicBezTo>
                <a:cubicBezTo>
                  <a:pt x="215" y="148"/>
                  <a:pt x="215" y="148"/>
                  <a:pt x="215" y="148"/>
                </a:cubicBezTo>
                <a:cubicBezTo>
                  <a:pt x="211" y="148"/>
                  <a:pt x="207" y="151"/>
                  <a:pt x="207" y="156"/>
                </a:cubicBezTo>
                <a:cubicBezTo>
                  <a:pt x="207" y="160"/>
                  <a:pt x="211" y="164"/>
                  <a:pt x="215" y="164"/>
                </a:cubicBezTo>
                <a:cubicBezTo>
                  <a:pt x="218" y="164"/>
                  <a:pt x="218" y="164"/>
                  <a:pt x="218" y="164"/>
                </a:cubicBezTo>
                <a:cubicBezTo>
                  <a:pt x="222" y="164"/>
                  <a:pt x="224" y="166"/>
                  <a:pt x="224" y="169"/>
                </a:cubicBezTo>
                <a:cubicBezTo>
                  <a:pt x="224" y="173"/>
                  <a:pt x="221" y="175"/>
                  <a:pt x="218" y="175"/>
                </a:cubicBezTo>
                <a:cubicBezTo>
                  <a:pt x="210" y="175"/>
                  <a:pt x="210" y="175"/>
                  <a:pt x="210" y="175"/>
                </a:cubicBezTo>
                <a:cubicBezTo>
                  <a:pt x="210" y="175"/>
                  <a:pt x="210" y="175"/>
                  <a:pt x="210" y="175"/>
                </a:cubicBezTo>
                <a:cubicBezTo>
                  <a:pt x="210" y="175"/>
                  <a:pt x="210" y="175"/>
                  <a:pt x="210" y="175"/>
                </a:cubicBezTo>
                <a:cubicBezTo>
                  <a:pt x="206" y="175"/>
                  <a:pt x="202" y="179"/>
                  <a:pt x="202" y="183"/>
                </a:cubicBezTo>
                <a:cubicBezTo>
                  <a:pt x="202" y="188"/>
                  <a:pt x="206" y="191"/>
                  <a:pt x="210" y="191"/>
                </a:cubicBezTo>
                <a:cubicBezTo>
                  <a:pt x="213" y="191"/>
                  <a:pt x="216" y="194"/>
                  <a:pt x="216" y="197"/>
                </a:cubicBezTo>
                <a:cubicBezTo>
                  <a:pt x="216" y="201"/>
                  <a:pt x="213" y="203"/>
                  <a:pt x="210" y="2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sp>
        <p:nvSpPr>
          <p:cNvPr id="64" name="Freeform 39"/>
          <p:cNvSpPr>
            <a:spLocks noEditPoints="1"/>
          </p:cNvSpPr>
          <p:nvPr userDrawn="1"/>
        </p:nvSpPr>
        <p:spPr bwMode="auto">
          <a:xfrm>
            <a:off x="7413368" y="5283808"/>
            <a:ext cx="468654" cy="372950"/>
          </a:xfrm>
          <a:custGeom>
            <a:avLst/>
            <a:gdLst>
              <a:gd name="T0" fmla="*/ 100 w 259"/>
              <a:gd name="T1" fmla="*/ 206 h 206"/>
              <a:gd name="T2" fmla="*/ 79 w 259"/>
              <a:gd name="T3" fmla="*/ 197 h 206"/>
              <a:gd name="T4" fmla="*/ 9 w 259"/>
              <a:gd name="T5" fmla="*/ 127 h 206"/>
              <a:gd name="T6" fmla="*/ 0 w 259"/>
              <a:gd name="T7" fmla="*/ 106 h 206"/>
              <a:gd name="T8" fmla="*/ 9 w 259"/>
              <a:gd name="T9" fmla="*/ 85 h 206"/>
              <a:gd name="T10" fmla="*/ 29 w 259"/>
              <a:gd name="T11" fmla="*/ 65 h 206"/>
              <a:gd name="T12" fmla="*/ 50 w 259"/>
              <a:gd name="T13" fmla="*/ 56 h 206"/>
              <a:gd name="T14" fmla="*/ 70 w 259"/>
              <a:gd name="T15" fmla="*/ 65 h 206"/>
              <a:gd name="T16" fmla="*/ 100 w 259"/>
              <a:gd name="T17" fmla="*/ 94 h 206"/>
              <a:gd name="T18" fmla="*/ 186 w 259"/>
              <a:gd name="T19" fmla="*/ 9 h 206"/>
              <a:gd name="T20" fmla="*/ 206 w 259"/>
              <a:gd name="T21" fmla="*/ 0 h 206"/>
              <a:gd name="T22" fmla="*/ 227 w 259"/>
              <a:gd name="T23" fmla="*/ 9 h 206"/>
              <a:gd name="T24" fmla="*/ 247 w 259"/>
              <a:gd name="T25" fmla="*/ 29 h 206"/>
              <a:gd name="T26" fmla="*/ 247 w 259"/>
              <a:gd name="T27" fmla="*/ 71 h 206"/>
              <a:gd name="T28" fmla="*/ 121 w 259"/>
              <a:gd name="T29" fmla="*/ 197 h 206"/>
              <a:gd name="T30" fmla="*/ 100 w 259"/>
              <a:gd name="T31" fmla="*/ 206 h 206"/>
              <a:gd name="T32" fmla="*/ 50 w 259"/>
              <a:gd name="T33" fmla="*/ 72 h 206"/>
              <a:gd name="T34" fmla="*/ 40 w 259"/>
              <a:gd name="T35" fmla="*/ 76 h 206"/>
              <a:gd name="T36" fmla="*/ 20 w 259"/>
              <a:gd name="T37" fmla="*/ 96 h 206"/>
              <a:gd name="T38" fmla="*/ 16 w 259"/>
              <a:gd name="T39" fmla="*/ 106 h 206"/>
              <a:gd name="T40" fmla="*/ 20 w 259"/>
              <a:gd name="T41" fmla="*/ 115 h 206"/>
              <a:gd name="T42" fmla="*/ 91 w 259"/>
              <a:gd name="T43" fmla="*/ 186 h 206"/>
              <a:gd name="T44" fmla="*/ 110 w 259"/>
              <a:gd name="T45" fmla="*/ 186 h 206"/>
              <a:gd name="T46" fmla="*/ 236 w 259"/>
              <a:gd name="T47" fmla="*/ 60 h 206"/>
              <a:gd name="T48" fmla="*/ 236 w 259"/>
              <a:gd name="T49" fmla="*/ 41 h 206"/>
              <a:gd name="T50" fmla="*/ 216 w 259"/>
              <a:gd name="T51" fmla="*/ 20 h 206"/>
              <a:gd name="T52" fmla="*/ 197 w 259"/>
              <a:gd name="T53" fmla="*/ 20 h 206"/>
              <a:gd name="T54" fmla="*/ 106 w 259"/>
              <a:gd name="T55" fmla="*/ 111 h 206"/>
              <a:gd name="T56" fmla="*/ 95 w 259"/>
              <a:gd name="T57" fmla="*/ 111 h 206"/>
              <a:gd name="T58" fmla="*/ 59 w 259"/>
              <a:gd name="T59" fmla="*/ 76 h 206"/>
              <a:gd name="T60" fmla="*/ 50 w 259"/>
              <a:gd name="T61" fmla="*/ 7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9" h="206">
                <a:moveTo>
                  <a:pt x="100" y="206"/>
                </a:moveTo>
                <a:cubicBezTo>
                  <a:pt x="92" y="206"/>
                  <a:pt x="85" y="203"/>
                  <a:pt x="79" y="197"/>
                </a:cubicBezTo>
                <a:cubicBezTo>
                  <a:pt x="9" y="127"/>
                  <a:pt x="9" y="127"/>
                  <a:pt x="9" y="127"/>
                </a:cubicBezTo>
                <a:cubicBezTo>
                  <a:pt x="3" y="121"/>
                  <a:pt x="0" y="114"/>
                  <a:pt x="0" y="106"/>
                </a:cubicBezTo>
                <a:cubicBezTo>
                  <a:pt x="0" y="98"/>
                  <a:pt x="3" y="90"/>
                  <a:pt x="9" y="85"/>
                </a:cubicBezTo>
                <a:cubicBezTo>
                  <a:pt x="29" y="65"/>
                  <a:pt x="29" y="65"/>
                  <a:pt x="29" y="65"/>
                </a:cubicBezTo>
                <a:cubicBezTo>
                  <a:pt x="34" y="59"/>
                  <a:pt x="42" y="56"/>
                  <a:pt x="50" y="56"/>
                </a:cubicBezTo>
                <a:cubicBezTo>
                  <a:pt x="58" y="56"/>
                  <a:pt x="65" y="59"/>
                  <a:pt x="70" y="65"/>
                </a:cubicBezTo>
                <a:cubicBezTo>
                  <a:pt x="100" y="94"/>
                  <a:pt x="100" y="94"/>
                  <a:pt x="100" y="94"/>
                </a:cubicBezTo>
                <a:cubicBezTo>
                  <a:pt x="186" y="9"/>
                  <a:pt x="186" y="9"/>
                  <a:pt x="186" y="9"/>
                </a:cubicBezTo>
                <a:cubicBezTo>
                  <a:pt x="191" y="4"/>
                  <a:pt x="198" y="0"/>
                  <a:pt x="206" y="0"/>
                </a:cubicBezTo>
                <a:cubicBezTo>
                  <a:pt x="214" y="0"/>
                  <a:pt x="222" y="4"/>
                  <a:pt x="227" y="9"/>
                </a:cubicBezTo>
                <a:cubicBezTo>
                  <a:pt x="247" y="29"/>
                  <a:pt x="247" y="29"/>
                  <a:pt x="247" y="29"/>
                </a:cubicBezTo>
                <a:cubicBezTo>
                  <a:pt x="259" y="41"/>
                  <a:pt x="259" y="59"/>
                  <a:pt x="247" y="71"/>
                </a:cubicBezTo>
                <a:cubicBezTo>
                  <a:pt x="121" y="197"/>
                  <a:pt x="121" y="197"/>
                  <a:pt x="121" y="197"/>
                </a:cubicBezTo>
                <a:cubicBezTo>
                  <a:pt x="115" y="203"/>
                  <a:pt x="108" y="206"/>
                  <a:pt x="100" y="206"/>
                </a:cubicBezTo>
                <a:close/>
                <a:moveTo>
                  <a:pt x="50" y="72"/>
                </a:moveTo>
                <a:cubicBezTo>
                  <a:pt x="46" y="72"/>
                  <a:pt x="43" y="73"/>
                  <a:pt x="40" y="76"/>
                </a:cubicBezTo>
                <a:cubicBezTo>
                  <a:pt x="20" y="96"/>
                  <a:pt x="20" y="96"/>
                  <a:pt x="20" y="96"/>
                </a:cubicBezTo>
                <a:cubicBezTo>
                  <a:pt x="17" y="99"/>
                  <a:pt x="16" y="102"/>
                  <a:pt x="16" y="106"/>
                </a:cubicBezTo>
                <a:cubicBezTo>
                  <a:pt x="16" y="109"/>
                  <a:pt x="17" y="113"/>
                  <a:pt x="20" y="115"/>
                </a:cubicBezTo>
                <a:cubicBezTo>
                  <a:pt x="91" y="186"/>
                  <a:pt x="91" y="186"/>
                  <a:pt x="91" y="186"/>
                </a:cubicBezTo>
                <a:cubicBezTo>
                  <a:pt x="96" y="191"/>
                  <a:pt x="105" y="191"/>
                  <a:pt x="110" y="186"/>
                </a:cubicBezTo>
                <a:cubicBezTo>
                  <a:pt x="236" y="60"/>
                  <a:pt x="236" y="60"/>
                  <a:pt x="236" y="60"/>
                </a:cubicBezTo>
                <a:cubicBezTo>
                  <a:pt x="241" y="54"/>
                  <a:pt x="241" y="46"/>
                  <a:pt x="236" y="41"/>
                </a:cubicBezTo>
                <a:cubicBezTo>
                  <a:pt x="216" y="20"/>
                  <a:pt x="216" y="20"/>
                  <a:pt x="216" y="20"/>
                </a:cubicBezTo>
                <a:cubicBezTo>
                  <a:pt x="211" y="15"/>
                  <a:pt x="202" y="15"/>
                  <a:pt x="197" y="20"/>
                </a:cubicBezTo>
                <a:cubicBezTo>
                  <a:pt x="106" y="111"/>
                  <a:pt x="106" y="111"/>
                  <a:pt x="106" y="111"/>
                </a:cubicBezTo>
                <a:cubicBezTo>
                  <a:pt x="103" y="114"/>
                  <a:pt x="98" y="114"/>
                  <a:pt x="95" y="111"/>
                </a:cubicBezTo>
                <a:cubicBezTo>
                  <a:pt x="59" y="76"/>
                  <a:pt x="59" y="76"/>
                  <a:pt x="59" y="76"/>
                </a:cubicBezTo>
                <a:cubicBezTo>
                  <a:pt x="57" y="73"/>
                  <a:pt x="53" y="72"/>
                  <a:pt x="50" y="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itchFamily="34" charset="0"/>
            </a:endParaRPr>
          </a:p>
        </p:txBody>
      </p:sp>
      <p:sp>
        <p:nvSpPr>
          <p:cNvPr id="65" name="Content Placeholder 7"/>
          <p:cNvSpPr>
            <a:spLocks noGrp="1"/>
          </p:cNvSpPr>
          <p:nvPr>
            <p:ph sz="quarter" idx="29" hasCustomPrompt="1"/>
          </p:nvPr>
        </p:nvSpPr>
        <p:spPr>
          <a:xfrm>
            <a:off x="1913138" y="1805969"/>
            <a:ext cx="2048038" cy="384969"/>
          </a:xfrm>
        </p:spPr>
        <p:txBody>
          <a:bodyPr>
            <a:normAutofit/>
          </a:bodyPr>
          <a:lstStyle>
            <a:lvl1pPr marL="0" indent="0" algn="r">
              <a:buNone/>
              <a:defRPr sz="2400" b="1">
                <a:solidFill>
                  <a:schemeClr val="accent1"/>
                </a:solidFill>
              </a:defRPr>
            </a:lvl1pPr>
          </a:lstStyle>
          <a:p>
            <a:pPr lvl="0"/>
            <a:r>
              <a:rPr lang="en-US" dirty="0"/>
              <a:t>HEADING</a:t>
            </a:r>
          </a:p>
        </p:txBody>
      </p:sp>
      <p:sp>
        <p:nvSpPr>
          <p:cNvPr id="66" name="Content Placeholder 7"/>
          <p:cNvSpPr>
            <a:spLocks noGrp="1"/>
          </p:cNvSpPr>
          <p:nvPr>
            <p:ph sz="quarter" idx="30" hasCustomPrompt="1"/>
          </p:nvPr>
        </p:nvSpPr>
        <p:spPr>
          <a:xfrm>
            <a:off x="1920398" y="2218193"/>
            <a:ext cx="2048038" cy="384969"/>
          </a:xfrm>
        </p:spPr>
        <p:txBody>
          <a:bodyPr>
            <a:noAutofit/>
          </a:bodyPr>
          <a:lstStyle>
            <a:lvl1pPr marL="0" indent="0" algn="r">
              <a:buNone/>
              <a:defRPr sz="1600" b="0" baseline="0">
                <a:solidFill>
                  <a:schemeClr val="accent2"/>
                </a:solidFill>
              </a:defRPr>
            </a:lvl1pPr>
          </a:lstStyle>
          <a:p>
            <a:pPr lvl="0"/>
            <a:r>
              <a:rPr lang="en-US" dirty="0"/>
              <a:t>Edit this text</a:t>
            </a:r>
          </a:p>
        </p:txBody>
      </p:sp>
      <p:sp>
        <p:nvSpPr>
          <p:cNvPr id="67" name="Content Placeholder 7"/>
          <p:cNvSpPr>
            <a:spLocks noGrp="1"/>
          </p:cNvSpPr>
          <p:nvPr>
            <p:ph sz="quarter" idx="31" hasCustomPrompt="1"/>
          </p:nvPr>
        </p:nvSpPr>
        <p:spPr>
          <a:xfrm>
            <a:off x="1354352" y="3453311"/>
            <a:ext cx="2048038" cy="384969"/>
          </a:xfrm>
        </p:spPr>
        <p:txBody>
          <a:bodyPr>
            <a:normAutofit/>
          </a:bodyPr>
          <a:lstStyle>
            <a:lvl1pPr marL="0" indent="0" algn="r">
              <a:buNone/>
              <a:defRPr sz="2400" b="1">
                <a:solidFill>
                  <a:schemeClr val="accent1"/>
                </a:solidFill>
              </a:defRPr>
            </a:lvl1pPr>
          </a:lstStyle>
          <a:p>
            <a:pPr lvl="0"/>
            <a:r>
              <a:rPr lang="en-US" dirty="0"/>
              <a:t>HEADING</a:t>
            </a:r>
          </a:p>
        </p:txBody>
      </p:sp>
      <p:sp>
        <p:nvSpPr>
          <p:cNvPr id="68" name="Content Placeholder 7"/>
          <p:cNvSpPr>
            <a:spLocks noGrp="1"/>
          </p:cNvSpPr>
          <p:nvPr>
            <p:ph sz="quarter" idx="32" hasCustomPrompt="1"/>
          </p:nvPr>
        </p:nvSpPr>
        <p:spPr>
          <a:xfrm>
            <a:off x="1361612" y="3850545"/>
            <a:ext cx="2048038" cy="384969"/>
          </a:xfrm>
        </p:spPr>
        <p:txBody>
          <a:bodyPr>
            <a:noAutofit/>
          </a:bodyPr>
          <a:lstStyle>
            <a:lvl1pPr marL="0" indent="0" algn="r">
              <a:buNone/>
              <a:defRPr sz="1600" b="0" baseline="0">
                <a:solidFill>
                  <a:schemeClr val="accent2"/>
                </a:solidFill>
              </a:defRPr>
            </a:lvl1pPr>
          </a:lstStyle>
          <a:p>
            <a:pPr lvl="0"/>
            <a:r>
              <a:rPr lang="en-US" dirty="0"/>
              <a:t>Edit this text</a:t>
            </a:r>
          </a:p>
        </p:txBody>
      </p:sp>
      <p:sp>
        <p:nvSpPr>
          <p:cNvPr id="69" name="Content Placeholder 7"/>
          <p:cNvSpPr>
            <a:spLocks noGrp="1"/>
          </p:cNvSpPr>
          <p:nvPr>
            <p:ph sz="quarter" idx="33" hasCustomPrompt="1"/>
          </p:nvPr>
        </p:nvSpPr>
        <p:spPr>
          <a:xfrm>
            <a:off x="1942172" y="5028083"/>
            <a:ext cx="2048038" cy="384969"/>
          </a:xfrm>
        </p:spPr>
        <p:txBody>
          <a:bodyPr>
            <a:normAutofit/>
          </a:bodyPr>
          <a:lstStyle>
            <a:lvl1pPr marL="0" indent="0" algn="r">
              <a:buNone/>
              <a:defRPr sz="2400" b="1">
                <a:solidFill>
                  <a:schemeClr val="accent1"/>
                </a:solidFill>
              </a:defRPr>
            </a:lvl1pPr>
          </a:lstStyle>
          <a:p>
            <a:pPr lvl="0"/>
            <a:r>
              <a:rPr lang="en-US" dirty="0"/>
              <a:t>HEADING</a:t>
            </a:r>
          </a:p>
        </p:txBody>
      </p:sp>
      <p:sp>
        <p:nvSpPr>
          <p:cNvPr id="70" name="Content Placeholder 7"/>
          <p:cNvSpPr>
            <a:spLocks noGrp="1"/>
          </p:cNvSpPr>
          <p:nvPr>
            <p:ph sz="quarter" idx="34" hasCustomPrompt="1"/>
          </p:nvPr>
        </p:nvSpPr>
        <p:spPr>
          <a:xfrm>
            <a:off x="1949432" y="5425317"/>
            <a:ext cx="2048038" cy="384969"/>
          </a:xfrm>
        </p:spPr>
        <p:txBody>
          <a:bodyPr>
            <a:noAutofit/>
          </a:bodyPr>
          <a:lstStyle>
            <a:lvl1pPr marL="0" indent="0" algn="r">
              <a:buNone/>
              <a:defRPr sz="1600" b="0" baseline="0">
                <a:solidFill>
                  <a:schemeClr val="accent2"/>
                </a:solidFill>
              </a:defRPr>
            </a:lvl1pPr>
          </a:lstStyle>
          <a:p>
            <a:pPr lvl="0"/>
            <a:r>
              <a:rPr lang="en-US" dirty="0"/>
              <a:t>Edit this text</a:t>
            </a:r>
          </a:p>
        </p:txBody>
      </p:sp>
      <p:sp>
        <p:nvSpPr>
          <p:cNvPr id="71" name="Content Placeholder 7"/>
          <p:cNvSpPr>
            <a:spLocks noGrp="1"/>
          </p:cNvSpPr>
          <p:nvPr>
            <p:ph sz="quarter" idx="35" hasCustomPrompt="1"/>
          </p:nvPr>
        </p:nvSpPr>
        <p:spPr>
          <a:xfrm>
            <a:off x="8179225" y="5064371"/>
            <a:ext cx="2048038" cy="384969"/>
          </a:xfrm>
        </p:spPr>
        <p:txBody>
          <a:bodyPr>
            <a:normAutofit/>
          </a:bodyPr>
          <a:lstStyle>
            <a:lvl1pPr marL="0" indent="0" algn="l">
              <a:buNone/>
              <a:defRPr sz="2400" b="1">
                <a:solidFill>
                  <a:schemeClr val="accent1"/>
                </a:solidFill>
              </a:defRPr>
            </a:lvl1pPr>
          </a:lstStyle>
          <a:p>
            <a:pPr lvl="0"/>
            <a:r>
              <a:rPr lang="en-US" dirty="0"/>
              <a:t>HEADING</a:t>
            </a:r>
          </a:p>
        </p:txBody>
      </p:sp>
      <p:sp>
        <p:nvSpPr>
          <p:cNvPr id="72" name="Content Placeholder 7"/>
          <p:cNvSpPr>
            <a:spLocks noGrp="1"/>
          </p:cNvSpPr>
          <p:nvPr>
            <p:ph sz="quarter" idx="36" hasCustomPrompt="1"/>
          </p:nvPr>
        </p:nvSpPr>
        <p:spPr>
          <a:xfrm>
            <a:off x="8186485" y="5491585"/>
            <a:ext cx="2048038" cy="384969"/>
          </a:xfrm>
        </p:spPr>
        <p:txBody>
          <a:bodyPr>
            <a:noAutofit/>
          </a:bodyPr>
          <a:lstStyle>
            <a:lvl1pPr marL="0" indent="0" algn="l">
              <a:buNone/>
              <a:defRPr sz="1600" b="0" baseline="0">
                <a:solidFill>
                  <a:schemeClr val="accent2"/>
                </a:solidFill>
              </a:defRPr>
            </a:lvl1pPr>
          </a:lstStyle>
          <a:p>
            <a:pPr lvl="0"/>
            <a:r>
              <a:rPr lang="en-US" dirty="0"/>
              <a:t>Edit this text</a:t>
            </a:r>
          </a:p>
        </p:txBody>
      </p:sp>
      <p:sp>
        <p:nvSpPr>
          <p:cNvPr id="73" name="Content Placeholder 7"/>
          <p:cNvSpPr>
            <a:spLocks noGrp="1"/>
          </p:cNvSpPr>
          <p:nvPr>
            <p:ph sz="quarter" idx="37" hasCustomPrompt="1"/>
          </p:nvPr>
        </p:nvSpPr>
        <p:spPr>
          <a:xfrm>
            <a:off x="8778980" y="3446097"/>
            <a:ext cx="2048038" cy="384969"/>
          </a:xfrm>
        </p:spPr>
        <p:txBody>
          <a:bodyPr>
            <a:normAutofit/>
          </a:bodyPr>
          <a:lstStyle>
            <a:lvl1pPr marL="0" indent="0" algn="l">
              <a:buNone/>
              <a:defRPr sz="2400" b="1">
                <a:solidFill>
                  <a:schemeClr val="accent1"/>
                </a:solidFill>
              </a:defRPr>
            </a:lvl1pPr>
          </a:lstStyle>
          <a:p>
            <a:pPr lvl="0"/>
            <a:r>
              <a:rPr lang="en-US" dirty="0"/>
              <a:t>HEADING</a:t>
            </a:r>
          </a:p>
        </p:txBody>
      </p:sp>
      <p:sp>
        <p:nvSpPr>
          <p:cNvPr id="74" name="Content Placeholder 7"/>
          <p:cNvSpPr>
            <a:spLocks noGrp="1"/>
          </p:cNvSpPr>
          <p:nvPr>
            <p:ph sz="quarter" idx="38" hasCustomPrompt="1"/>
          </p:nvPr>
        </p:nvSpPr>
        <p:spPr>
          <a:xfrm>
            <a:off x="8786240" y="3858321"/>
            <a:ext cx="2048038" cy="384969"/>
          </a:xfrm>
        </p:spPr>
        <p:txBody>
          <a:bodyPr>
            <a:noAutofit/>
          </a:bodyPr>
          <a:lstStyle>
            <a:lvl1pPr marL="0" indent="0" algn="l">
              <a:buNone/>
              <a:defRPr sz="1600" b="0" baseline="0">
                <a:solidFill>
                  <a:schemeClr val="accent2"/>
                </a:solidFill>
              </a:defRPr>
            </a:lvl1pPr>
          </a:lstStyle>
          <a:p>
            <a:pPr lvl="0"/>
            <a:r>
              <a:rPr lang="en-US" dirty="0"/>
              <a:t>Edit this text</a:t>
            </a:r>
          </a:p>
        </p:txBody>
      </p:sp>
      <p:sp>
        <p:nvSpPr>
          <p:cNvPr id="75" name="Content Placeholder 7"/>
          <p:cNvSpPr>
            <a:spLocks noGrp="1"/>
          </p:cNvSpPr>
          <p:nvPr>
            <p:ph sz="quarter" idx="39" hasCustomPrompt="1"/>
          </p:nvPr>
        </p:nvSpPr>
        <p:spPr>
          <a:xfrm>
            <a:off x="8179226" y="1835810"/>
            <a:ext cx="2048038" cy="384969"/>
          </a:xfrm>
        </p:spPr>
        <p:txBody>
          <a:bodyPr>
            <a:normAutofit/>
          </a:bodyPr>
          <a:lstStyle>
            <a:lvl1pPr marL="0" indent="0" algn="l">
              <a:buNone/>
              <a:defRPr sz="2400" b="1">
                <a:solidFill>
                  <a:schemeClr val="accent1"/>
                </a:solidFill>
              </a:defRPr>
            </a:lvl1pPr>
          </a:lstStyle>
          <a:p>
            <a:pPr lvl="0"/>
            <a:r>
              <a:rPr lang="en-US" dirty="0"/>
              <a:t>HEADING</a:t>
            </a:r>
          </a:p>
        </p:txBody>
      </p:sp>
      <p:sp>
        <p:nvSpPr>
          <p:cNvPr id="76" name="Content Placeholder 7"/>
          <p:cNvSpPr>
            <a:spLocks noGrp="1"/>
          </p:cNvSpPr>
          <p:nvPr>
            <p:ph sz="quarter" idx="40" hasCustomPrompt="1"/>
          </p:nvPr>
        </p:nvSpPr>
        <p:spPr>
          <a:xfrm>
            <a:off x="8186486" y="2233044"/>
            <a:ext cx="2048038" cy="384969"/>
          </a:xfrm>
        </p:spPr>
        <p:txBody>
          <a:bodyPr>
            <a:noAutofit/>
          </a:bodyPr>
          <a:lstStyle>
            <a:lvl1pPr marL="0" indent="0" algn="l">
              <a:buNone/>
              <a:defRPr sz="1600" b="0" baseline="0">
                <a:solidFill>
                  <a:schemeClr val="accent2"/>
                </a:solidFill>
              </a:defRPr>
            </a:lvl1pPr>
          </a:lstStyle>
          <a:p>
            <a:pPr lvl="0"/>
            <a:r>
              <a:rPr lang="en-US" dirty="0"/>
              <a:t>Edit this text</a:t>
            </a:r>
          </a:p>
        </p:txBody>
      </p:sp>
      <p:pic>
        <p:nvPicPr>
          <p:cNvPr id="77" name="Picture 2" descr="C:\Users\Hussain\Downloads\n1-346x30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636" y="38545"/>
            <a:ext cx="1688122" cy="1463689"/>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descr="Icon&#10;&#10;Description automatically generated">
            <a:extLst>
              <a:ext uri="{FF2B5EF4-FFF2-40B4-BE49-F238E27FC236}">
                <a16:creationId xmlns:a16="http://schemas.microsoft.com/office/drawing/2014/main" id="{A9A3866B-36F8-45AD-8DFC-DF8D48180E0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619" y="935421"/>
            <a:ext cx="219075" cy="219075"/>
          </a:xfrm>
          <a:prstGeom prst="rect">
            <a:avLst/>
          </a:prstGeom>
        </p:spPr>
      </p:pic>
    </p:spTree>
    <p:extLst>
      <p:ext uri="{BB962C8B-B14F-4D97-AF65-F5344CB8AC3E}">
        <p14:creationId xmlns:p14="http://schemas.microsoft.com/office/powerpoint/2010/main" val="391222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p:tgtEl>
                                          <p:spTgt spid="40"/>
                                        </p:tgtEl>
                                        <p:attrNameLst>
                                          <p:attrName>ppt_y</p:attrName>
                                        </p:attrNameLst>
                                      </p:cBhvr>
                                      <p:tavLst>
                                        <p:tav tm="0">
                                          <p:val>
                                            <p:strVal val="#ppt_y+#ppt_h*1.125000"/>
                                          </p:val>
                                        </p:tav>
                                        <p:tav tm="100000">
                                          <p:val>
                                            <p:strVal val="#ppt_y"/>
                                          </p:val>
                                        </p:tav>
                                      </p:tavLst>
                                    </p:anim>
                                    <p:animEffect transition="in" filter="wipe(up)">
                                      <p:cBhvr>
                                        <p:cTn id="8" dur="500"/>
                                        <p:tgtEl>
                                          <p:spTgt spid="40"/>
                                        </p:tgtEl>
                                      </p:cBhvr>
                                    </p:animEffect>
                                  </p:childTnLst>
                                </p:cTn>
                              </p:par>
                              <p:par>
                                <p:cTn id="9" presetID="10" presetClass="entr" presetSubtype="0" fill="hold" grpId="0" nodeType="withEffect">
                                  <p:stCondLst>
                                    <p:cond delay="5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250"/>
                                        <p:tgtEl>
                                          <p:spTgt spid="27"/>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250"/>
                                        <p:tgtEl>
                                          <p:spTgt spid="28"/>
                                        </p:tgtEl>
                                      </p:cBhvr>
                                    </p:animEffect>
                                  </p:childTnLst>
                                </p:cTn>
                              </p:par>
                              <p:par>
                                <p:cTn id="16" presetID="22" presetClass="entr" presetSubtype="8"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left)">
                                      <p:cBhvr>
                                        <p:cTn id="18" dur="250"/>
                                        <p:tgtEl>
                                          <p:spTgt spid="29"/>
                                        </p:tgtEl>
                                      </p:cBhvr>
                                    </p:animEffect>
                                  </p:childTnLst>
                                </p:cTn>
                              </p:par>
                              <p:par>
                                <p:cTn id="19" presetID="22" presetClass="entr" presetSubtype="8"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250"/>
                                        <p:tgtEl>
                                          <p:spTgt spid="30"/>
                                        </p:tgtEl>
                                      </p:cBhvr>
                                    </p:animEffect>
                                  </p:childTnLst>
                                </p:cTn>
                              </p:par>
                              <p:par>
                                <p:cTn id="22" presetID="22" presetClass="entr" presetSubtype="2"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right)">
                                      <p:cBhvr>
                                        <p:cTn id="24" dur="250"/>
                                        <p:tgtEl>
                                          <p:spTgt spid="33"/>
                                        </p:tgtEl>
                                      </p:cBhvr>
                                    </p:animEffect>
                                  </p:childTnLst>
                                </p:cTn>
                              </p:par>
                              <p:par>
                                <p:cTn id="25" presetID="22" presetClass="entr" presetSubtype="2"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right)">
                                      <p:cBhvr>
                                        <p:cTn id="27" dur="250"/>
                                        <p:tgtEl>
                                          <p:spTgt spid="32"/>
                                        </p:tgtEl>
                                      </p:cBhvr>
                                    </p:animEffect>
                                  </p:childTnLst>
                                </p:cTn>
                              </p:par>
                              <p:par>
                                <p:cTn id="28" presetID="22" presetClass="entr" presetSubtype="2"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right)">
                                      <p:cBhvr>
                                        <p:cTn id="30" dur="250"/>
                                        <p:tgtEl>
                                          <p:spTgt spid="31"/>
                                        </p:tgtEl>
                                      </p:cBhvr>
                                    </p:animEffect>
                                  </p:childTnLst>
                                </p:cTn>
                              </p:par>
                            </p:childTnLst>
                          </p:cTn>
                        </p:par>
                        <p:par>
                          <p:cTn id="31" fill="hold">
                            <p:stCondLst>
                              <p:cond delay="1000"/>
                            </p:stCondLst>
                            <p:childTnLst>
                              <p:par>
                                <p:cTn id="32" presetID="45" presetClass="entr" presetSubtype="0" fill="hold" grpId="0" nodeType="after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anim calcmode="lin" valueType="num">
                                      <p:cBhvr>
                                        <p:cTn id="35" dur="500" fill="hold"/>
                                        <p:tgtEl>
                                          <p:spTgt spid="62"/>
                                        </p:tgtEl>
                                        <p:attrNameLst>
                                          <p:attrName>ppt_w</p:attrName>
                                        </p:attrNameLst>
                                      </p:cBhvr>
                                      <p:tavLst>
                                        <p:tav tm="0" fmla="#ppt_w*sin(2.5*pi*$)">
                                          <p:val>
                                            <p:fltVal val="0"/>
                                          </p:val>
                                        </p:tav>
                                        <p:tav tm="100000">
                                          <p:val>
                                            <p:fltVal val="1"/>
                                          </p:val>
                                        </p:tav>
                                      </p:tavLst>
                                    </p:anim>
                                    <p:anim calcmode="lin" valueType="num">
                                      <p:cBhvr>
                                        <p:cTn id="36" dur="500" fill="hold"/>
                                        <p:tgtEl>
                                          <p:spTgt spid="62"/>
                                        </p:tgtEl>
                                        <p:attrNameLst>
                                          <p:attrName>ppt_h</p:attrName>
                                        </p:attrNameLst>
                                      </p:cBhvr>
                                      <p:tavLst>
                                        <p:tav tm="0">
                                          <p:val>
                                            <p:strVal val="#ppt_h"/>
                                          </p:val>
                                        </p:tav>
                                        <p:tav tm="100000">
                                          <p:val>
                                            <p:strVal val="#ppt_h"/>
                                          </p:val>
                                        </p:tav>
                                      </p:tavLst>
                                    </p:anim>
                                  </p:childTnLst>
                                </p:cTn>
                              </p:par>
                              <p:par>
                                <p:cTn id="37" presetID="45"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anim calcmode="lin" valueType="num">
                                      <p:cBhvr>
                                        <p:cTn id="40" dur="500" fill="hold"/>
                                        <p:tgtEl>
                                          <p:spTgt spid="34"/>
                                        </p:tgtEl>
                                        <p:attrNameLst>
                                          <p:attrName>ppt_w</p:attrName>
                                        </p:attrNameLst>
                                      </p:cBhvr>
                                      <p:tavLst>
                                        <p:tav tm="0" fmla="#ppt_w*sin(2.5*pi*$)">
                                          <p:val>
                                            <p:fltVal val="0"/>
                                          </p:val>
                                        </p:tav>
                                        <p:tav tm="100000">
                                          <p:val>
                                            <p:fltVal val="1"/>
                                          </p:val>
                                        </p:tav>
                                      </p:tavLst>
                                    </p:anim>
                                    <p:anim calcmode="lin" valueType="num">
                                      <p:cBhvr>
                                        <p:cTn id="41" dur="500" fill="hold"/>
                                        <p:tgtEl>
                                          <p:spTgt spid="34"/>
                                        </p:tgtEl>
                                        <p:attrNameLst>
                                          <p:attrName>ppt_h</p:attrName>
                                        </p:attrNameLst>
                                      </p:cBhvr>
                                      <p:tavLst>
                                        <p:tav tm="0">
                                          <p:val>
                                            <p:strVal val="#ppt_h"/>
                                          </p:val>
                                        </p:tav>
                                        <p:tav tm="100000">
                                          <p:val>
                                            <p:strVal val="#ppt_h"/>
                                          </p:val>
                                        </p:tav>
                                      </p:tavLst>
                                    </p:anim>
                                  </p:childTnLst>
                                </p:cTn>
                              </p:par>
                              <p:par>
                                <p:cTn id="42" presetID="45"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anim calcmode="lin" valueType="num">
                                      <p:cBhvr>
                                        <p:cTn id="45" dur="500" fill="hold"/>
                                        <p:tgtEl>
                                          <p:spTgt spid="37"/>
                                        </p:tgtEl>
                                        <p:attrNameLst>
                                          <p:attrName>ppt_w</p:attrName>
                                        </p:attrNameLst>
                                      </p:cBhvr>
                                      <p:tavLst>
                                        <p:tav tm="0" fmla="#ppt_w*sin(2.5*pi*$)">
                                          <p:val>
                                            <p:fltVal val="0"/>
                                          </p:val>
                                        </p:tav>
                                        <p:tav tm="100000">
                                          <p:val>
                                            <p:fltVal val="1"/>
                                          </p:val>
                                        </p:tav>
                                      </p:tavLst>
                                    </p:anim>
                                    <p:anim calcmode="lin" valueType="num">
                                      <p:cBhvr>
                                        <p:cTn id="46" dur="500" fill="hold"/>
                                        <p:tgtEl>
                                          <p:spTgt spid="37"/>
                                        </p:tgtEl>
                                        <p:attrNameLst>
                                          <p:attrName>ppt_h</p:attrName>
                                        </p:attrNameLst>
                                      </p:cBhvr>
                                      <p:tavLst>
                                        <p:tav tm="0">
                                          <p:val>
                                            <p:strVal val="#ppt_h"/>
                                          </p:val>
                                        </p:tav>
                                        <p:tav tm="100000">
                                          <p:val>
                                            <p:strVal val="#ppt_h"/>
                                          </p:val>
                                        </p:tav>
                                      </p:tavLst>
                                    </p:anim>
                                  </p:childTnLst>
                                </p:cTn>
                              </p:par>
                              <p:par>
                                <p:cTn id="47" presetID="45" presetClass="entr" presetSubtype="0"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500"/>
                                        <p:tgtEl>
                                          <p:spTgt spid="51"/>
                                        </p:tgtEl>
                                      </p:cBhvr>
                                    </p:animEffect>
                                    <p:anim calcmode="lin" valueType="num">
                                      <p:cBhvr>
                                        <p:cTn id="50" dur="500" fill="hold"/>
                                        <p:tgtEl>
                                          <p:spTgt spid="51"/>
                                        </p:tgtEl>
                                        <p:attrNameLst>
                                          <p:attrName>ppt_w</p:attrName>
                                        </p:attrNameLst>
                                      </p:cBhvr>
                                      <p:tavLst>
                                        <p:tav tm="0" fmla="#ppt_w*sin(2.5*pi*$)">
                                          <p:val>
                                            <p:fltVal val="0"/>
                                          </p:val>
                                        </p:tav>
                                        <p:tav tm="100000">
                                          <p:val>
                                            <p:fltVal val="1"/>
                                          </p:val>
                                        </p:tav>
                                      </p:tavLst>
                                    </p:anim>
                                    <p:anim calcmode="lin" valueType="num">
                                      <p:cBhvr>
                                        <p:cTn id="51" dur="500" fill="hold"/>
                                        <p:tgtEl>
                                          <p:spTgt spid="51"/>
                                        </p:tgtEl>
                                        <p:attrNameLst>
                                          <p:attrName>ppt_h</p:attrName>
                                        </p:attrNameLst>
                                      </p:cBhvr>
                                      <p:tavLst>
                                        <p:tav tm="0">
                                          <p:val>
                                            <p:strVal val="#ppt_h"/>
                                          </p:val>
                                        </p:tav>
                                        <p:tav tm="100000">
                                          <p:val>
                                            <p:strVal val="#ppt_h"/>
                                          </p:val>
                                        </p:tav>
                                      </p:tavLst>
                                    </p:anim>
                                  </p:childTnLst>
                                </p:cTn>
                              </p:par>
                            </p:childTnLst>
                          </p:cTn>
                        </p:par>
                        <p:par>
                          <p:cTn id="52" fill="hold">
                            <p:stCondLst>
                              <p:cond delay="1500"/>
                            </p:stCondLst>
                            <p:childTnLst>
                              <p:par>
                                <p:cTn id="53" presetID="45" presetClass="entr" presetSubtype="0" fill="hold" grpId="0" nodeType="after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fade">
                                      <p:cBhvr>
                                        <p:cTn id="55" dur="500"/>
                                        <p:tgtEl>
                                          <p:spTgt spid="63"/>
                                        </p:tgtEl>
                                      </p:cBhvr>
                                    </p:animEffect>
                                    <p:anim calcmode="lin" valueType="num">
                                      <p:cBhvr>
                                        <p:cTn id="56" dur="500" fill="hold"/>
                                        <p:tgtEl>
                                          <p:spTgt spid="63"/>
                                        </p:tgtEl>
                                        <p:attrNameLst>
                                          <p:attrName>ppt_w</p:attrName>
                                        </p:attrNameLst>
                                      </p:cBhvr>
                                      <p:tavLst>
                                        <p:tav tm="0" fmla="#ppt_w*sin(2.5*pi*$)">
                                          <p:val>
                                            <p:fltVal val="0"/>
                                          </p:val>
                                        </p:tav>
                                        <p:tav tm="100000">
                                          <p:val>
                                            <p:fltVal val="1"/>
                                          </p:val>
                                        </p:tav>
                                      </p:tavLst>
                                    </p:anim>
                                    <p:anim calcmode="lin" valueType="num">
                                      <p:cBhvr>
                                        <p:cTn id="57" dur="500" fill="hold"/>
                                        <p:tgtEl>
                                          <p:spTgt spid="63"/>
                                        </p:tgtEl>
                                        <p:attrNameLst>
                                          <p:attrName>ppt_h</p:attrName>
                                        </p:attrNameLst>
                                      </p:cBhvr>
                                      <p:tavLst>
                                        <p:tav tm="0">
                                          <p:val>
                                            <p:strVal val="#ppt_h"/>
                                          </p:val>
                                        </p:tav>
                                        <p:tav tm="100000">
                                          <p:val>
                                            <p:strVal val="#ppt_h"/>
                                          </p:val>
                                        </p:tav>
                                      </p:tavLst>
                                    </p:anim>
                                  </p:childTnLst>
                                </p:cTn>
                              </p:par>
                              <p:par>
                                <p:cTn id="58" presetID="45" presetClass="entr" presetSubtype="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anim calcmode="lin" valueType="num">
                                      <p:cBhvr>
                                        <p:cTn id="61" dur="500" fill="hold"/>
                                        <p:tgtEl>
                                          <p:spTgt spid="35"/>
                                        </p:tgtEl>
                                        <p:attrNameLst>
                                          <p:attrName>ppt_w</p:attrName>
                                        </p:attrNameLst>
                                      </p:cBhvr>
                                      <p:tavLst>
                                        <p:tav tm="0" fmla="#ppt_w*sin(2.5*pi*$)">
                                          <p:val>
                                            <p:fltVal val="0"/>
                                          </p:val>
                                        </p:tav>
                                        <p:tav tm="100000">
                                          <p:val>
                                            <p:fltVal val="1"/>
                                          </p:val>
                                        </p:tav>
                                      </p:tavLst>
                                    </p:anim>
                                    <p:anim calcmode="lin" valueType="num">
                                      <p:cBhvr>
                                        <p:cTn id="62" dur="500" fill="hold"/>
                                        <p:tgtEl>
                                          <p:spTgt spid="35"/>
                                        </p:tgtEl>
                                        <p:attrNameLst>
                                          <p:attrName>ppt_h</p:attrName>
                                        </p:attrNameLst>
                                      </p:cBhvr>
                                      <p:tavLst>
                                        <p:tav tm="0">
                                          <p:val>
                                            <p:strVal val="#ppt_h"/>
                                          </p:val>
                                        </p:tav>
                                        <p:tav tm="100000">
                                          <p:val>
                                            <p:strVal val="#ppt_h"/>
                                          </p:val>
                                        </p:tav>
                                      </p:tavLst>
                                    </p:anim>
                                  </p:childTnLst>
                                </p:cTn>
                              </p:par>
                              <p:par>
                                <p:cTn id="63" presetID="45"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fade">
                                      <p:cBhvr>
                                        <p:cTn id="65" dur="500"/>
                                        <p:tgtEl>
                                          <p:spTgt spid="38"/>
                                        </p:tgtEl>
                                      </p:cBhvr>
                                    </p:animEffect>
                                    <p:anim calcmode="lin" valueType="num">
                                      <p:cBhvr>
                                        <p:cTn id="66" dur="500" fill="hold"/>
                                        <p:tgtEl>
                                          <p:spTgt spid="38"/>
                                        </p:tgtEl>
                                        <p:attrNameLst>
                                          <p:attrName>ppt_w</p:attrName>
                                        </p:attrNameLst>
                                      </p:cBhvr>
                                      <p:tavLst>
                                        <p:tav tm="0" fmla="#ppt_w*sin(2.5*pi*$)">
                                          <p:val>
                                            <p:fltVal val="0"/>
                                          </p:val>
                                        </p:tav>
                                        <p:tav tm="100000">
                                          <p:val>
                                            <p:fltVal val="1"/>
                                          </p:val>
                                        </p:tav>
                                      </p:tavLst>
                                    </p:anim>
                                    <p:anim calcmode="lin" valueType="num">
                                      <p:cBhvr>
                                        <p:cTn id="67" dur="500" fill="hold"/>
                                        <p:tgtEl>
                                          <p:spTgt spid="38"/>
                                        </p:tgtEl>
                                        <p:attrNameLst>
                                          <p:attrName>ppt_h</p:attrName>
                                        </p:attrNameLst>
                                      </p:cBhvr>
                                      <p:tavLst>
                                        <p:tav tm="0">
                                          <p:val>
                                            <p:strVal val="#ppt_h"/>
                                          </p:val>
                                        </p:tav>
                                        <p:tav tm="100000">
                                          <p:val>
                                            <p:strVal val="#ppt_h"/>
                                          </p:val>
                                        </p:tav>
                                      </p:tavLst>
                                    </p:anim>
                                  </p:childTnLst>
                                </p:cTn>
                              </p:par>
                              <p:par>
                                <p:cTn id="68" presetID="45" presetClass="entr" presetSubtype="0"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anim calcmode="lin" valueType="num">
                                      <p:cBhvr>
                                        <p:cTn id="71" dur="500" fill="hold"/>
                                        <p:tgtEl>
                                          <p:spTgt spid="54"/>
                                        </p:tgtEl>
                                        <p:attrNameLst>
                                          <p:attrName>ppt_w</p:attrName>
                                        </p:attrNameLst>
                                      </p:cBhvr>
                                      <p:tavLst>
                                        <p:tav tm="0" fmla="#ppt_w*sin(2.5*pi*$)">
                                          <p:val>
                                            <p:fltVal val="0"/>
                                          </p:val>
                                        </p:tav>
                                        <p:tav tm="100000">
                                          <p:val>
                                            <p:fltVal val="1"/>
                                          </p:val>
                                        </p:tav>
                                      </p:tavLst>
                                    </p:anim>
                                    <p:anim calcmode="lin" valueType="num">
                                      <p:cBhvr>
                                        <p:cTn id="72" dur="500" fill="hold"/>
                                        <p:tgtEl>
                                          <p:spTgt spid="54"/>
                                        </p:tgtEl>
                                        <p:attrNameLst>
                                          <p:attrName>ppt_h</p:attrName>
                                        </p:attrNameLst>
                                      </p:cBhvr>
                                      <p:tavLst>
                                        <p:tav tm="0">
                                          <p:val>
                                            <p:strVal val="#ppt_h"/>
                                          </p:val>
                                        </p:tav>
                                        <p:tav tm="100000">
                                          <p:val>
                                            <p:strVal val="#ppt_h"/>
                                          </p:val>
                                        </p:tav>
                                      </p:tavLst>
                                    </p:anim>
                                  </p:childTnLst>
                                </p:cTn>
                              </p:par>
                            </p:childTnLst>
                          </p:cTn>
                        </p:par>
                        <p:par>
                          <p:cTn id="73" fill="hold">
                            <p:stCondLst>
                              <p:cond delay="2000"/>
                            </p:stCondLst>
                            <p:childTnLst>
                              <p:par>
                                <p:cTn id="74" presetID="45" presetClass="entr" presetSubtype="0" fill="hold" grpId="0" nodeType="afterEffect">
                                  <p:stCondLst>
                                    <p:cond delay="0"/>
                                  </p:stCondLst>
                                  <p:childTnLst>
                                    <p:set>
                                      <p:cBhvr>
                                        <p:cTn id="75" dur="1" fill="hold">
                                          <p:stCondLst>
                                            <p:cond delay="0"/>
                                          </p:stCondLst>
                                        </p:cTn>
                                        <p:tgtEl>
                                          <p:spTgt spid="64"/>
                                        </p:tgtEl>
                                        <p:attrNameLst>
                                          <p:attrName>style.visibility</p:attrName>
                                        </p:attrNameLst>
                                      </p:cBhvr>
                                      <p:to>
                                        <p:strVal val="visible"/>
                                      </p:to>
                                    </p:set>
                                    <p:animEffect transition="in" filter="fade">
                                      <p:cBhvr>
                                        <p:cTn id="76" dur="500"/>
                                        <p:tgtEl>
                                          <p:spTgt spid="64"/>
                                        </p:tgtEl>
                                      </p:cBhvr>
                                    </p:animEffect>
                                    <p:anim calcmode="lin" valueType="num">
                                      <p:cBhvr>
                                        <p:cTn id="77" dur="500" fill="hold"/>
                                        <p:tgtEl>
                                          <p:spTgt spid="64"/>
                                        </p:tgtEl>
                                        <p:attrNameLst>
                                          <p:attrName>ppt_w</p:attrName>
                                        </p:attrNameLst>
                                      </p:cBhvr>
                                      <p:tavLst>
                                        <p:tav tm="0" fmla="#ppt_w*sin(2.5*pi*$)">
                                          <p:val>
                                            <p:fltVal val="0"/>
                                          </p:val>
                                        </p:tav>
                                        <p:tav tm="100000">
                                          <p:val>
                                            <p:fltVal val="1"/>
                                          </p:val>
                                        </p:tav>
                                      </p:tavLst>
                                    </p:anim>
                                    <p:anim calcmode="lin" valueType="num">
                                      <p:cBhvr>
                                        <p:cTn id="78" dur="500" fill="hold"/>
                                        <p:tgtEl>
                                          <p:spTgt spid="64"/>
                                        </p:tgtEl>
                                        <p:attrNameLst>
                                          <p:attrName>ppt_h</p:attrName>
                                        </p:attrNameLst>
                                      </p:cBhvr>
                                      <p:tavLst>
                                        <p:tav tm="0">
                                          <p:val>
                                            <p:strVal val="#ppt_h"/>
                                          </p:val>
                                        </p:tav>
                                        <p:tav tm="100000">
                                          <p:val>
                                            <p:strVal val="#ppt_h"/>
                                          </p:val>
                                        </p:tav>
                                      </p:tavLst>
                                    </p:anim>
                                  </p:childTnLst>
                                </p:cTn>
                              </p:par>
                              <p:par>
                                <p:cTn id="79" presetID="45"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anim calcmode="lin" valueType="num">
                                      <p:cBhvr>
                                        <p:cTn id="82" dur="500" fill="hold"/>
                                        <p:tgtEl>
                                          <p:spTgt spid="36"/>
                                        </p:tgtEl>
                                        <p:attrNameLst>
                                          <p:attrName>ppt_w</p:attrName>
                                        </p:attrNameLst>
                                      </p:cBhvr>
                                      <p:tavLst>
                                        <p:tav tm="0" fmla="#ppt_w*sin(2.5*pi*$)">
                                          <p:val>
                                            <p:fltVal val="0"/>
                                          </p:val>
                                        </p:tav>
                                        <p:tav tm="100000">
                                          <p:val>
                                            <p:fltVal val="1"/>
                                          </p:val>
                                        </p:tav>
                                      </p:tavLst>
                                    </p:anim>
                                    <p:anim calcmode="lin" valueType="num">
                                      <p:cBhvr>
                                        <p:cTn id="83" dur="500" fill="hold"/>
                                        <p:tgtEl>
                                          <p:spTgt spid="36"/>
                                        </p:tgtEl>
                                        <p:attrNameLst>
                                          <p:attrName>ppt_h</p:attrName>
                                        </p:attrNameLst>
                                      </p:cBhvr>
                                      <p:tavLst>
                                        <p:tav tm="0">
                                          <p:val>
                                            <p:strVal val="#ppt_h"/>
                                          </p:val>
                                        </p:tav>
                                        <p:tav tm="100000">
                                          <p:val>
                                            <p:strVal val="#ppt_h"/>
                                          </p:val>
                                        </p:tav>
                                      </p:tavLst>
                                    </p:anim>
                                  </p:childTnLst>
                                </p:cTn>
                              </p:par>
                              <p:par>
                                <p:cTn id="84" presetID="45"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fade">
                                      <p:cBhvr>
                                        <p:cTn id="86" dur="500"/>
                                        <p:tgtEl>
                                          <p:spTgt spid="39"/>
                                        </p:tgtEl>
                                      </p:cBhvr>
                                    </p:animEffect>
                                    <p:anim calcmode="lin" valueType="num">
                                      <p:cBhvr>
                                        <p:cTn id="87" dur="500" fill="hold"/>
                                        <p:tgtEl>
                                          <p:spTgt spid="39"/>
                                        </p:tgtEl>
                                        <p:attrNameLst>
                                          <p:attrName>ppt_w</p:attrName>
                                        </p:attrNameLst>
                                      </p:cBhvr>
                                      <p:tavLst>
                                        <p:tav tm="0" fmla="#ppt_w*sin(2.5*pi*$)">
                                          <p:val>
                                            <p:fltVal val="0"/>
                                          </p:val>
                                        </p:tav>
                                        <p:tav tm="100000">
                                          <p:val>
                                            <p:fltVal val="1"/>
                                          </p:val>
                                        </p:tav>
                                      </p:tavLst>
                                    </p:anim>
                                    <p:anim calcmode="lin" valueType="num">
                                      <p:cBhvr>
                                        <p:cTn id="88" dur="500" fill="hold"/>
                                        <p:tgtEl>
                                          <p:spTgt spid="39"/>
                                        </p:tgtEl>
                                        <p:attrNameLst>
                                          <p:attrName>ppt_h</p:attrName>
                                        </p:attrNameLst>
                                      </p:cBhvr>
                                      <p:tavLst>
                                        <p:tav tm="0">
                                          <p:val>
                                            <p:strVal val="#ppt_h"/>
                                          </p:val>
                                        </p:tav>
                                        <p:tav tm="100000">
                                          <p:val>
                                            <p:strVal val="#ppt_h"/>
                                          </p:val>
                                        </p:tav>
                                      </p:tavLst>
                                    </p:anim>
                                  </p:childTnLst>
                                </p:cTn>
                              </p:par>
                              <p:par>
                                <p:cTn id="89" presetID="45" presetClass="entr" presetSubtype="0" fill="hold" nodeType="with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anim calcmode="lin" valueType="num">
                                      <p:cBhvr>
                                        <p:cTn id="92" dur="500" fill="hold"/>
                                        <p:tgtEl>
                                          <p:spTgt spid="59"/>
                                        </p:tgtEl>
                                        <p:attrNameLst>
                                          <p:attrName>ppt_w</p:attrName>
                                        </p:attrNameLst>
                                      </p:cBhvr>
                                      <p:tavLst>
                                        <p:tav tm="0" fmla="#ppt_w*sin(2.5*pi*$)">
                                          <p:val>
                                            <p:fltVal val="0"/>
                                          </p:val>
                                        </p:tav>
                                        <p:tav tm="100000">
                                          <p:val>
                                            <p:fltVal val="1"/>
                                          </p:val>
                                        </p:tav>
                                      </p:tavLst>
                                    </p:anim>
                                    <p:anim calcmode="lin" valueType="num">
                                      <p:cBhvr>
                                        <p:cTn id="93" dur="500" fill="hold"/>
                                        <p:tgtEl>
                                          <p:spTgt spid="5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4" grpId="0" animBg="1"/>
      <p:bldP spid="35" grpId="0" animBg="1"/>
      <p:bldP spid="36" grpId="0" animBg="1"/>
      <p:bldP spid="37" grpId="0" animBg="1"/>
      <p:bldP spid="38" grpId="0" animBg="1"/>
      <p:bldP spid="39" grpId="0" animBg="1"/>
      <p:bldP spid="62" grpId="0" animBg="1"/>
      <p:bldP spid="63" grpId="0" animBg="1"/>
      <p:bldP spid="6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505500" y="260000"/>
            <a:ext cx="478978" cy="261610"/>
          </a:xfrm>
          <a:prstGeom prst="rect">
            <a:avLst/>
          </a:prstGeom>
        </p:spPr>
        <p:txBody>
          <a:bodyPr/>
          <a:lstStyle/>
          <a:p>
            <a:pPr algn="ctr"/>
            <a:fld id="{1A174DE4-D6E9-4419-BBC5-6C621C4D6CB0}" type="slidenum">
              <a:rPr lang="en-US" smtClean="0"/>
              <a:pPr algn="ctr"/>
              <a:t>‹#›</a:t>
            </a:fld>
            <a:endParaRPr lang="en-US"/>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rgbClr val="FD4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0" y="130175"/>
            <a:ext cx="896937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77" name="Picture Placeholder 6"/>
          <p:cNvSpPr>
            <a:spLocks noGrp="1"/>
          </p:cNvSpPr>
          <p:nvPr>
            <p:ph type="pic" sz="quarter" idx="15"/>
          </p:nvPr>
        </p:nvSpPr>
        <p:spPr>
          <a:xfrm>
            <a:off x="9139542" y="1680037"/>
            <a:ext cx="3048610" cy="2041854"/>
          </a:xfrm>
        </p:spPr>
        <p:txBody>
          <a:bodyPr/>
          <a:lstStyle/>
          <a:p>
            <a:r>
              <a:rPr lang="en-US"/>
              <a:t>Click icon to add picture</a:t>
            </a:r>
          </a:p>
        </p:txBody>
      </p:sp>
      <p:sp>
        <p:nvSpPr>
          <p:cNvPr id="78" name="Picture Placeholder 6"/>
          <p:cNvSpPr>
            <a:spLocks noGrp="1"/>
          </p:cNvSpPr>
          <p:nvPr>
            <p:ph type="pic" sz="quarter" idx="16"/>
          </p:nvPr>
        </p:nvSpPr>
        <p:spPr>
          <a:xfrm>
            <a:off x="6089051" y="3721891"/>
            <a:ext cx="3048610" cy="2041854"/>
          </a:xfrm>
        </p:spPr>
        <p:txBody>
          <a:bodyPr/>
          <a:lstStyle/>
          <a:p>
            <a:r>
              <a:rPr lang="en-US"/>
              <a:t>Click icon to add picture</a:t>
            </a:r>
          </a:p>
        </p:txBody>
      </p:sp>
      <p:sp>
        <p:nvSpPr>
          <p:cNvPr id="79" name="Picture Placeholder 6"/>
          <p:cNvSpPr>
            <a:spLocks noGrp="1"/>
          </p:cNvSpPr>
          <p:nvPr>
            <p:ph type="pic" sz="quarter" idx="14"/>
          </p:nvPr>
        </p:nvSpPr>
        <p:spPr>
          <a:xfrm>
            <a:off x="3049869" y="1680037"/>
            <a:ext cx="3048610" cy="2041854"/>
          </a:xfrm>
        </p:spPr>
        <p:txBody>
          <a:bodyPr/>
          <a:lstStyle/>
          <a:p>
            <a:r>
              <a:rPr lang="en-US"/>
              <a:t>Click icon to add picture</a:t>
            </a:r>
          </a:p>
        </p:txBody>
      </p:sp>
      <p:sp>
        <p:nvSpPr>
          <p:cNvPr id="80" name="Picture Placeholder 6"/>
          <p:cNvSpPr>
            <a:spLocks noGrp="1"/>
          </p:cNvSpPr>
          <p:nvPr>
            <p:ph type="pic" sz="quarter" idx="13"/>
          </p:nvPr>
        </p:nvSpPr>
        <p:spPr>
          <a:xfrm>
            <a:off x="-622" y="3721891"/>
            <a:ext cx="3048610" cy="2041854"/>
          </a:xfrm>
        </p:spPr>
        <p:txBody>
          <a:bodyPr/>
          <a:lstStyle/>
          <a:p>
            <a:r>
              <a:rPr lang="en-US"/>
              <a:t>Click icon to add picture</a:t>
            </a:r>
          </a:p>
        </p:txBody>
      </p:sp>
      <p:sp>
        <p:nvSpPr>
          <p:cNvPr id="81" name="Rectangle 80"/>
          <p:cNvSpPr/>
          <p:nvPr userDrawn="1"/>
        </p:nvSpPr>
        <p:spPr>
          <a:xfrm>
            <a:off x="-17" y="1690843"/>
            <a:ext cx="3048005" cy="20392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itchFamily="34" charset="0"/>
              <a:ea typeface="Roboto Lt" pitchFamily="2" charset="0"/>
            </a:endParaRPr>
          </a:p>
        </p:txBody>
      </p:sp>
      <p:sp>
        <p:nvSpPr>
          <p:cNvPr id="82" name="Rectangle 81"/>
          <p:cNvSpPr/>
          <p:nvPr userDrawn="1"/>
        </p:nvSpPr>
        <p:spPr>
          <a:xfrm>
            <a:off x="3048013" y="3703517"/>
            <a:ext cx="3048005" cy="20626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itchFamily="34" charset="0"/>
              <a:ea typeface="Roboto Lt" pitchFamily="2" charset="0"/>
            </a:endParaRPr>
          </a:p>
        </p:txBody>
      </p:sp>
      <p:sp>
        <p:nvSpPr>
          <p:cNvPr id="83" name="Rectangle 82"/>
          <p:cNvSpPr/>
          <p:nvPr userDrawn="1"/>
        </p:nvSpPr>
        <p:spPr>
          <a:xfrm>
            <a:off x="6095949" y="1690843"/>
            <a:ext cx="3048005" cy="20392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itchFamily="34" charset="0"/>
              <a:ea typeface="Roboto Lt" pitchFamily="2" charset="0"/>
            </a:endParaRPr>
          </a:p>
        </p:txBody>
      </p:sp>
      <p:sp>
        <p:nvSpPr>
          <p:cNvPr id="84" name="Rectangle 83"/>
          <p:cNvSpPr/>
          <p:nvPr userDrawn="1"/>
        </p:nvSpPr>
        <p:spPr>
          <a:xfrm>
            <a:off x="9143979" y="3718031"/>
            <a:ext cx="3048005" cy="20481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Calibri" pitchFamily="34" charset="0"/>
              <a:ea typeface="Roboto Lt" pitchFamily="2" charset="0"/>
            </a:endParaRPr>
          </a:p>
        </p:txBody>
      </p:sp>
      <p:sp>
        <p:nvSpPr>
          <p:cNvPr id="85" name="Content Placeholder 7"/>
          <p:cNvSpPr>
            <a:spLocks noGrp="1"/>
          </p:cNvSpPr>
          <p:nvPr>
            <p:ph sz="quarter" idx="29" hasCustomPrompt="1"/>
          </p:nvPr>
        </p:nvSpPr>
        <p:spPr>
          <a:xfrm>
            <a:off x="286291" y="2116869"/>
            <a:ext cx="2413416" cy="1316380"/>
          </a:xfrm>
        </p:spPr>
        <p:txBody>
          <a:bodyPr>
            <a:noAutofit/>
          </a:bodyPr>
          <a:lstStyle>
            <a:lvl1pPr marL="0" indent="0" algn="ctr">
              <a:buNone/>
              <a:defRPr sz="2400" b="0" baseline="0">
                <a:solidFill>
                  <a:schemeClr val="bg1"/>
                </a:solidFill>
              </a:defRPr>
            </a:lvl1pPr>
          </a:lstStyle>
          <a:p>
            <a:pPr lvl="0"/>
            <a:r>
              <a:rPr lang="en-US" dirty="0"/>
              <a:t>Edit</a:t>
            </a:r>
          </a:p>
        </p:txBody>
      </p:sp>
      <p:sp>
        <p:nvSpPr>
          <p:cNvPr id="86" name="Content Placeholder 7"/>
          <p:cNvSpPr>
            <a:spLocks noGrp="1"/>
          </p:cNvSpPr>
          <p:nvPr>
            <p:ph sz="quarter" idx="30" hasCustomPrompt="1"/>
          </p:nvPr>
        </p:nvSpPr>
        <p:spPr>
          <a:xfrm>
            <a:off x="6406885" y="2124129"/>
            <a:ext cx="2413416" cy="1316380"/>
          </a:xfrm>
        </p:spPr>
        <p:txBody>
          <a:bodyPr>
            <a:noAutofit/>
          </a:bodyPr>
          <a:lstStyle>
            <a:lvl1pPr marL="0" indent="0" algn="ctr">
              <a:buNone/>
              <a:defRPr sz="2400" b="0" baseline="0">
                <a:solidFill>
                  <a:schemeClr val="bg1"/>
                </a:solidFill>
              </a:defRPr>
            </a:lvl1pPr>
          </a:lstStyle>
          <a:p>
            <a:pPr lvl="0"/>
            <a:r>
              <a:rPr lang="en-US" dirty="0"/>
              <a:t>Edit</a:t>
            </a:r>
          </a:p>
        </p:txBody>
      </p:sp>
      <p:sp>
        <p:nvSpPr>
          <p:cNvPr id="87" name="Content Placeholder 7"/>
          <p:cNvSpPr>
            <a:spLocks noGrp="1"/>
          </p:cNvSpPr>
          <p:nvPr>
            <p:ph sz="quarter" idx="31" hasCustomPrompt="1"/>
          </p:nvPr>
        </p:nvSpPr>
        <p:spPr>
          <a:xfrm>
            <a:off x="3353190" y="4147770"/>
            <a:ext cx="2413416" cy="1316380"/>
          </a:xfrm>
        </p:spPr>
        <p:txBody>
          <a:bodyPr>
            <a:noAutofit/>
          </a:bodyPr>
          <a:lstStyle>
            <a:lvl1pPr marL="0" indent="0" algn="ctr">
              <a:buNone/>
              <a:defRPr sz="2400" b="0" baseline="0">
                <a:solidFill>
                  <a:schemeClr val="bg1"/>
                </a:solidFill>
              </a:defRPr>
            </a:lvl1pPr>
          </a:lstStyle>
          <a:p>
            <a:pPr lvl="0"/>
            <a:r>
              <a:rPr lang="en-US" dirty="0"/>
              <a:t>Edit</a:t>
            </a:r>
          </a:p>
        </p:txBody>
      </p:sp>
      <p:sp>
        <p:nvSpPr>
          <p:cNvPr id="88" name="Content Placeholder 7"/>
          <p:cNvSpPr>
            <a:spLocks noGrp="1"/>
          </p:cNvSpPr>
          <p:nvPr>
            <p:ph sz="quarter" idx="32" hasCustomPrompt="1"/>
          </p:nvPr>
        </p:nvSpPr>
        <p:spPr>
          <a:xfrm>
            <a:off x="9473784" y="4155030"/>
            <a:ext cx="2413416" cy="1316380"/>
          </a:xfrm>
        </p:spPr>
        <p:txBody>
          <a:bodyPr>
            <a:noAutofit/>
          </a:bodyPr>
          <a:lstStyle>
            <a:lvl1pPr marL="0" indent="0" algn="ctr">
              <a:buNone/>
              <a:defRPr sz="2400" b="0" baseline="0">
                <a:solidFill>
                  <a:schemeClr val="bg1"/>
                </a:solidFill>
              </a:defRPr>
            </a:lvl1pPr>
          </a:lstStyle>
          <a:p>
            <a:pPr lvl="0"/>
            <a:r>
              <a:rPr lang="en-US" dirty="0"/>
              <a:t>Edit</a:t>
            </a:r>
          </a:p>
        </p:txBody>
      </p:sp>
      <p:pic>
        <p:nvPicPr>
          <p:cNvPr id="23" name="Picture 2" descr="C:\Users\Hussain\Downloads\n1-346x30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636" y="38545"/>
            <a:ext cx="1688122" cy="146368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Icon&#10;&#10;Description automatically generated">
            <a:extLst>
              <a:ext uri="{FF2B5EF4-FFF2-40B4-BE49-F238E27FC236}">
                <a16:creationId xmlns:a16="http://schemas.microsoft.com/office/drawing/2014/main" id="{4CB7D1F4-2D20-4F33-8384-49843723D5B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619" y="935421"/>
            <a:ext cx="219075" cy="219075"/>
          </a:xfrm>
          <a:prstGeom prst="rect">
            <a:avLst/>
          </a:prstGeom>
        </p:spPr>
      </p:pic>
    </p:spTree>
    <p:extLst>
      <p:ext uri="{BB962C8B-B14F-4D97-AF65-F5344CB8AC3E}">
        <p14:creationId xmlns:p14="http://schemas.microsoft.com/office/powerpoint/2010/main" val="11655254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rgbClr val="FD4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0" y="130175"/>
            <a:ext cx="7914395" cy="563563"/>
          </a:xfrm>
        </p:spPr>
        <p:txBody>
          <a:bodyPr>
            <a:noAutofit/>
          </a:bodyPr>
          <a:lstStyle>
            <a:lvl1pPr marL="0" indent="0" algn="ctr">
              <a:buNone/>
              <a:defRPr sz="3600" b="1">
                <a:solidFill>
                  <a:schemeClr val="tx2"/>
                </a:solidFill>
              </a:defRPr>
            </a:lvl1pPr>
          </a:lstStyle>
          <a:p>
            <a:pPr lvl="0"/>
            <a:r>
              <a:rPr lang="en-US" dirty="0"/>
              <a:t>HEADING</a:t>
            </a:r>
          </a:p>
        </p:txBody>
      </p:sp>
      <p:grpSp>
        <p:nvGrpSpPr>
          <p:cNvPr id="23" name="Group 22"/>
          <p:cNvGrpSpPr/>
          <p:nvPr userDrawn="1"/>
        </p:nvGrpSpPr>
        <p:grpSpPr>
          <a:xfrm>
            <a:off x="0" y="2080260"/>
            <a:ext cx="10698480" cy="3109926"/>
            <a:chOff x="0" y="2080260"/>
            <a:chExt cx="10698480" cy="3109926"/>
          </a:xfrm>
        </p:grpSpPr>
        <p:sp>
          <p:nvSpPr>
            <p:cNvPr id="24" name="Block Arc 23"/>
            <p:cNvSpPr/>
            <p:nvPr/>
          </p:nvSpPr>
          <p:spPr>
            <a:xfrm rot="5400000">
              <a:off x="9144000" y="2080260"/>
              <a:ext cx="1554480" cy="1554480"/>
            </a:xfrm>
            <a:prstGeom prst="blockArc">
              <a:avLst>
                <a:gd name="adj1" fmla="val 10800000"/>
                <a:gd name="adj2" fmla="val 21530504"/>
                <a:gd name="adj3" fmla="val 4822"/>
              </a:avLst>
            </a:prstGeom>
            <a:solidFill>
              <a:schemeClr val="accent2"/>
            </a:solidFill>
            <a:ln>
              <a:solidFill>
                <a:srgbClr val="ADD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25" name="Block Arc 24"/>
            <p:cNvSpPr/>
            <p:nvPr/>
          </p:nvSpPr>
          <p:spPr>
            <a:xfrm rot="16200000">
              <a:off x="1671400" y="3559848"/>
              <a:ext cx="1554480" cy="1554480"/>
            </a:xfrm>
            <a:prstGeom prst="blockArc">
              <a:avLst>
                <a:gd name="adj1" fmla="val 10800000"/>
                <a:gd name="adj2" fmla="val 21530504"/>
                <a:gd name="adj3" fmla="val 4822"/>
              </a:avLst>
            </a:prstGeom>
            <a:solidFill>
              <a:schemeClr val="accent2"/>
            </a:solidFill>
            <a:ln>
              <a:solidFill>
                <a:srgbClr val="ADD9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26" name="Rectangle 25"/>
            <p:cNvSpPr/>
            <p:nvPr/>
          </p:nvSpPr>
          <p:spPr>
            <a:xfrm>
              <a:off x="0" y="2080260"/>
              <a:ext cx="9935248" cy="748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27" name="Rectangle 26"/>
            <p:cNvSpPr/>
            <p:nvPr/>
          </p:nvSpPr>
          <p:spPr>
            <a:xfrm>
              <a:off x="2428875" y="3559848"/>
              <a:ext cx="7512130" cy="748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28" name="Rectangle 27"/>
            <p:cNvSpPr/>
            <p:nvPr/>
          </p:nvSpPr>
          <p:spPr>
            <a:xfrm>
              <a:off x="2439587" y="5039436"/>
              <a:ext cx="7333228" cy="748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29" name="Isosceles Triangle 28"/>
            <p:cNvSpPr/>
            <p:nvPr/>
          </p:nvSpPr>
          <p:spPr>
            <a:xfrm rot="5400000">
              <a:off x="9700681" y="4969627"/>
              <a:ext cx="236668" cy="204450"/>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grpSp>
      <p:sp>
        <p:nvSpPr>
          <p:cNvPr id="30" name="Oval 29"/>
          <p:cNvSpPr/>
          <p:nvPr userDrawn="1"/>
        </p:nvSpPr>
        <p:spPr>
          <a:xfrm>
            <a:off x="1239245" y="1973535"/>
            <a:ext cx="288342" cy="28834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31" name="Oval 30"/>
          <p:cNvSpPr/>
          <p:nvPr userDrawn="1"/>
        </p:nvSpPr>
        <p:spPr>
          <a:xfrm>
            <a:off x="5620753" y="1968074"/>
            <a:ext cx="288342" cy="28834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32" name="Oval 31"/>
          <p:cNvSpPr/>
          <p:nvPr userDrawn="1"/>
        </p:nvSpPr>
        <p:spPr>
          <a:xfrm>
            <a:off x="8303623" y="3453123"/>
            <a:ext cx="288342" cy="28834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33" name="Oval 32"/>
          <p:cNvSpPr/>
          <p:nvPr userDrawn="1"/>
        </p:nvSpPr>
        <p:spPr>
          <a:xfrm>
            <a:off x="2645292" y="3268641"/>
            <a:ext cx="657306" cy="657306"/>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34" name="Oval 33"/>
          <p:cNvSpPr/>
          <p:nvPr userDrawn="1"/>
        </p:nvSpPr>
        <p:spPr>
          <a:xfrm>
            <a:off x="5764924" y="4927681"/>
            <a:ext cx="288342" cy="288342"/>
          </a:xfrm>
          <a:prstGeom prst="ellipse">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latin typeface="Calibri" pitchFamily="34" charset="0"/>
            </a:endParaRPr>
          </a:p>
        </p:txBody>
      </p:sp>
      <p:sp>
        <p:nvSpPr>
          <p:cNvPr id="35" name="Rectangle 34"/>
          <p:cNvSpPr/>
          <p:nvPr userDrawn="1"/>
        </p:nvSpPr>
        <p:spPr>
          <a:xfrm>
            <a:off x="756804" y="1495523"/>
            <a:ext cx="1253224" cy="461665"/>
          </a:xfrm>
          <a:prstGeom prst="rect">
            <a:avLst/>
          </a:prstGeom>
        </p:spPr>
        <p:txBody>
          <a:bodyPr wrap="square">
            <a:spAutoFit/>
          </a:bodyPr>
          <a:lstStyle/>
          <a:p>
            <a:pPr algn="ctr"/>
            <a:r>
              <a:rPr lang="en-US" sz="2400" dirty="0">
                <a:solidFill>
                  <a:schemeClr val="accent1"/>
                </a:solidFill>
                <a:latin typeface="Calibri" pitchFamily="34" charset="0"/>
                <a:ea typeface="Roboto Bk" pitchFamily="2" charset="0"/>
              </a:rPr>
              <a:t>1</a:t>
            </a:r>
          </a:p>
        </p:txBody>
      </p:sp>
      <p:sp>
        <p:nvSpPr>
          <p:cNvPr id="36" name="Rectangle 35"/>
          <p:cNvSpPr/>
          <p:nvPr userDrawn="1"/>
        </p:nvSpPr>
        <p:spPr>
          <a:xfrm>
            <a:off x="5138312" y="1495523"/>
            <a:ext cx="1253224" cy="461665"/>
          </a:xfrm>
          <a:prstGeom prst="rect">
            <a:avLst/>
          </a:prstGeom>
        </p:spPr>
        <p:txBody>
          <a:bodyPr wrap="square">
            <a:spAutoFit/>
          </a:bodyPr>
          <a:lstStyle/>
          <a:p>
            <a:pPr algn="ctr"/>
            <a:r>
              <a:rPr lang="en-US" sz="2400" dirty="0">
                <a:solidFill>
                  <a:schemeClr val="accent1"/>
                </a:solidFill>
                <a:latin typeface="Calibri" pitchFamily="34" charset="0"/>
                <a:ea typeface="Roboto Bk" pitchFamily="2" charset="0"/>
              </a:rPr>
              <a:t>2</a:t>
            </a:r>
          </a:p>
        </p:txBody>
      </p:sp>
      <p:sp>
        <p:nvSpPr>
          <p:cNvPr id="37" name="Freeform 36"/>
          <p:cNvSpPr>
            <a:spLocks/>
          </p:cNvSpPr>
          <p:nvPr userDrawn="1"/>
        </p:nvSpPr>
        <p:spPr bwMode="auto">
          <a:xfrm>
            <a:off x="2846148" y="3388812"/>
            <a:ext cx="262812" cy="342072"/>
          </a:xfrm>
          <a:custGeom>
            <a:avLst/>
            <a:gdLst>
              <a:gd name="T0" fmla="*/ 136 w 160"/>
              <a:gd name="T1" fmla="*/ 100 h 208"/>
              <a:gd name="T2" fmla="*/ 132 w 160"/>
              <a:gd name="T3" fmla="*/ 100 h 208"/>
              <a:gd name="T4" fmla="*/ 124 w 160"/>
              <a:gd name="T5" fmla="*/ 100 h 208"/>
              <a:gd name="T6" fmla="*/ 117 w 160"/>
              <a:gd name="T7" fmla="*/ 100 h 208"/>
              <a:gd name="T8" fmla="*/ 36 w 160"/>
              <a:gd name="T9" fmla="*/ 100 h 208"/>
              <a:gd name="T10" fmla="*/ 36 w 160"/>
              <a:gd name="T11" fmla="*/ 52 h 208"/>
              <a:gd name="T12" fmla="*/ 80 w 160"/>
              <a:gd name="T13" fmla="*/ 8 h 208"/>
              <a:gd name="T14" fmla="*/ 124 w 160"/>
              <a:gd name="T15" fmla="*/ 52 h 208"/>
              <a:gd name="T16" fmla="*/ 124 w 160"/>
              <a:gd name="T17" fmla="*/ 68 h 208"/>
              <a:gd name="T18" fmla="*/ 132 w 160"/>
              <a:gd name="T19" fmla="*/ 68 h 208"/>
              <a:gd name="T20" fmla="*/ 132 w 160"/>
              <a:gd name="T21" fmla="*/ 52 h 208"/>
              <a:gd name="T22" fmla="*/ 80 w 160"/>
              <a:gd name="T23" fmla="*/ 0 h 208"/>
              <a:gd name="T24" fmla="*/ 28 w 160"/>
              <a:gd name="T25" fmla="*/ 52 h 208"/>
              <a:gd name="T26" fmla="*/ 28 w 160"/>
              <a:gd name="T27" fmla="*/ 100 h 208"/>
              <a:gd name="T28" fmla="*/ 0 w 160"/>
              <a:gd name="T29" fmla="*/ 100 h 208"/>
              <a:gd name="T30" fmla="*/ 0 w 160"/>
              <a:gd name="T31" fmla="*/ 208 h 208"/>
              <a:gd name="T32" fmla="*/ 160 w 160"/>
              <a:gd name="T33" fmla="*/ 208 h 208"/>
              <a:gd name="T34" fmla="*/ 160 w 160"/>
              <a:gd name="T35" fmla="*/ 100 h 208"/>
              <a:gd name="T36" fmla="*/ 136 w 160"/>
              <a:gd name="T37" fmla="*/ 10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208">
                <a:moveTo>
                  <a:pt x="136" y="100"/>
                </a:moveTo>
                <a:cubicBezTo>
                  <a:pt x="132" y="100"/>
                  <a:pt x="132" y="100"/>
                  <a:pt x="132" y="100"/>
                </a:cubicBezTo>
                <a:cubicBezTo>
                  <a:pt x="124" y="100"/>
                  <a:pt x="124" y="100"/>
                  <a:pt x="124" y="100"/>
                </a:cubicBezTo>
                <a:cubicBezTo>
                  <a:pt x="117" y="100"/>
                  <a:pt x="117" y="100"/>
                  <a:pt x="117" y="100"/>
                </a:cubicBezTo>
                <a:cubicBezTo>
                  <a:pt x="36" y="100"/>
                  <a:pt x="36" y="100"/>
                  <a:pt x="36" y="100"/>
                </a:cubicBezTo>
                <a:cubicBezTo>
                  <a:pt x="36" y="52"/>
                  <a:pt x="36" y="52"/>
                  <a:pt x="36" y="52"/>
                </a:cubicBezTo>
                <a:cubicBezTo>
                  <a:pt x="36" y="28"/>
                  <a:pt x="56" y="8"/>
                  <a:pt x="80" y="8"/>
                </a:cubicBezTo>
                <a:cubicBezTo>
                  <a:pt x="105" y="8"/>
                  <a:pt x="124" y="28"/>
                  <a:pt x="124" y="52"/>
                </a:cubicBezTo>
                <a:cubicBezTo>
                  <a:pt x="124" y="68"/>
                  <a:pt x="124" y="68"/>
                  <a:pt x="124" y="68"/>
                </a:cubicBezTo>
                <a:cubicBezTo>
                  <a:pt x="132" y="68"/>
                  <a:pt x="132" y="68"/>
                  <a:pt x="132" y="68"/>
                </a:cubicBezTo>
                <a:cubicBezTo>
                  <a:pt x="132" y="52"/>
                  <a:pt x="132" y="52"/>
                  <a:pt x="132" y="52"/>
                </a:cubicBezTo>
                <a:cubicBezTo>
                  <a:pt x="132" y="23"/>
                  <a:pt x="109" y="0"/>
                  <a:pt x="80" y="0"/>
                </a:cubicBezTo>
                <a:cubicBezTo>
                  <a:pt x="52" y="0"/>
                  <a:pt x="28" y="23"/>
                  <a:pt x="28" y="52"/>
                </a:cubicBezTo>
                <a:cubicBezTo>
                  <a:pt x="28" y="100"/>
                  <a:pt x="28" y="100"/>
                  <a:pt x="28" y="100"/>
                </a:cubicBezTo>
                <a:cubicBezTo>
                  <a:pt x="0" y="100"/>
                  <a:pt x="0" y="100"/>
                  <a:pt x="0" y="100"/>
                </a:cubicBezTo>
                <a:cubicBezTo>
                  <a:pt x="0" y="208"/>
                  <a:pt x="0" y="208"/>
                  <a:pt x="0" y="208"/>
                </a:cubicBezTo>
                <a:cubicBezTo>
                  <a:pt x="160" y="208"/>
                  <a:pt x="160" y="208"/>
                  <a:pt x="160" y="208"/>
                </a:cubicBezTo>
                <a:cubicBezTo>
                  <a:pt x="160" y="100"/>
                  <a:pt x="160" y="100"/>
                  <a:pt x="160" y="100"/>
                </a:cubicBezTo>
                <a:lnTo>
                  <a:pt x="136"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latin typeface="Calibri" pitchFamily="34" charset="0"/>
            </a:endParaRPr>
          </a:p>
        </p:txBody>
      </p:sp>
      <p:sp>
        <p:nvSpPr>
          <p:cNvPr id="38" name="Rectangle 37"/>
          <p:cNvSpPr/>
          <p:nvPr userDrawn="1"/>
        </p:nvSpPr>
        <p:spPr>
          <a:xfrm>
            <a:off x="7821182" y="3004234"/>
            <a:ext cx="1253224" cy="461665"/>
          </a:xfrm>
          <a:prstGeom prst="rect">
            <a:avLst/>
          </a:prstGeom>
        </p:spPr>
        <p:txBody>
          <a:bodyPr wrap="square">
            <a:spAutoFit/>
          </a:bodyPr>
          <a:lstStyle/>
          <a:p>
            <a:pPr algn="ctr"/>
            <a:r>
              <a:rPr lang="en-US" sz="2400" dirty="0">
                <a:solidFill>
                  <a:schemeClr val="accent1"/>
                </a:solidFill>
                <a:latin typeface="Calibri" pitchFamily="34" charset="0"/>
                <a:ea typeface="Roboto Bk" pitchFamily="2" charset="0"/>
              </a:rPr>
              <a:t>3</a:t>
            </a:r>
          </a:p>
        </p:txBody>
      </p:sp>
      <p:sp>
        <p:nvSpPr>
          <p:cNvPr id="39" name="Rectangle 38"/>
          <p:cNvSpPr/>
          <p:nvPr userDrawn="1"/>
        </p:nvSpPr>
        <p:spPr>
          <a:xfrm>
            <a:off x="5282483" y="4451011"/>
            <a:ext cx="1253224" cy="461665"/>
          </a:xfrm>
          <a:prstGeom prst="rect">
            <a:avLst/>
          </a:prstGeom>
        </p:spPr>
        <p:txBody>
          <a:bodyPr wrap="square">
            <a:spAutoFit/>
          </a:bodyPr>
          <a:lstStyle/>
          <a:p>
            <a:pPr algn="ctr"/>
            <a:r>
              <a:rPr lang="en-US" sz="2400" dirty="0">
                <a:solidFill>
                  <a:schemeClr val="accent1"/>
                </a:solidFill>
                <a:latin typeface="Calibri" pitchFamily="34" charset="0"/>
                <a:ea typeface="Roboto Bk" pitchFamily="2" charset="0"/>
              </a:rPr>
              <a:t>4</a:t>
            </a:r>
          </a:p>
        </p:txBody>
      </p:sp>
      <p:sp>
        <p:nvSpPr>
          <p:cNvPr id="40" name="Content Placeholder 7"/>
          <p:cNvSpPr>
            <a:spLocks noGrp="1"/>
          </p:cNvSpPr>
          <p:nvPr>
            <p:ph sz="quarter" idx="30" hasCustomPrompt="1"/>
          </p:nvPr>
        </p:nvSpPr>
        <p:spPr>
          <a:xfrm>
            <a:off x="352886" y="2353103"/>
            <a:ext cx="2048038" cy="384969"/>
          </a:xfrm>
        </p:spPr>
        <p:txBody>
          <a:bodyPr>
            <a:noAutofit/>
          </a:bodyPr>
          <a:lstStyle>
            <a:lvl1pPr marL="0" indent="0" algn="ctr">
              <a:buNone/>
              <a:defRPr sz="2000" b="0" baseline="0">
                <a:solidFill>
                  <a:schemeClr val="accent1"/>
                </a:solidFill>
              </a:defRPr>
            </a:lvl1pPr>
          </a:lstStyle>
          <a:p>
            <a:pPr lvl="0"/>
            <a:r>
              <a:rPr lang="en-US" dirty="0"/>
              <a:t>Edit this text</a:t>
            </a:r>
          </a:p>
        </p:txBody>
      </p:sp>
      <p:sp>
        <p:nvSpPr>
          <p:cNvPr id="41" name="Content Placeholder 7"/>
          <p:cNvSpPr>
            <a:spLocks noGrp="1"/>
          </p:cNvSpPr>
          <p:nvPr>
            <p:ph sz="quarter" idx="31" hasCustomPrompt="1"/>
          </p:nvPr>
        </p:nvSpPr>
        <p:spPr>
          <a:xfrm>
            <a:off x="4740905" y="2345849"/>
            <a:ext cx="2048038" cy="384969"/>
          </a:xfrm>
        </p:spPr>
        <p:txBody>
          <a:bodyPr>
            <a:noAutofit/>
          </a:bodyPr>
          <a:lstStyle>
            <a:lvl1pPr marL="0" indent="0" algn="ctr">
              <a:buNone/>
              <a:defRPr sz="2000" b="0" baseline="0">
                <a:solidFill>
                  <a:schemeClr val="accent1"/>
                </a:solidFill>
              </a:defRPr>
            </a:lvl1pPr>
          </a:lstStyle>
          <a:p>
            <a:pPr lvl="0"/>
            <a:r>
              <a:rPr lang="en-US" dirty="0"/>
              <a:t>Edit this text</a:t>
            </a:r>
          </a:p>
        </p:txBody>
      </p:sp>
      <p:sp>
        <p:nvSpPr>
          <p:cNvPr id="42" name="Content Placeholder 7"/>
          <p:cNvSpPr>
            <a:spLocks noGrp="1"/>
          </p:cNvSpPr>
          <p:nvPr>
            <p:ph sz="quarter" idx="32" hasCustomPrompt="1"/>
          </p:nvPr>
        </p:nvSpPr>
        <p:spPr>
          <a:xfrm>
            <a:off x="7451834" y="3758097"/>
            <a:ext cx="2048038" cy="384969"/>
          </a:xfrm>
        </p:spPr>
        <p:txBody>
          <a:bodyPr>
            <a:noAutofit/>
          </a:bodyPr>
          <a:lstStyle>
            <a:lvl1pPr marL="0" indent="0" algn="ctr">
              <a:buNone/>
              <a:defRPr sz="2000" b="0" baseline="0">
                <a:solidFill>
                  <a:schemeClr val="accent1"/>
                </a:solidFill>
              </a:defRPr>
            </a:lvl1pPr>
          </a:lstStyle>
          <a:p>
            <a:pPr lvl="0"/>
            <a:r>
              <a:rPr lang="en-US" dirty="0"/>
              <a:t>Edit this text</a:t>
            </a:r>
          </a:p>
        </p:txBody>
      </p:sp>
      <p:sp>
        <p:nvSpPr>
          <p:cNvPr id="48" name="Content Placeholder 7"/>
          <p:cNvSpPr>
            <a:spLocks noGrp="1"/>
          </p:cNvSpPr>
          <p:nvPr>
            <p:ph sz="quarter" idx="33" hasCustomPrompt="1"/>
          </p:nvPr>
        </p:nvSpPr>
        <p:spPr>
          <a:xfrm>
            <a:off x="4880540" y="5262756"/>
            <a:ext cx="2048038" cy="384969"/>
          </a:xfrm>
        </p:spPr>
        <p:txBody>
          <a:bodyPr>
            <a:noAutofit/>
          </a:bodyPr>
          <a:lstStyle>
            <a:lvl1pPr marL="0" indent="0" algn="ctr">
              <a:buNone/>
              <a:defRPr sz="2000" b="0" baseline="0">
                <a:solidFill>
                  <a:schemeClr val="accent1"/>
                </a:solidFill>
              </a:defRPr>
            </a:lvl1pPr>
          </a:lstStyle>
          <a:p>
            <a:pPr lvl="0"/>
            <a:r>
              <a:rPr lang="en-US" dirty="0"/>
              <a:t>Edit this text</a:t>
            </a:r>
          </a:p>
        </p:txBody>
      </p:sp>
      <p:sp>
        <p:nvSpPr>
          <p:cNvPr id="50" name="Content Placeholder 7"/>
          <p:cNvSpPr>
            <a:spLocks noGrp="1"/>
          </p:cNvSpPr>
          <p:nvPr>
            <p:ph sz="quarter" idx="34" hasCustomPrompt="1"/>
          </p:nvPr>
        </p:nvSpPr>
        <p:spPr>
          <a:xfrm>
            <a:off x="1951972" y="3964444"/>
            <a:ext cx="2048038" cy="384969"/>
          </a:xfrm>
        </p:spPr>
        <p:txBody>
          <a:bodyPr>
            <a:noAutofit/>
          </a:bodyPr>
          <a:lstStyle>
            <a:lvl1pPr marL="0" indent="0" algn="ctr">
              <a:buNone/>
              <a:defRPr sz="2000" b="0" baseline="0">
                <a:solidFill>
                  <a:schemeClr val="accent1"/>
                </a:solidFill>
              </a:defRPr>
            </a:lvl1pPr>
          </a:lstStyle>
          <a:p>
            <a:pPr lvl="0"/>
            <a:r>
              <a:rPr lang="en-US" dirty="0"/>
              <a:t>Edit this text</a:t>
            </a:r>
          </a:p>
        </p:txBody>
      </p:sp>
      <p:pic>
        <p:nvPicPr>
          <p:cNvPr id="51" name="Picture 2" descr="C:\Users\Hussain\Downloads\n1-346x30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636" y="38545"/>
            <a:ext cx="1688122" cy="146368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Icon&#10;&#10;Description automatically generated">
            <a:extLst>
              <a:ext uri="{FF2B5EF4-FFF2-40B4-BE49-F238E27FC236}">
                <a16:creationId xmlns:a16="http://schemas.microsoft.com/office/drawing/2014/main" id="{4E2EA94D-6271-4DC0-8550-49BE1C11C94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619" y="935421"/>
            <a:ext cx="219075" cy="219075"/>
          </a:xfrm>
          <a:prstGeom prst="rect">
            <a:avLst/>
          </a:prstGeom>
        </p:spPr>
      </p:pic>
    </p:spTree>
    <p:extLst>
      <p:ext uri="{BB962C8B-B14F-4D97-AF65-F5344CB8AC3E}">
        <p14:creationId xmlns:p14="http://schemas.microsoft.com/office/powerpoint/2010/main" val="48462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childTnLst>
                          </p:cTn>
                        </p:par>
                        <p:par>
                          <p:cTn id="8" fill="hold">
                            <p:stCondLst>
                              <p:cond delay="750"/>
                            </p:stCondLst>
                            <p:childTnLst>
                              <p:par>
                                <p:cTn id="9" presetID="53" presetClass="entr" presetSubtype="16"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ppt_w</p:attrName>
                                        </p:attrNameLst>
                                      </p:cBhvr>
                                      <p:tavLst>
                                        <p:tav tm="0">
                                          <p:val>
                                            <p:fltVal val="0"/>
                                          </p:val>
                                        </p:tav>
                                        <p:tav tm="100000">
                                          <p:val>
                                            <p:strVal val="#ppt_w"/>
                                          </p:val>
                                        </p:tav>
                                      </p:tavLst>
                                    </p:anim>
                                    <p:anim calcmode="lin" valueType="num">
                                      <p:cBhvr>
                                        <p:cTn id="12" dur="500" fill="hold"/>
                                        <p:tgtEl>
                                          <p:spTgt spid="30"/>
                                        </p:tgtEl>
                                        <p:attrNameLst>
                                          <p:attrName>ppt_h</p:attrName>
                                        </p:attrNameLst>
                                      </p:cBhvr>
                                      <p:tavLst>
                                        <p:tav tm="0">
                                          <p:val>
                                            <p:fltVal val="0"/>
                                          </p:val>
                                        </p:tav>
                                        <p:tav tm="100000">
                                          <p:val>
                                            <p:strVal val="#ppt_h"/>
                                          </p:val>
                                        </p:tav>
                                      </p:tavLst>
                                    </p:anim>
                                    <p:animEffect transition="in" filter="fade">
                                      <p:cBhvr>
                                        <p:cTn id="13" dur="500"/>
                                        <p:tgtEl>
                                          <p:spTgt spid="30"/>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barn(outVertical)">
                                      <p:cBhvr>
                                        <p:cTn id="16" dur="500"/>
                                        <p:tgtEl>
                                          <p:spTgt spid="35"/>
                                        </p:tgtEl>
                                      </p:cBhvr>
                                    </p:animEffect>
                                  </p:childTnLst>
                                </p:cTn>
                              </p:par>
                            </p:childTnLst>
                          </p:cTn>
                        </p:par>
                        <p:par>
                          <p:cTn id="17" fill="hold">
                            <p:stCondLst>
                              <p:cond delay="1250"/>
                            </p:stCondLst>
                            <p:childTnLst>
                              <p:par>
                                <p:cTn id="18" presetID="53" presetClass="entr" presetSubtype="16"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p:cTn id="20" dur="500" fill="hold"/>
                                        <p:tgtEl>
                                          <p:spTgt spid="31"/>
                                        </p:tgtEl>
                                        <p:attrNameLst>
                                          <p:attrName>ppt_w</p:attrName>
                                        </p:attrNameLst>
                                      </p:cBhvr>
                                      <p:tavLst>
                                        <p:tav tm="0">
                                          <p:val>
                                            <p:fltVal val="0"/>
                                          </p:val>
                                        </p:tav>
                                        <p:tav tm="100000">
                                          <p:val>
                                            <p:strVal val="#ppt_w"/>
                                          </p:val>
                                        </p:tav>
                                      </p:tavLst>
                                    </p:anim>
                                    <p:anim calcmode="lin" valueType="num">
                                      <p:cBhvr>
                                        <p:cTn id="21" dur="500" fill="hold"/>
                                        <p:tgtEl>
                                          <p:spTgt spid="31"/>
                                        </p:tgtEl>
                                        <p:attrNameLst>
                                          <p:attrName>ppt_h</p:attrName>
                                        </p:attrNameLst>
                                      </p:cBhvr>
                                      <p:tavLst>
                                        <p:tav tm="0">
                                          <p:val>
                                            <p:fltVal val="0"/>
                                          </p:val>
                                        </p:tav>
                                        <p:tav tm="100000">
                                          <p:val>
                                            <p:strVal val="#ppt_h"/>
                                          </p:val>
                                        </p:tav>
                                      </p:tavLst>
                                    </p:anim>
                                    <p:animEffect transition="in" filter="fade">
                                      <p:cBhvr>
                                        <p:cTn id="22" dur="500"/>
                                        <p:tgtEl>
                                          <p:spTgt spid="31"/>
                                        </p:tgtEl>
                                      </p:cBhvr>
                                    </p:animEffect>
                                  </p:childTnLst>
                                </p:cTn>
                              </p:par>
                              <p:par>
                                <p:cTn id="23" presetID="16" presetClass="entr" presetSubtype="37"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barn(outVertical)">
                                      <p:cBhvr>
                                        <p:cTn id="25" dur="500"/>
                                        <p:tgtEl>
                                          <p:spTgt spid="36"/>
                                        </p:tgtEl>
                                      </p:cBhvr>
                                    </p:animEffect>
                                  </p:childTnLst>
                                </p:cTn>
                              </p:par>
                            </p:childTnLst>
                          </p:cTn>
                        </p:par>
                        <p:par>
                          <p:cTn id="26" fill="hold">
                            <p:stCondLst>
                              <p:cond delay="1750"/>
                            </p:stCondLst>
                            <p:childTnLst>
                              <p:par>
                                <p:cTn id="27" presetID="53" presetClass="entr" presetSubtype="16"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p:cTn id="29" dur="500" fill="hold"/>
                                        <p:tgtEl>
                                          <p:spTgt spid="32"/>
                                        </p:tgtEl>
                                        <p:attrNameLst>
                                          <p:attrName>ppt_w</p:attrName>
                                        </p:attrNameLst>
                                      </p:cBhvr>
                                      <p:tavLst>
                                        <p:tav tm="0">
                                          <p:val>
                                            <p:fltVal val="0"/>
                                          </p:val>
                                        </p:tav>
                                        <p:tav tm="100000">
                                          <p:val>
                                            <p:strVal val="#ppt_w"/>
                                          </p:val>
                                        </p:tav>
                                      </p:tavLst>
                                    </p:anim>
                                    <p:anim calcmode="lin" valueType="num">
                                      <p:cBhvr>
                                        <p:cTn id="30" dur="500" fill="hold"/>
                                        <p:tgtEl>
                                          <p:spTgt spid="32"/>
                                        </p:tgtEl>
                                        <p:attrNameLst>
                                          <p:attrName>ppt_h</p:attrName>
                                        </p:attrNameLst>
                                      </p:cBhvr>
                                      <p:tavLst>
                                        <p:tav tm="0">
                                          <p:val>
                                            <p:fltVal val="0"/>
                                          </p:val>
                                        </p:tav>
                                        <p:tav tm="100000">
                                          <p:val>
                                            <p:strVal val="#ppt_h"/>
                                          </p:val>
                                        </p:tav>
                                      </p:tavLst>
                                    </p:anim>
                                    <p:animEffect transition="in" filter="fade">
                                      <p:cBhvr>
                                        <p:cTn id="31" dur="500"/>
                                        <p:tgtEl>
                                          <p:spTgt spid="32"/>
                                        </p:tgtEl>
                                      </p:cBhvr>
                                    </p:animEffect>
                                  </p:childTnLst>
                                </p:cTn>
                              </p:par>
                              <p:par>
                                <p:cTn id="32" presetID="16" presetClass="entr" presetSubtype="37"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barn(outVertical)">
                                      <p:cBhvr>
                                        <p:cTn id="34" dur="500"/>
                                        <p:tgtEl>
                                          <p:spTgt spid="38"/>
                                        </p:tgtEl>
                                      </p:cBhvr>
                                    </p:animEffect>
                                  </p:childTnLst>
                                </p:cTn>
                              </p:par>
                            </p:childTnLst>
                          </p:cTn>
                        </p:par>
                        <p:par>
                          <p:cTn id="35" fill="hold">
                            <p:stCondLst>
                              <p:cond delay="2250"/>
                            </p:stCondLst>
                            <p:childTnLst>
                              <p:par>
                                <p:cTn id="36" presetID="53" presetClass="entr" presetSubtype="16"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p:cTn id="38" dur="500" fill="hold"/>
                                        <p:tgtEl>
                                          <p:spTgt spid="33"/>
                                        </p:tgtEl>
                                        <p:attrNameLst>
                                          <p:attrName>ppt_w</p:attrName>
                                        </p:attrNameLst>
                                      </p:cBhvr>
                                      <p:tavLst>
                                        <p:tav tm="0">
                                          <p:val>
                                            <p:fltVal val="0"/>
                                          </p:val>
                                        </p:tav>
                                        <p:tav tm="100000">
                                          <p:val>
                                            <p:strVal val="#ppt_w"/>
                                          </p:val>
                                        </p:tav>
                                      </p:tavLst>
                                    </p:anim>
                                    <p:anim calcmode="lin" valueType="num">
                                      <p:cBhvr>
                                        <p:cTn id="39" dur="500" fill="hold"/>
                                        <p:tgtEl>
                                          <p:spTgt spid="33"/>
                                        </p:tgtEl>
                                        <p:attrNameLst>
                                          <p:attrName>ppt_h</p:attrName>
                                        </p:attrNameLst>
                                      </p:cBhvr>
                                      <p:tavLst>
                                        <p:tav tm="0">
                                          <p:val>
                                            <p:fltVal val="0"/>
                                          </p:val>
                                        </p:tav>
                                        <p:tav tm="100000">
                                          <p:val>
                                            <p:strVal val="#ppt_h"/>
                                          </p:val>
                                        </p:tav>
                                      </p:tavLst>
                                    </p:anim>
                                    <p:animEffect transition="in" filter="fade">
                                      <p:cBhvr>
                                        <p:cTn id="40" dur="500"/>
                                        <p:tgtEl>
                                          <p:spTgt spid="33"/>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p:cTn id="43" dur="500" fill="hold"/>
                                        <p:tgtEl>
                                          <p:spTgt spid="37"/>
                                        </p:tgtEl>
                                        <p:attrNameLst>
                                          <p:attrName>ppt_w</p:attrName>
                                        </p:attrNameLst>
                                      </p:cBhvr>
                                      <p:tavLst>
                                        <p:tav tm="0">
                                          <p:val>
                                            <p:fltVal val="0"/>
                                          </p:val>
                                        </p:tav>
                                        <p:tav tm="100000">
                                          <p:val>
                                            <p:strVal val="#ppt_w"/>
                                          </p:val>
                                        </p:tav>
                                      </p:tavLst>
                                    </p:anim>
                                    <p:anim calcmode="lin" valueType="num">
                                      <p:cBhvr>
                                        <p:cTn id="44" dur="500" fill="hold"/>
                                        <p:tgtEl>
                                          <p:spTgt spid="37"/>
                                        </p:tgtEl>
                                        <p:attrNameLst>
                                          <p:attrName>ppt_h</p:attrName>
                                        </p:attrNameLst>
                                      </p:cBhvr>
                                      <p:tavLst>
                                        <p:tav tm="0">
                                          <p:val>
                                            <p:fltVal val="0"/>
                                          </p:val>
                                        </p:tav>
                                        <p:tav tm="100000">
                                          <p:val>
                                            <p:strVal val="#ppt_h"/>
                                          </p:val>
                                        </p:tav>
                                      </p:tavLst>
                                    </p:anim>
                                    <p:animEffect transition="in" filter="fade">
                                      <p:cBhvr>
                                        <p:cTn id="45" dur="500"/>
                                        <p:tgtEl>
                                          <p:spTgt spid="37"/>
                                        </p:tgtEl>
                                      </p:cBhvr>
                                    </p:animEffect>
                                  </p:childTnLst>
                                </p:cTn>
                              </p:par>
                            </p:childTnLst>
                          </p:cTn>
                        </p:par>
                        <p:par>
                          <p:cTn id="46" fill="hold">
                            <p:stCondLst>
                              <p:cond delay="2750"/>
                            </p:stCondLst>
                            <p:childTnLst>
                              <p:par>
                                <p:cTn id="47" presetID="53" presetClass="entr" presetSubtype="16"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p:cTn id="49" dur="500" fill="hold"/>
                                        <p:tgtEl>
                                          <p:spTgt spid="34"/>
                                        </p:tgtEl>
                                        <p:attrNameLst>
                                          <p:attrName>ppt_w</p:attrName>
                                        </p:attrNameLst>
                                      </p:cBhvr>
                                      <p:tavLst>
                                        <p:tav tm="0">
                                          <p:val>
                                            <p:fltVal val="0"/>
                                          </p:val>
                                        </p:tav>
                                        <p:tav tm="100000">
                                          <p:val>
                                            <p:strVal val="#ppt_w"/>
                                          </p:val>
                                        </p:tav>
                                      </p:tavLst>
                                    </p:anim>
                                    <p:anim calcmode="lin" valueType="num">
                                      <p:cBhvr>
                                        <p:cTn id="50" dur="500" fill="hold"/>
                                        <p:tgtEl>
                                          <p:spTgt spid="34"/>
                                        </p:tgtEl>
                                        <p:attrNameLst>
                                          <p:attrName>ppt_h</p:attrName>
                                        </p:attrNameLst>
                                      </p:cBhvr>
                                      <p:tavLst>
                                        <p:tav tm="0">
                                          <p:val>
                                            <p:fltVal val="0"/>
                                          </p:val>
                                        </p:tav>
                                        <p:tav tm="100000">
                                          <p:val>
                                            <p:strVal val="#ppt_h"/>
                                          </p:val>
                                        </p:tav>
                                      </p:tavLst>
                                    </p:anim>
                                    <p:animEffect transition="in" filter="fade">
                                      <p:cBhvr>
                                        <p:cTn id="51" dur="500"/>
                                        <p:tgtEl>
                                          <p:spTgt spid="34"/>
                                        </p:tgtEl>
                                      </p:cBhvr>
                                    </p:animEffect>
                                  </p:childTnLst>
                                </p:cTn>
                              </p:par>
                              <p:par>
                                <p:cTn id="52" presetID="16" presetClass="entr" presetSubtype="37" fill="hold" grpId="0" nodeType="with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barn(outVertical)">
                                      <p:cBhvr>
                                        <p:cTn id="5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p:bldP spid="36" grpId="0"/>
      <p:bldP spid="37" grpId="0" animBg="1"/>
      <p:bldP spid="38" grpId="0"/>
      <p:bldP spid="39"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rgbClr val="FD4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0" y="130175"/>
            <a:ext cx="7881345" cy="563563"/>
          </a:xfrm>
        </p:spPr>
        <p:txBody>
          <a:bodyPr>
            <a:noAutofit/>
          </a:bodyPr>
          <a:lstStyle>
            <a:lvl1pPr marL="0" indent="0" algn="ctr">
              <a:buNone/>
              <a:defRPr sz="3600" b="1">
                <a:solidFill>
                  <a:schemeClr val="tx2"/>
                </a:solidFill>
              </a:defRPr>
            </a:lvl1pPr>
          </a:lstStyle>
          <a:p>
            <a:pPr lvl="0"/>
            <a:r>
              <a:rPr lang="en-US" dirty="0"/>
              <a:t>HEADING</a:t>
            </a:r>
          </a:p>
        </p:txBody>
      </p:sp>
      <p:sp>
        <p:nvSpPr>
          <p:cNvPr id="51" name="Picture Placeholder 6"/>
          <p:cNvSpPr>
            <a:spLocks noGrp="1"/>
          </p:cNvSpPr>
          <p:nvPr>
            <p:ph type="pic" sz="quarter" idx="14"/>
          </p:nvPr>
        </p:nvSpPr>
        <p:spPr>
          <a:xfrm>
            <a:off x="4170408" y="1709717"/>
            <a:ext cx="3858895" cy="2597126"/>
          </a:xfrm>
        </p:spPr>
        <p:txBody>
          <a:bodyPr/>
          <a:lstStyle/>
          <a:p>
            <a:r>
              <a:rPr lang="en-US"/>
              <a:t>Click icon to add picture</a:t>
            </a:r>
          </a:p>
        </p:txBody>
      </p:sp>
      <p:sp>
        <p:nvSpPr>
          <p:cNvPr id="52" name="Picture Placeholder 6"/>
          <p:cNvSpPr>
            <a:spLocks noGrp="1"/>
          </p:cNvSpPr>
          <p:nvPr>
            <p:ph type="pic" sz="quarter" idx="15"/>
          </p:nvPr>
        </p:nvSpPr>
        <p:spPr>
          <a:xfrm>
            <a:off x="171967" y="1709717"/>
            <a:ext cx="3866632" cy="2597126"/>
          </a:xfrm>
        </p:spPr>
        <p:txBody>
          <a:bodyPr/>
          <a:lstStyle/>
          <a:p>
            <a:r>
              <a:rPr lang="en-US"/>
              <a:t>Click icon to add picture</a:t>
            </a:r>
          </a:p>
        </p:txBody>
      </p:sp>
      <p:sp>
        <p:nvSpPr>
          <p:cNvPr id="53" name="Picture Placeholder 6"/>
          <p:cNvSpPr>
            <a:spLocks noGrp="1"/>
          </p:cNvSpPr>
          <p:nvPr>
            <p:ph type="pic" sz="quarter" idx="16"/>
          </p:nvPr>
        </p:nvSpPr>
        <p:spPr>
          <a:xfrm>
            <a:off x="8161112" y="1709717"/>
            <a:ext cx="3864163" cy="2597126"/>
          </a:xfrm>
        </p:spPr>
        <p:txBody>
          <a:bodyPr/>
          <a:lstStyle/>
          <a:p>
            <a:r>
              <a:rPr lang="en-US"/>
              <a:t>Click icon to add picture</a:t>
            </a:r>
          </a:p>
        </p:txBody>
      </p:sp>
      <p:sp>
        <p:nvSpPr>
          <p:cNvPr id="54" name="Content Placeholder 7"/>
          <p:cNvSpPr>
            <a:spLocks noGrp="1"/>
          </p:cNvSpPr>
          <p:nvPr>
            <p:ph sz="quarter" idx="34" hasCustomPrompt="1"/>
          </p:nvPr>
        </p:nvSpPr>
        <p:spPr>
          <a:xfrm>
            <a:off x="1095226" y="3735418"/>
            <a:ext cx="2048038" cy="384969"/>
          </a:xfrm>
        </p:spPr>
        <p:txBody>
          <a:bodyPr>
            <a:noAutofit/>
          </a:bodyPr>
          <a:lstStyle>
            <a:lvl1pPr marL="0" indent="0" algn="ctr">
              <a:buNone/>
              <a:defRPr sz="2000" b="0" baseline="0">
                <a:solidFill>
                  <a:schemeClr val="bg1"/>
                </a:solidFill>
              </a:defRPr>
            </a:lvl1pPr>
          </a:lstStyle>
          <a:p>
            <a:pPr lvl="0"/>
            <a:r>
              <a:rPr lang="en-US" dirty="0"/>
              <a:t>Edit this text</a:t>
            </a:r>
          </a:p>
        </p:txBody>
      </p:sp>
      <p:sp>
        <p:nvSpPr>
          <p:cNvPr id="55" name="Content Placeholder 7"/>
          <p:cNvSpPr>
            <a:spLocks noGrp="1"/>
          </p:cNvSpPr>
          <p:nvPr>
            <p:ph sz="quarter" idx="35" hasCustomPrompt="1"/>
          </p:nvPr>
        </p:nvSpPr>
        <p:spPr>
          <a:xfrm>
            <a:off x="5092460" y="3728164"/>
            <a:ext cx="2048038" cy="384969"/>
          </a:xfrm>
        </p:spPr>
        <p:txBody>
          <a:bodyPr>
            <a:noAutofit/>
          </a:bodyPr>
          <a:lstStyle>
            <a:lvl1pPr marL="0" indent="0" algn="ctr">
              <a:buNone/>
              <a:defRPr sz="2000" b="0" baseline="0">
                <a:solidFill>
                  <a:schemeClr val="bg1"/>
                </a:solidFill>
              </a:defRPr>
            </a:lvl1pPr>
          </a:lstStyle>
          <a:p>
            <a:pPr lvl="0"/>
            <a:r>
              <a:rPr lang="en-US" dirty="0"/>
              <a:t>Edit this text</a:t>
            </a:r>
          </a:p>
        </p:txBody>
      </p:sp>
      <p:sp>
        <p:nvSpPr>
          <p:cNvPr id="58" name="Content Placeholder 7"/>
          <p:cNvSpPr>
            <a:spLocks noGrp="1"/>
          </p:cNvSpPr>
          <p:nvPr>
            <p:ph sz="quarter" idx="36" hasCustomPrompt="1"/>
          </p:nvPr>
        </p:nvSpPr>
        <p:spPr>
          <a:xfrm>
            <a:off x="9089693" y="3735424"/>
            <a:ext cx="2048038" cy="384969"/>
          </a:xfrm>
        </p:spPr>
        <p:txBody>
          <a:bodyPr>
            <a:noAutofit/>
          </a:bodyPr>
          <a:lstStyle>
            <a:lvl1pPr marL="0" indent="0" algn="ctr">
              <a:buNone/>
              <a:defRPr sz="2000" b="0" baseline="0">
                <a:solidFill>
                  <a:schemeClr val="bg1"/>
                </a:solidFill>
              </a:defRPr>
            </a:lvl1pPr>
          </a:lstStyle>
          <a:p>
            <a:pPr lvl="0"/>
            <a:r>
              <a:rPr lang="en-US" dirty="0"/>
              <a:t>Edit this text</a:t>
            </a:r>
          </a:p>
        </p:txBody>
      </p:sp>
      <p:sp>
        <p:nvSpPr>
          <p:cNvPr id="59" name="Content Placeholder 7"/>
          <p:cNvSpPr>
            <a:spLocks noGrp="1"/>
          </p:cNvSpPr>
          <p:nvPr>
            <p:ph sz="quarter" idx="33" hasCustomPrompt="1"/>
          </p:nvPr>
        </p:nvSpPr>
        <p:spPr>
          <a:xfrm>
            <a:off x="302056" y="4943852"/>
            <a:ext cx="2048038" cy="384969"/>
          </a:xfrm>
        </p:spPr>
        <p:txBody>
          <a:bodyPr>
            <a:normAutofit/>
          </a:bodyPr>
          <a:lstStyle>
            <a:lvl1pPr marL="0" indent="0" algn="l">
              <a:buNone/>
              <a:defRPr sz="2400" b="1">
                <a:solidFill>
                  <a:schemeClr val="accent1"/>
                </a:solidFill>
              </a:defRPr>
            </a:lvl1pPr>
          </a:lstStyle>
          <a:p>
            <a:pPr lvl="0"/>
            <a:r>
              <a:rPr lang="en-US" dirty="0"/>
              <a:t>HEADING</a:t>
            </a:r>
          </a:p>
        </p:txBody>
      </p:sp>
      <p:sp>
        <p:nvSpPr>
          <p:cNvPr id="60" name="Content Placeholder 7"/>
          <p:cNvSpPr>
            <a:spLocks noGrp="1"/>
          </p:cNvSpPr>
          <p:nvPr>
            <p:ph sz="quarter" idx="37" hasCustomPrompt="1"/>
          </p:nvPr>
        </p:nvSpPr>
        <p:spPr>
          <a:xfrm>
            <a:off x="309316" y="5341086"/>
            <a:ext cx="2048038" cy="384969"/>
          </a:xfrm>
        </p:spPr>
        <p:txBody>
          <a:bodyPr>
            <a:noAutofit/>
          </a:bodyPr>
          <a:lstStyle>
            <a:lvl1pPr marL="0" indent="0" algn="l">
              <a:buNone/>
              <a:defRPr sz="1800" b="0" baseline="0">
                <a:solidFill>
                  <a:schemeClr val="accent2"/>
                </a:solidFill>
              </a:defRPr>
            </a:lvl1pPr>
          </a:lstStyle>
          <a:p>
            <a:pPr lvl="0"/>
            <a:r>
              <a:rPr lang="en-US" dirty="0"/>
              <a:t>Edit this text</a:t>
            </a:r>
          </a:p>
        </p:txBody>
      </p:sp>
      <p:sp>
        <p:nvSpPr>
          <p:cNvPr id="61" name="Content Placeholder 7"/>
          <p:cNvSpPr>
            <a:spLocks noGrp="1"/>
          </p:cNvSpPr>
          <p:nvPr>
            <p:ph sz="quarter" idx="38" hasCustomPrompt="1"/>
          </p:nvPr>
        </p:nvSpPr>
        <p:spPr>
          <a:xfrm>
            <a:off x="4286228" y="4951112"/>
            <a:ext cx="2048038" cy="384969"/>
          </a:xfrm>
        </p:spPr>
        <p:txBody>
          <a:bodyPr>
            <a:normAutofit/>
          </a:bodyPr>
          <a:lstStyle>
            <a:lvl1pPr marL="0" indent="0" algn="l">
              <a:buNone/>
              <a:defRPr sz="2400" b="1">
                <a:solidFill>
                  <a:schemeClr val="accent1"/>
                </a:solidFill>
              </a:defRPr>
            </a:lvl1pPr>
          </a:lstStyle>
          <a:p>
            <a:pPr lvl="0"/>
            <a:r>
              <a:rPr lang="en-US" dirty="0"/>
              <a:t>HEADING</a:t>
            </a:r>
          </a:p>
        </p:txBody>
      </p:sp>
      <p:sp>
        <p:nvSpPr>
          <p:cNvPr id="62" name="Content Placeholder 7"/>
          <p:cNvSpPr>
            <a:spLocks noGrp="1"/>
          </p:cNvSpPr>
          <p:nvPr>
            <p:ph sz="quarter" idx="39" hasCustomPrompt="1"/>
          </p:nvPr>
        </p:nvSpPr>
        <p:spPr>
          <a:xfrm>
            <a:off x="4293488" y="5348346"/>
            <a:ext cx="2048038" cy="384969"/>
          </a:xfrm>
        </p:spPr>
        <p:txBody>
          <a:bodyPr>
            <a:noAutofit/>
          </a:bodyPr>
          <a:lstStyle>
            <a:lvl1pPr marL="0" indent="0" algn="l">
              <a:buNone/>
              <a:defRPr sz="1800" b="0" baseline="0">
                <a:solidFill>
                  <a:schemeClr val="accent2"/>
                </a:solidFill>
              </a:defRPr>
            </a:lvl1pPr>
          </a:lstStyle>
          <a:p>
            <a:pPr lvl="0"/>
            <a:r>
              <a:rPr lang="en-US" dirty="0"/>
              <a:t>Edit this text</a:t>
            </a:r>
          </a:p>
        </p:txBody>
      </p:sp>
      <p:sp>
        <p:nvSpPr>
          <p:cNvPr id="63" name="Content Placeholder 7"/>
          <p:cNvSpPr>
            <a:spLocks noGrp="1"/>
          </p:cNvSpPr>
          <p:nvPr>
            <p:ph sz="quarter" idx="40" hasCustomPrompt="1"/>
          </p:nvPr>
        </p:nvSpPr>
        <p:spPr>
          <a:xfrm>
            <a:off x="8284913" y="4943858"/>
            <a:ext cx="2048038" cy="384969"/>
          </a:xfrm>
        </p:spPr>
        <p:txBody>
          <a:bodyPr>
            <a:normAutofit/>
          </a:bodyPr>
          <a:lstStyle>
            <a:lvl1pPr marL="0" indent="0" algn="l">
              <a:buNone/>
              <a:defRPr sz="2400" b="1">
                <a:solidFill>
                  <a:schemeClr val="accent1"/>
                </a:solidFill>
              </a:defRPr>
            </a:lvl1pPr>
          </a:lstStyle>
          <a:p>
            <a:pPr lvl="0"/>
            <a:r>
              <a:rPr lang="en-US" dirty="0"/>
              <a:t>HEADING</a:t>
            </a:r>
          </a:p>
        </p:txBody>
      </p:sp>
      <p:sp>
        <p:nvSpPr>
          <p:cNvPr id="64" name="Content Placeholder 7"/>
          <p:cNvSpPr>
            <a:spLocks noGrp="1"/>
          </p:cNvSpPr>
          <p:nvPr>
            <p:ph sz="quarter" idx="41" hasCustomPrompt="1"/>
          </p:nvPr>
        </p:nvSpPr>
        <p:spPr>
          <a:xfrm>
            <a:off x="8292173" y="5341092"/>
            <a:ext cx="2048038" cy="384969"/>
          </a:xfrm>
        </p:spPr>
        <p:txBody>
          <a:bodyPr>
            <a:noAutofit/>
          </a:bodyPr>
          <a:lstStyle>
            <a:lvl1pPr marL="0" indent="0" algn="l">
              <a:buNone/>
              <a:defRPr sz="1800" b="0" baseline="0">
                <a:solidFill>
                  <a:schemeClr val="accent2"/>
                </a:solidFill>
              </a:defRPr>
            </a:lvl1pPr>
          </a:lstStyle>
          <a:p>
            <a:pPr lvl="0"/>
            <a:r>
              <a:rPr lang="en-US" dirty="0"/>
              <a:t>Edit this text</a:t>
            </a:r>
          </a:p>
        </p:txBody>
      </p:sp>
      <p:pic>
        <p:nvPicPr>
          <p:cNvPr id="23" name="Picture 2" descr="C:\Users\Hussain\Downloads\n1-346x30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636" y="38545"/>
            <a:ext cx="1688122" cy="146368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Icon&#10;&#10;Description automatically generated">
            <a:extLst>
              <a:ext uri="{FF2B5EF4-FFF2-40B4-BE49-F238E27FC236}">
                <a16:creationId xmlns:a16="http://schemas.microsoft.com/office/drawing/2014/main" id="{E8F9B444-913D-4AAF-836E-33D5BA9443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619" y="935421"/>
            <a:ext cx="219075" cy="219075"/>
          </a:xfrm>
          <a:prstGeom prst="rect">
            <a:avLst/>
          </a:prstGeom>
        </p:spPr>
      </p:pic>
    </p:spTree>
    <p:extLst>
      <p:ext uri="{BB962C8B-B14F-4D97-AF65-F5344CB8AC3E}">
        <p14:creationId xmlns:p14="http://schemas.microsoft.com/office/powerpoint/2010/main" val="15516171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31" name="TextBox 30"/>
          <p:cNvSpPr txBox="1"/>
          <p:nvPr userDrawn="1"/>
        </p:nvSpPr>
        <p:spPr>
          <a:xfrm>
            <a:off x="4555451" y="3655125"/>
            <a:ext cx="3048000" cy="646331"/>
          </a:xfrm>
          <a:prstGeom prst="rect">
            <a:avLst/>
          </a:prstGeom>
          <a:noFill/>
        </p:spPr>
        <p:txBody>
          <a:bodyPr wrap="square" rtlCol="0">
            <a:spAutoFit/>
          </a:bodyPr>
          <a:lstStyle/>
          <a:p>
            <a:pPr algn="ctr"/>
            <a:r>
              <a:rPr lang="en-US" sz="3600" b="1" dirty="0">
                <a:solidFill>
                  <a:schemeClr val="accent2"/>
                </a:solidFill>
                <a:latin typeface="Calibri" pitchFamily="34" charset="0"/>
                <a:ea typeface="Roboto Th" pitchFamily="2" charset="0"/>
              </a:rPr>
              <a:t>Thank You</a:t>
            </a:r>
          </a:p>
        </p:txBody>
      </p:sp>
      <p:grpSp>
        <p:nvGrpSpPr>
          <p:cNvPr id="32" name="Group 31"/>
          <p:cNvGrpSpPr/>
          <p:nvPr userDrawn="1"/>
        </p:nvGrpSpPr>
        <p:grpSpPr>
          <a:xfrm>
            <a:off x="5077330" y="1441206"/>
            <a:ext cx="2009840" cy="2008285"/>
            <a:chOff x="5461822" y="1856570"/>
            <a:chExt cx="2009840" cy="2008285"/>
          </a:xfrm>
          <a:solidFill>
            <a:schemeClr val="accent3"/>
          </a:solidFill>
          <a:effectLst/>
        </p:grpSpPr>
        <p:sp>
          <p:nvSpPr>
            <p:cNvPr id="33" name="Freeform 32"/>
            <p:cNvSpPr/>
            <p:nvPr/>
          </p:nvSpPr>
          <p:spPr>
            <a:xfrm rot="5400000" flipH="1">
              <a:off x="6240751" y="2113355"/>
              <a:ext cx="1487696" cy="974126"/>
            </a:xfrm>
            <a:custGeom>
              <a:avLst/>
              <a:gdLst>
                <a:gd name="connsiteX0" fmla="*/ 1487696 w 1487696"/>
                <a:gd name="connsiteY0" fmla="*/ 974126 h 974126"/>
                <a:gd name="connsiteX1" fmla="*/ 1484063 w 1487696"/>
                <a:gd name="connsiteY1" fmla="*/ 902173 h 974126"/>
                <a:gd name="connsiteX2" fmla="*/ 484331 w 1487696"/>
                <a:gd name="connsiteY2" fmla="*/ 0 h 974126"/>
                <a:gd name="connsiteX3" fmla="*/ 5326 w 1487696"/>
                <a:gd name="connsiteY3" fmla="*/ 121288 h 974126"/>
                <a:gd name="connsiteX4" fmla="*/ 0 w 1487696"/>
                <a:gd name="connsiteY4" fmla="*/ 124523 h 974126"/>
                <a:gd name="connsiteX5" fmla="*/ 12102 w 1487696"/>
                <a:gd name="connsiteY5" fmla="*/ 143648 h 974126"/>
                <a:gd name="connsiteX6" fmla="*/ 16123 w 1487696"/>
                <a:gd name="connsiteY6" fmla="*/ 141206 h 974126"/>
                <a:gd name="connsiteX7" fmla="*/ 484331 w 1487696"/>
                <a:gd name="connsiteY7" fmla="*/ 22651 h 974126"/>
                <a:gd name="connsiteX8" fmla="*/ 1461529 w 1487696"/>
                <a:gd name="connsiteY8" fmla="*/ 904489 h 974126"/>
                <a:gd name="connsiteX9" fmla="*/ 1465045 w 1487696"/>
                <a:gd name="connsiteY9" fmla="*/ 974126 h 974126"/>
                <a:gd name="connsiteX10" fmla="*/ 1487696 w 1487696"/>
                <a:gd name="connsiteY10" fmla="*/ 974126 h 97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7696" h="974126">
                  <a:moveTo>
                    <a:pt x="1487696" y="974126"/>
                  </a:moveTo>
                  <a:lnTo>
                    <a:pt x="1484063" y="902173"/>
                  </a:lnTo>
                  <a:cubicBezTo>
                    <a:pt x="1432601" y="395435"/>
                    <a:pt x="1004645" y="0"/>
                    <a:pt x="484331" y="0"/>
                  </a:cubicBezTo>
                  <a:cubicBezTo>
                    <a:pt x="310893" y="0"/>
                    <a:pt x="147717" y="43937"/>
                    <a:pt x="5326" y="121288"/>
                  </a:cubicBezTo>
                  <a:lnTo>
                    <a:pt x="0" y="124523"/>
                  </a:lnTo>
                  <a:lnTo>
                    <a:pt x="12102" y="143648"/>
                  </a:lnTo>
                  <a:lnTo>
                    <a:pt x="16123" y="141206"/>
                  </a:lnTo>
                  <a:cubicBezTo>
                    <a:pt x="155304" y="65598"/>
                    <a:pt x="314802" y="22651"/>
                    <a:pt x="484331" y="22651"/>
                  </a:cubicBezTo>
                  <a:cubicBezTo>
                    <a:pt x="992917" y="22651"/>
                    <a:pt x="1411227" y="409174"/>
                    <a:pt x="1461529" y="904489"/>
                  </a:cubicBezTo>
                  <a:lnTo>
                    <a:pt x="1465045" y="974126"/>
                  </a:lnTo>
                  <a:lnTo>
                    <a:pt x="1487696" y="97412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endParaRPr>
            </a:p>
          </p:txBody>
        </p:sp>
        <p:sp>
          <p:nvSpPr>
            <p:cNvPr id="34" name="Freeform 33"/>
            <p:cNvSpPr/>
            <p:nvPr/>
          </p:nvSpPr>
          <p:spPr>
            <a:xfrm rot="5400000" flipH="1">
              <a:off x="5205036" y="2113356"/>
              <a:ext cx="1487694" cy="974122"/>
            </a:xfrm>
            <a:custGeom>
              <a:avLst/>
              <a:gdLst>
                <a:gd name="connsiteX0" fmla="*/ 1487694 w 1487694"/>
                <a:gd name="connsiteY0" fmla="*/ 0 h 974122"/>
                <a:gd name="connsiteX1" fmla="*/ 1465043 w 1487694"/>
                <a:gd name="connsiteY1" fmla="*/ 0 h 974122"/>
                <a:gd name="connsiteX2" fmla="*/ 1461527 w 1487694"/>
                <a:gd name="connsiteY2" fmla="*/ 69633 h 974122"/>
                <a:gd name="connsiteX3" fmla="*/ 484329 w 1487694"/>
                <a:gd name="connsiteY3" fmla="*/ 951471 h 974122"/>
                <a:gd name="connsiteX4" fmla="*/ 16121 w 1487694"/>
                <a:gd name="connsiteY4" fmla="*/ 832916 h 974122"/>
                <a:gd name="connsiteX5" fmla="*/ 12102 w 1487694"/>
                <a:gd name="connsiteY5" fmla="*/ 830475 h 974122"/>
                <a:gd name="connsiteX6" fmla="*/ 0 w 1487694"/>
                <a:gd name="connsiteY6" fmla="*/ 849600 h 974122"/>
                <a:gd name="connsiteX7" fmla="*/ 5324 w 1487694"/>
                <a:gd name="connsiteY7" fmla="*/ 852834 h 974122"/>
                <a:gd name="connsiteX8" fmla="*/ 484329 w 1487694"/>
                <a:gd name="connsiteY8" fmla="*/ 974122 h 974122"/>
                <a:gd name="connsiteX9" fmla="*/ 1484061 w 1487694"/>
                <a:gd name="connsiteY9" fmla="*/ 71949 h 974122"/>
                <a:gd name="connsiteX10" fmla="*/ 1487694 w 1487694"/>
                <a:gd name="connsiteY10" fmla="*/ 0 h 97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7694" h="974122">
                  <a:moveTo>
                    <a:pt x="1487694" y="0"/>
                  </a:moveTo>
                  <a:lnTo>
                    <a:pt x="1465043" y="0"/>
                  </a:lnTo>
                  <a:lnTo>
                    <a:pt x="1461527" y="69633"/>
                  </a:lnTo>
                  <a:cubicBezTo>
                    <a:pt x="1411225" y="564948"/>
                    <a:pt x="992915" y="951471"/>
                    <a:pt x="484329" y="951471"/>
                  </a:cubicBezTo>
                  <a:cubicBezTo>
                    <a:pt x="314800" y="951471"/>
                    <a:pt x="155302" y="908524"/>
                    <a:pt x="16121" y="832916"/>
                  </a:cubicBezTo>
                  <a:lnTo>
                    <a:pt x="12102" y="830475"/>
                  </a:lnTo>
                  <a:lnTo>
                    <a:pt x="0" y="849600"/>
                  </a:lnTo>
                  <a:lnTo>
                    <a:pt x="5324" y="852834"/>
                  </a:lnTo>
                  <a:cubicBezTo>
                    <a:pt x="147715" y="930185"/>
                    <a:pt x="310891" y="974122"/>
                    <a:pt x="484329" y="974122"/>
                  </a:cubicBezTo>
                  <a:cubicBezTo>
                    <a:pt x="1004643" y="974122"/>
                    <a:pt x="1432599" y="578687"/>
                    <a:pt x="1484061" y="71949"/>
                  </a:cubicBezTo>
                  <a:lnTo>
                    <a:pt x="1487694"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endParaRPr>
            </a:p>
          </p:txBody>
        </p:sp>
        <p:sp>
          <p:nvSpPr>
            <p:cNvPr id="35" name="Freeform 34"/>
            <p:cNvSpPr/>
            <p:nvPr/>
          </p:nvSpPr>
          <p:spPr>
            <a:xfrm rot="5400000" flipH="1">
              <a:off x="6226720" y="2776420"/>
              <a:ext cx="480045" cy="1696825"/>
            </a:xfrm>
            <a:custGeom>
              <a:avLst/>
              <a:gdLst>
                <a:gd name="connsiteX0" fmla="*/ 480045 w 480045"/>
                <a:gd name="connsiteY0" fmla="*/ 1677701 h 1696825"/>
                <a:gd name="connsiteX1" fmla="*/ 455724 w 480045"/>
                <a:gd name="connsiteY1" fmla="*/ 1662925 h 1696825"/>
                <a:gd name="connsiteX2" fmla="*/ 22651 w 480045"/>
                <a:gd name="connsiteY2" fmla="*/ 848412 h 1696825"/>
                <a:gd name="connsiteX3" fmla="*/ 455724 w 480045"/>
                <a:gd name="connsiteY3" fmla="*/ 33899 h 1696825"/>
                <a:gd name="connsiteX4" fmla="*/ 480043 w 480045"/>
                <a:gd name="connsiteY4" fmla="*/ 19125 h 1696825"/>
                <a:gd name="connsiteX5" fmla="*/ 467941 w 480045"/>
                <a:gd name="connsiteY5" fmla="*/ 0 h 1696825"/>
                <a:gd name="connsiteX6" fmla="*/ 443060 w 480045"/>
                <a:gd name="connsiteY6" fmla="*/ 15117 h 1696825"/>
                <a:gd name="connsiteX7" fmla="*/ 0 w 480045"/>
                <a:gd name="connsiteY7" fmla="*/ 848412 h 1696825"/>
                <a:gd name="connsiteX8" fmla="*/ 443060 w 480045"/>
                <a:gd name="connsiteY8" fmla="*/ 1681707 h 1696825"/>
                <a:gd name="connsiteX9" fmla="*/ 467944 w 480045"/>
                <a:gd name="connsiteY9" fmla="*/ 1696825 h 1696825"/>
                <a:gd name="connsiteX10" fmla="*/ 480045 w 480045"/>
                <a:gd name="connsiteY10" fmla="*/ 1677701 h 169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045" h="1696825">
                  <a:moveTo>
                    <a:pt x="480045" y="1677701"/>
                  </a:moveTo>
                  <a:lnTo>
                    <a:pt x="455724" y="1662925"/>
                  </a:lnTo>
                  <a:cubicBezTo>
                    <a:pt x="194439" y="1486404"/>
                    <a:pt x="22651" y="1187470"/>
                    <a:pt x="22651" y="848412"/>
                  </a:cubicBezTo>
                  <a:cubicBezTo>
                    <a:pt x="22651" y="509354"/>
                    <a:pt x="194439" y="210420"/>
                    <a:pt x="455724" y="33899"/>
                  </a:cubicBezTo>
                  <a:lnTo>
                    <a:pt x="480043" y="19125"/>
                  </a:lnTo>
                  <a:lnTo>
                    <a:pt x="467941" y="0"/>
                  </a:lnTo>
                  <a:lnTo>
                    <a:pt x="443060" y="15117"/>
                  </a:lnTo>
                  <a:cubicBezTo>
                    <a:pt x="175749" y="195708"/>
                    <a:pt x="0" y="501536"/>
                    <a:pt x="0" y="848412"/>
                  </a:cubicBezTo>
                  <a:cubicBezTo>
                    <a:pt x="0" y="1195288"/>
                    <a:pt x="175749" y="1501116"/>
                    <a:pt x="443060" y="1681707"/>
                  </a:cubicBezTo>
                  <a:lnTo>
                    <a:pt x="467944" y="1696825"/>
                  </a:lnTo>
                  <a:lnTo>
                    <a:pt x="480045" y="1677701"/>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latin typeface="Calibri" pitchFamily="34" charset="0"/>
              </a:endParaRPr>
            </a:p>
          </p:txBody>
        </p:sp>
      </p:grpSp>
      <p:sp>
        <p:nvSpPr>
          <p:cNvPr id="36" name="Freeform 43"/>
          <p:cNvSpPr>
            <a:spLocks noEditPoints="1"/>
          </p:cNvSpPr>
          <p:nvPr userDrawn="1"/>
        </p:nvSpPr>
        <p:spPr bwMode="auto">
          <a:xfrm>
            <a:off x="5824940" y="2173327"/>
            <a:ext cx="514616" cy="493370"/>
          </a:xfrm>
          <a:custGeom>
            <a:avLst/>
            <a:gdLst>
              <a:gd name="T0" fmla="*/ 190 w 208"/>
              <a:gd name="T1" fmla="*/ 79 h 199"/>
              <a:gd name="T2" fmla="*/ 163 w 208"/>
              <a:gd name="T3" fmla="*/ 79 h 199"/>
              <a:gd name="T4" fmla="*/ 137 w 208"/>
              <a:gd name="T5" fmla="*/ 29 h 199"/>
              <a:gd name="T6" fmla="*/ 99 w 208"/>
              <a:gd name="T7" fmla="*/ 13 h 199"/>
              <a:gd name="T8" fmla="*/ 41 w 208"/>
              <a:gd name="T9" fmla="*/ 87 h 199"/>
              <a:gd name="T10" fmla="*/ 0 w 208"/>
              <a:gd name="T11" fmla="*/ 87 h 199"/>
              <a:gd name="T12" fmla="*/ 44 w 208"/>
              <a:gd name="T13" fmla="*/ 180 h 199"/>
              <a:gd name="T14" fmla="*/ 98 w 208"/>
              <a:gd name="T15" fmla="*/ 199 h 199"/>
              <a:gd name="T16" fmla="*/ 161 w 208"/>
              <a:gd name="T17" fmla="*/ 199 h 199"/>
              <a:gd name="T18" fmla="*/ 176 w 208"/>
              <a:gd name="T19" fmla="*/ 171 h 199"/>
              <a:gd name="T20" fmla="*/ 185 w 208"/>
              <a:gd name="T21" fmla="*/ 143 h 199"/>
              <a:gd name="T22" fmla="*/ 194 w 208"/>
              <a:gd name="T23" fmla="*/ 114 h 199"/>
              <a:gd name="T24" fmla="*/ 190 w 208"/>
              <a:gd name="T25" fmla="*/ 107 h 199"/>
              <a:gd name="T26" fmla="*/ 176 w 208"/>
              <a:gd name="T27" fmla="*/ 107 h 199"/>
              <a:gd name="T28" fmla="*/ 180 w 208"/>
              <a:gd name="T29" fmla="*/ 115 h 199"/>
              <a:gd name="T30" fmla="*/ 180 w 208"/>
              <a:gd name="T31" fmla="*/ 135 h 199"/>
              <a:gd name="T32" fmla="*/ 168 w 208"/>
              <a:gd name="T33" fmla="*/ 135 h 199"/>
              <a:gd name="T34" fmla="*/ 171 w 208"/>
              <a:gd name="T35" fmla="*/ 143 h 199"/>
              <a:gd name="T36" fmla="*/ 171 w 208"/>
              <a:gd name="T37" fmla="*/ 163 h 199"/>
              <a:gd name="T38" fmla="*/ 160 w 208"/>
              <a:gd name="T39" fmla="*/ 163 h 199"/>
              <a:gd name="T40" fmla="*/ 161 w 208"/>
              <a:gd name="T41" fmla="*/ 171 h 199"/>
              <a:gd name="T42" fmla="*/ 161 w 208"/>
              <a:gd name="T43" fmla="*/ 191 h 199"/>
              <a:gd name="T44" fmla="*/ 151 w 208"/>
              <a:gd name="T45" fmla="*/ 191 h 199"/>
              <a:gd name="T46" fmla="*/ 66 w 208"/>
              <a:gd name="T47" fmla="*/ 180 h 199"/>
              <a:gd name="T48" fmla="*/ 8 w 208"/>
              <a:gd name="T49" fmla="*/ 172 h 199"/>
              <a:gd name="T50" fmla="*/ 41 w 208"/>
              <a:gd name="T51" fmla="*/ 95 h 199"/>
              <a:gd name="T52" fmla="*/ 107 w 208"/>
              <a:gd name="T53" fmla="*/ 13 h 199"/>
              <a:gd name="T54" fmla="*/ 129 w 208"/>
              <a:gd name="T55" fmla="*/ 29 h 199"/>
              <a:gd name="T56" fmla="*/ 112 w 208"/>
              <a:gd name="T57" fmla="*/ 87 h 199"/>
              <a:gd name="T58" fmla="*/ 155 w 208"/>
              <a:gd name="T59" fmla="*/ 87 h 199"/>
              <a:gd name="T60" fmla="*/ 161 w 208"/>
              <a:gd name="T61" fmla="*/ 87 h 199"/>
              <a:gd name="T62" fmla="*/ 200 w 208"/>
              <a:gd name="T63" fmla="*/ 9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8" h="199">
                <a:moveTo>
                  <a:pt x="208" y="97"/>
                </a:moveTo>
                <a:cubicBezTo>
                  <a:pt x="208" y="87"/>
                  <a:pt x="200" y="79"/>
                  <a:pt x="190" y="79"/>
                </a:cubicBezTo>
                <a:cubicBezTo>
                  <a:pt x="163" y="79"/>
                  <a:pt x="163" y="79"/>
                  <a:pt x="163" y="79"/>
                </a:cubicBezTo>
                <a:cubicBezTo>
                  <a:pt x="163" y="79"/>
                  <a:pt x="163" y="79"/>
                  <a:pt x="163" y="79"/>
                </a:cubicBezTo>
                <a:cubicBezTo>
                  <a:pt x="125" y="79"/>
                  <a:pt x="125" y="79"/>
                  <a:pt x="125" y="79"/>
                </a:cubicBezTo>
                <a:cubicBezTo>
                  <a:pt x="129" y="70"/>
                  <a:pt x="137" y="49"/>
                  <a:pt x="137" y="29"/>
                </a:cubicBezTo>
                <a:cubicBezTo>
                  <a:pt x="137" y="5"/>
                  <a:pt x="125" y="0"/>
                  <a:pt x="115" y="0"/>
                </a:cubicBezTo>
                <a:cubicBezTo>
                  <a:pt x="108" y="0"/>
                  <a:pt x="99" y="4"/>
                  <a:pt x="99" y="13"/>
                </a:cubicBezTo>
                <a:cubicBezTo>
                  <a:pt x="99" y="17"/>
                  <a:pt x="99" y="49"/>
                  <a:pt x="79" y="65"/>
                </a:cubicBezTo>
                <a:cubicBezTo>
                  <a:pt x="58" y="82"/>
                  <a:pt x="52" y="87"/>
                  <a:pt x="41" y="87"/>
                </a:cubicBezTo>
                <a:cubicBezTo>
                  <a:pt x="28" y="87"/>
                  <a:pt x="4" y="87"/>
                  <a:pt x="4" y="87"/>
                </a:cubicBezTo>
                <a:cubicBezTo>
                  <a:pt x="0" y="87"/>
                  <a:pt x="0" y="87"/>
                  <a:pt x="0" y="87"/>
                </a:cubicBezTo>
                <a:cubicBezTo>
                  <a:pt x="0" y="180"/>
                  <a:pt x="0" y="180"/>
                  <a:pt x="0" y="180"/>
                </a:cubicBezTo>
                <a:cubicBezTo>
                  <a:pt x="44" y="180"/>
                  <a:pt x="44" y="180"/>
                  <a:pt x="44" y="180"/>
                </a:cubicBezTo>
                <a:cubicBezTo>
                  <a:pt x="47" y="180"/>
                  <a:pt x="55" y="184"/>
                  <a:pt x="63" y="188"/>
                </a:cubicBezTo>
                <a:cubicBezTo>
                  <a:pt x="75" y="193"/>
                  <a:pt x="89" y="199"/>
                  <a:pt x="98" y="199"/>
                </a:cubicBezTo>
                <a:cubicBezTo>
                  <a:pt x="161" y="199"/>
                  <a:pt x="161" y="199"/>
                  <a:pt x="161" y="199"/>
                </a:cubicBezTo>
                <a:cubicBezTo>
                  <a:pt x="161" y="199"/>
                  <a:pt x="161" y="199"/>
                  <a:pt x="161" y="199"/>
                </a:cubicBezTo>
                <a:cubicBezTo>
                  <a:pt x="172" y="199"/>
                  <a:pt x="180" y="191"/>
                  <a:pt x="180" y="181"/>
                </a:cubicBezTo>
                <a:cubicBezTo>
                  <a:pt x="180" y="177"/>
                  <a:pt x="178" y="174"/>
                  <a:pt x="176" y="171"/>
                </a:cubicBezTo>
                <a:cubicBezTo>
                  <a:pt x="184" y="168"/>
                  <a:pt x="189" y="162"/>
                  <a:pt x="189" y="153"/>
                </a:cubicBezTo>
                <a:cubicBezTo>
                  <a:pt x="189" y="149"/>
                  <a:pt x="188" y="146"/>
                  <a:pt x="185" y="143"/>
                </a:cubicBezTo>
                <a:cubicBezTo>
                  <a:pt x="193" y="140"/>
                  <a:pt x="198" y="133"/>
                  <a:pt x="198" y="125"/>
                </a:cubicBezTo>
                <a:cubicBezTo>
                  <a:pt x="198" y="121"/>
                  <a:pt x="197" y="117"/>
                  <a:pt x="194" y="114"/>
                </a:cubicBezTo>
                <a:cubicBezTo>
                  <a:pt x="202" y="112"/>
                  <a:pt x="208" y="105"/>
                  <a:pt x="208" y="97"/>
                </a:cubicBezTo>
                <a:close/>
                <a:moveTo>
                  <a:pt x="190" y="107"/>
                </a:moveTo>
                <a:cubicBezTo>
                  <a:pt x="180" y="107"/>
                  <a:pt x="180" y="107"/>
                  <a:pt x="180" y="107"/>
                </a:cubicBezTo>
                <a:cubicBezTo>
                  <a:pt x="176" y="107"/>
                  <a:pt x="176" y="107"/>
                  <a:pt x="176" y="107"/>
                </a:cubicBezTo>
                <a:cubicBezTo>
                  <a:pt x="176" y="115"/>
                  <a:pt x="176" y="115"/>
                  <a:pt x="176" y="115"/>
                </a:cubicBezTo>
                <a:cubicBezTo>
                  <a:pt x="180" y="115"/>
                  <a:pt x="180" y="115"/>
                  <a:pt x="180" y="115"/>
                </a:cubicBezTo>
                <a:cubicBezTo>
                  <a:pt x="185" y="115"/>
                  <a:pt x="190" y="119"/>
                  <a:pt x="190" y="125"/>
                </a:cubicBezTo>
                <a:cubicBezTo>
                  <a:pt x="190" y="131"/>
                  <a:pt x="185" y="135"/>
                  <a:pt x="180" y="135"/>
                </a:cubicBezTo>
                <a:cubicBezTo>
                  <a:pt x="171" y="135"/>
                  <a:pt x="171" y="135"/>
                  <a:pt x="171" y="135"/>
                </a:cubicBezTo>
                <a:cubicBezTo>
                  <a:pt x="168" y="135"/>
                  <a:pt x="168" y="135"/>
                  <a:pt x="168" y="135"/>
                </a:cubicBezTo>
                <a:cubicBezTo>
                  <a:pt x="168" y="143"/>
                  <a:pt x="168" y="143"/>
                  <a:pt x="168" y="143"/>
                </a:cubicBezTo>
                <a:cubicBezTo>
                  <a:pt x="171" y="143"/>
                  <a:pt x="171" y="143"/>
                  <a:pt x="171" y="143"/>
                </a:cubicBezTo>
                <a:cubicBezTo>
                  <a:pt x="177" y="143"/>
                  <a:pt x="181" y="148"/>
                  <a:pt x="181" y="153"/>
                </a:cubicBezTo>
                <a:cubicBezTo>
                  <a:pt x="181" y="159"/>
                  <a:pt x="177" y="163"/>
                  <a:pt x="171" y="163"/>
                </a:cubicBezTo>
                <a:cubicBezTo>
                  <a:pt x="161" y="163"/>
                  <a:pt x="161" y="163"/>
                  <a:pt x="161" y="163"/>
                </a:cubicBezTo>
                <a:cubicBezTo>
                  <a:pt x="160" y="163"/>
                  <a:pt x="160" y="163"/>
                  <a:pt x="160" y="163"/>
                </a:cubicBezTo>
                <a:cubicBezTo>
                  <a:pt x="160" y="171"/>
                  <a:pt x="160" y="171"/>
                  <a:pt x="160" y="171"/>
                </a:cubicBezTo>
                <a:cubicBezTo>
                  <a:pt x="161" y="171"/>
                  <a:pt x="161" y="171"/>
                  <a:pt x="161" y="171"/>
                </a:cubicBezTo>
                <a:cubicBezTo>
                  <a:pt x="167" y="171"/>
                  <a:pt x="172" y="176"/>
                  <a:pt x="172" y="181"/>
                </a:cubicBezTo>
                <a:cubicBezTo>
                  <a:pt x="172" y="187"/>
                  <a:pt x="167" y="191"/>
                  <a:pt x="161" y="191"/>
                </a:cubicBezTo>
                <a:cubicBezTo>
                  <a:pt x="151" y="191"/>
                  <a:pt x="151" y="191"/>
                  <a:pt x="151" y="191"/>
                </a:cubicBezTo>
                <a:cubicBezTo>
                  <a:pt x="151" y="191"/>
                  <a:pt x="151" y="191"/>
                  <a:pt x="151" y="191"/>
                </a:cubicBezTo>
                <a:cubicBezTo>
                  <a:pt x="98" y="191"/>
                  <a:pt x="98" y="191"/>
                  <a:pt x="98" y="191"/>
                </a:cubicBezTo>
                <a:cubicBezTo>
                  <a:pt x="91" y="191"/>
                  <a:pt x="77" y="185"/>
                  <a:pt x="66" y="180"/>
                </a:cubicBezTo>
                <a:cubicBezTo>
                  <a:pt x="55" y="175"/>
                  <a:pt x="48" y="172"/>
                  <a:pt x="44" y="172"/>
                </a:cubicBezTo>
                <a:cubicBezTo>
                  <a:pt x="8" y="172"/>
                  <a:pt x="8" y="172"/>
                  <a:pt x="8" y="172"/>
                </a:cubicBezTo>
                <a:cubicBezTo>
                  <a:pt x="8" y="95"/>
                  <a:pt x="8" y="95"/>
                  <a:pt x="8" y="95"/>
                </a:cubicBezTo>
                <a:cubicBezTo>
                  <a:pt x="15" y="95"/>
                  <a:pt x="31" y="95"/>
                  <a:pt x="41" y="95"/>
                </a:cubicBezTo>
                <a:cubicBezTo>
                  <a:pt x="56" y="95"/>
                  <a:pt x="64" y="89"/>
                  <a:pt x="84" y="71"/>
                </a:cubicBezTo>
                <a:cubicBezTo>
                  <a:pt x="106" y="53"/>
                  <a:pt x="107" y="19"/>
                  <a:pt x="107" y="13"/>
                </a:cubicBezTo>
                <a:cubicBezTo>
                  <a:pt x="107" y="10"/>
                  <a:pt x="112" y="8"/>
                  <a:pt x="115" y="8"/>
                </a:cubicBezTo>
                <a:cubicBezTo>
                  <a:pt x="119" y="8"/>
                  <a:pt x="129" y="8"/>
                  <a:pt x="129" y="29"/>
                </a:cubicBezTo>
                <a:cubicBezTo>
                  <a:pt x="129" y="55"/>
                  <a:pt x="115" y="81"/>
                  <a:pt x="115" y="82"/>
                </a:cubicBezTo>
                <a:cubicBezTo>
                  <a:pt x="112" y="87"/>
                  <a:pt x="112" y="87"/>
                  <a:pt x="112" y="87"/>
                </a:cubicBezTo>
                <a:cubicBezTo>
                  <a:pt x="138" y="87"/>
                  <a:pt x="138" y="87"/>
                  <a:pt x="138" y="87"/>
                </a:cubicBezTo>
                <a:cubicBezTo>
                  <a:pt x="155" y="87"/>
                  <a:pt x="155" y="87"/>
                  <a:pt x="155" y="87"/>
                </a:cubicBezTo>
                <a:cubicBezTo>
                  <a:pt x="161" y="87"/>
                  <a:pt x="161" y="87"/>
                  <a:pt x="161" y="87"/>
                </a:cubicBezTo>
                <a:cubicBezTo>
                  <a:pt x="161" y="87"/>
                  <a:pt x="161" y="87"/>
                  <a:pt x="161" y="87"/>
                </a:cubicBezTo>
                <a:cubicBezTo>
                  <a:pt x="190" y="87"/>
                  <a:pt x="190" y="87"/>
                  <a:pt x="190" y="87"/>
                </a:cubicBezTo>
                <a:cubicBezTo>
                  <a:pt x="196" y="87"/>
                  <a:pt x="200" y="91"/>
                  <a:pt x="200" y="97"/>
                </a:cubicBezTo>
                <a:cubicBezTo>
                  <a:pt x="200" y="102"/>
                  <a:pt x="196" y="107"/>
                  <a:pt x="190" y="107"/>
                </a:cubicBezTo>
                <a:close/>
              </a:path>
            </a:pathLst>
          </a:custGeom>
          <a:solidFill>
            <a:schemeClr val="accent1"/>
          </a:solidFill>
          <a:ln>
            <a:solidFill>
              <a:schemeClr val="tx1"/>
            </a:solidFill>
          </a:ln>
        </p:spPr>
        <p:txBody>
          <a:bodyPr vert="horz" wrap="square" lIns="91440" tIns="45720" rIns="91440" bIns="45720" numCol="1" anchor="t" anchorCtr="0" compatLnSpc="1">
            <a:prstTxWarp prst="textNoShape">
              <a:avLst/>
            </a:prstTxWarp>
          </a:bodyPr>
          <a:lstStyle/>
          <a:p>
            <a:endParaRPr lang="en-US">
              <a:solidFill>
                <a:schemeClr val="accent4"/>
              </a:solidFill>
              <a:latin typeface="Calibri" pitchFamily="34" charset="0"/>
            </a:endParaRPr>
          </a:p>
        </p:txBody>
      </p:sp>
      <p:grpSp>
        <p:nvGrpSpPr>
          <p:cNvPr id="38" name="Group 37"/>
          <p:cNvGrpSpPr/>
          <p:nvPr userDrawn="1"/>
        </p:nvGrpSpPr>
        <p:grpSpPr>
          <a:xfrm>
            <a:off x="2741" y="0"/>
            <a:ext cx="12192001" cy="94443"/>
            <a:chOff x="-2" y="6777625"/>
            <a:chExt cx="12192001" cy="94443"/>
          </a:xfrm>
        </p:grpSpPr>
        <p:sp>
          <p:nvSpPr>
            <p:cNvPr id="39" name="Rectangle 38"/>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60" name="Rectangle 59"/>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65" name="Rectangle 64"/>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66" name="Rectangle 65"/>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pic>
        <p:nvPicPr>
          <p:cNvPr id="3" name="Picture 2" descr="A drawing of a cartoon character&#10;&#10;Description automatically generated">
            <a:extLst>
              <a:ext uri="{FF2B5EF4-FFF2-40B4-BE49-F238E27FC236}">
                <a16:creationId xmlns:a16="http://schemas.microsoft.com/office/drawing/2014/main" id="{42252E33-545A-4B51-974C-73444B0636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77531" y="4437089"/>
            <a:ext cx="1636935" cy="1604197"/>
          </a:xfrm>
          <a:prstGeom prst="rect">
            <a:avLst/>
          </a:prstGeom>
        </p:spPr>
      </p:pic>
      <p:pic>
        <p:nvPicPr>
          <p:cNvPr id="20" name="Picture 19" descr="Icon&#10;&#10;Description automatically generated">
            <a:extLst>
              <a:ext uri="{FF2B5EF4-FFF2-40B4-BE49-F238E27FC236}">
                <a16:creationId xmlns:a16="http://schemas.microsoft.com/office/drawing/2014/main" id="{A3150353-23F8-4EF2-B42E-589B4320CFF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51452" y="5432838"/>
            <a:ext cx="219075" cy="219075"/>
          </a:xfrm>
          <a:prstGeom prst="rect">
            <a:avLst/>
          </a:prstGeom>
        </p:spPr>
      </p:pic>
    </p:spTree>
    <p:extLst>
      <p:ext uri="{BB962C8B-B14F-4D97-AF65-F5344CB8AC3E}">
        <p14:creationId xmlns:p14="http://schemas.microsoft.com/office/powerpoint/2010/main" val="154576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750" fill="hold"/>
                                        <p:tgtEl>
                                          <p:spTgt spid="32"/>
                                        </p:tgtEl>
                                        <p:attrNameLst>
                                          <p:attrName>ppt_w</p:attrName>
                                        </p:attrNameLst>
                                      </p:cBhvr>
                                      <p:tavLst>
                                        <p:tav tm="0">
                                          <p:val>
                                            <p:fltVal val="0"/>
                                          </p:val>
                                        </p:tav>
                                        <p:tav tm="100000">
                                          <p:val>
                                            <p:strVal val="#ppt_w"/>
                                          </p:val>
                                        </p:tav>
                                      </p:tavLst>
                                    </p:anim>
                                    <p:anim calcmode="lin" valueType="num">
                                      <p:cBhvr>
                                        <p:cTn id="8" dur="1750" fill="hold"/>
                                        <p:tgtEl>
                                          <p:spTgt spid="32"/>
                                        </p:tgtEl>
                                        <p:attrNameLst>
                                          <p:attrName>ppt_h</p:attrName>
                                        </p:attrNameLst>
                                      </p:cBhvr>
                                      <p:tavLst>
                                        <p:tav tm="0">
                                          <p:val>
                                            <p:fltVal val="0"/>
                                          </p:val>
                                        </p:tav>
                                        <p:tav tm="100000">
                                          <p:val>
                                            <p:strVal val="#ppt_h"/>
                                          </p:val>
                                        </p:tav>
                                      </p:tavLst>
                                    </p:anim>
                                    <p:anim calcmode="lin" valueType="num">
                                      <p:cBhvr>
                                        <p:cTn id="9" dur="1750" fill="hold"/>
                                        <p:tgtEl>
                                          <p:spTgt spid="32"/>
                                        </p:tgtEl>
                                        <p:attrNameLst>
                                          <p:attrName>style.rotation</p:attrName>
                                        </p:attrNameLst>
                                      </p:cBhvr>
                                      <p:tavLst>
                                        <p:tav tm="0">
                                          <p:val>
                                            <p:fltVal val="360"/>
                                          </p:val>
                                        </p:tav>
                                        <p:tav tm="100000">
                                          <p:val>
                                            <p:fltVal val="0"/>
                                          </p:val>
                                        </p:tav>
                                      </p:tavLst>
                                    </p:anim>
                                    <p:animEffect transition="in" filter="fade">
                                      <p:cBhvr>
                                        <p:cTn id="10" dur="1750"/>
                                        <p:tgtEl>
                                          <p:spTgt spid="3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left)">
                                      <p:cBhvr>
                                        <p:cTn id="13" dur="1000"/>
                                        <p:tgtEl>
                                          <p:spTgt spid="31"/>
                                        </p:tgtEl>
                                      </p:cBhvr>
                                    </p:animEffect>
                                  </p:childTnLst>
                                </p:cTn>
                              </p:par>
                              <p:par>
                                <p:cTn id="14" presetID="53" presetClass="entr" presetSubtype="16" fill="hold" grpId="0" nodeType="withEffect">
                                  <p:stCondLst>
                                    <p:cond delay="750"/>
                                  </p:stCondLst>
                                  <p:childTnLst>
                                    <p:set>
                                      <p:cBhvr>
                                        <p:cTn id="15" dur="1" fill="hold">
                                          <p:stCondLst>
                                            <p:cond delay="0"/>
                                          </p:stCondLst>
                                        </p:cTn>
                                        <p:tgtEl>
                                          <p:spTgt spid="36"/>
                                        </p:tgtEl>
                                        <p:attrNameLst>
                                          <p:attrName>style.visibility</p:attrName>
                                        </p:attrNameLst>
                                      </p:cBhvr>
                                      <p:to>
                                        <p:strVal val="visible"/>
                                      </p:to>
                                    </p:set>
                                    <p:anim calcmode="lin" valueType="num">
                                      <p:cBhvr>
                                        <p:cTn id="16" dur="1000" fill="hold"/>
                                        <p:tgtEl>
                                          <p:spTgt spid="36"/>
                                        </p:tgtEl>
                                        <p:attrNameLst>
                                          <p:attrName>ppt_w</p:attrName>
                                        </p:attrNameLst>
                                      </p:cBhvr>
                                      <p:tavLst>
                                        <p:tav tm="0">
                                          <p:val>
                                            <p:fltVal val="0"/>
                                          </p:val>
                                        </p:tav>
                                        <p:tav tm="100000">
                                          <p:val>
                                            <p:strVal val="#ppt_w"/>
                                          </p:val>
                                        </p:tav>
                                      </p:tavLst>
                                    </p:anim>
                                    <p:anim calcmode="lin" valueType="num">
                                      <p:cBhvr>
                                        <p:cTn id="17" dur="1000" fill="hold"/>
                                        <p:tgtEl>
                                          <p:spTgt spid="36"/>
                                        </p:tgtEl>
                                        <p:attrNameLst>
                                          <p:attrName>ppt_h</p:attrName>
                                        </p:attrNameLst>
                                      </p:cBhvr>
                                      <p:tavLst>
                                        <p:tav tm="0">
                                          <p:val>
                                            <p:fltVal val="0"/>
                                          </p:val>
                                        </p:tav>
                                        <p:tav tm="100000">
                                          <p:val>
                                            <p:strVal val="#ppt_h"/>
                                          </p:val>
                                        </p:tav>
                                      </p:tavLst>
                                    </p:anim>
                                    <p:animEffect transition="in" filter="fade">
                                      <p:cBhvr>
                                        <p:cTn id="1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6"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rgbClr val="FD4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1" y="130175"/>
            <a:ext cx="7925412" cy="563563"/>
          </a:xfrm>
        </p:spPr>
        <p:txBody>
          <a:bodyPr>
            <a:noAutofit/>
          </a:bodyPr>
          <a:lstStyle>
            <a:lvl1pPr marL="0" indent="0" algn="ctr">
              <a:buNone/>
              <a:defRPr sz="3600" b="1">
                <a:solidFill>
                  <a:schemeClr val="tx2"/>
                </a:solidFill>
              </a:defRPr>
            </a:lvl1pPr>
          </a:lstStyle>
          <a:p>
            <a:pPr lvl="0"/>
            <a:r>
              <a:rPr lang="en-US" dirty="0"/>
              <a:t>HEADING</a:t>
            </a:r>
          </a:p>
        </p:txBody>
      </p:sp>
      <p:sp>
        <p:nvSpPr>
          <p:cNvPr id="68" name="Freeform 67"/>
          <p:cNvSpPr/>
          <p:nvPr userDrawn="1"/>
        </p:nvSpPr>
        <p:spPr>
          <a:xfrm>
            <a:off x="6500773" y="2196208"/>
            <a:ext cx="1419336" cy="696280"/>
          </a:xfrm>
          <a:custGeom>
            <a:avLst/>
            <a:gdLst>
              <a:gd name="connsiteX0" fmla="*/ 0 w 1652154"/>
              <a:gd name="connsiteY0" fmla="*/ 810491 h 810491"/>
              <a:gd name="connsiteX1" fmla="*/ 342900 w 1652154"/>
              <a:gd name="connsiteY1" fmla="*/ 0 h 810491"/>
              <a:gd name="connsiteX2" fmla="*/ 1652154 w 1652154"/>
              <a:gd name="connsiteY2" fmla="*/ 0 h 810491"/>
            </a:gdLst>
            <a:ahLst/>
            <a:cxnLst>
              <a:cxn ang="0">
                <a:pos x="connsiteX0" y="connsiteY0"/>
              </a:cxn>
              <a:cxn ang="0">
                <a:pos x="connsiteX1" y="connsiteY1"/>
              </a:cxn>
              <a:cxn ang="0">
                <a:pos x="connsiteX2" y="connsiteY2"/>
              </a:cxn>
            </a:cxnLst>
            <a:rect l="l" t="t" r="r" b="b"/>
            <a:pathLst>
              <a:path w="1652154" h="810491">
                <a:moveTo>
                  <a:pt x="0" y="810491"/>
                </a:moveTo>
                <a:lnTo>
                  <a:pt x="342900" y="0"/>
                </a:lnTo>
                <a:lnTo>
                  <a:pt x="1652154" y="0"/>
                </a:lnTo>
              </a:path>
            </a:pathLst>
          </a:custGeom>
          <a:noFill/>
          <a:ln w="12700" cap="flat">
            <a:solidFill>
              <a:schemeClr val="tx1">
                <a:lumMod val="40000"/>
                <a:lumOff val="60000"/>
              </a:schemeClr>
            </a:solidFill>
            <a:prstDash val="solid"/>
            <a:miter lim="800000"/>
            <a:headEnd/>
            <a:tailEnd type="oval"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latin typeface="Calibri" pitchFamily="34" charset="0"/>
            </a:endParaRPr>
          </a:p>
        </p:txBody>
      </p:sp>
      <p:cxnSp>
        <p:nvCxnSpPr>
          <p:cNvPr id="69" name="Straight Connector 68"/>
          <p:cNvCxnSpPr/>
          <p:nvPr userDrawn="1"/>
        </p:nvCxnSpPr>
        <p:spPr>
          <a:xfrm flipV="1">
            <a:off x="6998735" y="3712222"/>
            <a:ext cx="921373" cy="3501"/>
          </a:xfrm>
          <a:prstGeom prst="line">
            <a:avLst/>
          </a:prstGeom>
          <a:noFill/>
          <a:ln w="12700" cap="flat">
            <a:solidFill>
              <a:schemeClr val="tx1">
                <a:lumMod val="40000"/>
                <a:lumOff val="60000"/>
              </a:schemeClr>
            </a:solidFill>
            <a:prstDash val="solid"/>
            <a:miter lim="800000"/>
            <a:headEnd/>
            <a:tailEnd type="oval" w="lg" len="lg"/>
          </a:ln>
          <a:extLst>
            <a:ext uri="{909E8E84-426E-40DD-AFC4-6F175D3DCCD1}">
              <a14:hiddenFill xmlns:a14="http://schemas.microsoft.com/office/drawing/2010/main">
                <a:noFill/>
              </a14:hiddenFill>
            </a:ext>
          </a:extLst>
        </p:spPr>
      </p:cxnSp>
      <p:sp>
        <p:nvSpPr>
          <p:cNvPr id="70" name="Freeform 69"/>
          <p:cNvSpPr/>
          <p:nvPr userDrawn="1"/>
        </p:nvSpPr>
        <p:spPr>
          <a:xfrm flipV="1">
            <a:off x="6500775" y="4527993"/>
            <a:ext cx="1419336" cy="696280"/>
          </a:xfrm>
          <a:custGeom>
            <a:avLst/>
            <a:gdLst>
              <a:gd name="connsiteX0" fmla="*/ 0 w 1652154"/>
              <a:gd name="connsiteY0" fmla="*/ 810491 h 810491"/>
              <a:gd name="connsiteX1" fmla="*/ 342900 w 1652154"/>
              <a:gd name="connsiteY1" fmla="*/ 0 h 810491"/>
              <a:gd name="connsiteX2" fmla="*/ 1652154 w 1652154"/>
              <a:gd name="connsiteY2" fmla="*/ 0 h 810491"/>
            </a:gdLst>
            <a:ahLst/>
            <a:cxnLst>
              <a:cxn ang="0">
                <a:pos x="connsiteX0" y="connsiteY0"/>
              </a:cxn>
              <a:cxn ang="0">
                <a:pos x="connsiteX1" y="connsiteY1"/>
              </a:cxn>
              <a:cxn ang="0">
                <a:pos x="connsiteX2" y="connsiteY2"/>
              </a:cxn>
            </a:cxnLst>
            <a:rect l="l" t="t" r="r" b="b"/>
            <a:pathLst>
              <a:path w="1652154" h="810491">
                <a:moveTo>
                  <a:pt x="0" y="810491"/>
                </a:moveTo>
                <a:lnTo>
                  <a:pt x="342900" y="0"/>
                </a:lnTo>
                <a:lnTo>
                  <a:pt x="1652154" y="0"/>
                </a:lnTo>
              </a:path>
            </a:pathLst>
          </a:custGeom>
          <a:noFill/>
          <a:ln w="12700" cap="flat">
            <a:solidFill>
              <a:schemeClr val="tx1">
                <a:lumMod val="40000"/>
                <a:lumOff val="60000"/>
              </a:schemeClr>
            </a:solidFill>
            <a:prstDash val="solid"/>
            <a:miter lim="800000"/>
            <a:headEnd/>
            <a:tailEnd type="oval"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latin typeface="Calibri" pitchFamily="34" charset="0"/>
            </a:endParaRPr>
          </a:p>
        </p:txBody>
      </p:sp>
      <p:sp>
        <p:nvSpPr>
          <p:cNvPr id="71" name="Freeform 70"/>
          <p:cNvSpPr/>
          <p:nvPr userDrawn="1"/>
        </p:nvSpPr>
        <p:spPr>
          <a:xfrm flipH="1">
            <a:off x="4273222" y="2196207"/>
            <a:ext cx="1419336" cy="696280"/>
          </a:xfrm>
          <a:custGeom>
            <a:avLst/>
            <a:gdLst>
              <a:gd name="connsiteX0" fmla="*/ 0 w 1652154"/>
              <a:gd name="connsiteY0" fmla="*/ 810491 h 810491"/>
              <a:gd name="connsiteX1" fmla="*/ 342900 w 1652154"/>
              <a:gd name="connsiteY1" fmla="*/ 0 h 810491"/>
              <a:gd name="connsiteX2" fmla="*/ 1652154 w 1652154"/>
              <a:gd name="connsiteY2" fmla="*/ 0 h 810491"/>
            </a:gdLst>
            <a:ahLst/>
            <a:cxnLst>
              <a:cxn ang="0">
                <a:pos x="connsiteX0" y="connsiteY0"/>
              </a:cxn>
              <a:cxn ang="0">
                <a:pos x="connsiteX1" y="connsiteY1"/>
              </a:cxn>
              <a:cxn ang="0">
                <a:pos x="connsiteX2" y="connsiteY2"/>
              </a:cxn>
            </a:cxnLst>
            <a:rect l="l" t="t" r="r" b="b"/>
            <a:pathLst>
              <a:path w="1652154" h="810491">
                <a:moveTo>
                  <a:pt x="0" y="810491"/>
                </a:moveTo>
                <a:lnTo>
                  <a:pt x="342900" y="0"/>
                </a:lnTo>
                <a:lnTo>
                  <a:pt x="1652154" y="0"/>
                </a:lnTo>
              </a:path>
            </a:pathLst>
          </a:custGeom>
          <a:noFill/>
          <a:ln w="12700" cap="flat">
            <a:solidFill>
              <a:schemeClr val="tx1">
                <a:lumMod val="40000"/>
                <a:lumOff val="60000"/>
              </a:schemeClr>
            </a:solidFill>
            <a:prstDash val="solid"/>
            <a:miter lim="800000"/>
            <a:headEnd/>
            <a:tailEnd type="oval"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latin typeface="Calibri" pitchFamily="34" charset="0"/>
            </a:endParaRPr>
          </a:p>
        </p:txBody>
      </p:sp>
      <p:cxnSp>
        <p:nvCxnSpPr>
          <p:cNvPr id="72" name="Straight Connector 71"/>
          <p:cNvCxnSpPr/>
          <p:nvPr userDrawn="1"/>
        </p:nvCxnSpPr>
        <p:spPr>
          <a:xfrm flipH="1" flipV="1">
            <a:off x="4273222" y="3712223"/>
            <a:ext cx="921374" cy="3501"/>
          </a:xfrm>
          <a:prstGeom prst="line">
            <a:avLst/>
          </a:prstGeom>
          <a:noFill/>
          <a:ln w="12700" cap="flat">
            <a:solidFill>
              <a:schemeClr val="tx1">
                <a:lumMod val="40000"/>
                <a:lumOff val="60000"/>
              </a:schemeClr>
            </a:solidFill>
            <a:prstDash val="solid"/>
            <a:miter lim="800000"/>
            <a:headEnd/>
            <a:tailEnd type="oval" w="lg" len="lg"/>
          </a:ln>
          <a:extLst>
            <a:ext uri="{909E8E84-426E-40DD-AFC4-6F175D3DCCD1}">
              <a14:hiddenFill xmlns:a14="http://schemas.microsoft.com/office/drawing/2010/main">
                <a:noFill/>
              </a14:hiddenFill>
            </a:ext>
          </a:extLst>
        </p:spPr>
      </p:cxnSp>
      <p:sp>
        <p:nvSpPr>
          <p:cNvPr id="73" name="Freeform 72"/>
          <p:cNvSpPr/>
          <p:nvPr userDrawn="1"/>
        </p:nvSpPr>
        <p:spPr>
          <a:xfrm flipH="1" flipV="1">
            <a:off x="4273221" y="4527993"/>
            <a:ext cx="1419336" cy="696280"/>
          </a:xfrm>
          <a:custGeom>
            <a:avLst/>
            <a:gdLst>
              <a:gd name="connsiteX0" fmla="*/ 0 w 1652154"/>
              <a:gd name="connsiteY0" fmla="*/ 810491 h 810491"/>
              <a:gd name="connsiteX1" fmla="*/ 342900 w 1652154"/>
              <a:gd name="connsiteY1" fmla="*/ 0 h 810491"/>
              <a:gd name="connsiteX2" fmla="*/ 1652154 w 1652154"/>
              <a:gd name="connsiteY2" fmla="*/ 0 h 810491"/>
            </a:gdLst>
            <a:ahLst/>
            <a:cxnLst>
              <a:cxn ang="0">
                <a:pos x="connsiteX0" y="connsiteY0"/>
              </a:cxn>
              <a:cxn ang="0">
                <a:pos x="connsiteX1" y="connsiteY1"/>
              </a:cxn>
              <a:cxn ang="0">
                <a:pos x="connsiteX2" y="connsiteY2"/>
              </a:cxn>
            </a:cxnLst>
            <a:rect l="l" t="t" r="r" b="b"/>
            <a:pathLst>
              <a:path w="1652154" h="810491">
                <a:moveTo>
                  <a:pt x="0" y="810491"/>
                </a:moveTo>
                <a:lnTo>
                  <a:pt x="342900" y="0"/>
                </a:lnTo>
                <a:lnTo>
                  <a:pt x="1652154" y="0"/>
                </a:lnTo>
              </a:path>
            </a:pathLst>
          </a:custGeom>
          <a:noFill/>
          <a:ln w="12700" cap="flat">
            <a:solidFill>
              <a:schemeClr val="tx1">
                <a:lumMod val="40000"/>
                <a:lumOff val="60000"/>
              </a:schemeClr>
            </a:solidFill>
            <a:prstDash val="solid"/>
            <a:miter lim="800000"/>
            <a:headEnd/>
            <a:tailEnd type="oval"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tx1"/>
              </a:solidFill>
              <a:latin typeface="Calibri" pitchFamily="34" charset="0"/>
            </a:endParaRPr>
          </a:p>
        </p:txBody>
      </p:sp>
      <p:sp>
        <p:nvSpPr>
          <p:cNvPr id="74" name="Oval 73"/>
          <p:cNvSpPr/>
          <p:nvPr userDrawn="1"/>
        </p:nvSpPr>
        <p:spPr>
          <a:xfrm>
            <a:off x="5174544" y="2787624"/>
            <a:ext cx="1838113" cy="183811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200" dirty="0">
              <a:solidFill>
                <a:srgbClr val="215C84"/>
              </a:solidFill>
              <a:latin typeface="Calibri" pitchFamily="34" charset="0"/>
            </a:endParaRPr>
          </a:p>
        </p:txBody>
      </p:sp>
      <p:sp>
        <p:nvSpPr>
          <p:cNvPr id="75" name="Content Placeholder 7"/>
          <p:cNvSpPr>
            <a:spLocks noGrp="1"/>
          </p:cNvSpPr>
          <p:nvPr>
            <p:ph sz="quarter" idx="14" hasCustomPrompt="1"/>
          </p:nvPr>
        </p:nvSpPr>
        <p:spPr>
          <a:xfrm>
            <a:off x="5324803" y="3561827"/>
            <a:ext cx="1566621" cy="320625"/>
          </a:xfrm>
        </p:spPr>
        <p:txBody>
          <a:bodyPr>
            <a:normAutofit/>
          </a:bodyPr>
          <a:lstStyle>
            <a:lvl1pPr marL="0" indent="0" algn="ctr">
              <a:buNone/>
              <a:defRPr sz="1800" b="0">
                <a:solidFill>
                  <a:schemeClr val="bg1"/>
                </a:solidFill>
              </a:defRPr>
            </a:lvl1pPr>
          </a:lstStyle>
          <a:p>
            <a:pPr lvl="0"/>
            <a:r>
              <a:rPr lang="en-US" dirty="0"/>
              <a:t>EDIT</a:t>
            </a:r>
          </a:p>
        </p:txBody>
      </p:sp>
      <p:sp>
        <p:nvSpPr>
          <p:cNvPr id="76" name="Content Placeholder 7"/>
          <p:cNvSpPr>
            <a:spLocks noGrp="1"/>
          </p:cNvSpPr>
          <p:nvPr>
            <p:ph sz="quarter" idx="15" hasCustomPrompt="1"/>
          </p:nvPr>
        </p:nvSpPr>
        <p:spPr>
          <a:xfrm>
            <a:off x="544278" y="1996267"/>
            <a:ext cx="3345549" cy="384969"/>
          </a:xfrm>
        </p:spPr>
        <p:txBody>
          <a:bodyPr>
            <a:normAutofit/>
          </a:bodyPr>
          <a:lstStyle>
            <a:lvl1pPr marL="0" indent="0" algn="r">
              <a:buNone/>
              <a:defRPr sz="2000" b="1">
                <a:solidFill>
                  <a:schemeClr val="accent1"/>
                </a:solidFill>
              </a:defRPr>
            </a:lvl1pPr>
          </a:lstStyle>
          <a:p>
            <a:pPr lvl="0"/>
            <a:r>
              <a:rPr lang="en-US" dirty="0"/>
              <a:t>HEADING</a:t>
            </a:r>
          </a:p>
        </p:txBody>
      </p:sp>
      <p:sp>
        <p:nvSpPr>
          <p:cNvPr id="77" name="Content Placeholder 7"/>
          <p:cNvSpPr>
            <a:spLocks noGrp="1"/>
          </p:cNvSpPr>
          <p:nvPr>
            <p:ph sz="quarter" idx="16" hasCustomPrompt="1"/>
          </p:nvPr>
        </p:nvSpPr>
        <p:spPr>
          <a:xfrm>
            <a:off x="536548" y="2381843"/>
            <a:ext cx="3345549" cy="384969"/>
          </a:xfrm>
        </p:spPr>
        <p:txBody>
          <a:bodyPr>
            <a:normAutofit/>
          </a:bodyPr>
          <a:lstStyle>
            <a:lvl1pPr marL="0" indent="0" algn="r">
              <a:buNone/>
              <a:defRPr sz="1600" b="0" baseline="0">
                <a:solidFill>
                  <a:schemeClr val="accent2"/>
                </a:solidFill>
              </a:defRPr>
            </a:lvl1pPr>
          </a:lstStyle>
          <a:p>
            <a:pPr lvl="0"/>
            <a:r>
              <a:rPr lang="en-US" dirty="0"/>
              <a:t>Edit this text</a:t>
            </a:r>
          </a:p>
        </p:txBody>
      </p:sp>
      <p:sp>
        <p:nvSpPr>
          <p:cNvPr id="78" name="Content Placeholder 7"/>
          <p:cNvSpPr>
            <a:spLocks noGrp="1"/>
          </p:cNvSpPr>
          <p:nvPr>
            <p:ph sz="quarter" idx="17" hasCustomPrompt="1"/>
          </p:nvPr>
        </p:nvSpPr>
        <p:spPr>
          <a:xfrm>
            <a:off x="566052" y="3454927"/>
            <a:ext cx="3345549" cy="384969"/>
          </a:xfrm>
        </p:spPr>
        <p:txBody>
          <a:bodyPr>
            <a:normAutofit/>
          </a:bodyPr>
          <a:lstStyle>
            <a:lvl1pPr marL="0" indent="0" algn="r">
              <a:buNone/>
              <a:defRPr sz="2000" b="1">
                <a:solidFill>
                  <a:schemeClr val="accent1"/>
                </a:solidFill>
              </a:defRPr>
            </a:lvl1pPr>
          </a:lstStyle>
          <a:p>
            <a:pPr lvl="0"/>
            <a:r>
              <a:rPr lang="en-US" dirty="0"/>
              <a:t>HEADING</a:t>
            </a:r>
          </a:p>
        </p:txBody>
      </p:sp>
      <p:sp>
        <p:nvSpPr>
          <p:cNvPr id="79" name="Content Placeholder 7"/>
          <p:cNvSpPr>
            <a:spLocks noGrp="1"/>
          </p:cNvSpPr>
          <p:nvPr>
            <p:ph sz="quarter" idx="18" hasCustomPrompt="1"/>
          </p:nvPr>
        </p:nvSpPr>
        <p:spPr>
          <a:xfrm>
            <a:off x="573312" y="3855493"/>
            <a:ext cx="3345549" cy="384969"/>
          </a:xfrm>
        </p:spPr>
        <p:txBody>
          <a:bodyPr>
            <a:normAutofit/>
          </a:bodyPr>
          <a:lstStyle>
            <a:lvl1pPr marL="0" indent="0" algn="r">
              <a:buNone/>
              <a:defRPr sz="1600" b="0" baseline="0">
                <a:solidFill>
                  <a:schemeClr val="accent2"/>
                </a:solidFill>
              </a:defRPr>
            </a:lvl1pPr>
          </a:lstStyle>
          <a:p>
            <a:pPr lvl="0"/>
            <a:r>
              <a:rPr lang="en-US" dirty="0"/>
              <a:t>Edit this text</a:t>
            </a:r>
          </a:p>
        </p:txBody>
      </p:sp>
      <p:sp>
        <p:nvSpPr>
          <p:cNvPr id="80" name="Content Placeholder 7"/>
          <p:cNvSpPr>
            <a:spLocks noGrp="1"/>
          </p:cNvSpPr>
          <p:nvPr>
            <p:ph sz="quarter" idx="19" hasCustomPrompt="1"/>
          </p:nvPr>
        </p:nvSpPr>
        <p:spPr>
          <a:xfrm>
            <a:off x="587826" y="4986157"/>
            <a:ext cx="3345549" cy="384969"/>
          </a:xfrm>
        </p:spPr>
        <p:txBody>
          <a:bodyPr>
            <a:normAutofit/>
          </a:bodyPr>
          <a:lstStyle>
            <a:lvl1pPr marL="0" indent="0" algn="r">
              <a:buNone/>
              <a:defRPr sz="2000" b="1">
                <a:solidFill>
                  <a:schemeClr val="accent1"/>
                </a:solidFill>
              </a:defRPr>
            </a:lvl1pPr>
          </a:lstStyle>
          <a:p>
            <a:pPr lvl="0"/>
            <a:r>
              <a:rPr lang="en-US" dirty="0"/>
              <a:t>HEADING</a:t>
            </a:r>
          </a:p>
        </p:txBody>
      </p:sp>
      <p:sp>
        <p:nvSpPr>
          <p:cNvPr id="81" name="Content Placeholder 7"/>
          <p:cNvSpPr>
            <a:spLocks noGrp="1"/>
          </p:cNvSpPr>
          <p:nvPr>
            <p:ph sz="quarter" idx="20" hasCustomPrompt="1"/>
          </p:nvPr>
        </p:nvSpPr>
        <p:spPr>
          <a:xfrm>
            <a:off x="580096" y="5386723"/>
            <a:ext cx="3345549" cy="384969"/>
          </a:xfrm>
        </p:spPr>
        <p:txBody>
          <a:bodyPr>
            <a:normAutofit/>
          </a:bodyPr>
          <a:lstStyle>
            <a:lvl1pPr marL="0" indent="0" algn="r">
              <a:buNone/>
              <a:defRPr sz="1600" b="0" baseline="0">
                <a:solidFill>
                  <a:schemeClr val="accent2"/>
                </a:solidFill>
              </a:defRPr>
            </a:lvl1pPr>
          </a:lstStyle>
          <a:p>
            <a:pPr lvl="0"/>
            <a:r>
              <a:rPr lang="en-US" dirty="0"/>
              <a:t>Edit this text</a:t>
            </a:r>
          </a:p>
        </p:txBody>
      </p:sp>
      <p:sp>
        <p:nvSpPr>
          <p:cNvPr id="82" name="Content Placeholder 7"/>
          <p:cNvSpPr>
            <a:spLocks noGrp="1"/>
          </p:cNvSpPr>
          <p:nvPr>
            <p:ph sz="quarter" idx="21" hasCustomPrompt="1"/>
          </p:nvPr>
        </p:nvSpPr>
        <p:spPr>
          <a:xfrm>
            <a:off x="8133733" y="4935361"/>
            <a:ext cx="3455922"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83" name="Content Placeholder 7"/>
          <p:cNvSpPr>
            <a:spLocks noGrp="1"/>
          </p:cNvSpPr>
          <p:nvPr>
            <p:ph sz="quarter" idx="22" hasCustomPrompt="1"/>
          </p:nvPr>
        </p:nvSpPr>
        <p:spPr>
          <a:xfrm>
            <a:off x="8140993" y="5335927"/>
            <a:ext cx="3455922"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84" name="Content Placeholder 7"/>
          <p:cNvSpPr>
            <a:spLocks noGrp="1"/>
          </p:cNvSpPr>
          <p:nvPr>
            <p:ph sz="quarter" idx="23" hasCustomPrompt="1"/>
          </p:nvPr>
        </p:nvSpPr>
        <p:spPr>
          <a:xfrm>
            <a:off x="8170021" y="3389623"/>
            <a:ext cx="3455922"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85" name="Content Placeholder 7"/>
          <p:cNvSpPr>
            <a:spLocks noGrp="1"/>
          </p:cNvSpPr>
          <p:nvPr>
            <p:ph sz="quarter" idx="24" hasCustomPrompt="1"/>
          </p:nvPr>
        </p:nvSpPr>
        <p:spPr>
          <a:xfrm>
            <a:off x="8162291" y="3790189"/>
            <a:ext cx="3455922"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sp>
        <p:nvSpPr>
          <p:cNvPr id="86" name="Content Placeholder 7"/>
          <p:cNvSpPr>
            <a:spLocks noGrp="1"/>
          </p:cNvSpPr>
          <p:nvPr>
            <p:ph sz="quarter" idx="26" hasCustomPrompt="1"/>
          </p:nvPr>
        </p:nvSpPr>
        <p:spPr>
          <a:xfrm>
            <a:off x="8206309" y="1916455"/>
            <a:ext cx="3455922"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87" name="Content Placeholder 7"/>
          <p:cNvSpPr>
            <a:spLocks noGrp="1"/>
          </p:cNvSpPr>
          <p:nvPr>
            <p:ph sz="quarter" idx="27" hasCustomPrompt="1"/>
          </p:nvPr>
        </p:nvSpPr>
        <p:spPr>
          <a:xfrm>
            <a:off x="8198579" y="2317021"/>
            <a:ext cx="3455922" cy="384969"/>
          </a:xfrm>
        </p:spPr>
        <p:txBody>
          <a:bodyPr>
            <a:normAutofit/>
          </a:bodyPr>
          <a:lstStyle>
            <a:lvl1pPr marL="0" indent="0" algn="l">
              <a:buNone/>
              <a:defRPr sz="1600" b="0" baseline="0">
                <a:solidFill>
                  <a:schemeClr val="accent2"/>
                </a:solidFill>
              </a:defRPr>
            </a:lvl1pPr>
          </a:lstStyle>
          <a:p>
            <a:pPr lvl="0"/>
            <a:r>
              <a:rPr lang="en-US" dirty="0"/>
              <a:t>Edit this text</a:t>
            </a:r>
          </a:p>
        </p:txBody>
      </p:sp>
      <p:pic>
        <p:nvPicPr>
          <p:cNvPr id="31" name="Picture 2" descr="C:\Users\Hussain\Downloads\n1-346x30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636" y="38545"/>
            <a:ext cx="1688122" cy="146368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Icon&#10;&#10;Description automatically generated">
            <a:extLst>
              <a:ext uri="{FF2B5EF4-FFF2-40B4-BE49-F238E27FC236}">
                <a16:creationId xmlns:a16="http://schemas.microsoft.com/office/drawing/2014/main" id="{C21894C7-680A-4F33-9B8A-C671D704EFB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619" y="935421"/>
            <a:ext cx="219075" cy="219075"/>
          </a:xfrm>
          <a:prstGeom prst="rect">
            <a:avLst/>
          </a:prstGeom>
        </p:spPr>
      </p:pic>
    </p:spTree>
    <p:extLst>
      <p:ext uri="{BB962C8B-B14F-4D97-AF65-F5344CB8AC3E}">
        <p14:creationId xmlns:p14="http://schemas.microsoft.com/office/powerpoint/2010/main" val="451900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32" name="Group 31"/>
          <p:cNvGrpSpPr/>
          <p:nvPr userDrawn="1"/>
        </p:nvGrpSpPr>
        <p:grpSpPr>
          <a:xfrm>
            <a:off x="5380469" y="1302090"/>
            <a:ext cx="293093" cy="4695210"/>
            <a:chOff x="4419927" y="1640630"/>
            <a:chExt cx="221209" cy="3604014"/>
          </a:xfrm>
        </p:grpSpPr>
        <p:cxnSp>
          <p:nvCxnSpPr>
            <p:cNvPr id="33" name="Straight Connector 32"/>
            <p:cNvCxnSpPr>
              <a:endCxn id="38" idx="4"/>
            </p:cNvCxnSpPr>
            <p:nvPr/>
          </p:nvCxnSpPr>
          <p:spPr>
            <a:xfrm>
              <a:off x="4530532" y="1686886"/>
              <a:ext cx="0" cy="3557758"/>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4419927" y="1640630"/>
              <a:ext cx="221209" cy="221209"/>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5C84"/>
                </a:solidFill>
                <a:latin typeface="Calibri" pitchFamily="34" charset="0"/>
              </a:endParaRPr>
            </a:p>
          </p:txBody>
        </p:sp>
        <p:sp>
          <p:nvSpPr>
            <p:cNvPr id="35" name="Oval 34"/>
            <p:cNvSpPr/>
            <p:nvPr/>
          </p:nvSpPr>
          <p:spPr>
            <a:xfrm>
              <a:off x="4419927" y="2486331"/>
              <a:ext cx="221209" cy="221209"/>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5C84"/>
                </a:solidFill>
                <a:latin typeface="Calibri" pitchFamily="34" charset="0"/>
              </a:endParaRPr>
            </a:p>
          </p:txBody>
        </p:sp>
        <p:sp>
          <p:nvSpPr>
            <p:cNvPr id="36" name="Oval 35"/>
            <p:cNvSpPr/>
            <p:nvPr/>
          </p:nvSpPr>
          <p:spPr>
            <a:xfrm>
              <a:off x="4419927" y="3332032"/>
              <a:ext cx="221209" cy="221209"/>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5C84"/>
                </a:solidFill>
                <a:latin typeface="Calibri" pitchFamily="34" charset="0"/>
              </a:endParaRPr>
            </a:p>
          </p:txBody>
        </p:sp>
        <p:sp>
          <p:nvSpPr>
            <p:cNvPr id="37" name="Oval 36"/>
            <p:cNvSpPr/>
            <p:nvPr/>
          </p:nvSpPr>
          <p:spPr>
            <a:xfrm>
              <a:off x="4419927" y="4177733"/>
              <a:ext cx="221209" cy="221209"/>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5C84"/>
                </a:solidFill>
                <a:latin typeface="Calibri" pitchFamily="34" charset="0"/>
              </a:endParaRPr>
            </a:p>
          </p:txBody>
        </p:sp>
        <p:sp>
          <p:nvSpPr>
            <p:cNvPr id="38" name="Oval 37"/>
            <p:cNvSpPr/>
            <p:nvPr/>
          </p:nvSpPr>
          <p:spPr>
            <a:xfrm>
              <a:off x="4419927" y="5023435"/>
              <a:ext cx="221209" cy="221209"/>
            </a:xfrm>
            <a:prstGeom prst="ellipse">
              <a:avLst/>
            </a:prstGeom>
            <a:solidFill>
              <a:schemeClr val="accent5"/>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5C84"/>
                </a:solidFill>
                <a:latin typeface="Calibri" pitchFamily="34" charset="0"/>
              </a:endParaRPr>
            </a:p>
          </p:txBody>
        </p:sp>
      </p:grpSp>
      <p:sp>
        <p:nvSpPr>
          <p:cNvPr id="39" name="Content Placeholder 7"/>
          <p:cNvSpPr>
            <a:spLocks noGrp="1"/>
          </p:cNvSpPr>
          <p:nvPr>
            <p:ph sz="quarter" idx="14" hasCustomPrompt="1"/>
          </p:nvPr>
        </p:nvSpPr>
        <p:spPr>
          <a:xfrm>
            <a:off x="1037546" y="3460452"/>
            <a:ext cx="3121025" cy="530977"/>
          </a:xfrm>
        </p:spPr>
        <p:txBody>
          <a:bodyPr>
            <a:normAutofit/>
          </a:bodyPr>
          <a:lstStyle>
            <a:lvl1pPr marL="0" indent="0" algn="ctr">
              <a:buNone/>
              <a:defRPr sz="3200" b="1">
                <a:solidFill>
                  <a:schemeClr val="accent1"/>
                </a:solidFill>
              </a:defRPr>
            </a:lvl1pPr>
          </a:lstStyle>
          <a:p>
            <a:pPr lvl="0"/>
            <a:r>
              <a:rPr lang="en-US" dirty="0"/>
              <a:t>INTRODUCTION</a:t>
            </a:r>
          </a:p>
        </p:txBody>
      </p:sp>
      <p:sp>
        <p:nvSpPr>
          <p:cNvPr id="40" name="Content Placeholder 7"/>
          <p:cNvSpPr>
            <a:spLocks noGrp="1"/>
          </p:cNvSpPr>
          <p:nvPr>
            <p:ph sz="quarter" idx="15" hasCustomPrompt="1"/>
          </p:nvPr>
        </p:nvSpPr>
        <p:spPr>
          <a:xfrm>
            <a:off x="5818703" y="1253384"/>
            <a:ext cx="4094554"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41" name="Content Placeholder 7"/>
          <p:cNvSpPr>
            <a:spLocks noGrp="1"/>
          </p:cNvSpPr>
          <p:nvPr>
            <p:ph sz="quarter" idx="16" hasCustomPrompt="1"/>
          </p:nvPr>
        </p:nvSpPr>
        <p:spPr>
          <a:xfrm>
            <a:off x="5819775" y="1647081"/>
            <a:ext cx="4105275" cy="306666"/>
          </a:xfrm>
        </p:spPr>
        <p:txBody>
          <a:bodyPr>
            <a:normAutofit/>
          </a:bodyPr>
          <a:lstStyle>
            <a:lvl1pPr marL="0" indent="0" algn="l">
              <a:buNone/>
              <a:defRPr sz="1400" b="0" baseline="0">
                <a:solidFill>
                  <a:schemeClr val="accent2"/>
                </a:solidFill>
              </a:defRPr>
            </a:lvl1pPr>
          </a:lstStyle>
          <a:p>
            <a:pPr lvl="0"/>
            <a:r>
              <a:rPr lang="en-US" dirty="0"/>
              <a:t>Edit this text</a:t>
            </a:r>
          </a:p>
        </p:txBody>
      </p:sp>
      <p:sp>
        <p:nvSpPr>
          <p:cNvPr id="29" name="Content Placeholder 7"/>
          <p:cNvSpPr>
            <a:spLocks noGrp="1"/>
          </p:cNvSpPr>
          <p:nvPr>
            <p:ph sz="quarter" idx="17" hasCustomPrompt="1"/>
          </p:nvPr>
        </p:nvSpPr>
        <p:spPr>
          <a:xfrm>
            <a:off x="5818703" y="2358284"/>
            <a:ext cx="4094554"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30" name="Content Placeholder 7"/>
          <p:cNvSpPr>
            <a:spLocks noGrp="1"/>
          </p:cNvSpPr>
          <p:nvPr>
            <p:ph sz="quarter" idx="18" hasCustomPrompt="1"/>
          </p:nvPr>
        </p:nvSpPr>
        <p:spPr>
          <a:xfrm>
            <a:off x="5819775" y="2751981"/>
            <a:ext cx="4105275" cy="306666"/>
          </a:xfrm>
        </p:spPr>
        <p:txBody>
          <a:bodyPr>
            <a:normAutofit/>
          </a:bodyPr>
          <a:lstStyle>
            <a:lvl1pPr marL="0" indent="0" algn="l">
              <a:buNone/>
              <a:defRPr sz="1400" b="0" baseline="0">
                <a:solidFill>
                  <a:schemeClr val="accent2"/>
                </a:solidFill>
              </a:defRPr>
            </a:lvl1pPr>
          </a:lstStyle>
          <a:p>
            <a:pPr lvl="0"/>
            <a:r>
              <a:rPr lang="en-US" dirty="0"/>
              <a:t>Edit this text</a:t>
            </a:r>
          </a:p>
        </p:txBody>
      </p:sp>
      <p:sp>
        <p:nvSpPr>
          <p:cNvPr id="50" name="Content Placeholder 7"/>
          <p:cNvSpPr>
            <a:spLocks noGrp="1"/>
          </p:cNvSpPr>
          <p:nvPr>
            <p:ph sz="quarter" idx="19" hasCustomPrompt="1"/>
          </p:nvPr>
        </p:nvSpPr>
        <p:spPr>
          <a:xfrm>
            <a:off x="5818703" y="3472709"/>
            <a:ext cx="4094554"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51" name="Content Placeholder 7"/>
          <p:cNvSpPr>
            <a:spLocks noGrp="1"/>
          </p:cNvSpPr>
          <p:nvPr>
            <p:ph sz="quarter" idx="20" hasCustomPrompt="1"/>
          </p:nvPr>
        </p:nvSpPr>
        <p:spPr>
          <a:xfrm>
            <a:off x="5819775" y="3866406"/>
            <a:ext cx="4105275" cy="306666"/>
          </a:xfrm>
        </p:spPr>
        <p:txBody>
          <a:bodyPr>
            <a:normAutofit/>
          </a:bodyPr>
          <a:lstStyle>
            <a:lvl1pPr marL="0" indent="0" algn="l">
              <a:buNone/>
              <a:defRPr sz="1400" b="0" baseline="0">
                <a:solidFill>
                  <a:schemeClr val="accent2"/>
                </a:solidFill>
              </a:defRPr>
            </a:lvl1pPr>
          </a:lstStyle>
          <a:p>
            <a:pPr lvl="0"/>
            <a:r>
              <a:rPr lang="en-US" dirty="0"/>
              <a:t>Edit this text</a:t>
            </a:r>
          </a:p>
        </p:txBody>
      </p:sp>
      <p:sp>
        <p:nvSpPr>
          <p:cNvPr id="52" name="Content Placeholder 7"/>
          <p:cNvSpPr>
            <a:spLocks noGrp="1"/>
          </p:cNvSpPr>
          <p:nvPr>
            <p:ph sz="quarter" idx="21" hasCustomPrompt="1"/>
          </p:nvPr>
        </p:nvSpPr>
        <p:spPr>
          <a:xfrm>
            <a:off x="5818703" y="4568084"/>
            <a:ext cx="4094554"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53" name="Content Placeholder 7"/>
          <p:cNvSpPr>
            <a:spLocks noGrp="1"/>
          </p:cNvSpPr>
          <p:nvPr>
            <p:ph sz="quarter" idx="22" hasCustomPrompt="1"/>
          </p:nvPr>
        </p:nvSpPr>
        <p:spPr>
          <a:xfrm>
            <a:off x="5819775" y="4961781"/>
            <a:ext cx="4105275" cy="306666"/>
          </a:xfrm>
        </p:spPr>
        <p:txBody>
          <a:bodyPr>
            <a:normAutofit/>
          </a:bodyPr>
          <a:lstStyle>
            <a:lvl1pPr marL="0" indent="0" algn="l">
              <a:buNone/>
              <a:defRPr sz="1400" b="0" baseline="0">
                <a:solidFill>
                  <a:schemeClr val="accent2"/>
                </a:solidFill>
              </a:defRPr>
            </a:lvl1pPr>
          </a:lstStyle>
          <a:p>
            <a:pPr lvl="0"/>
            <a:r>
              <a:rPr lang="en-US" dirty="0"/>
              <a:t>Edit this text</a:t>
            </a:r>
          </a:p>
        </p:txBody>
      </p:sp>
      <p:sp>
        <p:nvSpPr>
          <p:cNvPr id="54" name="Content Placeholder 7"/>
          <p:cNvSpPr>
            <a:spLocks noGrp="1"/>
          </p:cNvSpPr>
          <p:nvPr>
            <p:ph sz="quarter" idx="23" hasCustomPrompt="1"/>
          </p:nvPr>
        </p:nvSpPr>
        <p:spPr>
          <a:xfrm>
            <a:off x="5818703" y="5663459"/>
            <a:ext cx="4094554" cy="384969"/>
          </a:xfrm>
        </p:spPr>
        <p:txBody>
          <a:bodyPr>
            <a:normAutofit/>
          </a:bodyPr>
          <a:lstStyle>
            <a:lvl1pPr marL="0" indent="0" algn="l">
              <a:buNone/>
              <a:defRPr sz="2000" b="1">
                <a:solidFill>
                  <a:schemeClr val="accent1"/>
                </a:solidFill>
              </a:defRPr>
            </a:lvl1pPr>
          </a:lstStyle>
          <a:p>
            <a:pPr lvl="0"/>
            <a:r>
              <a:rPr lang="en-US" dirty="0"/>
              <a:t>HEADING</a:t>
            </a:r>
          </a:p>
        </p:txBody>
      </p:sp>
      <p:sp>
        <p:nvSpPr>
          <p:cNvPr id="55" name="Content Placeholder 7"/>
          <p:cNvSpPr>
            <a:spLocks noGrp="1"/>
          </p:cNvSpPr>
          <p:nvPr>
            <p:ph sz="quarter" idx="24" hasCustomPrompt="1"/>
          </p:nvPr>
        </p:nvSpPr>
        <p:spPr>
          <a:xfrm>
            <a:off x="5819775" y="6057156"/>
            <a:ext cx="4105275" cy="306666"/>
          </a:xfrm>
        </p:spPr>
        <p:txBody>
          <a:bodyPr>
            <a:normAutofit/>
          </a:bodyPr>
          <a:lstStyle>
            <a:lvl1pPr marL="0" indent="0" algn="l">
              <a:buNone/>
              <a:defRPr sz="1400" b="0" baseline="0">
                <a:solidFill>
                  <a:schemeClr val="accent2"/>
                </a:solidFill>
              </a:defRPr>
            </a:lvl1pPr>
          </a:lstStyle>
          <a:p>
            <a:pPr lvl="0"/>
            <a:r>
              <a:rPr lang="en-US" dirty="0"/>
              <a:t>Edit this text</a:t>
            </a:r>
          </a:p>
        </p:txBody>
      </p:sp>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rgbClr val="FD4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0" y="130175"/>
            <a:ext cx="7914395" cy="563563"/>
          </a:xfrm>
        </p:spPr>
        <p:txBody>
          <a:bodyPr>
            <a:noAutofit/>
          </a:bodyPr>
          <a:lstStyle>
            <a:lvl1pPr marL="0" indent="0" algn="ctr">
              <a:buNone/>
              <a:defRPr sz="3600" b="1">
                <a:solidFill>
                  <a:schemeClr val="tx2"/>
                </a:solidFill>
              </a:defRPr>
            </a:lvl1pPr>
          </a:lstStyle>
          <a:p>
            <a:pPr lvl="0"/>
            <a:r>
              <a:rPr lang="en-US" dirty="0"/>
              <a:t>HEADING</a:t>
            </a:r>
          </a:p>
        </p:txBody>
      </p:sp>
      <p:pic>
        <p:nvPicPr>
          <p:cNvPr id="31" name="Picture 2" descr="C:\Users\Hussain\Downloads\n1-346x30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636" y="38545"/>
            <a:ext cx="1688122" cy="146368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Icon&#10;&#10;Description automatically generated">
            <a:extLst>
              <a:ext uri="{FF2B5EF4-FFF2-40B4-BE49-F238E27FC236}">
                <a16:creationId xmlns:a16="http://schemas.microsoft.com/office/drawing/2014/main" id="{B311DB44-C014-46F9-94E2-9923FCD65F6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619" y="935421"/>
            <a:ext cx="219075" cy="219075"/>
          </a:xfrm>
          <a:prstGeom prst="rect">
            <a:avLst/>
          </a:prstGeom>
        </p:spPr>
      </p:pic>
    </p:spTree>
    <p:extLst>
      <p:ext uri="{BB962C8B-B14F-4D97-AF65-F5344CB8AC3E}">
        <p14:creationId xmlns:p14="http://schemas.microsoft.com/office/powerpoint/2010/main" val="314490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75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p:bg>
      <p:bgPr>
        <a:solidFill>
          <a:schemeClr val="bg1"/>
        </a:solidFill>
        <a:effectLst/>
      </p:bgPr>
    </p:bg>
    <p:spTree>
      <p:nvGrpSpPr>
        <p:cNvPr id="1" name=""/>
        <p:cNvGrpSpPr/>
        <p:nvPr/>
      </p:nvGrpSpPr>
      <p:grpSpPr>
        <a:xfrm>
          <a:off x="0" y="0"/>
          <a:ext cx="0" cy="0"/>
          <a:chOff x="0" y="0"/>
          <a:chExt cx="0" cy="0"/>
        </a:xfrm>
      </p:grpSpPr>
      <p:grpSp>
        <p:nvGrpSpPr>
          <p:cNvPr id="48" name="Group 47"/>
          <p:cNvGrpSpPr/>
          <p:nvPr userDrawn="1"/>
        </p:nvGrpSpPr>
        <p:grpSpPr>
          <a:xfrm>
            <a:off x="2741" y="0"/>
            <a:ext cx="12192001" cy="94443"/>
            <a:chOff x="-2" y="6777625"/>
            <a:chExt cx="12192001" cy="94443"/>
          </a:xfrm>
        </p:grpSpPr>
        <p:sp>
          <p:nvSpPr>
            <p:cNvPr id="49" name="Rectangle 48"/>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50" name="Rectangle 49"/>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51" name="Rectangle 50"/>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52" name="Rectangle 51"/>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grpSp>
        <p:nvGrpSpPr>
          <p:cNvPr id="53" name="Group 52"/>
          <p:cNvGrpSpPr/>
          <p:nvPr userDrawn="1"/>
        </p:nvGrpSpPr>
        <p:grpSpPr>
          <a:xfrm>
            <a:off x="-1" y="6783296"/>
            <a:ext cx="12192001" cy="94443"/>
            <a:chOff x="-2" y="6777625"/>
            <a:chExt cx="12192001" cy="94443"/>
          </a:xfrm>
        </p:grpSpPr>
        <p:sp>
          <p:nvSpPr>
            <p:cNvPr id="54" name="Rectangle 5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55" name="Rectangle 5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56" name="Rectangle 5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57" name="Rectangle 5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2" name="Title 1">
            <a:extLst>
              <a:ext uri="{FF2B5EF4-FFF2-40B4-BE49-F238E27FC236}">
                <a16:creationId xmlns:a16="http://schemas.microsoft.com/office/drawing/2014/main" id="{A815DB59-24CE-4288-A189-5B6A93460342}"/>
              </a:ext>
            </a:extLst>
          </p:cNvPr>
          <p:cNvSpPr>
            <a:spLocks noGrp="1"/>
          </p:cNvSpPr>
          <p:nvPr>
            <p:ph type="title"/>
          </p:nvPr>
        </p:nvSpPr>
        <p:spPr>
          <a:xfrm>
            <a:off x="3335845" y="2807561"/>
            <a:ext cx="8409144" cy="820355"/>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4A51CF2C-B358-443B-A6B6-1DD371ABF0E6}"/>
              </a:ext>
            </a:extLst>
          </p:cNvPr>
          <p:cNvSpPr>
            <a:spLocks noGrp="1"/>
          </p:cNvSpPr>
          <p:nvPr>
            <p:ph type="body" sz="quarter" idx="11"/>
          </p:nvPr>
        </p:nvSpPr>
        <p:spPr>
          <a:xfrm>
            <a:off x="3335338" y="3709333"/>
            <a:ext cx="8408987" cy="820737"/>
          </a:xfrm>
        </p:spPr>
        <p:txBody>
          <a:bodyPr/>
          <a:lstStyle>
            <a:lvl1pPr marL="0" indent="0">
              <a:buNone/>
              <a:defRPr>
                <a:solidFill>
                  <a:sysClr val="windowText" lastClr="000000"/>
                </a:solidFill>
              </a:defRPr>
            </a:lvl1pPr>
          </a:lstStyle>
          <a:p>
            <a:pPr lvl="0"/>
            <a:r>
              <a:rPr lang="en-US"/>
              <a:t>Click to edit Master text styles</a:t>
            </a:r>
          </a:p>
        </p:txBody>
      </p:sp>
      <p:pic>
        <p:nvPicPr>
          <p:cNvPr id="4" name="Picture 3" descr="A picture containing stool, table&#10;&#10;Description automatically generated">
            <a:extLst>
              <a:ext uri="{FF2B5EF4-FFF2-40B4-BE49-F238E27FC236}">
                <a16:creationId xmlns:a16="http://schemas.microsoft.com/office/drawing/2014/main" id="{EAD81442-421C-448E-9BAF-8551BF7875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9887" y="2807561"/>
            <a:ext cx="4681927" cy="4681927"/>
          </a:xfrm>
          <a:prstGeom prst="rect">
            <a:avLst/>
          </a:prstGeom>
        </p:spPr>
      </p:pic>
    </p:spTree>
    <p:extLst>
      <p:ext uri="{BB962C8B-B14F-4D97-AF65-F5344CB8AC3E}">
        <p14:creationId xmlns:p14="http://schemas.microsoft.com/office/powerpoint/2010/main" val="336698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rgbClr val="FD4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1" y="130175"/>
            <a:ext cx="7925412" cy="563563"/>
          </a:xfrm>
        </p:spPr>
        <p:txBody>
          <a:bodyPr>
            <a:noAutofit/>
          </a:bodyPr>
          <a:lstStyle>
            <a:lvl1pPr marL="0" indent="0" algn="ctr">
              <a:buNone/>
              <a:defRPr sz="3600" b="1">
                <a:solidFill>
                  <a:schemeClr val="tx2"/>
                </a:solidFill>
              </a:defRPr>
            </a:lvl1pPr>
          </a:lstStyle>
          <a:p>
            <a:pPr lvl="0"/>
            <a:r>
              <a:rPr lang="en-US" dirty="0"/>
              <a:t>HEADING</a:t>
            </a:r>
          </a:p>
        </p:txBody>
      </p:sp>
      <p:pic>
        <p:nvPicPr>
          <p:cNvPr id="31" name="Picture 2" descr="C:\Users\Hussain\Downloads\n1-346x30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636" y="38545"/>
            <a:ext cx="1688122" cy="1463689"/>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26"/>
          </p:nvPr>
        </p:nvSpPr>
        <p:spPr>
          <a:xfrm>
            <a:off x="435202" y="1625600"/>
            <a:ext cx="11277600" cy="4746625"/>
          </a:xfrm>
        </p:spPr>
        <p:txBody>
          <a:bodyPr>
            <a:normAutofit/>
          </a:bodyPr>
          <a:lstStyle>
            <a:lvl1pPr>
              <a:defRPr sz="2000">
                <a:solidFill>
                  <a:srgbClr val="010101"/>
                </a:solidFill>
              </a:defRPr>
            </a:lvl1pPr>
            <a:lvl2pPr>
              <a:defRPr sz="1800">
                <a:solidFill>
                  <a:srgbClr val="010101"/>
                </a:solidFill>
              </a:defRPr>
            </a:lvl2pPr>
            <a:lvl3pPr>
              <a:defRPr sz="1600">
                <a:solidFill>
                  <a:srgbClr val="010101"/>
                </a:solidFill>
              </a:defRPr>
            </a:lvl3pPr>
            <a:lvl4pPr>
              <a:defRPr sz="1400">
                <a:solidFill>
                  <a:srgbClr val="010101"/>
                </a:solidFill>
              </a:defRPr>
            </a:lvl4pPr>
            <a:lvl5pPr>
              <a:defRPr sz="1400">
                <a:solidFill>
                  <a:srgbClr val="01010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descr="Icon&#10;&#10;Description automatically generated">
            <a:extLst>
              <a:ext uri="{FF2B5EF4-FFF2-40B4-BE49-F238E27FC236}">
                <a16:creationId xmlns:a16="http://schemas.microsoft.com/office/drawing/2014/main" id="{AB3EBC8E-4329-4B23-9516-1CCEDA8181C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619" y="935421"/>
            <a:ext cx="219075" cy="219075"/>
          </a:xfrm>
          <a:prstGeom prst="rect">
            <a:avLst/>
          </a:prstGeom>
        </p:spPr>
      </p:pic>
    </p:spTree>
    <p:extLst>
      <p:ext uri="{BB962C8B-B14F-4D97-AF65-F5344CB8AC3E}">
        <p14:creationId xmlns:p14="http://schemas.microsoft.com/office/powerpoint/2010/main" val="3698661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Code">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435202" y="696729"/>
            <a:ext cx="11756798" cy="94443"/>
          </a:xfrm>
          <a:prstGeom prst="roundRect">
            <a:avLst/>
          </a:prstGeom>
          <a:solidFill>
            <a:srgbClr val="FD4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435202" y="130175"/>
            <a:ext cx="9827011" cy="563563"/>
          </a:xfrm>
        </p:spPr>
        <p:txBody>
          <a:bodyPr>
            <a:noAutofit/>
          </a:bodyPr>
          <a:lstStyle>
            <a:lvl1pPr marL="0" indent="0" algn="ctr">
              <a:buNone/>
              <a:defRPr sz="3600" b="1">
                <a:solidFill>
                  <a:schemeClr val="tx2"/>
                </a:solidFill>
              </a:defRPr>
            </a:lvl1pPr>
          </a:lstStyle>
          <a:p>
            <a:pPr lvl="0"/>
            <a:r>
              <a:rPr lang="en-US" dirty="0"/>
              <a:t>HEADING</a:t>
            </a:r>
          </a:p>
        </p:txBody>
      </p:sp>
      <p:sp>
        <p:nvSpPr>
          <p:cNvPr id="4" name="Text Placeholder 3"/>
          <p:cNvSpPr>
            <a:spLocks noGrp="1"/>
          </p:cNvSpPr>
          <p:nvPr>
            <p:ph type="body" sz="quarter" idx="26"/>
          </p:nvPr>
        </p:nvSpPr>
        <p:spPr>
          <a:xfrm>
            <a:off x="435202" y="872012"/>
            <a:ext cx="11277600" cy="5813850"/>
          </a:xfrm>
          <a:solidFill>
            <a:schemeClr val="tx2">
              <a:lumMod val="50000"/>
            </a:schemeClr>
          </a:solidFill>
        </p:spPr>
        <p:txBody>
          <a:bodyPr>
            <a:normAutofit/>
          </a:bodyPr>
          <a:lstStyle>
            <a:lvl1pPr marL="0" indent="0">
              <a:buNone/>
              <a:defRPr sz="2000">
                <a:solidFill>
                  <a:schemeClr val="bg2"/>
                </a:solidFill>
                <a:latin typeface="Consolas" panose="020B0609020204030204" pitchFamily="49" charset="0"/>
              </a:defRPr>
            </a:lvl1pPr>
            <a:lvl2pPr>
              <a:defRPr sz="1800">
                <a:solidFill>
                  <a:srgbClr val="010101"/>
                </a:solidFill>
              </a:defRPr>
            </a:lvl2pPr>
            <a:lvl3pPr>
              <a:defRPr sz="1600">
                <a:solidFill>
                  <a:srgbClr val="010101"/>
                </a:solidFill>
              </a:defRPr>
            </a:lvl3pPr>
            <a:lvl4pPr>
              <a:defRPr sz="1400">
                <a:solidFill>
                  <a:srgbClr val="010101"/>
                </a:solidFill>
              </a:defRPr>
            </a:lvl4pPr>
            <a:lvl5pPr>
              <a:defRPr sz="1400">
                <a:solidFill>
                  <a:srgbClr val="010101"/>
                </a:solidFill>
              </a:defRPr>
            </a:lvl5pPr>
          </a:lstStyle>
          <a:p>
            <a:pPr lvl="0"/>
            <a:r>
              <a:rPr lang="en-US"/>
              <a:t>Click to edit Master text styles</a:t>
            </a:r>
          </a:p>
        </p:txBody>
      </p:sp>
    </p:spTree>
    <p:extLst>
      <p:ext uri="{BB962C8B-B14F-4D97-AF65-F5344CB8AC3E}">
        <p14:creationId xmlns:p14="http://schemas.microsoft.com/office/powerpoint/2010/main" val="451534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rgbClr val="FD4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1" y="130175"/>
            <a:ext cx="7919904" cy="563563"/>
          </a:xfrm>
        </p:spPr>
        <p:txBody>
          <a:bodyPr>
            <a:noAutofit/>
          </a:bodyPr>
          <a:lstStyle>
            <a:lvl1pPr marL="0" indent="0" algn="ctr">
              <a:buNone/>
              <a:defRPr sz="3600" b="1">
                <a:solidFill>
                  <a:schemeClr val="tx2"/>
                </a:solidFill>
              </a:defRPr>
            </a:lvl1pPr>
          </a:lstStyle>
          <a:p>
            <a:pPr lvl="0"/>
            <a:r>
              <a:rPr lang="en-US" dirty="0"/>
              <a:t>HEADING</a:t>
            </a:r>
          </a:p>
        </p:txBody>
      </p:sp>
      <p:pic>
        <p:nvPicPr>
          <p:cNvPr id="11" name="Picture 2" descr="C:\Users\Hussain\Downloads\n1-346x300.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1636" y="38545"/>
            <a:ext cx="1688122" cy="14636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8FCD4E9A-FA2A-4BD2-9A7A-736DBAF3EC7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619" y="935421"/>
            <a:ext cx="219075" cy="219075"/>
          </a:xfrm>
          <a:prstGeom prst="rect">
            <a:avLst/>
          </a:prstGeom>
        </p:spPr>
      </p:pic>
    </p:spTree>
    <p:extLst>
      <p:ext uri="{BB962C8B-B14F-4D97-AF65-F5344CB8AC3E}">
        <p14:creationId xmlns:p14="http://schemas.microsoft.com/office/powerpoint/2010/main" val="59884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grpSp>
        <p:nvGrpSpPr>
          <p:cNvPr id="43" name="Group 42"/>
          <p:cNvGrpSpPr/>
          <p:nvPr userDrawn="1"/>
        </p:nvGrpSpPr>
        <p:grpSpPr>
          <a:xfrm>
            <a:off x="-1" y="6783296"/>
            <a:ext cx="12192001" cy="94443"/>
            <a:chOff x="-2" y="6777625"/>
            <a:chExt cx="12192001" cy="94443"/>
          </a:xfrm>
        </p:grpSpPr>
        <p:sp>
          <p:nvSpPr>
            <p:cNvPr id="44" name="Rectangle 43"/>
            <p:cNvSpPr/>
            <p:nvPr/>
          </p:nvSpPr>
          <p:spPr>
            <a:xfrm>
              <a:off x="-2" y="6777625"/>
              <a:ext cx="3048000" cy="944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5" name="Rectangle 44"/>
            <p:cNvSpPr/>
            <p:nvPr/>
          </p:nvSpPr>
          <p:spPr>
            <a:xfrm>
              <a:off x="3047998" y="6777625"/>
              <a:ext cx="3048000" cy="944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6" name="Rectangle 45"/>
            <p:cNvSpPr/>
            <p:nvPr/>
          </p:nvSpPr>
          <p:spPr>
            <a:xfrm>
              <a:off x="6095999" y="6777625"/>
              <a:ext cx="3048000" cy="944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sp>
          <p:nvSpPr>
            <p:cNvPr id="47" name="Rectangle 46"/>
            <p:cNvSpPr/>
            <p:nvPr/>
          </p:nvSpPr>
          <p:spPr>
            <a:xfrm>
              <a:off x="9143999" y="6777625"/>
              <a:ext cx="3048000" cy="944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7CCF"/>
                </a:solidFill>
              </a:endParaRPr>
            </a:p>
          </p:txBody>
        </p:sp>
      </p:grpSp>
      <p:sp>
        <p:nvSpPr>
          <p:cNvPr id="49" name="Rounded Rectangle 48"/>
          <p:cNvSpPr/>
          <p:nvPr userDrawn="1"/>
        </p:nvSpPr>
        <p:spPr>
          <a:xfrm>
            <a:off x="2119086" y="696729"/>
            <a:ext cx="10072914" cy="75233"/>
          </a:xfrm>
          <a:prstGeom prst="roundRect">
            <a:avLst/>
          </a:prstGeom>
          <a:solidFill>
            <a:srgbClr val="FD4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itchFamily="34" charset="0"/>
            </a:endParaRPr>
          </a:p>
        </p:txBody>
      </p:sp>
      <p:sp>
        <p:nvSpPr>
          <p:cNvPr id="57" name="Text Placeholder 3"/>
          <p:cNvSpPr>
            <a:spLocks noGrp="1"/>
          </p:cNvSpPr>
          <p:nvPr>
            <p:ph type="body" sz="quarter" idx="25" hasCustomPrompt="1"/>
          </p:nvPr>
        </p:nvSpPr>
        <p:spPr>
          <a:xfrm>
            <a:off x="2336801" y="130175"/>
            <a:ext cx="7921436" cy="563563"/>
          </a:xfrm>
        </p:spPr>
        <p:txBody>
          <a:bodyPr>
            <a:noAutofit/>
          </a:bodyPr>
          <a:lstStyle>
            <a:lvl1pPr marL="0" indent="0" algn="ctr">
              <a:buNone/>
              <a:defRPr sz="3600" b="1">
                <a:solidFill>
                  <a:schemeClr val="tx2"/>
                </a:solidFill>
              </a:defRPr>
            </a:lvl1pPr>
          </a:lstStyle>
          <a:p>
            <a:pPr lvl="0"/>
            <a:r>
              <a:rPr lang="en-US" dirty="0"/>
              <a:t>Demo</a:t>
            </a:r>
          </a:p>
        </p:txBody>
      </p:sp>
      <p:sp>
        <p:nvSpPr>
          <p:cNvPr id="31" name="Rectangle 30"/>
          <p:cNvSpPr/>
          <p:nvPr userDrawn="1"/>
        </p:nvSpPr>
        <p:spPr>
          <a:xfrm>
            <a:off x="3883043" y="1635181"/>
            <a:ext cx="8308957" cy="4617449"/>
          </a:xfrm>
          <a:prstGeom prst="rect">
            <a:avLst/>
          </a:prstGeom>
          <a:blipFill>
            <a:blip r:embed="rId2">
              <a:extLst>
                <a:ext uri="{28A0092B-C50C-407E-A947-70E740481C1C}">
                  <a14:useLocalDpi xmlns:a14="http://schemas.microsoft.com/office/drawing/2010/main" val="0"/>
                </a:ext>
              </a:extLst>
            </a:blip>
            <a:stretch>
              <a:fillRect l="-40450" t="-52656" r="-2492" b="-1029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594"/>
          <p:cNvGrpSpPr>
            <a:grpSpLocks noChangeAspect="1"/>
          </p:cNvGrpSpPr>
          <p:nvPr userDrawn="1"/>
        </p:nvGrpSpPr>
        <p:grpSpPr bwMode="auto">
          <a:xfrm>
            <a:off x="-12608" y="1635181"/>
            <a:ext cx="5730875" cy="4617449"/>
            <a:chOff x="2033" y="709"/>
            <a:chExt cx="3610" cy="2902"/>
          </a:xfrm>
        </p:grpSpPr>
        <p:sp>
          <p:nvSpPr>
            <p:cNvPr id="48" name="Freeform 595"/>
            <p:cNvSpPr>
              <a:spLocks/>
            </p:cNvSpPr>
            <p:nvPr/>
          </p:nvSpPr>
          <p:spPr bwMode="auto">
            <a:xfrm>
              <a:off x="2033" y="709"/>
              <a:ext cx="3550" cy="2902"/>
            </a:xfrm>
            <a:custGeom>
              <a:avLst/>
              <a:gdLst>
                <a:gd name="T0" fmla="*/ 1342 w 1500"/>
                <a:gd name="T1" fmla="*/ 0 h 1225"/>
                <a:gd name="T2" fmla="*/ 0 w 1500"/>
                <a:gd name="T3" fmla="*/ 0 h 1225"/>
                <a:gd name="T4" fmla="*/ 0 w 1500"/>
                <a:gd name="T5" fmla="*/ 1224 h 1225"/>
                <a:gd name="T6" fmla="*/ 1343 w 1500"/>
                <a:gd name="T7" fmla="*/ 1225 h 1225"/>
                <a:gd name="T8" fmla="*/ 1500 w 1500"/>
                <a:gd name="T9" fmla="*/ 613 h 1225"/>
                <a:gd name="T10" fmla="*/ 1342 w 1500"/>
                <a:gd name="T11" fmla="*/ 0 h 1225"/>
              </a:gdLst>
              <a:ahLst/>
              <a:cxnLst>
                <a:cxn ang="0">
                  <a:pos x="T0" y="T1"/>
                </a:cxn>
                <a:cxn ang="0">
                  <a:pos x="T2" y="T3"/>
                </a:cxn>
                <a:cxn ang="0">
                  <a:pos x="T4" y="T5"/>
                </a:cxn>
                <a:cxn ang="0">
                  <a:pos x="T6" y="T7"/>
                </a:cxn>
                <a:cxn ang="0">
                  <a:pos x="T8" y="T9"/>
                </a:cxn>
                <a:cxn ang="0">
                  <a:pos x="T10" y="T11"/>
                </a:cxn>
              </a:cxnLst>
              <a:rect l="0" t="0" r="r" b="b"/>
              <a:pathLst>
                <a:path w="1500" h="1225">
                  <a:moveTo>
                    <a:pt x="1342" y="0"/>
                  </a:moveTo>
                  <a:cubicBezTo>
                    <a:pt x="0" y="0"/>
                    <a:pt x="0" y="0"/>
                    <a:pt x="0" y="0"/>
                  </a:cubicBezTo>
                  <a:cubicBezTo>
                    <a:pt x="0" y="1224"/>
                    <a:pt x="0" y="1224"/>
                    <a:pt x="0" y="1224"/>
                  </a:cubicBezTo>
                  <a:cubicBezTo>
                    <a:pt x="1343" y="1225"/>
                    <a:pt x="1343" y="1225"/>
                    <a:pt x="1343" y="1225"/>
                  </a:cubicBezTo>
                  <a:cubicBezTo>
                    <a:pt x="1443" y="1053"/>
                    <a:pt x="1500" y="826"/>
                    <a:pt x="1500" y="613"/>
                  </a:cubicBezTo>
                  <a:cubicBezTo>
                    <a:pt x="1500" y="400"/>
                    <a:pt x="1442" y="200"/>
                    <a:pt x="134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96"/>
            <p:cNvSpPr>
              <a:spLocks/>
            </p:cNvSpPr>
            <p:nvPr/>
          </p:nvSpPr>
          <p:spPr bwMode="auto">
            <a:xfrm>
              <a:off x="5188" y="709"/>
              <a:ext cx="455" cy="1234"/>
            </a:xfrm>
            <a:custGeom>
              <a:avLst/>
              <a:gdLst>
                <a:gd name="T0" fmla="*/ 167 w 192"/>
                <a:gd name="T1" fmla="*/ 0 h 521"/>
                <a:gd name="T2" fmla="*/ 0 w 192"/>
                <a:gd name="T3" fmla="*/ 0 h 521"/>
                <a:gd name="T4" fmla="*/ 0 w 192"/>
                <a:gd name="T5" fmla="*/ 0 h 521"/>
                <a:gd name="T6" fmla="*/ 5 w 192"/>
                <a:gd name="T7" fmla="*/ 0 h 521"/>
                <a:gd name="T8" fmla="*/ 68 w 192"/>
                <a:gd name="T9" fmla="*/ 141 h 521"/>
                <a:gd name="T10" fmla="*/ 110 w 192"/>
                <a:gd name="T11" fmla="*/ 262 h 521"/>
                <a:gd name="T12" fmla="*/ 111 w 192"/>
                <a:gd name="T13" fmla="*/ 264 h 521"/>
                <a:gd name="T14" fmla="*/ 112 w 192"/>
                <a:gd name="T15" fmla="*/ 269 h 521"/>
                <a:gd name="T16" fmla="*/ 159 w 192"/>
                <a:gd name="T17" fmla="*/ 521 h 521"/>
                <a:gd name="T18" fmla="*/ 189 w 192"/>
                <a:gd name="T19" fmla="*/ 290 h 521"/>
                <a:gd name="T20" fmla="*/ 167 w 192"/>
                <a:gd name="T21"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521">
                  <a:moveTo>
                    <a:pt x="167" y="0"/>
                  </a:moveTo>
                  <a:cubicBezTo>
                    <a:pt x="0" y="0"/>
                    <a:pt x="0" y="0"/>
                    <a:pt x="0" y="0"/>
                  </a:cubicBezTo>
                  <a:cubicBezTo>
                    <a:pt x="0" y="0"/>
                    <a:pt x="0" y="0"/>
                    <a:pt x="0" y="0"/>
                  </a:cubicBezTo>
                  <a:cubicBezTo>
                    <a:pt x="5" y="0"/>
                    <a:pt x="5" y="0"/>
                    <a:pt x="5" y="0"/>
                  </a:cubicBezTo>
                  <a:cubicBezTo>
                    <a:pt x="28" y="47"/>
                    <a:pt x="49" y="94"/>
                    <a:pt x="68" y="141"/>
                  </a:cubicBezTo>
                  <a:cubicBezTo>
                    <a:pt x="84" y="180"/>
                    <a:pt x="98" y="221"/>
                    <a:pt x="110" y="262"/>
                  </a:cubicBezTo>
                  <a:cubicBezTo>
                    <a:pt x="111" y="263"/>
                    <a:pt x="111" y="264"/>
                    <a:pt x="111" y="264"/>
                  </a:cubicBezTo>
                  <a:cubicBezTo>
                    <a:pt x="112" y="266"/>
                    <a:pt x="112" y="267"/>
                    <a:pt x="112" y="269"/>
                  </a:cubicBezTo>
                  <a:cubicBezTo>
                    <a:pt x="137" y="352"/>
                    <a:pt x="153" y="435"/>
                    <a:pt x="159" y="521"/>
                  </a:cubicBezTo>
                  <a:cubicBezTo>
                    <a:pt x="177" y="447"/>
                    <a:pt x="187" y="369"/>
                    <a:pt x="189" y="290"/>
                  </a:cubicBezTo>
                  <a:cubicBezTo>
                    <a:pt x="192" y="200"/>
                    <a:pt x="184" y="84"/>
                    <a:pt x="167"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4" name="Content Placeholder 7"/>
          <p:cNvSpPr>
            <a:spLocks noGrp="1"/>
          </p:cNvSpPr>
          <p:nvPr>
            <p:ph sz="quarter" idx="16" hasCustomPrompt="1"/>
          </p:nvPr>
        </p:nvSpPr>
        <p:spPr>
          <a:xfrm>
            <a:off x="522034" y="2101303"/>
            <a:ext cx="4231635" cy="3566766"/>
          </a:xfrm>
        </p:spPr>
        <p:txBody>
          <a:bodyPr>
            <a:normAutofit/>
          </a:bodyPr>
          <a:lstStyle>
            <a:lvl1pPr marL="0" indent="0" algn="l">
              <a:buNone/>
              <a:defRPr sz="1600" b="0" baseline="0">
                <a:solidFill>
                  <a:schemeClr val="bg1"/>
                </a:solidFill>
              </a:defRPr>
            </a:lvl1pPr>
          </a:lstStyle>
          <a:p>
            <a:pPr lvl="0"/>
            <a:r>
              <a:rPr lang="en-US" dirty="0"/>
              <a:t>Short description of demo …</a:t>
            </a:r>
          </a:p>
        </p:txBody>
      </p:sp>
      <p:pic>
        <p:nvPicPr>
          <p:cNvPr id="17" name="Picture 2" descr="C:\Users\Hussain\Downloads\n1-346x300.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1636" y="38545"/>
            <a:ext cx="1688122" cy="14636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con&#10;&#10;Description automatically generated">
            <a:extLst>
              <a:ext uri="{FF2B5EF4-FFF2-40B4-BE49-F238E27FC236}">
                <a16:creationId xmlns:a16="http://schemas.microsoft.com/office/drawing/2014/main" id="{8958A3F5-9413-4CBE-B18B-9F49C289B1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8619" y="935421"/>
            <a:ext cx="219075" cy="219075"/>
          </a:xfrm>
          <a:prstGeom prst="rect">
            <a:avLst/>
          </a:prstGeom>
        </p:spPr>
      </p:pic>
    </p:spTree>
    <p:extLst>
      <p:ext uri="{BB962C8B-B14F-4D97-AF65-F5344CB8AC3E}">
        <p14:creationId xmlns:p14="http://schemas.microsoft.com/office/powerpoint/2010/main" val="1768244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2173470"/>
      </p:ext>
    </p:extLst>
  </p:cSld>
  <p:clrMap bg1="lt1" tx1="dk1" bg2="lt2" tx2="dk2" accent1="accent1" accent2="accent2" accent3="accent3" accent4="accent4" accent5="accent5" accent6="accent6" hlink="hlink" folHlink="folHlink"/>
  <p:sldLayoutIdLst>
    <p:sldLayoutId id="2147483676" r:id="rId1"/>
    <p:sldLayoutId id="2147483713" r:id="rId2"/>
    <p:sldLayoutId id="2147483679" r:id="rId3"/>
    <p:sldLayoutId id="2147483678" r:id="rId4"/>
    <p:sldLayoutId id="2147483677" r:id="rId5"/>
    <p:sldLayoutId id="2147483710" r:id="rId6"/>
    <p:sldLayoutId id="2147483711" r:id="rId7"/>
    <p:sldLayoutId id="2147483700" r:id="rId8"/>
    <p:sldLayoutId id="2147483708" r:id="rId9"/>
    <p:sldLayoutId id="2147483680" r:id="rId10"/>
    <p:sldLayoutId id="2147483682" r:id="rId11"/>
    <p:sldLayoutId id="2147483683" r:id="rId12"/>
    <p:sldLayoutId id="2147483684" r:id="rId13"/>
    <p:sldLayoutId id="2147483701" r:id="rId14"/>
    <p:sldLayoutId id="2147483702" r:id="rId15"/>
    <p:sldLayoutId id="2147483703" r:id="rId16"/>
    <p:sldLayoutId id="2147483704" r:id="rId17"/>
    <p:sldLayoutId id="2147483705" r:id="rId18"/>
    <p:sldLayoutId id="2147483706" r:id="rId19"/>
    <p:sldLayoutId id="2147483707" r:id="rId20"/>
    <p:sldLayoutId id="2147483685" r:id="rId21"/>
    <p:sldLayoutId id="2147483686" r:id="rId22"/>
    <p:sldLayoutId id="2147483687" r:id="rId23"/>
    <p:sldLayoutId id="2147483688" r:id="rId24"/>
    <p:sldLayoutId id="2147483689" r:id="rId25"/>
    <p:sldLayoutId id="2147483690" r:id="rId26"/>
    <p:sldLayoutId id="2147483699" r:id="rId2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010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010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010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010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010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aka.ms/mysecurityinfo"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s://youtu.be/zXxOIhspc_c" TargetMode="External"/><Relationship Id="rId2" Type="http://schemas.openxmlformats.org/officeDocument/2006/relationships/slideLayout" Target="../slideLayouts/slideLayout8.xml"/><Relationship Id="rId1" Type="http://schemas.openxmlformats.org/officeDocument/2006/relationships/video" Target="https://www.youtube.com/embed/zXxOIhspc_c?feature=oembed" TargetMode="External"/><Relationship Id="rId4" Type="http://schemas.openxmlformats.org/officeDocument/2006/relationships/image" Target="../media/image45.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hyperlink" Target="https://youtu.be/UXdZS3c_cVk" TargetMode="External"/><Relationship Id="rId2" Type="http://schemas.openxmlformats.org/officeDocument/2006/relationships/slideLayout" Target="../slideLayouts/slideLayout8.xml"/><Relationship Id="rId1" Type="http://schemas.openxmlformats.org/officeDocument/2006/relationships/video" Target="https://www.youtube.com/embed/UXdZS3c_cVk?feature=oembed" TargetMode="External"/><Relationship Id="rId4" Type="http://schemas.openxmlformats.org/officeDocument/2006/relationships/image" Target="../media/image47.jpeg"/></Relationships>
</file>

<file path=ppt/slides/_rels/slide3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hyperlink" Target="https://techcommunity.microsoft.com/t5/azure-virtual-desktop-blog/announcing-public-preview-of-sso-and-passwordless-authentication/ba-p/3638244" TargetMode="External"/><Relationship Id="rId3" Type="http://schemas.openxmlformats.org/officeDocument/2006/relationships/hyperlink" Target="https://learn.microsoft.com/en-us/azure/active-directory/authentication/howto-authentication-passwordless-deployment" TargetMode="External"/><Relationship Id="rId7" Type="http://schemas.openxmlformats.org/officeDocument/2006/relationships/hyperlink" Target="https://allthingscloud.blog/?s=passwordless&amp;submit=Search"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hyperlink" Target="https://learn.microsoft.com/en-us/windows/security/identity-protection/hello-for-business/passwordless-strategy" TargetMode="External"/><Relationship Id="rId5" Type="http://schemas.openxmlformats.org/officeDocument/2006/relationships/hyperlink" Target="https://learn.microsoft.com/en-us/azure/active-directory/authentication/concept-certificate-based-authentication" TargetMode="External"/><Relationship Id="rId4" Type="http://schemas.openxmlformats.org/officeDocument/2006/relationships/hyperlink" Target="https://learn.microsoft.com/en-us/azure/active-directory/authentication/howto-authentication-sms-signin" TargetMode="External"/><Relationship Id="rId9" Type="http://schemas.openxmlformats.org/officeDocument/2006/relationships/hyperlink" Target="https://learn.microsoft.com/en-us/azure/active-directory/authentication/concept-authentication-method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A190DF-49B4-4C2D-9CFF-EE0705D372AF}"/>
              </a:ext>
            </a:extLst>
          </p:cNvPr>
          <p:cNvSpPr>
            <a:spLocks noGrp="1"/>
          </p:cNvSpPr>
          <p:nvPr>
            <p:ph type="title"/>
          </p:nvPr>
        </p:nvSpPr>
        <p:spPr/>
        <p:txBody>
          <a:bodyPr/>
          <a:lstStyle/>
          <a:p>
            <a:r>
              <a:rPr lang="en-US" b="1" dirty="0"/>
              <a:t>POP goes the Password</a:t>
            </a:r>
          </a:p>
        </p:txBody>
      </p:sp>
      <p:sp>
        <p:nvSpPr>
          <p:cNvPr id="5" name="Text Placeholder 4">
            <a:extLst>
              <a:ext uri="{FF2B5EF4-FFF2-40B4-BE49-F238E27FC236}">
                <a16:creationId xmlns:a16="http://schemas.microsoft.com/office/drawing/2014/main" id="{3476764E-26B2-43EF-A2D7-89F472494D1C}"/>
              </a:ext>
            </a:extLst>
          </p:cNvPr>
          <p:cNvSpPr>
            <a:spLocks noGrp="1"/>
          </p:cNvSpPr>
          <p:nvPr>
            <p:ph type="body" sz="quarter" idx="11"/>
          </p:nvPr>
        </p:nvSpPr>
        <p:spPr/>
        <p:txBody>
          <a:bodyPr/>
          <a:lstStyle/>
          <a:p>
            <a:r>
              <a:rPr lang="en-US" dirty="0"/>
              <a:t>By Oktay Sari</a:t>
            </a:r>
          </a:p>
          <a:p>
            <a:r>
              <a:rPr lang="en-US" dirty="0"/>
              <a:t>October 19, 2022</a:t>
            </a:r>
          </a:p>
        </p:txBody>
      </p:sp>
    </p:spTree>
    <p:extLst>
      <p:ext uri="{BB962C8B-B14F-4D97-AF65-F5344CB8AC3E}">
        <p14:creationId xmlns:p14="http://schemas.microsoft.com/office/powerpoint/2010/main" val="3893596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txBox="1">
            <a:spLocks/>
          </p:cNvSpPr>
          <p:nvPr/>
        </p:nvSpPr>
        <p:spPr>
          <a:xfrm>
            <a:off x="11505500" y="260000"/>
            <a:ext cx="478978" cy="26161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174DE4-D6E9-4419-BBC5-6C621C4D6CB0}" type="slidenum">
              <a:rPr lang="en-US" sz="1100" smtClean="0">
                <a:solidFill>
                  <a:schemeClr val="bg2"/>
                </a:solidFill>
                <a:latin typeface="+mj-lt"/>
              </a:rPr>
              <a:pPr algn="ctr"/>
              <a:t>10</a:t>
            </a:fld>
            <a:endParaRPr lang="en-US" sz="1100">
              <a:solidFill>
                <a:schemeClr val="bg2"/>
              </a:solidFill>
              <a:latin typeface="+mj-lt"/>
            </a:endParaRPr>
          </a:p>
        </p:txBody>
      </p:sp>
      <p:pic>
        <p:nvPicPr>
          <p:cNvPr id="2" name="Picture 2">
            <a:extLst>
              <a:ext uri="{FF2B5EF4-FFF2-40B4-BE49-F238E27FC236}">
                <a16:creationId xmlns:a16="http://schemas.microsoft.com/office/drawing/2014/main" id="{2C323385-E75B-F91D-9415-40EBC9C2F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682775"/>
            <a:ext cx="6762750" cy="5492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B4C3872-12AC-45CE-3BE6-12DDC9D54451}"/>
              </a:ext>
            </a:extLst>
          </p:cNvPr>
          <p:cNvSpPr txBox="1"/>
          <p:nvPr/>
        </p:nvSpPr>
        <p:spPr>
          <a:xfrm>
            <a:off x="196850" y="825500"/>
            <a:ext cx="4216400" cy="1323439"/>
          </a:xfrm>
          <a:prstGeom prst="rect">
            <a:avLst/>
          </a:prstGeom>
          <a:noFill/>
        </p:spPr>
        <p:txBody>
          <a:bodyPr wrap="square" rtlCol="0">
            <a:spAutoFit/>
          </a:bodyPr>
          <a:lstStyle/>
          <a:p>
            <a:r>
              <a:rPr lang="en-US" sz="4000" dirty="0"/>
              <a:t>Hard to remember, easy to guess</a:t>
            </a:r>
            <a:endParaRPr lang="en-NL" sz="4000" dirty="0"/>
          </a:p>
        </p:txBody>
      </p:sp>
      <p:sp>
        <p:nvSpPr>
          <p:cNvPr id="7" name="TextBox 6">
            <a:extLst>
              <a:ext uri="{FF2B5EF4-FFF2-40B4-BE49-F238E27FC236}">
                <a16:creationId xmlns:a16="http://schemas.microsoft.com/office/drawing/2014/main" id="{866ABFE6-C2FA-CCFE-8D7E-32BFAB0013EE}"/>
              </a:ext>
            </a:extLst>
          </p:cNvPr>
          <p:cNvSpPr txBox="1"/>
          <p:nvPr/>
        </p:nvSpPr>
        <p:spPr>
          <a:xfrm>
            <a:off x="9141445" y="6397431"/>
            <a:ext cx="2843033" cy="276999"/>
          </a:xfrm>
          <a:prstGeom prst="rect">
            <a:avLst/>
          </a:prstGeom>
          <a:noFill/>
        </p:spPr>
        <p:txBody>
          <a:bodyPr wrap="square" rtlCol="0">
            <a:spAutoFit/>
          </a:bodyPr>
          <a:lstStyle/>
          <a:p>
            <a:r>
              <a:rPr lang="en-US" sz="1200" dirty="0"/>
              <a:t>Infographics designed by https://xkcd.com</a:t>
            </a:r>
            <a:endParaRPr lang="en-NL" sz="1200" dirty="0"/>
          </a:p>
        </p:txBody>
      </p:sp>
    </p:spTree>
    <p:extLst>
      <p:ext uri="{BB962C8B-B14F-4D97-AF65-F5344CB8AC3E}">
        <p14:creationId xmlns:p14="http://schemas.microsoft.com/office/powerpoint/2010/main" val="1180355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5"/>
          </p:nvPr>
        </p:nvSpPr>
        <p:spPr/>
        <p:txBody>
          <a:bodyPr/>
          <a:lstStyle/>
          <a:p>
            <a:r>
              <a:rPr lang="en-US" dirty="0"/>
              <a:t>Human nature</a:t>
            </a:r>
          </a:p>
        </p:txBody>
      </p:sp>
      <p:pic>
        <p:nvPicPr>
          <p:cNvPr id="7" name="Picture 6" descr="A picture containing toy&#10;&#10;Description automatically generated">
            <a:extLst>
              <a:ext uri="{FF2B5EF4-FFF2-40B4-BE49-F238E27FC236}">
                <a16:creationId xmlns:a16="http://schemas.microsoft.com/office/drawing/2014/main" id="{B216F94F-24E4-C8A1-6606-79B079D54A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9949" y="4419373"/>
            <a:ext cx="1952853" cy="1952853"/>
          </a:xfrm>
          <a:prstGeom prst="rect">
            <a:avLst/>
          </a:prstGeom>
        </p:spPr>
      </p:pic>
      <p:pic>
        <p:nvPicPr>
          <p:cNvPr id="4" name="Picture 3">
            <a:extLst>
              <a:ext uri="{FF2B5EF4-FFF2-40B4-BE49-F238E27FC236}">
                <a16:creationId xmlns:a16="http://schemas.microsoft.com/office/drawing/2014/main" id="{691EB822-7D66-BBB1-8F37-5D6581D904BF}"/>
              </a:ext>
            </a:extLst>
          </p:cNvPr>
          <p:cNvPicPr>
            <a:picLocks noChangeAspect="1"/>
          </p:cNvPicPr>
          <p:nvPr/>
        </p:nvPicPr>
        <p:blipFill>
          <a:blip r:embed="rId3"/>
          <a:stretch>
            <a:fillRect/>
          </a:stretch>
        </p:blipFill>
        <p:spPr>
          <a:xfrm>
            <a:off x="2212749" y="1467322"/>
            <a:ext cx="6658202" cy="1961678"/>
          </a:xfrm>
          <a:prstGeom prst="rect">
            <a:avLst/>
          </a:prstGeom>
        </p:spPr>
      </p:pic>
      <p:pic>
        <p:nvPicPr>
          <p:cNvPr id="6" name="Picture 5">
            <a:extLst>
              <a:ext uri="{FF2B5EF4-FFF2-40B4-BE49-F238E27FC236}">
                <a16:creationId xmlns:a16="http://schemas.microsoft.com/office/drawing/2014/main" id="{0690BE01-B446-489F-3057-6A727A49B1E9}"/>
              </a:ext>
            </a:extLst>
          </p:cNvPr>
          <p:cNvPicPr>
            <a:picLocks noChangeAspect="1"/>
          </p:cNvPicPr>
          <p:nvPr/>
        </p:nvPicPr>
        <p:blipFill>
          <a:blip r:embed="rId4"/>
          <a:stretch>
            <a:fillRect/>
          </a:stretch>
        </p:blipFill>
        <p:spPr>
          <a:xfrm>
            <a:off x="2212749" y="3689876"/>
            <a:ext cx="6658202" cy="1872220"/>
          </a:xfrm>
          <a:prstGeom prst="rect">
            <a:avLst/>
          </a:prstGeom>
        </p:spPr>
      </p:pic>
    </p:spTree>
    <p:extLst>
      <p:ext uri="{BB962C8B-B14F-4D97-AF65-F5344CB8AC3E}">
        <p14:creationId xmlns:p14="http://schemas.microsoft.com/office/powerpoint/2010/main" val="1935910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5"/>
          </p:nvPr>
        </p:nvSpPr>
        <p:spPr/>
        <p:txBody>
          <a:bodyPr/>
          <a:lstStyle/>
          <a:p>
            <a:r>
              <a:rPr lang="en-US" dirty="0"/>
              <a:t>Human nature</a:t>
            </a:r>
          </a:p>
        </p:txBody>
      </p:sp>
      <p:pic>
        <p:nvPicPr>
          <p:cNvPr id="9" name="Picture 8">
            <a:extLst>
              <a:ext uri="{FF2B5EF4-FFF2-40B4-BE49-F238E27FC236}">
                <a16:creationId xmlns:a16="http://schemas.microsoft.com/office/drawing/2014/main" id="{5C58D768-B8E7-AE90-9534-7EE61447364D}"/>
              </a:ext>
            </a:extLst>
          </p:cNvPr>
          <p:cNvPicPr>
            <a:picLocks noChangeAspect="1"/>
          </p:cNvPicPr>
          <p:nvPr/>
        </p:nvPicPr>
        <p:blipFill>
          <a:blip r:embed="rId2"/>
          <a:stretch>
            <a:fillRect/>
          </a:stretch>
        </p:blipFill>
        <p:spPr>
          <a:xfrm>
            <a:off x="3781102" y="1423707"/>
            <a:ext cx="4629796" cy="4010585"/>
          </a:xfrm>
          <a:prstGeom prst="rect">
            <a:avLst/>
          </a:prstGeom>
        </p:spPr>
      </p:pic>
      <p:pic>
        <p:nvPicPr>
          <p:cNvPr id="13" name="Picture 12" descr="A picture containing toy, sign&#10;&#10;Description automatically generated">
            <a:extLst>
              <a:ext uri="{FF2B5EF4-FFF2-40B4-BE49-F238E27FC236}">
                <a16:creationId xmlns:a16="http://schemas.microsoft.com/office/drawing/2014/main" id="{4189DB5E-2CC3-4135-49AD-1571C2479F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8052" y="4419373"/>
            <a:ext cx="1952853" cy="1952853"/>
          </a:xfrm>
          <a:prstGeom prst="rect">
            <a:avLst/>
          </a:prstGeom>
        </p:spPr>
      </p:pic>
    </p:spTree>
    <p:extLst>
      <p:ext uri="{BB962C8B-B14F-4D97-AF65-F5344CB8AC3E}">
        <p14:creationId xmlns:p14="http://schemas.microsoft.com/office/powerpoint/2010/main" val="3266315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7C99F8-33F0-230F-A293-9CBF439629BD}"/>
              </a:ext>
            </a:extLst>
          </p:cNvPr>
          <p:cNvSpPr>
            <a:spLocks noGrp="1"/>
          </p:cNvSpPr>
          <p:nvPr>
            <p:ph type="body" sz="quarter" idx="25"/>
          </p:nvPr>
        </p:nvSpPr>
        <p:spPr/>
        <p:txBody>
          <a:bodyPr/>
          <a:lstStyle/>
          <a:p>
            <a:r>
              <a:rPr lang="en-US" dirty="0"/>
              <a:t>What is Passwordless?</a:t>
            </a:r>
            <a:endParaRPr lang="en-NL" dirty="0"/>
          </a:p>
        </p:txBody>
      </p:sp>
      <p:sp>
        <p:nvSpPr>
          <p:cNvPr id="4" name="TextBox 3">
            <a:extLst>
              <a:ext uri="{FF2B5EF4-FFF2-40B4-BE49-F238E27FC236}">
                <a16:creationId xmlns:a16="http://schemas.microsoft.com/office/drawing/2014/main" id="{819EEB74-12D7-9E90-07AC-4FACCA555E72}"/>
              </a:ext>
            </a:extLst>
          </p:cNvPr>
          <p:cNvSpPr txBox="1"/>
          <p:nvPr/>
        </p:nvSpPr>
        <p:spPr>
          <a:xfrm>
            <a:off x="2017689" y="1816786"/>
            <a:ext cx="8816204" cy="2800767"/>
          </a:xfrm>
          <a:prstGeom prst="rect">
            <a:avLst/>
          </a:prstGeom>
          <a:noFill/>
        </p:spPr>
        <p:txBody>
          <a:bodyPr wrap="square" rtlCol="0">
            <a:spAutoFit/>
          </a:bodyPr>
          <a:lstStyle/>
          <a:p>
            <a:r>
              <a:rPr lang="en-US" sz="4400" dirty="0"/>
              <a:t>The password is removed and replaced with </a:t>
            </a:r>
            <a:r>
              <a:rPr lang="en-US" sz="4400" b="1" dirty="0"/>
              <a:t>something you have</a:t>
            </a:r>
            <a:r>
              <a:rPr lang="en-US" sz="4400" dirty="0"/>
              <a:t>, plus </a:t>
            </a:r>
            <a:r>
              <a:rPr lang="en-US" sz="4400" b="1" dirty="0"/>
              <a:t>something you are </a:t>
            </a:r>
            <a:r>
              <a:rPr lang="en-US" sz="4400" dirty="0"/>
              <a:t>or </a:t>
            </a:r>
            <a:r>
              <a:rPr lang="en-US" sz="4400" b="1" dirty="0"/>
              <a:t>something you know</a:t>
            </a:r>
            <a:r>
              <a:rPr lang="en-US" sz="4400" dirty="0"/>
              <a:t>.</a:t>
            </a:r>
          </a:p>
        </p:txBody>
      </p:sp>
      <p:pic>
        <p:nvPicPr>
          <p:cNvPr id="8" name="Picture 7">
            <a:extLst>
              <a:ext uri="{FF2B5EF4-FFF2-40B4-BE49-F238E27FC236}">
                <a16:creationId xmlns:a16="http://schemas.microsoft.com/office/drawing/2014/main" id="{01F6825C-C36A-6AC5-7C58-D4EA737FD4F0}"/>
              </a:ext>
            </a:extLst>
          </p:cNvPr>
          <p:cNvPicPr>
            <a:picLocks noChangeAspect="1"/>
          </p:cNvPicPr>
          <p:nvPr/>
        </p:nvPicPr>
        <p:blipFill>
          <a:blip r:embed="rId2"/>
          <a:stretch>
            <a:fillRect/>
          </a:stretch>
        </p:blipFill>
        <p:spPr>
          <a:xfrm>
            <a:off x="303991" y="4858331"/>
            <a:ext cx="11584017" cy="1419423"/>
          </a:xfrm>
          <a:prstGeom prst="rect">
            <a:avLst/>
          </a:prstGeom>
        </p:spPr>
      </p:pic>
    </p:spTree>
    <p:extLst>
      <p:ext uri="{BB962C8B-B14F-4D97-AF65-F5344CB8AC3E}">
        <p14:creationId xmlns:p14="http://schemas.microsoft.com/office/powerpoint/2010/main" val="4163024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099A98-09D1-67C2-C7D4-798B9012A072}"/>
              </a:ext>
            </a:extLst>
          </p:cNvPr>
          <p:cNvSpPr>
            <a:spLocks noGrp="1"/>
          </p:cNvSpPr>
          <p:nvPr>
            <p:ph type="body" sz="quarter" idx="25"/>
          </p:nvPr>
        </p:nvSpPr>
        <p:spPr/>
        <p:txBody>
          <a:bodyPr/>
          <a:lstStyle/>
          <a:p>
            <a:r>
              <a:rPr lang="en-US" dirty="0"/>
              <a:t>From better to best</a:t>
            </a:r>
            <a:endParaRPr lang="en-NL" dirty="0"/>
          </a:p>
        </p:txBody>
      </p:sp>
      <p:pic>
        <p:nvPicPr>
          <p:cNvPr id="5" name="Picture 4">
            <a:extLst>
              <a:ext uri="{FF2B5EF4-FFF2-40B4-BE49-F238E27FC236}">
                <a16:creationId xmlns:a16="http://schemas.microsoft.com/office/drawing/2014/main" id="{73CC5A74-00C5-FA94-6885-31C38A974208}"/>
              </a:ext>
            </a:extLst>
          </p:cNvPr>
          <p:cNvPicPr>
            <a:picLocks noChangeAspect="1"/>
          </p:cNvPicPr>
          <p:nvPr/>
        </p:nvPicPr>
        <p:blipFill>
          <a:blip r:embed="rId3"/>
          <a:stretch>
            <a:fillRect/>
          </a:stretch>
        </p:blipFill>
        <p:spPr>
          <a:xfrm>
            <a:off x="781012" y="1713730"/>
            <a:ext cx="10629976" cy="3960448"/>
          </a:xfrm>
          <a:prstGeom prst="rect">
            <a:avLst/>
          </a:prstGeom>
        </p:spPr>
      </p:pic>
    </p:spTree>
    <p:extLst>
      <p:ext uri="{BB962C8B-B14F-4D97-AF65-F5344CB8AC3E}">
        <p14:creationId xmlns:p14="http://schemas.microsoft.com/office/powerpoint/2010/main" val="1119610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5"/>
          </p:nvPr>
        </p:nvSpPr>
        <p:spPr/>
        <p:txBody>
          <a:bodyPr/>
          <a:lstStyle/>
          <a:p>
            <a:r>
              <a:rPr lang="en-US" dirty="0"/>
              <a:t>Business drivers</a:t>
            </a:r>
          </a:p>
        </p:txBody>
      </p:sp>
      <p:sp>
        <p:nvSpPr>
          <p:cNvPr id="4" name="Content Placeholder 3">
            <a:extLst>
              <a:ext uri="{FF2B5EF4-FFF2-40B4-BE49-F238E27FC236}">
                <a16:creationId xmlns:a16="http://schemas.microsoft.com/office/drawing/2014/main" id="{0DA78626-8B33-89D9-327B-5E9ABA18B25F}"/>
              </a:ext>
            </a:extLst>
          </p:cNvPr>
          <p:cNvSpPr txBox="1">
            <a:spLocks/>
          </p:cNvSpPr>
          <p:nvPr/>
        </p:nvSpPr>
        <p:spPr>
          <a:xfrm>
            <a:off x="2379832" y="1406237"/>
            <a:ext cx="9181786" cy="49668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010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010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010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010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010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sz="6000" dirty="0">
                <a:solidFill>
                  <a:schemeClr val="accent1"/>
                </a:solidFill>
              </a:rPr>
              <a:t>User Experience</a:t>
            </a:r>
          </a:p>
          <a:p>
            <a:pPr>
              <a:buFont typeface="Wingdings" panose="05000000000000000000" pitchFamily="2" charset="2"/>
              <a:buChar char="ü"/>
            </a:pPr>
            <a:r>
              <a:rPr lang="en-US" sz="6000" dirty="0">
                <a:solidFill>
                  <a:schemeClr val="accent1"/>
                </a:solidFill>
              </a:rPr>
              <a:t>Security</a:t>
            </a:r>
          </a:p>
          <a:p>
            <a:endParaRPr lang="en-US" dirty="0">
              <a:solidFill>
                <a:schemeClr val="accent1"/>
              </a:solidFill>
            </a:endParaRPr>
          </a:p>
        </p:txBody>
      </p:sp>
      <p:pic>
        <p:nvPicPr>
          <p:cNvPr id="5" name="Picture 4" descr="A picture containing toy&#10;&#10;Description automatically generated">
            <a:extLst>
              <a:ext uri="{FF2B5EF4-FFF2-40B4-BE49-F238E27FC236}">
                <a16:creationId xmlns:a16="http://schemas.microsoft.com/office/drawing/2014/main" id="{2D0E59C6-8D30-0236-ACC9-2EA8CCE20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9949" y="4419373"/>
            <a:ext cx="1952853" cy="1952853"/>
          </a:xfrm>
          <a:prstGeom prst="rect">
            <a:avLst/>
          </a:prstGeom>
        </p:spPr>
      </p:pic>
      <p:pic>
        <p:nvPicPr>
          <p:cNvPr id="8" name="Picture 7">
            <a:extLst>
              <a:ext uri="{FF2B5EF4-FFF2-40B4-BE49-F238E27FC236}">
                <a16:creationId xmlns:a16="http://schemas.microsoft.com/office/drawing/2014/main" id="{E5668D2F-B5B1-2333-E3CE-273D97335186}"/>
              </a:ext>
            </a:extLst>
          </p:cNvPr>
          <p:cNvPicPr>
            <a:picLocks noChangeAspect="1"/>
          </p:cNvPicPr>
          <p:nvPr/>
        </p:nvPicPr>
        <p:blipFill>
          <a:blip r:embed="rId4"/>
          <a:stretch>
            <a:fillRect/>
          </a:stretch>
        </p:blipFill>
        <p:spPr>
          <a:xfrm>
            <a:off x="2518597" y="3788599"/>
            <a:ext cx="6820852" cy="2238687"/>
          </a:xfrm>
          <a:prstGeom prst="rect">
            <a:avLst/>
          </a:prstGeom>
        </p:spPr>
      </p:pic>
      <p:sp>
        <p:nvSpPr>
          <p:cNvPr id="10" name="TextBox 9">
            <a:extLst>
              <a:ext uri="{FF2B5EF4-FFF2-40B4-BE49-F238E27FC236}">
                <a16:creationId xmlns:a16="http://schemas.microsoft.com/office/drawing/2014/main" id="{02CB20F7-4923-F751-402C-A47FE07F5456}"/>
              </a:ext>
            </a:extLst>
          </p:cNvPr>
          <p:cNvSpPr txBox="1"/>
          <p:nvPr/>
        </p:nvSpPr>
        <p:spPr>
          <a:xfrm>
            <a:off x="5727590" y="6407494"/>
            <a:ext cx="6464410" cy="276999"/>
          </a:xfrm>
          <a:prstGeom prst="rect">
            <a:avLst/>
          </a:prstGeom>
          <a:noFill/>
        </p:spPr>
        <p:txBody>
          <a:bodyPr wrap="square" rtlCol="0">
            <a:spAutoFit/>
          </a:bodyPr>
          <a:lstStyle/>
          <a:p>
            <a:r>
              <a:rPr lang="en-US" sz="1200" dirty="0"/>
              <a:t>Infographic: https://90percentofeverything.com/2009/05/26/dilbert-on-user-experience/index.html</a:t>
            </a:r>
            <a:endParaRPr lang="en-NL" sz="1200" dirty="0"/>
          </a:p>
        </p:txBody>
      </p:sp>
    </p:spTree>
    <p:extLst>
      <p:ext uri="{BB962C8B-B14F-4D97-AF65-F5344CB8AC3E}">
        <p14:creationId xmlns:p14="http://schemas.microsoft.com/office/powerpoint/2010/main" val="4216244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287D26-8219-27F9-82EF-3A1926B18942}"/>
              </a:ext>
            </a:extLst>
          </p:cNvPr>
          <p:cNvSpPr>
            <a:spLocks noGrp="1"/>
          </p:cNvSpPr>
          <p:nvPr>
            <p:ph type="body" sz="quarter" idx="25"/>
          </p:nvPr>
        </p:nvSpPr>
        <p:spPr/>
        <p:txBody>
          <a:bodyPr/>
          <a:lstStyle/>
          <a:p>
            <a:r>
              <a:rPr lang="en-US" dirty="0"/>
              <a:t>User experience</a:t>
            </a:r>
            <a:endParaRPr lang="en-NL" dirty="0"/>
          </a:p>
        </p:txBody>
      </p:sp>
      <p:pic>
        <p:nvPicPr>
          <p:cNvPr id="5" name="Picture 4" descr="A person with the head in the hands looking at a computer&#10;&#10;Description automatically generated with low confidence">
            <a:extLst>
              <a:ext uri="{FF2B5EF4-FFF2-40B4-BE49-F238E27FC236}">
                <a16:creationId xmlns:a16="http://schemas.microsoft.com/office/drawing/2014/main" id="{920D7170-C905-928A-E4D2-FAA0CAF01A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093" y="1289957"/>
            <a:ext cx="7113814" cy="4742543"/>
          </a:xfrm>
          <a:prstGeom prst="rect">
            <a:avLst/>
          </a:prstGeom>
        </p:spPr>
      </p:pic>
    </p:spTree>
    <p:extLst>
      <p:ext uri="{BB962C8B-B14F-4D97-AF65-F5344CB8AC3E}">
        <p14:creationId xmlns:p14="http://schemas.microsoft.com/office/powerpoint/2010/main" val="3655467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5"/>
          </p:nvPr>
        </p:nvSpPr>
        <p:spPr/>
        <p:txBody>
          <a:bodyPr/>
          <a:lstStyle/>
          <a:p>
            <a:r>
              <a:rPr lang="en-US" dirty="0"/>
              <a:t>Security</a:t>
            </a:r>
          </a:p>
          <a:p>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1801644618"/>
              </p:ext>
            </p:extLst>
          </p:nvPr>
        </p:nvGraphicFramePr>
        <p:xfrm>
          <a:off x="888054" y="2155238"/>
          <a:ext cx="2388826" cy="24468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ontent Placeholder 3"/>
          <p:cNvGraphicFramePr>
            <a:graphicFrameLocks/>
          </p:cNvGraphicFramePr>
          <p:nvPr>
            <p:extLst>
              <p:ext uri="{D42A27DB-BD31-4B8C-83A1-F6EECF244321}">
                <p14:modId xmlns:p14="http://schemas.microsoft.com/office/powerpoint/2010/main" val="4198938749"/>
              </p:ext>
            </p:extLst>
          </p:nvPr>
        </p:nvGraphicFramePr>
        <p:xfrm>
          <a:off x="3563743" y="2155238"/>
          <a:ext cx="2388826" cy="244688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136026201"/>
              </p:ext>
            </p:extLst>
          </p:nvPr>
        </p:nvGraphicFramePr>
        <p:xfrm>
          <a:off x="6239432" y="2155238"/>
          <a:ext cx="2388826" cy="244688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ontent Placeholder 3"/>
          <p:cNvGraphicFramePr>
            <a:graphicFrameLocks/>
          </p:cNvGraphicFramePr>
          <p:nvPr>
            <p:extLst>
              <p:ext uri="{D42A27DB-BD31-4B8C-83A1-F6EECF244321}">
                <p14:modId xmlns:p14="http://schemas.microsoft.com/office/powerpoint/2010/main" val="3913881057"/>
              </p:ext>
            </p:extLst>
          </p:nvPr>
        </p:nvGraphicFramePr>
        <p:xfrm>
          <a:off x="8915120" y="2155238"/>
          <a:ext cx="2388826" cy="2446887"/>
        </p:xfrm>
        <a:graphic>
          <a:graphicData uri="http://schemas.openxmlformats.org/drawingml/2006/chart">
            <c:chart xmlns:c="http://schemas.openxmlformats.org/drawingml/2006/chart" xmlns:r="http://schemas.openxmlformats.org/officeDocument/2006/relationships" r:id="rId6"/>
          </a:graphicData>
        </a:graphic>
      </p:graphicFrame>
      <p:sp>
        <p:nvSpPr>
          <p:cNvPr id="10" name="TextBox 9"/>
          <p:cNvSpPr txBox="1"/>
          <p:nvPr/>
        </p:nvSpPr>
        <p:spPr>
          <a:xfrm>
            <a:off x="1609645" y="4888622"/>
            <a:ext cx="945644" cy="338554"/>
          </a:xfrm>
          <a:prstGeom prst="rect">
            <a:avLst/>
          </a:prstGeom>
          <a:noFill/>
        </p:spPr>
        <p:txBody>
          <a:bodyPr wrap="none" rtlCol="0">
            <a:spAutoFit/>
          </a:bodyPr>
          <a:lstStyle/>
          <a:p>
            <a:pPr algn="ctr"/>
            <a:r>
              <a:rPr lang="en-US" sz="1600" dirty="0">
                <a:solidFill>
                  <a:schemeClr val="accent2"/>
                </a:solidFill>
                <a:latin typeface="+mj-lt"/>
              </a:rPr>
              <a:t>Accounts</a:t>
            </a:r>
          </a:p>
        </p:txBody>
      </p:sp>
      <p:sp>
        <p:nvSpPr>
          <p:cNvPr id="11" name="TextBox 10"/>
          <p:cNvSpPr txBox="1"/>
          <p:nvPr/>
        </p:nvSpPr>
        <p:spPr>
          <a:xfrm>
            <a:off x="955820" y="5250070"/>
            <a:ext cx="2253294" cy="498598"/>
          </a:xfrm>
          <a:prstGeom prst="rect">
            <a:avLst/>
          </a:prstGeom>
          <a:noFill/>
        </p:spPr>
        <p:txBody>
          <a:bodyPr wrap="square" rtlCol="0">
            <a:spAutoFit/>
          </a:bodyPr>
          <a:lstStyle/>
          <a:p>
            <a:pPr algn="ctr">
              <a:lnSpc>
                <a:spcPct val="110000"/>
              </a:lnSpc>
            </a:pPr>
            <a:r>
              <a:rPr lang="en-US" sz="1200" dirty="0"/>
              <a:t>The average person has about 38.4 online accounts</a:t>
            </a:r>
            <a:endParaRPr lang="en-US" sz="1200" dirty="0">
              <a:solidFill>
                <a:schemeClr val="accent2"/>
              </a:solidFill>
              <a:latin typeface="+mj-lt"/>
            </a:endParaRPr>
          </a:p>
        </p:txBody>
      </p:sp>
      <p:sp>
        <p:nvSpPr>
          <p:cNvPr id="12" name="TextBox 11"/>
          <p:cNvSpPr txBox="1"/>
          <p:nvPr/>
        </p:nvSpPr>
        <p:spPr>
          <a:xfrm>
            <a:off x="4115739" y="4888622"/>
            <a:ext cx="1284840" cy="338554"/>
          </a:xfrm>
          <a:prstGeom prst="rect">
            <a:avLst/>
          </a:prstGeom>
          <a:noFill/>
        </p:spPr>
        <p:txBody>
          <a:bodyPr wrap="none" rtlCol="0">
            <a:spAutoFit/>
          </a:bodyPr>
          <a:lstStyle/>
          <a:p>
            <a:pPr algn="ctr"/>
            <a:r>
              <a:rPr lang="en-US" sz="1600" dirty="0">
                <a:solidFill>
                  <a:schemeClr val="accent2"/>
                </a:solidFill>
                <a:latin typeface="+mj-lt"/>
              </a:rPr>
              <a:t>Easy to guess</a:t>
            </a:r>
          </a:p>
        </p:txBody>
      </p:sp>
      <p:sp>
        <p:nvSpPr>
          <p:cNvPr id="13" name="TextBox 12"/>
          <p:cNvSpPr txBox="1"/>
          <p:nvPr/>
        </p:nvSpPr>
        <p:spPr>
          <a:xfrm>
            <a:off x="3631509" y="5250070"/>
            <a:ext cx="2253294" cy="498598"/>
          </a:xfrm>
          <a:prstGeom prst="rect">
            <a:avLst/>
          </a:prstGeom>
          <a:noFill/>
        </p:spPr>
        <p:txBody>
          <a:bodyPr wrap="square" rtlCol="0">
            <a:spAutoFit/>
          </a:bodyPr>
          <a:lstStyle/>
          <a:p>
            <a:pPr algn="ctr">
              <a:lnSpc>
                <a:spcPct val="110000"/>
              </a:lnSpc>
            </a:pPr>
            <a:r>
              <a:rPr lang="en-US" sz="1200" dirty="0"/>
              <a:t>still use “123456” as their password</a:t>
            </a:r>
            <a:endParaRPr lang="en-US" sz="1200" dirty="0">
              <a:solidFill>
                <a:schemeClr val="accent2"/>
              </a:solidFill>
              <a:latin typeface="+mj-lt"/>
            </a:endParaRPr>
          </a:p>
        </p:txBody>
      </p:sp>
      <p:sp>
        <p:nvSpPr>
          <p:cNvPr id="14" name="TextBox 13"/>
          <p:cNvSpPr txBox="1"/>
          <p:nvPr/>
        </p:nvSpPr>
        <p:spPr>
          <a:xfrm>
            <a:off x="6906587" y="4888622"/>
            <a:ext cx="1054519" cy="338554"/>
          </a:xfrm>
          <a:prstGeom prst="rect">
            <a:avLst/>
          </a:prstGeom>
          <a:noFill/>
        </p:spPr>
        <p:txBody>
          <a:bodyPr wrap="none" rtlCol="0">
            <a:spAutoFit/>
          </a:bodyPr>
          <a:lstStyle/>
          <a:p>
            <a:pPr algn="ctr"/>
            <a:r>
              <a:rPr lang="en-US" sz="1600" dirty="0">
                <a:solidFill>
                  <a:schemeClr val="accent2"/>
                </a:solidFill>
                <a:latin typeface="+mj-lt"/>
              </a:rPr>
              <a:t>Passwords</a:t>
            </a:r>
          </a:p>
        </p:txBody>
      </p:sp>
      <p:sp>
        <p:nvSpPr>
          <p:cNvPr id="15" name="TextBox 14"/>
          <p:cNvSpPr txBox="1"/>
          <p:nvPr/>
        </p:nvSpPr>
        <p:spPr>
          <a:xfrm>
            <a:off x="6307198" y="5250070"/>
            <a:ext cx="2253294" cy="498598"/>
          </a:xfrm>
          <a:prstGeom prst="rect">
            <a:avLst/>
          </a:prstGeom>
          <a:noFill/>
        </p:spPr>
        <p:txBody>
          <a:bodyPr wrap="square" rtlCol="0">
            <a:spAutoFit/>
          </a:bodyPr>
          <a:lstStyle/>
          <a:p>
            <a:pPr algn="ctr">
              <a:lnSpc>
                <a:spcPct val="110000"/>
              </a:lnSpc>
            </a:pPr>
            <a:r>
              <a:rPr lang="en-US" sz="1200" dirty="0"/>
              <a:t>80% of hacking related breaches are tied to passwords</a:t>
            </a:r>
            <a:endParaRPr lang="en-US" sz="1200" dirty="0">
              <a:solidFill>
                <a:schemeClr val="accent2"/>
              </a:solidFill>
              <a:latin typeface="+mj-lt"/>
            </a:endParaRPr>
          </a:p>
        </p:txBody>
      </p:sp>
      <p:sp>
        <p:nvSpPr>
          <p:cNvPr id="16" name="TextBox 15"/>
          <p:cNvSpPr txBox="1"/>
          <p:nvPr/>
        </p:nvSpPr>
        <p:spPr>
          <a:xfrm>
            <a:off x="9829009" y="4888622"/>
            <a:ext cx="561051" cy="338554"/>
          </a:xfrm>
          <a:prstGeom prst="rect">
            <a:avLst/>
          </a:prstGeom>
          <a:noFill/>
        </p:spPr>
        <p:txBody>
          <a:bodyPr wrap="none" rtlCol="0">
            <a:spAutoFit/>
          </a:bodyPr>
          <a:lstStyle/>
          <a:p>
            <a:pPr algn="ctr"/>
            <a:r>
              <a:rPr lang="en-US" sz="1600" dirty="0">
                <a:solidFill>
                  <a:schemeClr val="accent2"/>
                </a:solidFill>
                <a:latin typeface="+mj-lt"/>
              </a:rPr>
              <a:t>MFA</a:t>
            </a:r>
          </a:p>
        </p:txBody>
      </p:sp>
      <p:sp>
        <p:nvSpPr>
          <p:cNvPr id="17" name="TextBox 16"/>
          <p:cNvSpPr txBox="1"/>
          <p:nvPr/>
        </p:nvSpPr>
        <p:spPr>
          <a:xfrm>
            <a:off x="8982886" y="5250070"/>
            <a:ext cx="2253294" cy="498598"/>
          </a:xfrm>
          <a:prstGeom prst="rect">
            <a:avLst/>
          </a:prstGeom>
          <a:noFill/>
        </p:spPr>
        <p:txBody>
          <a:bodyPr wrap="square" rtlCol="0">
            <a:spAutoFit/>
          </a:bodyPr>
          <a:lstStyle/>
          <a:p>
            <a:pPr algn="ctr">
              <a:lnSpc>
                <a:spcPct val="110000"/>
              </a:lnSpc>
            </a:pPr>
            <a:r>
              <a:rPr lang="en-US" sz="1200" dirty="0"/>
              <a:t>99.9% of accounts get hacked because of this one single reason</a:t>
            </a:r>
          </a:p>
        </p:txBody>
      </p:sp>
      <p:sp>
        <p:nvSpPr>
          <p:cNvPr id="18" name="TextBox 17"/>
          <p:cNvSpPr txBox="1"/>
          <p:nvPr/>
        </p:nvSpPr>
        <p:spPr>
          <a:xfrm>
            <a:off x="1642635" y="3086294"/>
            <a:ext cx="879664" cy="584775"/>
          </a:xfrm>
          <a:prstGeom prst="rect">
            <a:avLst/>
          </a:prstGeom>
          <a:noFill/>
        </p:spPr>
        <p:txBody>
          <a:bodyPr wrap="none" rtlCol="0" anchor="ctr">
            <a:spAutoFit/>
          </a:bodyPr>
          <a:lstStyle/>
          <a:p>
            <a:pPr algn="ctr"/>
            <a:r>
              <a:rPr lang="en-US" sz="3200" kern="900" spc="-67" dirty="0">
                <a:solidFill>
                  <a:schemeClr val="accent2"/>
                </a:solidFill>
                <a:latin typeface="+mj-lt"/>
              </a:rPr>
              <a:t>38.4</a:t>
            </a:r>
            <a:endParaRPr lang="en-US" sz="3200" dirty="0">
              <a:solidFill>
                <a:schemeClr val="accent2"/>
              </a:solidFill>
              <a:latin typeface="+mj-lt"/>
            </a:endParaRPr>
          </a:p>
        </p:txBody>
      </p:sp>
      <p:sp>
        <p:nvSpPr>
          <p:cNvPr id="19" name="TextBox 18"/>
          <p:cNvSpPr txBox="1"/>
          <p:nvPr/>
        </p:nvSpPr>
        <p:spPr>
          <a:xfrm>
            <a:off x="3728067" y="3117071"/>
            <a:ext cx="2060180" cy="523220"/>
          </a:xfrm>
          <a:prstGeom prst="rect">
            <a:avLst/>
          </a:prstGeom>
          <a:noFill/>
        </p:spPr>
        <p:txBody>
          <a:bodyPr wrap="square" rtlCol="0" anchor="ctr">
            <a:spAutoFit/>
          </a:bodyPr>
          <a:lstStyle/>
          <a:p>
            <a:pPr algn="ctr"/>
            <a:r>
              <a:rPr lang="en-NL" sz="2800" dirty="0"/>
              <a:t>23.000.000</a:t>
            </a:r>
            <a:endParaRPr lang="en-US" sz="2800" dirty="0">
              <a:solidFill>
                <a:schemeClr val="accent2"/>
              </a:solidFill>
              <a:latin typeface="+mj-lt"/>
            </a:endParaRPr>
          </a:p>
        </p:txBody>
      </p:sp>
      <p:sp>
        <p:nvSpPr>
          <p:cNvPr id="20" name="TextBox 19"/>
          <p:cNvSpPr txBox="1"/>
          <p:nvPr/>
        </p:nvSpPr>
        <p:spPr>
          <a:xfrm>
            <a:off x="6999335" y="3086294"/>
            <a:ext cx="869019" cy="584775"/>
          </a:xfrm>
          <a:prstGeom prst="rect">
            <a:avLst/>
          </a:prstGeom>
          <a:noFill/>
        </p:spPr>
        <p:txBody>
          <a:bodyPr wrap="none" rtlCol="0" anchor="ctr">
            <a:spAutoFit/>
          </a:bodyPr>
          <a:lstStyle/>
          <a:p>
            <a:pPr algn="ctr"/>
            <a:r>
              <a:rPr lang="en-US" sz="3200" kern="900" spc="-67" dirty="0">
                <a:solidFill>
                  <a:schemeClr val="accent2"/>
                </a:solidFill>
                <a:latin typeface="+mj-lt"/>
              </a:rPr>
              <a:t>80%</a:t>
            </a:r>
            <a:endParaRPr lang="en-US" sz="3200" dirty="0">
              <a:solidFill>
                <a:schemeClr val="accent2"/>
              </a:solidFill>
              <a:latin typeface="+mj-lt"/>
            </a:endParaRPr>
          </a:p>
        </p:txBody>
      </p:sp>
      <p:sp>
        <p:nvSpPr>
          <p:cNvPr id="21" name="TextBox 20"/>
          <p:cNvSpPr txBox="1"/>
          <p:nvPr/>
        </p:nvSpPr>
        <p:spPr>
          <a:xfrm>
            <a:off x="9527324" y="3086294"/>
            <a:ext cx="1164421" cy="584775"/>
          </a:xfrm>
          <a:prstGeom prst="rect">
            <a:avLst/>
          </a:prstGeom>
          <a:noFill/>
        </p:spPr>
        <p:txBody>
          <a:bodyPr wrap="none" rtlCol="0" anchor="ctr">
            <a:spAutoFit/>
          </a:bodyPr>
          <a:lstStyle/>
          <a:p>
            <a:pPr algn="ctr"/>
            <a:r>
              <a:rPr lang="en-US" sz="3200" kern="900" spc="-67" dirty="0">
                <a:solidFill>
                  <a:schemeClr val="accent1"/>
                </a:solidFill>
                <a:latin typeface="+mj-lt"/>
              </a:rPr>
              <a:t>99.9%</a:t>
            </a:r>
            <a:endParaRPr lang="en-US" sz="3200" dirty="0">
              <a:solidFill>
                <a:schemeClr val="accent1"/>
              </a:solidFill>
              <a:latin typeface="+mj-lt"/>
            </a:endParaRPr>
          </a:p>
        </p:txBody>
      </p:sp>
      <p:sp>
        <p:nvSpPr>
          <p:cNvPr id="2" name="TextBox 1">
            <a:extLst>
              <a:ext uri="{FF2B5EF4-FFF2-40B4-BE49-F238E27FC236}">
                <a16:creationId xmlns:a16="http://schemas.microsoft.com/office/drawing/2014/main" id="{F5171AB7-59BE-E0B2-E45F-44527D959878}"/>
              </a:ext>
            </a:extLst>
          </p:cNvPr>
          <p:cNvSpPr txBox="1"/>
          <p:nvPr/>
        </p:nvSpPr>
        <p:spPr>
          <a:xfrm>
            <a:off x="4559031" y="6396613"/>
            <a:ext cx="7632491" cy="276999"/>
          </a:xfrm>
          <a:prstGeom prst="rect">
            <a:avLst/>
          </a:prstGeom>
          <a:noFill/>
        </p:spPr>
        <p:txBody>
          <a:bodyPr wrap="square" rtlCol="0">
            <a:spAutoFit/>
          </a:bodyPr>
          <a:lstStyle/>
          <a:p>
            <a:r>
              <a:rPr lang="en-US" sz="1200" dirty="0"/>
              <a:t>Source: SC Magazine, </a:t>
            </a:r>
            <a:r>
              <a:rPr lang="nl-NL" sz="1200" dirty="0"/>
              <a:t>National Cyber Security Centre,</a:t>
            </a:r>
            <a:r>
              <a:rPr lang="en-US" sz="1200" dirty="0"/>
              <a:t> Verizon 2020 Data Breach Investigations Report, Windows Central</a:t>
            </a:r>
            <a:endParaRPr lang="en-NL" sz="1200" dirty="0"/>
          </a:p>
        </p:txBody>
      </p:sp>
    </p:spTree>
    <p:extLst>
      <p:ext uri="{BB962C8B-B14F-4D97-AF65-F5344CB8AC3E}">
        <p14:creationId xmlns:p14="http://schemas.microsoft.com/office/powerpoint/2010/main" val="4179056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F900C5-49D5-4E43-57EF-9380A6CEE750}"/>
              </a:ext>
            </a:extLst>
          </p:cNvPr>
          <p:cNvSpPr>
            <a:spLocks noGrp="1"/>
          </p:cNvSpPr>
          <p:nvPr>
            <p:ph type="body" sz="quarter" idx="25"/>
          </p:nvPr>
        </p:nvSpPr>
        <p:spPr/>
        <p:txBody>
          <a:bodyPr/>
          <a:lstStyle/>
          <a:p>
            <a:r>
              <a:rPr lang="en-US" dirty="0"/>
              <a:t>Fun Facts</a:t>
            </a:r>
            <a:endParaRPr lang="en-NL" dirty="0"/>
          </a:p>
        </p:txBody>
      </p:sp>
      <p:sp>
        <p:nvSpPr>
          <p:cNvPr id="3" name="Content Placeholder 3">
            <a:extLst>
              <a:ext uri="{FF2B5EF4-FFF2-40B4-BE49-F238E27FC236}">
                <a16:creationId xmlns:a16="http://schemas.microsoft.com/office/drawing/2014/main" id="{6756AB29-99FE-8C9C-C4D0-8DABE615EBE6}"/>
              </a:ext>
            </a:extLst>
          </p:cNvPr>
          <p:cNvSpPr txBox="1">
            <a:spLocks/>
          </p:cNvSpPr>
          <p:nvPr/>
        </p:nvSpPr>
        <p:spPr>
          <a:xfrm>
            <a:off x="2379832" y="1406237"/>
            <a:ext cx="9181786" cy="49668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010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010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010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010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010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0" i="0" dirty="0">
                <a:solidFill>
                  <a:schemeClr val="accent1"/>
                </a:solidFill>
                <a:effectLst/>
                <a:latin typeface="Segoe UI" panose="020B0502040204020203" pitchFamily="34" charset="0"/>
              </a:rPr>
              <a:t>Did you know that </a:t>
            </a:r>
            <a:r>
              <a:rPr lang="en-US" sz="4400" b="1" i="0" dirty="0">
                <a:solidFill>
                  <a:schemeClr val="accent1"/>
                </a:solidFill>
                <a:effectLst/>
                <a:latin typeface="Segoe UI" panose="020B0502040204020203" pitchFamily="34" charset="0"/>
              </a:rPr>
              <a:t>May 5</a:t>
            </a:r>
            <a:r>
              <a:rPr lang="en-US" sz="4400" i="0" dirty="0">
                <a:solidFill>
                  <a:schemeClr val="accent1"/>
                </a:solidFill>
                <a:effectLst/>
                <a:latin typeface="Segoe UI" panose="020B0502040204020203" pitchFamily="34" charset="0"/>
              </a:rPr>
              <a:t>, 2022</a:t>
            </a:r>
            <a:r>
              <a:rPr lang="en-US" sz="4400" b="0" i="0" dirty="0">
                <a:solidFill>
                  <a:schemeClr val="accent1"/>
                </a:solidFill>
                <a:effectLst/>
                <a:latin typeface="Segoe UI" panose="020B0502040204020203" pitchFamily="34" charset="0"/>
              </a:rPr>
              <a:t>, was World Password Day? </a:t>
            </a:r>
            <a:r>
              <a:rPr lang="en-US" sz="2000" b="0" i="0" dirty="0">
                <a:solidFill>
                  <a:schemeClr val="accent1"/>
                </a:solidFill>
                <a:effectLst/>
                <a:latin typeface="Segoe UI" panose="020B0502040204020203" pitchFamily="34" charset="0"/>
              </a:rPr>
              <a:t>(</a:t>
            </a:r>
            <a:r>
              <a:rPr lang="en-US" sz="2000" b="1" i="0" dirty="0">
                <a:solidFill>
                  <a:schemeClr val="accent1"/>
                </a:solidFill>
                <a:effectLst/>
                <a:latin typeface="Segoe UI" panose="020B0502040204020203" pitchFamily="34" charset="0"/>
              </a:rPr>
              <a:t>First Thursday every May</a:t>
            </a:r>
            <a:r>
              <a:rPr lang="en-US" sz="2000" b="0" i="0" dirty="0">
                <a:solidFill>
                  <a:schemeClr val="accent1"/>
                </a:solidFill>
                <a:effectLst/>
                <a:latin typeface="Segoe UI" panose="020B0502040204020203" pitchFamily="34" charset="0"/>
              </a:rPr>
              <a:t>)</a:t>
            </a:r>
            <a:endParaRPr lang="en-US" dirty="0">
              <a:solidFill>
                <a:schemeClr val="accent1"/>
              </a:solidFill>
            </a:endParaRPr>
          </a:p>
        </p:txBody>
      </p:sp>
      <p:pic>
        <p:nvPicPr>
          <p:cNvPr id="6146" name="Picture 2" descr="Free illustrations of Internet">
            <a:extLst>
              <a:ext uri="{FF2B5EF4-FFF2-40B4-BE49-F238E27FC236}">
                <a16:creationId xmlns:a16="http://schemas.microsoft.com/office/drawing/2014/main" id="{6E9BE4C1-682A-6CA6-65C3-BCD7F0FA2D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4499" y="2900901"/>
            <a:ext cx="8778158" cy="3531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452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CE2BD6-23B9-AEC4-8598-A875BFB844BC}"/>
              </a:ext>
            </a:extLst>
          </p:cNvPr>
          <p:cNvSpPr>
            <a:spLocks noGrp="1"/>
          </p:cNvSpPr>
          <p:nvPr>
            <p:ph type="body" sz="quarter" idx="25"/>
          </p:nvPr>
        </p:nvSpPr>
        <p:spPr/>
        <p:txBody>
          <a:bodyPr/>
          <a:lstStyle/>
          <a:p>
            <a:r>
              <a:rPr lang="en-US" dirty="0"/>
              <a:t>YOUR PASSWORDLESS OPTIONS</a:t>
            </a:r>
            <a:endParaRPr lang="en-NL" dirty="0"/>
          </a:p>
        </p:txBody>
      </p:sp>
      <p:pic>
        <p:nvPicPr>
          <p:cNvPr id="4" name="Picture 3" descr="Graphical user interface, website&#10;&#10;Description automatically generated">
            <a:extLst>
              <a:ext uri="{FF2B5EF4-FFF2-40B4-BE49-F238E27FC236}">
                <a16:creationId xmlns:a16="http://schemas.microsoft.com/office/drawing/2014/main" id="{54F3D701-1D13-904F-5AA7-DB8504244B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4475"/>
            <a:ext cx="12192000" cy="3829050"/>
          </a:xfrm>
          <a:prstGeom prst="rect">
            <a:avLst/>
          </a:prstGeom>
        </p:spPr>
      </p:pic>
    </p:spTree>
    <p:extLst>
      <p:ext uri="{BB962C8B-B14F-4D97-AF65-F5344CB8AC3E}">
        <p14:creationId xmlns:p14="http://schemas.microsoft.com/office/powerpoint/2010/main" val="3220187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0FF6AE-74A4-426D-8870-F41821EA560E}"/>
              </a:ext>
            </a:extLst>
          </p:cNvPr>
          <p:cNvSpPr>
            <a:spLocks noGrp="1"/>
          </p:cNvSpPr>
          <p:nvPr>
            <p:ph type="body" sz="quarter" idx="25"/>
          </p:nvPr>
        </p:nvSpPr>
        <p:spPr/>
        <p:txBody>
          <a:bodyPr/>
          <a:lstStyle/>
          <a:p>
            <a:endParaRPr lang="en-US"/>
          </a:p>
        </p:txBody>
      </p:sp>
    </p:spTree>
    <p:extLst>
      <p:ext uri="{BB962C8B-B14F-4D97-AF65-F5344CB8AC3E}">
        <p14:creationId xmlns:p14="http://schemas.microsoft.com/office/powerpoint/2010/main" val="752699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099A98-09D1-67C2-C7D4-798B9012A072}"/>
              </a:ext>
            </a:extLst>
          </p:cNvPr>
          <p:cNvSpPr>
            <a:spLocks noGrp="1"/>
          </p:cNvSpPr>
          <p:nvPr>
            <p:ph type="body" sz="quarter" idx="25"/>
          </p:nvPr>
        </p:nvSpPr>
        <p:spPr/>
        <p:txBody>
          <a:bodyPr/>
          <a:lstStyle/>
          <a:p>
            <a:r>
              <a:rPr lang="en-US" dirty="0"/>
              <a:t>Passwordless options with Azure AD</a:t>
            </a:r>
            <a:endParaRPr lang="en-NL" dirty="0"/>
          </a:p>
        </p:txBody>
      </p:sp>
      <p:sp>
        <p:nvSpPr>
          <p:cNvPr id="3" name="TextBox 2">
            <a:extLst>
              <a:ext uri="{FF2B5EF4-FFF2-40B4-BE49-F238E27FC236}">
                <a16:creationId xmlns:a16="http://schemas.microsoft.com/office/drawing/2014/main" id="{2D74C7F6-9A67-458C-063A-B188C521EE39}"/>
              </a:ext>
            </a:extLst>
          </p:cNvPr>
          <p:cNvSpPr txBox="1"/>
          <p:nvPr/>
        </p:nvSpPr>
        <p:spPr>
          <a:xfrm>
            <a:off x="1624694" y="1816786"/>
            <a:ext cx="10254342" cy="2123658"/>
          </a:xfrm>
          <a:prstGeom prst="rect">
            <a:avLst/>
          </a:prstGeom>
          <a:noFill/>
        </p:spPr>
        <p:txBody>
          <a:bodyPr wrap="square" rtlCol="0">
            <a:spAutoFit/>
          </a:bodyPr>
          <a:lstStyle/>
          <a:p>
            <a:pPr marL="742950" indent="-742950">
              <a:buFont typeface="+mj-lt"/>
              <a:buAutoNum type="arabicPeriod"/>
            </a:pPr>
            <a:r>
              <a:rPr lang="en-US" sz="4400" dirty="0"/>
              <a:t>Windows Hello for Business</a:t>
            </a:r>
          </a:p>
          <a:p>
            <a:pPr marL="742950" indent="-742950">
              <a:buFont typeface="+mj-lt"/>
              <a:buAutoNum type="arabicPeriod"/>
            </a:pPr>
            <a:r>
              <a:rPr lang="en-US" sz="4400" b="1" dirty="0"/>
              <a:t>Microsoft Authenticator (phone sign-in)</a:t>
            </a:r>
          </a:p>
          <a:p>
            <a:pPr marL="742950" indent="-742950">
              <a:buFont typeface="+mj-lt"/>
              <a:buAutoNum type="arabicPeriod"/>
            </a:pPr>
            <a:r>
              <a:rPr lang="en-US" sz="4400" b="1" dirty="0"/>
              <a:t>FIDO2 Security keys</a:t>
            </a:r>
          </a:p>
        </p:txBody>
      </p:sp>
    </p:spTree>
    <p:extLst>
      <p:ext uri="{BB962C8B-B14F-4D97-AF65-F5344CB8AC3E}">
        <p14:creationId xmlns:p14="http://schemas.microsoft.com/office/powerpoint/2010/main" val="831492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099A98-09D1-67C2-C7D4-798B9012A072}"/>
              </a:ext>
            </a:extLst>
          </p:cNvPr>
          <p:cNvSpPr>
            <a:spLocks noGrp="1"/>
          </p:cNvSpPr>
          <p:nvPr>
            <p:ph type="body" sz="quarter" idx="25"/>
          </p:nvPr>
        </p:nvSpPr>
        <p:spPr/>
        <p:txBody>
          <a:bodyPr/>
          <a:lstStyle/>
          <a:p>
            <a:r>
              <a:rPr lang="en-US" dirty="0"/>
              <a:t>Authentication methods &amp; features</a:t>
            </a:r>
            <a:endParaRPr lang="en-NL" dirty="0"/>
          </a:p>
        </p:txBody>
      </p:sp>
      <p:pic>
        <p:nvPicPr>
          <p:cNvPr id="5" name="Picture 4">
            <a:extLst>
              <a:ext uri="{FF2B5EF4-FFF2-40B4-BE49-F238E27FC236}">
                <a16:creationId xmlns:a16="http://schemas.microsoft.com/office/drawing/2014/main" id="{1E586FF7-BA71-07C3-7DCE-67AD1390CF4E}"/>
              </a:ext>
            </a:extLst>
          </p:cNvPr>
          <p:cNvPicPr>
            <a:picLocks noChangeAspect="1"/>
          </p:cNvPicPr>
          <p:nvPr/>
        </p:nvPicPr>
        <p:blipFill>
          <a:blip r:embed="rId3"/>
          <a:stretch>
            <a:fillRect/>
          </a:stretch>
        </p:blipFill>
        <p:spPr>
          <a:xfrm>
            <a:off x="1397292" y="1316737"/>
            <a:ext cx="10305972" cy="4632960"/>
          </a:xfrm>
          <a:prstGeom prst="rect">
            <a:avLst/>
          </a:prstGeom>
        </p:spPr>
      </p:pic>
    </p:spTree>
    <p:extLst>
      <p:ext uri="{BB962C8B-B14F-4D97-AF65-F5344CB8AC3E}">
        <p14:creationId xmlns:p14="http://schemas.microsoft.com/office/powerpoint/2010/main" val="4068147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099A98-09D1-67C2-C7D4-798B9012A072}"/>
              </a:ext>
            </a:extLst>
          </p:cNvPr>
          <p:cNvSpPr>
            <a:spLocks noGrp="1"/>
          </p:cNvSpPr>
          <p:nvPr>
            <p:ph type="body" sz="quarter" idx="25"/>
          </p:nvPr>
        </p:nvSpPr>
        <p:spPr/>
        <p:txBody>
          <a:bodyPr/>
          <a:lstStyle/>
          <a:p>
            <a:r>
              <a:rPr lang="en-US" dirty="0"/>
              <a:t>Bootstrap Passwordless methods</a:t>
            </a:r>
            <a:endParaRPr lang="en-NL" dirty="0"/>
          </a:p>
        </p:txBody>
      </p:sp>
      <p:sp>
        <p:nvSpPr>
          <p:cNvPr id="3" name="TextBox 2">
            <a:extLst>
              <a:ext uri="{FF2B5EF4-FFF2-40B4-BE49-F238E27FC236}">
                <a16:creationId xmlns:a16="http://schemas.microsoft.com/office/drawing/2014/main" id="{2D74C7F6-9A67-458C-063A-B188C521EE39}"/>
              </a:ext>
            </a:extLst>
          </p:cNvPr>
          <p:cNvSpPr txBox="1"/>
          <p:nvPr/>
        </p:nvSpPr>
        <p:spPr>
          <a:xfrm>
            <a:off x="2012075" y="1810500"/>
            <a:ext cx="9506607" cy="3477875"/>
          </a:xfrm>
          <a:prstGeom prst="rect">
            <a:avLst/>
          </a:prstGeom>
          <a:noFill/>
        </p:spPr>
        <p:txBody>
          <a:bodyPr wrap="square" rtlCol="0">
            <a:spAutoFit/>
          </a:bodyPr>
          <a:lstStyle/>
          <a:p>
            <a:r>
              <a:rPr lang="en-US" sz="4400" dirty="0"/>
              <a:t>Users can </a:t>
            </a:r>
            <a:r>
              <a:rPr lang="en-US" sz="4400" b="1" dirty="0"/>
              <a:t>bootstrap Passwordless </a:t>
            </a:r>
            <a:r>
              <a:rPr lang="en-US" sz="4400" dirty="0"/>
              <a:t>methods in one of two ways:</a:t>
            </a:r>
          </a:p>
          <a:p>
            <a:endParaRPr lang="en-US" sz="4400" dirty="0"/>
          </a:p>
          <a:p>
            <a:pPr marL="571500" indent="-571500">
              <a:buFont typeface="Arial" panose="020B0604020202020204" pitchFamily="34" charset="0"/>
              <a:buChar char="•"/>
            </a:pPr>
            <a:r>
              <a:rPr lang="en-US" sz="4400" dirty="0"/>
              <a:t>Existing Azure AD MFA methods</a:t>
            </a:r>
          </a:p>
          <a:p>
            <a:pPr marL="571500" indent="-571500">
              <a:buFont typeface="Arial" panose="020B0604020202020204" pitchFamily="34" charset="0"/>
              <a:buChar char="•"/>
            </a:pPr>
            <a:r>
              <a:rPr lang="en-US" sz="4400" dirty="0"/>
              <a:t>Using a Temporary Access Pass (</a:t>
            </a:r>
            <a:r>
              <a:rPr lang="en-US" sz="4400" b="1" dirty="0"/>
              <a:t>TAP</a:t>
            </a:r>
            <a:r>
              <a:rPr lang="en-US" sz="4400" dirty="0"/>
              <a:t>)</a:t>
            </a:r>
          </a:p>
        </p:txBody>
      </p:sp>
    </p:spTree>
    <p:extLst>
      <p:ext uri="{BB962C8B-B14F-4D97-AF65-F5344CB8AC3E}">
        <p14:creationId xmlns:p14="http://schemas.microsoft.com/office/powerpoint/2010/main" val="1376410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099A98-09D1-67C2-C7D4-798B9012A072}"/>
              </a:ext>
            </a:extLst>
          </p:cNvPr>
          <p:cNvSpPr>
            <a:spLocks noGrp="1"/>
          </p:cNvSpPr>
          <p:nvPr>
            <p:ph type="body" sz="quarter" idx="25"/>
          </p:nvPr>
        </p:nvSpPr>
        <p:spPr/>
        <p:txBody>
          <a:bodyPr/>
          <a:lstStyle/>
          <a:p>
            <a:r>
              <a:rPr lang="en-US" dirty="0"/>
              <a:t>Let’s TAP</a:t>
            </a:r>
            <a:endParaRPr lang="en-NL" dirty="0"/>
          </a:p>
        </p:txBody>
      </p:sp>
      <p:sp>
        <p:nvSpPr>
          <p:cNvPr id="3" name="TextBox 2">
            <a:extLst>
              <a:ext uri="{FF2B5EF4-FFF2-40B4-BE49-F238E27FC236}">
                <a16:creationId xmlns:a16="http://schemas.microsoft.com/office/drawing/2014/main" id="{2D74C7F6-9A67-458C-063A-B188C521EE39}"/>
              </a:ext>
            </a:extLst>
          </p:cNvPr>
          <p:cNvSpPr txBox="1"/>
          <p:nvPr/>
        </p:nvSpPr>
        <p:spPr>
          <a:xfrm>
            <a:off x="2012075" y="1810500"/>
            <a:ext cx="9506607" cy="2123658"/>
          </a:xfrm>
          <a:prstGeom prst="rect">
            <a:avLst/>
          </a:prstGeom>
          <a:noFill/>
        </p:spPr>
        <p:txBody>
          <a:bodyPr wrap="square" rtlCol="0">
            <a:spAutoFit/>
          </a:bodyPr>
          <a:lstStyle/>
          <a:p>
            <a:r>
              <a:rPr lang="en-US" sz="4400" b="1" dirty="0"/>
              <a:t>Register authentication details </a:t>
            </a:r>
            <a:r>
              <a:rPr lang="en-US" sz="4400" dirty="0"/>
              <a:t>during the first sign-in or device setup. (</a:t>
            </a:r>
            <a:r>
              <a:rPr lang="en-US" sz="4400" dirty="0">
                <a:hlinkClick r:id="rId3"/>
              </a:rPr>
              <a:t>https://aka.ms/mysecurityinfo</a:t>
            </a:r>
            <a:r>
              <a:rPr lang="en-US" sz="4400" dirty="0"/>
              <a:t>)</a:t>
            </a:r>
          </a:p>
        </p:txBody>
      </p:sp>
    </p:spTree>
    <p:extLst>
      <p:ext uri="{BB962C8B-B14F-4D97-AF65-F5344CB8AC3E}">
        <p14:creationId xmlns:p14="http://schemas.microsoft.com/office/powerpoint/2010/main" val="2993622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099A98-09D1-67C2-C7D4-798B9012A072}"/>
              </a:ext>
            </a:extLst>
          </p:cNvPr>
          <p:cNvSpPr>
            <a:spLocks noGrp="1"/>
          </p:cNvSpPr>
          <p:nvPr>
            <p:ph type="body" sz="quarter" idx="25"/>
          </p:nvPr>
        </p:nvSpPr>
        <p:spPr/>
        <p:txBody>
          <a:bodyPr/>
          <a:lstStyle/>
          <a:p>
            <a:r>
              <a:rPr lang="en-US" dirty="0"/>
              <a:t>Let’s TAP</a:t>
            </a:r>
            <a:endParaRPr lang="en-NL" dirty="0"/>
          </a:p>
        </p:txBody>
      </p:sp>
      <p:sp>
        <p:nvSpPr>
          <p:cNvPr id="3" name="TextBox 2">
            <a:extLst>
              <a:ext uri="{FF2B5EF4-FFF2-40B4-BE49-F238E27FC236}">
                <a16:creationId xmlns:a16="http://schemas.microsoft.com/office/drawing/2014/main" id="{2D74C7F6-9A67-458C-063A-B188C521EE39}"/>
              </a:ext>
            </a:extLst>
          </p:cNvPr>
          <p:cNvSpPr txBox="1"/>
          <p:nvPr/>
        </p:nvSpPr>
        <p:spPr>
          <a:xfrm>
            <a:off x="2012075" y="1810500"/>
            <a:ext cx="9506607" cy="3477875"/>
          </a:xfrm>
          <a:prstGeom prst="rect">
            <a:avLst/>
          </a:prstGeom>
          <a:noFill/>
        </p:spPr>
        <p:txBody>
          <a:bodyPr wrap="square" rtlCol="0">
            <a:spAutoFit/>
          </a:bodyPr>
          <a:lstStyle/>
          <a:p>
            <a:r>
              <a:rPr lang="en-US" sz="4400" dirty="0"/>
              <a:t>Users with a </a:t>
            </a:r>
            <a:r>
              <a:rPr lang="en-US" sz="4400" b="1" dirty="0"/>
              <a:t>Temporary Access Pass </a:t>
            </a:r>
            <a:r>
              <a:rPr lang="en-US" sz="4400" dirty="0"/>
              <a:t>can navigate the </a:t>
            </a:r>
            <a:r>
              <a:rPr lang="en-US" sz="4400" b="1" dirty="0"/>
              <a:t>setup process </a:t>
            </a:r>
            <a:r>
              <a:rPr lang="en-US" sz="4400" dirty="0"/>
              <a:t>on Windows 10 and 11 to </a:t>
            </a:r>
            <a:r>
              <a:rPr lang="en-US" sz="4400" b="1" dirty="0"/>
              <a:t>perform device join </a:t>
            </a:r>
            <a:r>
              <a:rPr lang="en-US" sz="4400" dirty="0"/>
              <a:t>operations and </a:t>
            </a:r>
            <a:r>
              <a:rPr lang="en-US" sz="4400" b="1" dirty="0"/>
              <a:t>configure Windows Hello For Business</a:t>
            </a:r>
          </a:p>
        </p:txBody>
      </p:sp>
    </p:spTree>
    <p:extLst>
      <p:ext uri="{BB962C8B-B14F-4D97-AF65-F5344CB8AC3E}">
        <p14:creationId xmlns:p14="http://schemas.microsoft.com/office/powerpoint/2010/main" val="890861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F900C5-49D5-4E43-57EF-9380A6CEE750}"/>
              </a:ext>
            </a:extLst>
          </p:cNvPr>
          <p:cNvSpPr>
            <a:spLocks noGrp="1"/>
          </p:cNvSpPr>
          <p:nvPr>
            <p:ph type="body" sz="quarter" idx="25"/>
          </p:nvPr>
        </p:nvSpPr>
        <p:spPr/>
        <p:txBody>
          <a:bodyPr/>
          <a:lstStyle/>
          <a:p>
            <a:r>
              <a:rPr lang="en-US" dirty="0"/>
              <a:t>Quiz</a:t>
            </a:r>
            <a:endParaRPr lang="en-NL" dirty="0"/>
          </a:p>
        </p:txBody>
      </p:sp>
      <p:sp>
        <p:nvSpPr>
          <p:cNvPr id="3" name="Content Placeholder 3">
            <a:extLst>
              <a:ext uri="{FF2B5EF4-FFF2-40B4-BE49-F238E27FC236}">
                <a16:creationId xmlns:a16="http://schemas.microsoft.com/office/drawing/2014/main" id="{A7C74705-E69F-E3C2-D604-A04FC4780998}"/>
              </a:ext>
            </a:extLst>
          </p:cNvPr>
          <p:cNvSpPr txBox="1">
            <a:spLocks/>
          </p:cNvSpPr>
          <p:nvPr/>
        </p:nvSpPr>
        <p:spPr>
          <a:xfrm>
            <a:off x="1001864" y="3235037"/>
            <a:ext cx="10583608" cy="9871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010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010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010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010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010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solidFill>
                  <a:schemeClr val="accent1"/>
                </a:solidFill>
              </a:rPr>
              <a:t>The father of computer password was…</a:t>
            </a:r>
            <a:endParaRPr lang="en-US" b="1" dirty="0">
              <a:solidFill>
                <a:schemeClr val="accent1"/>
              </a:solidFill>
            </a:endParaRPr>
          </a:p>
        </p:txBody>
      </p:sp>
    </p:spTree>
    <p:extLst>
      <p:ext uri="{BB962C8B-B14F-4D97-AF65-F5344CB8AC3E}">
        <p14:creationId xmlns:p14="http://schemas.microsoft.com/office/powerpoint/2010/main" val="2661532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CE2BD6-23B9-AEC4-8598-A875BFB844BC}"/>
              </a:ext>
            </a:extLst>
          </p:cNvPr>
          <p:cNvSpPr>
            <a:spLocks noGrp="1"/>
          </p:cNvSpPr>
          <p:nvPr>
            <p:ph type="body" sz="quarter" idx="25"/>
          </p:nvPr>
        </p:nvSpPr>
        <p:spPr/>
        <p:txBody>
          <a:bodyPr/>
          <a:lstStyle/>
          <a:p>
            <a:r>
              <a:rPr lang="en-US" dirty="0"/>
              <a:t>DEMO: Passwordless on Windows</a:t>
            </a:r>
            <a:endParaRPr lang="en-NL" dirty="0"/>
          </a:p>
        </p:txBody>
      </p:sp>
      <p:pic>
        <p:nvPicPr>
          <p:cNvPr id="4" name="Picture 3" descr="A picture containing metalware, chain, key, locket&#10;&#10;Description automatically generated">
            <a:extLst>
              <a:ext uri="{FF2B5EF4-FFF2-40B4-BE49-F238E27FC236}">
                <a16:creationId xmlns:a16="http://schemas.microsoft.com/office/drawing/2014/main" id="{DB4B9894-8DC5-C0DF-EE1F-A6C88232A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9032" y="1243853"/>
            <a:ext cx="6555441" cy="437029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541780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587137-CEDC-CA06-6269-5E29A09DC463}"/>
              </a:ext>
            </a:extLst>
          </p:cNvPr>
          <p:cNvSpPr>
            <a:spLocks noGrp="1"/>
          </p:cNvSpPr>
          <p:nvPr>
            <p:ph type="body" sz="quarter" idx="25"/>
          </p:nvPr>
        </p:nvSpPr>
        <p:spPr/>
        <p:txBody>
          <a:bodyPr/>
          <a:lstStyle/>
          <a:p>
            <a:r>
              <a:rPr lang="en-US" dirty="0"/>
              <a:t>Let’s (</a:t>
            </a:r>
            <a:r>
              <a:rPr lang="en-US" dirty="0" err="1"/>
              <a:t>en</a:t>
            </a:r>
            <a:r>
              <a:rPr lang="en-US" dirty="0"/>
              <a:t>)roll</a:t>
            </a:r>
            <a:endParaRPr lang="en-NL" dirty="0"/>
          </a:p>
        </p:txBody>
      </p:sp>
      <p:sp>
        <p:nvSpPr>
          <p:cNvPr id="3" name="TextBox 2">
            <a:extLst>
              <a:ext uri="{FF2B5EF4-FFF2-40B4-BE49-F238E27FC236}">
                <a16:creationId xmlns:a16="http://schemas.microsoft.com/office/drawing/2014/main" id="{FAB3CFBB-E3D5-13A9-B3D2-2C6CA16B1982}"/>
              </a:ext>
            </a:extLst>
          </p:cNvPr>
          <p:cNvSpPr txBox="1"/>
          <p:nvPr/>
        </p:nvSpPr>
        <p:spPr>
          <a:xfrm>
            <a:off x="2012075" y="1810500"/>
            <a:ext cx="9506607" cy="2800767"/>
          </a:xfrm>
          <a:prstGeom prst="rect">
            <a:avLst/>
          </a:prstGeom>
          <a:noFill/>
        </p:spPr>
        <p:txBody>
          <a:bodyPr wrap="square" rtlCol="0">
            <a:spAutoFit/>
          </a:bodyPr>
          <a:lstStyle/>
          <a:p>
            <a:pPr marL="571500" indent="-571500">
              <a:buFont typeface="Arial" panose="020B0604020202020204" pitchFamily="34" charset="0"/>
              <a:buChar char="•"/>
            </a:pPr>
            <a:r>
              <a:rPr lang="en-US" sz="4400" dirty="0"/>
              <a:t>Windows enrollment using TAP</a:t>
            </a:r>
          </a:p>
          <a:p>
            <a:pPr marL="571500" indent="-571500">
              <a:buFont typeface="Arial" panose="020B0604020202020204" pitchFamily="34" charset="0"/>
              <a:buChar char="•"/>
            </a:pPr>
            <a:r>
              <a:rPr lang="en-US" sz="4400" dirty="0"/>
              <a:t>Configure Windows Hello for Business</a:t>
            </a:r>
          </a:p>
          <a:p>
            <a:pPr marL="571500" indent="-571500">
              <a:buFont typeface="Arial" panose="020B0604020202020204" pitchFamily="34" charset="0"/>
              <a:buChar char="•"/>
            </a:pPr>
            <a:r>
              <a:rPr lang="en-US" sz="4400" dirty="0"/>
              <a:t>Configure a FIDO2 Security key</a:t>
            </a:r>
          </a:p>
          <a:p>
            <a:pPr marL="571500" indent="-571500">
              <a:buFont typeface="Arial" panose="020B0604020202020204" pitchFamily="34" charset="0"/>
              <a:buChar char="•"/>
            </a:pPr>
            <a:r>
              <a:rPr lang="en-US" sz="4400" dirty="0"/>
              <a:t>Passwordless Sign-in </a:t>
            </a:r>
          </a:p>
        </p:txBody>
      </p:sp>
    </p:spTree>
    <p:extLst>
      <p:ext uri="{BB962C8B-B14F-4D97-AF65-F5344CB8AC3E}">
        <p14:creationId xmlns:p14="http://schemas.microsoft.com/office/powerpoint/2010/main" val="2948170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D5E05F-636E-2A3C-125B-DAEDECAB1F75}"/>
              </a:ext>
            </a:extLst>
          </p:cNvPr>
          <p:cNvSpPr>
            <a:spLocks noGrp="1"/>
          </p:cNvSpPr>
          <p:nvPr>
            <p:ph type="body" sz="quarter" idx="25"/>
          </p:nvPr>
        </p:nvSpPr>
        <p:spPr/>
        <p:txBody>
          <a:bodyPr/>
          <a:lstStyle/>
          <a:p>
            <a:r>
              <a:rPr lang="en-US" dirty="0"/>
              <a:t>DEMO: Passwordless on Windows</a:t>
            </a:r>
            <a:endParaRPr lang="en-NL" dirty="0"/>
          </a:p>
          <a:p>
            <a:endParaRPr lang="en-NL" dirty="0"/>
          </a:p>
        </p:txBody>
      </p:sp>
      <p:sp>
        <p:nvSpPr>
          <p:cNvPr id="3" name="TextBox 2">
            <a:extLst>
              <a:ext uri="{FF2B5EF4-FFF2-40B4-BE49-F238E27FC236}">
                <a16:creationId xmlns:a16="http://schemas.microsoft.com/office/drawing/2014/main" id="{D69954F2-3AA2-C7B7-73CC-FF04DDCC5DC0}"/>
              </a:ext>
            </a:extLst>
          </p:cNvPr>
          <p:cNvSpPr txBox="1"/>
          <p:nvPr/>
        </p:nvSpPr>
        <p:spPr>
          <a:xfrm>
            <a:off x="2106386" y="1257300"/>
            <a:ext cx="8743950" cy="923330"/>
          </a:xfrm>
          <a:prstGeom prst="rect">
            <a:avLst/>
          </a:prstGeom>
          <a:noFill/>
        </p:spPr>
        <p:txBody>
          <a:bodyPr wrap="square" rtlCol="0">
            <a:spAutoFit/>
          </a:bodyPr>
          <a:lstStyle/>
          <a:p>
            <a:r>
              <a:rPr lang="en-US" dirty="0"/>
              <a:t>To watch the demo video, click on the link below. This video will have audio and extra information. </a:t>
            </a:r>
            <a:r>
              <a:rPr lang="nl-NL" dirty="0">
                <a:hlinkClick r:id="rId3"/>
              </a:rPr>
              <a:t>https://youtu.be/zXxOIhspc_c</a:t>
            </a:r>
            <a:endParaRPr lang="nl-NL" dirty="0"/>
          </a:p>
          <a:p>
            <a:endParaRPr lang="nl-NL" dirty="0"/>
          </a:p>
        </p:txBody>
      </p:sp>
      <p:pic>
        <p:nvPicPr>
          <p:cNvPr id="5" name="Online Media 4" title="What is your excuse for passwords?">
            <a:hlinkClick r:id="" action="ppaction://media"/>
            <a:extLst>
              <a:ext uri="{FF2B5EF4-FFF2-40B4-BE49-F238E27FC236}">
                <a16:creationId xmlns:a16="http://schemas.microsoft.com/office/drawing/2014/main" id="{661C8052-9C1D-9ED4-B5AF-1F4AC426CE13}"/>
              </a:ext>
            </a:extLst>
          </p:cNvPr>
          <p:cNvPicPr>
            <a:picLocks noRot="1" noChangeAspect="1"/>
          </p:cNvPicPr>
          <p:nvPr>
            <a:videoFile r:link="rId1"/>
          </p:nvPr>
        </p:nvPicPr>
        <p:blipFill>
          <a:blip r:embed="rId4"/>
          <a:stretch>
            <a:fillRect/>
          </a:stretch>
        </p:blipFill>
        <p:spPr>
          <a:xfrm>
            <a:off x="2106386" y="1960335"/>
            <a:ext cx="8321632" cy="4701722"/>
          </a:xfrm>
          <a:prstGeom prst="rect">
            <a:avLst/>
          </a:prstGeom>
        </p:spPr>
      </p:pic>
    </p:spTree>
    <p:extLst>
      <p:ext uri="{BB962C8B-B14F-4D97-AF65-F5344CB8AC3E}">
        <p14:creationId xmlns:p14="http://schemas.microsoft.com/office/powerpoint/2010/main" val="207804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F900C5-49D5-4E43-57EF-9380A6CEE750}"/>
              </a:ext>
            </a:extLst>
          </p:cNvPr>
          <p:cNvSpPr>
            <a:spLocks noGrp="1"/>
          </p:cNvSpPr>
          <p:nvPr>
            <p:ph type="body" sz="quarter" idx="25"/>
          </p:nvPr>
        </p:nvSpPr>
        <p:spPr/>
        <p:txBody>
          <a:bodyPr/>
          <a:lstStyle/>
          <a:p>
            <a:r>
              <a:rPr lang="en-US" dirty="0"/>
              <a:t>FIDO2 configuration</a:t>
            </a:r>
            <a:endParaRPr lang="en-NL" dirty="0"/>
          </a:p>
        </p:txBody>
      </p:sp>
      <p:sp>
        <p:nvSpPr>
          <p:cNvPr id="3" name="Content Placeholder 3">
            <a:extLst>
              <a:ext uri="{FF2B5EF4-FFF2-40B4-BE49-F238E27FC236}">
                <a16:creationId xmlns:a16="http://schemas.microsoft.com/office/drawing/2014/main" id="{A7C74705-E69F-E3C2-D604-A04FC4780998}"/>
              </a:ext>
            </a:extLst>
          </p:cNvPr>
          <p:cNvSpPr txBox="1">
            <a:spLocks/>
          </p:cNvSpPr>
          <p:nvPr/>
        </p:nvSpPr>
        <p:spPr>
          <a:xfrm>
            <a:off x="1001864" y="3235037"/>
            <a:ext cx="10583608" cy="9871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010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010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010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010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010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0" i="0" dirty="0">
                <a:solidFill>
                  <a:schemeClr val="accent1"/>
                </a:solidFill>
                <a:effectLst/>
                <a:latin typeface="Segoe UI" panose="020B0502040204020203" pitchFamily="34" charset="0"/>
              </a:rPr>
              <a:t>Let’s configure a FIDO2 security key</a:t>
            </a:r>
            <a:endParaRPr lang="en-US" b="1" u="sng" dirty="0">
              <a:solidFill>
                <a:schemeClr val="accent1"/>
              </a:solidFill>
            </a:endParaRPr>
          </a:p>
        </p:txBody>
      </p:sp>
    </p:spTree>
    <p:extLst>
      <p:ext uri="{BB962C8B-B14F-4D97-AF65-F5344CB8AC3E}">
        <p14:creationId xmlns:p14="http://schemas.microsoft.com/office/powerpoint/2010/main" val="2069335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ontent Placeholder 28" descr="A person with a beard&#10;&#10;Description automatically generated with low confidence">
            <a:extLst>
              <a:ext uri="{FF2B5EF4-FFF2-40B4-BE49-F238E27FC236}">
                <a16:creationId xmlns:a16="http://schemas.microsoft.com/office/drawing/2014/main" id="{DD6087F9-5EE2-45F5-79F6-D69722CB0A04}"/>
              </a:ext>
            </a:extLst>
          </p:cNvPr>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5202170" y="2815233"/>
            <a:ext cx="1787659" cy="1787659"/>
          </a:xfrm>
          <a:prstGeom prst="ellipse">
            <a:avLst/>
          </a:prstGeom>
          <a:ln w="19050" cap="rnd">
            <a:solidFill>
              <a:schemeClr val="accent1">
                <a:lumMod val="60000"/>
                <a:lumOff val="40000"/>
              </a:schemeClr>
            </a:solidFill>
          </a:ln>
          <a:effectLst/>
          <a:scene3d>
            <a:camera prst="orthographicFront"/>
            <a:lightRig rig="contrasting" dir="t">
              <a:rot lat="0" lon="0" rev="3000000"/>
            </a:lightRig>
          </a:scene3d>
          <a:sp3d contourW="7620">
            <a:bevelT w="95250" h="31750"/>
            <a:contourClr>
              <a:srgbClr val="333333"/>
            </a:contourClr>
          </a:sp3d>
        </p:spPr>
      </p:pic>
      <p:sp>
        <p:nvSpPr>
          <p:cNvPr id="3" name="Text Placeholder 2"/>
          <p:cNvSpPr>
            <a:spLocks noGrp="1"/>
          </p:cNvSpPr>
          <p:nvPr>
            <p:ph type="body" sz="quarter" idx="25"/>
          </p:nvPr>
        </p:nvSpPr>
        <p:spPr/>
        <p:txBody>
          <a:bodyPr/>
          <a:lstStyle/>
          <a:p>
            <a:r>
              <a:rPr lang="en-US" dirty="0"/>
              <a:t>About “Oktay Sari”</a:t>
            </a:r>
          </a:p>
        </p:txBody>
      </p:sp>
      <p:sp>
        <p:nvSpPr>
          <p:cNvPr id="5" name="Content Placeholder 4"/>
          <p:cNvSpPr>
            <a:spLocks noGrp="1"/>
          </p:cNvSpPr>
          <p:nvPr>
            <p:ph sz="quarter" idx="15"/>
          </p:nvPr>
        </p:nvSpPr>
        <p:spPr/>
        <p:txBody>
          <a:bodyPr/>
          <a:lstStyle/>
          <a:p>
            <a:r>
              <a:rPr lang="en-US" dirty="0"/>
              <a:t>Focus</a:t>
            </a:r>
          </a:p>
        </p:txBody>
      </p:sp>
      <p:sp>
        <p:nvSpPr>
          <p:cNvPr id="6" name="Content Placeholder 5"/>
          <p:cNvSpPr>
            <a:spLocks noGrp="1"/>
          </p:cNvSpPr>
          <p:nvPr>
            <p:ph sz="quarter" idx="16"/>
          </p:nvPr>
        </p:nvSpPr>
        <p:spPr/>
        <p:txBody>
          <a:bodyPr>
            <a:normAutofit fontScale="92500"/>
          </a:bodyPr>
          <a:lstStyle/>
          <a:p>
            <a:r>
              <a:rPr lang="en-US" dirty="0"/>
              <a:t>Microsoft Intune and all things security</a:t>
            </a:r>
          </a:p>
        </p:txBody>
      </p:sp>
      <p:sp>
        <p:nvSpPr>
          <p:cNvPr id="7" name="Content Placeholder 6"/>
          <p:cNvSpPr>
            <a:spLocks noGrp="1"/>
          </p:cNvSpPr>
          <p:nvPr>
            <p:ph sz="quarter" idx="17"/>
          </p:nvPr>
        </p:nvSpPr>
        <p:spPr/>
        <p:txBody>
          <a:bodyPr/>
          <a:lstStyle/>
          <a:p>
            <a:r>
              <a:rPr lang="en-US" dirty="0"/>
              <a:t>From</a:t>
            </a:r>
          </a:p>
        </p:txBody>
      </p:sp>
      <p:sp>
        <p:nvSpPr>
          <p:cNvPr id="8" name="Content Placeholder 7"/>
          <p:cNvSpPr>
            <a:spLocks noGrp="1"/>
          </p:cNvSpPr>
          <p:nvPr>
            <p:ph sz="quarter" idx="18"/>
          </p:nvPr>
        </p:nvSpPr>
        <p:spPr/>
        <p:txBody>
          <a:bodyPr/>
          <a:lstStyle/>
          <a:p>
            <a:r>
              <a:rPr lang="en-US" dirty="0"/>
              <a:t>Netherlands</a:t>
            </a:r>
          </a:p>
        </p:txBody>
      </p:sp>
      <p:sp>
        <p:nvSpPr>
          <p:cNvPr id="9" name="Content Placeholder 8"/>
          <p:cNvSpPr>
            <a:spLocks noGrp="1"/>
          </p:cNvSpPr>
          <p:nvPr>
            <p:ph sz="quarter" idx="19"/>
          </p:nvPr>
        </p:nvSpPr>
        <p:spPr/>
        <p:txBody>
          <a:bodyPr/>
          <a:lstStyle/>
          <a:p>
            <a:r>
              <a:rPr lang="en-US" dirty="0"/>
              <a:t>My Blog</a:t>
            </a:r>
          </a:p>
        </p:txBody>
      </p:sp>
      <p:sp>
        <p:nvSpPr>
          <p:cNvPr id="10" name="Content Placeholder 9"/>
          <p:cNvSpPr>
            <a:spLocks noGrp="1"/>
          </p:cNvSpPr>
          <p:nvPr>
            <p:ph sz="quarter" idx="20"/>
          </p:nvPr>
        </p:nvSpPr>
        <p:spPr/>
        <p:txBody>
          <a:bodyPr/>
          <a:lstStyle/>
          <a:p>
            <a:r>
              <a:rPr lang="en-US" dirty="0"/>
              <a:t>https://allthingscloud.blog</a:t>
            </a:r>
          </a:p>
        </p:txBody>
      </p:sp>
      <p:sp>
        <p:nvSpPr>
          <p:cNvPr id="11" name="Content Placeholder 10"/>
          <p:cNvSpPr>
            <a:spLocks noGrp="1"/>
          </p:cNvSpPr>
          <p:nvPr>
            <p:ph sz="quarter" idx="21"/>
          </p:nvPr>
        </p:nvSpPr>
        <p:spPr/>
        <p:txBody>
          <a:bodyPr/>
          <a:lstStyle/>
          <a:p>
            <a:r>
              <a:rPr lang="en-US" dirty="0"/>
              <a:t>Contact</a:t>
            </a:r>
          </a:p>
        </p:txBody>
      </p:sp>
      <p:sp>
        <p:nvSpPr>
          <p:cNvPr id="12" name="Content Placeholder 11"/>
          <p:cNvSpPr>
            <a:spLocks noGrp="1"/>
          </p:cNvSpPr>
          <p:nvPr>
            <p:ph sz="quarter" idx="22"/>
          </p:nvPr>
        </p:nvSpPr>
        <p:spPr>
          <a:xfrm>
            <a:off x="8140993" y="5335927"/>
            <a:ext cx="3672066" cy="744606"/>
          </a:xfrm>
        </p:spPr>
        <p:txBody>
          <a:bodyPr>
            <a:normAutofit fontScale="92500"/>
          </a:bodyPr>
          <a:lstStyle/>
          <a:p>
            <a:r>
              <a:rPr lang="nl-NL" b="0" i="0" dirty="0">
                <a:solidFill>
                  <a:srgbClr val="536471"/>
                </a:solidFill>
                <a:effectLst/>
                <a:latin typeface="TwitterChirp"/>
              </a:rPr>
              <a:t>       @oktay_sari</a:t>
            </a:r>
          </a:p>
          <a:p>
            <a:r>
              <a:rPr lang="en-US" dirty="0"/>
              <a:t>        https://www.linkedin.com/in/oktaysari</a:t>
            </a:r>
          </a:p>
        </p:txBody>
      </p:sp>
      <p:sp>
        <p:nvSpPr>
          <p:cNvPr id="13" name="Content Placeholder 12"/>
          <p:cNvSpPr>
            <a:spLocks noGrp="1"/>
          </p:cNvSpPr>
          <p:nvPr>
            <p:ph sz="quarter" idx="23"/>
          </p:nvPr>
        </p:nvSpPr>
        <p:spPr/>
        <p:txBody>
          <a:bodyPr/>
          <a:lstStyle/>
          <a:p>
            <a:r>
              <a:rPr lang="en-US" dirty="0"/>
              <a:t>Hobbies</a:t>
            </a:r>
          </a:p>
        </p:txBody>
      </p:sp>
      <p:sp>
        <p:nvSpPr>
          <p:cNvPr id="14" name="Content Placeholder 13"/>
          <p:cNvSpPr>
            <a:spLocks noGrp="1"/>
          </p:cNvSpPr>
          <p:nvPr>
            <p:ph sz="quarter" idx="24"/>
          </p:nvPr>
        </p:nvSpPr>
        <p:spPr/>
        <p:txBody>
          <a:bodyPr>
            <a:normAutofit/>
          </a:bodyPr>
          <a:lstStyle/>
          <a:p>
            <a:r>
              <a:rPr lang="en-US" dirty="0"/>
              <a:t>Hiking, woodworking, RC planes &amp; </a:t>
            </a:r>
            <a:r>
              <a:rPr lang="en-US" dirty="0" err="1"/>
              <a:t>heli</a:t>
            </a:r>
            <a:endParaRPr lang="en-US" dirty="0"/>
          </a:p>
        </p:txBody>
      </p:sp>
      <p:sp>
        <p:nvSpPr>
          <p:cNvPr id="15" name="Content Placeholder 14"/>
          <p:cNvSpPr>
            <a:spLocks noGrp="1"/>
          </p:cNvSpPr>
          <p:nvPr>
            <p:ph sz="quarter" idx="26"/>
          </p:nvPr>
        </p:nvSpPr>
        <p:spPr/>
        <p:txBody>
          <a:bodyPr/>
          <a:lstStyle/>
          <a:p>
            <a:r>
              <a:rPr lang="en-US" dirty="0"/>
              <a:t>Awards</a:t>
            </a:r>
          </a:p>
        </p:txBody>
      </p:sp>
      <p:pic>
        <p:nvPicPr>
          <p:cNvPr id="17" name="Content Placeholder 16" descr="Graphical user interface, text&#10;&#10;Description automatically generated">
            <a:extLst>
              <a:ext uri="{FF2B5EF4-FFF2-40B4-BE49-F238E27FC236}">
                <a16:creationId xmlns:a16="http://schemas.microsoft.com/office/drawing/2014/main" id="{FA59E122-251D-1E70-CDD7-A995F07FD146}"/>
              </a:ext>
            </a:extLst>
          </p:cNvPr>
          <p:cNvPicPr>
            <a:picLocks noGrp="1" noChangeAspect="1"/>
          </p:cNvPicPr>
          <p:nvPr>
            <p:ph sz="quarter" idx="27"/>
          </p:nvPr>
        </p:nvPicPr>
        <p:blipFill>
          <a:blip r:embed="rId3">
            <a:extLst>
              <a:ext uri="{28A0092B-C50C-407E-A947-70E740481C1C}">
                <a14:useLocalDpi xmlns:a14="http://schemas.microsoft.com/office/drawing/2010/main" val="0"/>
              </a:ext>
            </a:extLst>
          </a:blip>
          <a:stretch>
            <a:fillRect/>
          </a:stretch>
        </p:blipFill>
        <p:spPr>
          <a:xfrm>
            <a:off x="8206308" y="2317021"/>
            <a:ext cx="1743872" cy="712965"/>
          </a:xfrm>
        </p:spPr>
      </p:pic>
      <p:pic>
        <p:nvPicPr>
          <p:cNvPr id="23" name="Picture 22">
            <a:extLst>
              <a:ext uri="{FF2B5EF4-FFF2-40B4-BE49-F238E27FC236}">
                <a16:creationId xmlns:a16="http://schemas.microsoft.com/office/drawing/2014/main" id="{0F55B57E-B8DA-596D-999D-6BAF3AF33300}"/>
              </a:ext>
            </a:extLst>
          </p:cNvPr>
          <p:cNvPicPr>
            <a:picLocks noChangeAspect="1"/>
          </p:cNvPicPr>
          <p:nvPr/>
        </p:nvPicPr>
        <p:blipFill>
          <a:blip r:embed="rId4"/>
          <a:stretch>
            <a:fillRect/>
          </a:stretch>
        </p:blipFill>
        <p:spPr>
          <a:xfrm>
            <a:off x="8206309" y="5335927"/>
            <a:ext cx="288961" cy="259691"/>
          </a:xfrm>
          <a:prstGeom prst="rect">
            <a:avLst/>
          </a:prstGeom>
        </p:spPr>
      </p:pic>
      <p:pic>
        <p:nvPicPr>
          <p:cNvPr id="25" name="Picture 24">
            <a:extLst>
              <a:ext uri="{FF2B5EF4-FFF2-40B4-BE49-F238E27FC236}">
                <a16:creationId xmlns:a16="http://schemas.microsoft.com/office/drawing/2014/main" id="{3550653E-521D-B800-A00D-09B6722ABE13}"/>
              </a:ext>
            </a:extLst>
          </p:cNvPr>
          <p:cNvPicPr>
            <a:picLocks noChangeAspect="1"/>
          </p:cNvPicPr>
          <p:nvPr/>
        </p:nvPicPr>
        <p:blipFill>
          <a:blip r:embed="rId5"/>
          <a:stretch>
            <a:fillRect/>
          </a:stretch>
        </p:blipFill>
        <p:spPr>
          <a:xfrm>
            <a:off x="8211393" y="5654924"/>
            <a:ext cx="283877" cy="285445"/>
          </a:xfrm>
          <a:prstGeom prst="rect">
            <a:avLst/>
          </a:prstGeom>
        </p:spPr>
      </p:pic>
    </p:spTree>
    <p:extLst>
      <p:ext uri="{BB962C8B-B14F-4D97-AF65-F5344CB8AC3E}">
        <p14:creationId xmlns:p14="http://schemas.microsoft.com/office/powerpoint/2010/main" val="1164385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F900C5-49D5-4E43-57EF-9380A6CEE750}"/>
              </a:ext>
            </a:extLst>
          </p:cNvPr>
          <p:cNvSpPr>
            <a:spLocks noGrp="1"/>
          </p:cNvSpPr>
          <p:nvPr>
            <p:ph type="body" sz="quarter" idx="25"/>
          </p:nvPr>
        </p:nvSpPr>
        <p:spPr/>
        <p:txBody>
          <a:bodyPr/>
          <a:lstStyle/>
          <a:p>
            <a:r>
              <a:rPr lang="en-US" dirty="0"/>
              <a:t>Quiz</a:t>
            </a:r>
            <a:endParaRPr lang="en-NL" dirty="0"/>
          </a:p>
        </p:txBody>
      </p:sp>
      <p:sp>
        <p:nvSpPr>
          <p:cNvPr id="3" name="Content Placeholder 3">
            <a:extLst>
              <a:ext uri="{FF2B5EF4-FFF2-40B4-BE49-F238E27FC236}">
                <a16:creationId xmlns:a16="http://schemas.microsoft.com/office/drawing/2014/main" id="{A7C74705-E69F-E3C2-D604-A04FC4780998}"/>
              </a:ext>
            </a:extLst>
          </p:cNvPr>
          <p:cNvSpPr txBox="1">
            <a:spLocks/>
          </p:cNvSpPr>
          <p:nvPr/>
        </p:nvSpPr>
        <p:spPr>
          <a:xfrm>
            <a:off x="1001864" y="3235037"/>
            <a:ext cx="10583608" cy="9871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010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010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010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010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010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b="0" i="0" dirty="0">
                <a:solidFill>
                  <a:schemeClr val="accent1"/>
                </a:solidFill>
                <a:effectLst/>
                <a:latin typeface="Segoe UI" panose="020B0502040204020203" pitchFamily="34" charset="0"/>
              </a:rPr>
              <a:t>What date is world password day </a:t>
            </a:r>
            <a:r>
              <a:rPr lang="en-US" sz="4400" b="0" i="0" u="sng" dirty="0">
                <a:solidFill>
                  <a:schemeClr val="accent1"/>
                </a:solidFill>
                <a:effectLst/>
                <a:latin typeface="Segoe UI" panose="020B0502040204020203" pitchFamily="34" charset="0"/>
              </a:rPr>
              <a:t>in </a:t>
            </a:r>
            <a:r>
              <a:rPr lang="en-US" sz="4400" b="1" i="0" u="sng" dirty="0">
                <a:solidFill>
                  <a:schemeClr val="accent1"/>
                </a:solidFill>
                <a:effectLst/>
                <a:latin typeface="Segoe UI" panose="020B0502040204020203" pitchFamily="34" charset="0"/>
              </a:rPr>
              <a:t>2023</a:t>
            </a:r>
            <a:endParaRPr lang="en-US" b="1" u="sng" dirty="0">
              <a:solidFill>
                <a:schemeClr val="accent1"/>
              </a:solidFill>
            </a:endParaRPr>
          </a:p>
        </p:txBody>
      </p:sp>
    </p:spTree>
    <p:extLst>
      <p:ext uri="{BB962C8B-B14F-4D97-AF65-F5344CB8AC3E}">
        <p14:creationId xmlns:p14="http://schemas.microsoft.com/office/powerpoint/2010/main" val="1053925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CE2BD6-23B9-AEC4-8598-A875BFB844BC}"/>
              </a:ext>
            </a:extLst>
          </p:cNvPr>
          <p:cNvSpPr>
            <a:spLocks noGrp="1"/>
          </p:cNvSpPr>
          <p:nvPr>
            <p:ph type="body" sz="quarter" idx="25"/>
          </p:nvPr>
        </p:nvSpPr>
        <p:spPr/>
        <p:txBody>
          <a:bodyPr/>
          <a:lstStyle/>
          <a:p>
            <a:r>
              <a:rPr lang="en-US" dirty="0"/>
              <a:t>DEMO: Passwordless on Mobiles</a:t>
            </a:r>
            <a:endParaRPr lang="en-NL" dirty="0"/>
          </a:p>
        </p:txBody>
      </p:sp>
      <p:pic>
        <p:nvPicPr>
          <p:cNvPr id="5" name="Picture 4" descr="A picture containing text, outdoor&#10;&#10;Description automatically generated">
            <a:extLst>
              <a:ext uri="{FF2B5EF4-FFF2-40B4-BE49-F238E27FC236}">
                <a16:creationId xmlns:a16="http://schemas.microsoft.com/office/drawing/2014/main" id="{773C3277-C259-AC31-80C6-B72B7DB28F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448" y="1055595"/>
            <a:ext cx="3644609" cy="54662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667073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587137-CEDC-CA06-6269-5E29A09DC463}"/>
              </a:ext>
            </a:extLst>
          </p:cNvPr>
          <p:cNvSpPr>
            <a:spLocks noGrp="1"/>
          </p:cNvSpPr>
          <p:nvPr>
            <p:ph type="body" sz="quarter" idx="25"/>
          </p:nvPr>
        </p:nvSpPr>
        <p:spPr/>
        <p:txBody>
          <a:bodyPr/>
          <a:lstStyle/>
          <a:p>
            <a:r>
              <a:rPr lang="en-US" dirty="0"/>
              <a:t>Let’s (</a:t>
            </a:r>
            <a:r>
              <a:rPr lang="en-US" dirty="0" err="1"/>
              <a:t>en</a:t>
            </a:r>
            <a:r>
              <a:rPr lang="en-US" dirty="0"/>
              <a:t>)roll</a:t>
            </a:r>
            <a:endParaRPr lang="en-NL" dirty="0"/>
          </a:p>
        </p:txBody>
      </p:sp>
      <p:sp>
        <p:nvSpPr>
          <p:cNvPr id="3" name="TextBox 2">
            <a:extLst>
              <a:ext uri="{FF2B5EF4-FFF2-40B4-BE49-F238E27FC236}">
                <a16:creationId xmlns:a16="http://schemas.microsoft.com/office/drawing/2014/main" id="{FAB3CFBB-E3D5-13A9-B3D2-2C6CA16B1982}"/>
              </a:ext>
            </a:extLst>
          </p:cNvPr>
          <p:cNvSpPr txBox="1"/>
          <p:nvPr/>
        </p:nvSpPr>
        <p:spPr>
          <a:xfrm>
            <a:off x="2012075" y="1810500"/>
            <a:ext cx="9506607" cy="4154984"/>
          </a:xfrm>
          <a:prstGeom prst="rect">
            <a:avLst/>
          </a:prstGeom>
          <a:noFill/>
        </p:spPr>
        <p:txBody>
          <a:bodyPr wrap="square" rtlCol="0">
            <a:spAutoFit/>
          </a:bodyPr>
          <a:lstStyle/>
          <a:p>
            <a:pPr marL="571500" indent="-571500">
              <a:buFont typeface="Arial" panose="020B0604020202020204" pitchFamily="34" charset="0"/>
              <a:buChar char="•"/>
            </a:pPr>
            <a:r>
              <a:rPr lang="en-US" sz="4400" dirty="0"/>
              <a:t>Configure the Authenticator App</a:t>
            </a:r>
          </a:p>
          <a:p>
            <a:pPr marL="571500" indent="-571500">
              <a:buFont typeface="Arial" panose="020B0604020202020204" pitchFamily="34" charset="0"/>
              <a:buChar char="•"/>
            </a:pPr>
            <a:r>
              <a:rPr lang="en-US" sz="4400" dirty="0"/>
              <a:t>Setup phone Sign-in</a:t>
            </a:r>
          </a:p>
          <a:p>
            <a:pPr marL="571500" indent="-571500">
              <a:buFont typeface="Arial" panose="020B0604020202020204" pitchFamily="34" charset="0"/>
              <a:buChar char="•"/>
            </a:pPr>
            <a:r>
              <a:rPr lang="en-US" sz="4400" dirty="0"/>
              <a:t>Configure Outlook (MAM only)</a:t>
            </a:r>
          </a:p>
          <a:p>
            <a:pPr marL="571500" indent="-571500">
              <a:buFont typeface="Arial" panose="020B0604020202020204" pitchFamily="34" charset="0"/>
              <a:buChar char="•"/>
            </a:pPr>
            <a:r>
              <a:rPr lang="en-US" sz="4400" dirty="0"/>
              <a:t>Configure a work profile</a:t>
            </a:r>
          </a:p>
          <a:p>
            <a:pPr marL="1028700" lvl="1" indent="-571500">
              <a:buFont typeface="Arial" panose="020B0604020202020204" pitchFamily="34" charset="0"/>
              <a:buChar char="•"/>
            </a:pPr>
            <a:r>
              <a:rPr lang="en-US" sz="4400" dirty="0"/>
              <a:t>Company Portal App</a:t>
            </a:r>
          </a:p>
          <a:p>
            <a:pPr marL="1028700" lvl="1" indent="-571500">
              <a:buFont typeface="Arial" panose="020B0604020202020204" pitchFamily="34" charset="0"/>
              <a:buChar char="•"/>
            </a:pPr>
            <a:r>
              <a:rPr lang="en-US" sz="4400" dirty="0"/>
              <a:t>Sign-in from another device</a:t>
            </a:r>
          </a:p>
        </p:txBody>
      </p:sp>
    </p:spTree>
    <p:extLst>
      <p:ext uri="{BB962C8B-B14F-4D97-AF65-F5344CB8AC3E}">
        <p14:creationId xmlns:p14="http://schemas.microsoft.com/office/powerpoint/2010/main" val="273029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837169-94B0-9029-D537-DD15EDAF643C}"/>
              </a:ext>
            </a:extLst>
          </p:cNvPr>
          <p:cNvSpPr>
            <a:spLocks noGrp="1"/>
          </p:cNvSpPr>
          <p:nvPr>
            <p:ph type="body" sz="quarter" idx="25"/>
          </p:nvPr>
        </p:nvSpPr>
        <p:spPr/>
        <p:txBody>
          <a:bodyPr/>
          <a:lstStyle/>
          <a:p>
            <a:r>
              <a:rPr lang="en-US" dirty="0"/>
              <a:t>DEMO: Passwordless on Mobiles</a:t>
            </a:r>
            <a:endParaRPr lang="en-NL" dirty="0"/>
          </a:p>
          <a:p>
            <a:endParaRPr lang="en-NL" dirty="0"/>
          </a:p>
        </p:txBody>
      </p:sp>
      <p:sp>
        <p:nvSpPr>
          <p:cNvPr id="6" name="TextBox 5">
            <a:extLst>
              <a:ext uri="{FF2B5EF4-FFF2-40B4-BE49-F238E27FC236}">
                <a16:creationId xmlns:a16="http://schemas.microsoft.com/office/drawing/2014/main" id="{A727935E-A984-D82C-D090-49ED7C191D4E}"/>
              </a:ext>
            </a:extLst>
          </p:cNvPr>
          <p:cNvSpPr txBox="1"/>
          <p:nvPr/>
        </p:nvSpPr>
        <p:spPr>
          <a:xfrm>
            <a:off x="2106386" y="1257300"/>
            <a:ext cx="8743950" cy="2031325"/>
          </a:xfrm>
          <a:prstGeom prst="rect">
            <a:avLst/>
          </a:prstGeom>
          <a:noFill/>
        </p:spPr>
        <p:txBody>
          <a:bodyPr wrap="square" rtlCol="0">
            <a:spAutoFit/>
          </a:bodyPr>
          <a:lstStyle/>
          <a:p>
            <a:r>
              <a:rPr lang="en-US" dirty="0"/>
              <a:t>To watch the demo video, click on the link below. This video will have audio and extra information. </a:t>
            </a:r>
            <a:r>
              <a:rPr lang="nl-NL" dirty="0">
                <a:hlinkClick r:id="rId3"/>
              </a:rPr>
              <a:t>https://youtu.be/UXdZS3c_cVk</a:t>
            </a:r>
            <a:endParaRPr lang="nl-NL" dirty="0"/>
          </a:p>
          <a:p>
            <a:r>
              <a:rPr lang="nl-NL" dirty="0"/>
              <a:t> </a:t>
            </a:r>
          </a:p>
          <a:p>
            <a:endParaRPr lang="nl-NL" dirty="0"/>
          </a:p>
          <a:p>
            <a:endParaRPr lang="nl-NL" dirty="0"/>
          </a:p>
          <a:p>
            <a:endParaRPr lang="nl-NL" dirty="0"/>
          </a:p>
          <a:p>
            <a:endParaRPr lang="nl-NL" dirty="0"/>
          </a:p>
        </p:txBody>
      </p:sp>
      <p:pic>
        <p:nvPicPr>
          <p:cNvPr id="11" name="Online Media 8" title="Working passwordless on mobile devices">
            <a:hlinkClick r:id="" action="ppaction://media"/>
            <a:extLst>
              <a:ext uri="{FF2B5EF4-FFF2-40B4-BE49-F238E27FC236}">
                <a16:creationId xmlns:a16="http://schemas.microsoft.com/office/drawing/2014/main" id="{9FA37DA9-6707-1138-F641-3ECBEA73D4AC}"/>
              </a:ext>
            </a:extLst>
          </p:cNvPr>
          <p:cNvPicPr>
            <a:picLocks noRot="1" noChangeAspect="1"/>
          </p:cNvPicPr>
          <p:nvPr>
            <a:videoFile r:link="rId1"/>
          </p:nvPr>
        </p:nvPicPr>
        <p:blipFill>
          <a:blip r:embed="rId4"/>
          <a:stretch>
            <a:fillRect/>
          </a:stretch>
        </p:blipFill>
        <p:spPr>
          <a:xfrm>
            <a:off x="2106386" y="1894084"/>
            <a:ext cx="8366640" cy="4727152"/>
          </a:xfrm>
          <a:prstGeom prst="rect">
            <a:avLst/>
          </a:prstGeom>
        </p:spPr>
      </p:pic>
    </p:spTree>
    <p:extLst>
      <p:ext uri="{BB962C8B-B14F-4D97-AF65-F5344CB8AC3E}">
        <p14:creationId xmlns:p14="http://schemas.microsoft.com/office/powerpoint/2010/main" val="2972058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CE2BD6-23B9-AEC4-8598-A875BFB844BC}"/>
              </a:ext>
            </a:extLst>
          </p:cNvPr>
          <p:cNvSpPr>
            <a:spLocks noGrp="1"/>
          </p:cNvSpPr>
          <p:nvPr>
            <p:ph type="body" sz="quarter" idx="25"/>
          </p:nvPr>
        </p:nvSpPr>
        <p:spPr/>
        <p:txBody>
          <a:bodyPr/>
          <a:lstStyle/>
          <a:p>
            <a:r>
              <a:rPr lang="en-US" dirty="0"/>
              <a:t>Let’s wrap up</a:t>
            </a:r>
            <a:endParaRPr lang="en-NL" dirty="0"/>
          </a:p>
        </p:txBody>
      </p:sp>
      <p:pic>
        <p:nvPicPr>
          <p:cNvPr id="5" name="Picture 4">
            <a:extLst>
              <a:ext uri="{FF2B5EF4-FFF2-40B4-BE49-F238E27FC236}">
                <a16:creationId xmlns:a16="http://schemas.microsoft.com/office/drawing/2014/main" id="{773C3277-C259-AC31-80C6-B72B7DB28F2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64254" y="1152550"/>
            <a:ext cx="6063492" cy="45529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52148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587137-CEDC-CA06-6269-5E29A09DC463}"/>
              </a:ext>
            </a:extLst>
          </p:cNvPr>
          <p:cNvSpPr>
            <a:spLocks noGrp="1"/>
          </p:cNvSpPr>
          <p:nvPr>
            <p:ph type="body" sz="quarter" idx="25"/>
          </p:nvPr>
        </p:nvSpPr>
        <p:spPr/>
        <p:txBody>
          <a:bodyPr/>
          <a:lstStyle/>
          <a:p>
            <a:r>
              <a:rPr lang="en-US" dirty="0"/>
              <a:t>The Pros</a:t>
            </a:r>
            <a:endParaRPr lang="en-NL" dirty="0"/>
          </a:p>
        </p:txBody>
      </p:sp>
      <p:sp>
        <p:nvSpPr>
          <p:cNvPr id="3" name="TextBox 2">
            <a:extLst>
              <a:ext uri="{FF2B5EF4-FFF2-40B4-BE49-F238E27FC236}">
                <a16:creationId xmlns:a16="http://schemas.microsoft.com/office/drawing/2014/main" id="{FAB3CFBB-E3D5-13A9-B3D2-2C6CA16B1982}"/>
              </a:ext>
            </a:extLst>
          </p:cNvPr>
          <p:cNvSpPr txBox="1"/>
          <p:nvPr/>
        </p:nvSpPr>
        <p:spPr>
          <a:xfrm>
            <a:off x="2012075" y="1810500"/>
            <a:ext cx="9506607" cy="4401205"/>
          </a:xfrm>
          <a:prstGeom prst="rect">
            <a:avLst/>
          </a:prstGeom>
          <a:noFill/>
        </p:spPr>
        <p:txBody>
          <a:bodyPr wrap="square" rtlCol="0">
            <a:spAutoFit/>
          </a:bodyPr>
          <a:lstStyle/>
          <a:p>
            <a:pPr marL="571500" indent="-571500">
              <a:buFont typeface="Arial" panose="020B0604020202020204" pitchFamily="34" charset="0"/>
              <a:buChar char="•"/>
            </a:pPr>
            <a:r>
              <a:rPr lang="en-US" sz="2800" dirty="0"/>
              <a:t>Duh…No password!</a:t>
            </a:r>
          </a:p>
          <a:p>
            <a:pPr marL="571500" indent="-571500">
              <a:buFont typeface="Arial" panose="020B0604020202020204" pitchFamily="34" charset="0"/>
              <a:buChar char="•"/>
            </a:pPr>
            <a:r>
              <a:rPr lang="en-US" sz="2800" dirty="0"/>
              <a:t>Improves user experience</a:t>
            </a:r>
          </a:p>
          <a:p>
            <a:pPr marL="571500" indent="-571500">
              <a:buFont typeface="Arial" panose="020B0604020202020204" pitchFamily="34" charset="0"/>
              <a:buChar char="•"/>
            </a:pPr>
            <a:r>
              <a:rPr lang="en-US" sz="2800" dirty="0"/>
              <a:t>a brute-force attack is less likely to be successful</a:t>
            </a:r>
          </a:p>
          <a:p>
            <a:pPr marL="571500" indent="-571500">
              <a:buFont typeface="Arial" panose="020B0604020202020204" pitchFamily="34" charset="0"/>
              <a:buChar char="•"/>
            </a:pPr>
            <a:r>
              <a:rPr lang="en-US" sz="2800" dirty="0"/>
              <a:t>Bye </a:t>
            </a:r>
            <a:r>
              <a:rPr lang="en-US" sz="2800" dirty="0" err="1"/>
              <a:t>Bye</a:t>
            </a:r>
            <a:r>
              <a:rPr lang="en-US" sz="2800" dirty="0"/>
              <a:t> Password Spraying. Not one password is the same!</a:t>
            </a:r>
          </a:p>
          <a:p>
            <a:pPr marL="571500" indent="-571500">
              <a:buFont typeface="Arial" panose="020B0604020202020204" pitchFamily="34" charset="0"/>
              <a:buChar char="•"/>
            </a:pPr>
            <a:r>
              <a:rPr lang="en-US" sz="2800" dirty="0"/>
              <a:t>Credential stuffing / Phishing is out!</a:t>
            </a:r>
          </a:p>
          <a:p>
            <a:pPr marL="571500" indent="-571500">
              <a:buFont typeface="Arial" panose="020B0604020202020204" pitchFamily="34" charset="0"/>
              <a:buChar char="•"/>
            </a:pPr>
            <a:r>
              <a:rPr lang="en-US" sz="2800" dirty="0"/>
              <a:t>Windows Hello to sign-in on Windows device</a:t>
            </a:r>
          </a:p>
          <a:p>
            <a:pPr marL="571500" indent="-571500">
              <a:buFont typeface="Arial" panose="020B0604020202020204" pitchFamily="34" charset="0"/>
              <a:buChar char="•"/>
            </a:pPr>
            <a:r>
              <a:rPr lang="en-US" sz="2800" dirty="0"/>
              <a:t>Stronger Cyber Security Posture</a:t>
            </a:r>
          </a:p>
          <a:p>
            <a:pPr marL="571500" indent="-571500">
              <a:buFont typeface="Arial" panose="020B0604020202020204" pitchFamily="34" charset="0"/>
              <a:buChar char="•"/>
            </a:pPr>
            <a:r>
              <a:rPr lang="en-US" sz="2800" dirty="0"/>
              <a:t>Security key with biometrics for better experience</a:t>
            </a:r>
          </a:p>
          <a:p>
            <a:pPr marL="571500" indent="-571500">
              <a:buFont typeface="Arial" panose="020B0604020202020204" pitchFamily="34" charset="0"/>
              <a:buChar char="•"/>
            </a:pPr>
            <a:r>
              <a:rPr lang="en-US" sz="2800" dirty="0"/>
              <a:t>Reduced Long-Term Costs</a:t>
            </a:r>
          </a:p>
          <a:p>
            <a:pPr marL="571500" indent="-571500">
              <a:buFont typeface="Arial" panose="020B0604020202020204" pitchFamily="34" charset="0"/>
              <a:buChar char="•"/>
            </a:pPr>
            <a:r>
              <a:rPr lang="en-US" sz="2800" dirty="0"/>
              <a:t>I ask again… What is your excuse for passwords?</a:t>
            </a:r>
          </a:p>
        </p:txBody>
      </p:sp>
    </p:spTree>
    <p:extLst>
      <p:ext uri="{BB962C8B-B14F-4D97-AF65-F5344CB8AC3E}">
        <p14:creationId xmlns:p14="http://schemas.microsoft.com/office/powerpoint/2010/main" val="29460572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587137-CEDC-CA06-6269-5E29A09DC463}"/>
              </a:ext>
            </a:extLst>
          </p:cNvPr>
          <p:cNvSpPr>
            <a:spLocks noGrp="1"/>
          </p:cNvSpPr>
          <p:nvPr>
            <p:ph type="body" sz="quarter" idx="25"/>
          </p:nvPr>
        </p:nvSpPr>
        <p:spPr/>
        <p:txBody>
          <a:bodyPr/>
          <a:lstStyle/>
          <a:p>
            <a:r>
              <a:rPr lang="en-US" dirty="0"/>
              <a:t>The Cons</a:t>
            </a:r>
            <a:endParaRPr lang="en-NL" dirty="0"/>
          </a:p>
        </p:txBody>
      </p:sp>
      <p:sp>
        <p:nvSpPr>
          <p:cNvPr id="3" name="TextBox 2">
            <a:extLst>
              <a:ext uri="{FF2B5EF4-FFF2-40B4-BE49-F238E27FC236}">
                <a16:creationId xmlns:a16="http://schemas.microsoft.com/office/drawing/2014/main" id="{FAB3CFBB-E3D5-13A9-B3D2-2C6CA16B1982}"/>
              </a:ext>
            </a:extLst>
          </p:cNvPr>
          <p:cNvSpPr txBox="1"/>
          <p:nvPr/>
        </p:nvSpPr>
        <p:spPr>
          <a:xfrm>
            <a:off x="2012075" y="1810500"/>
            <a:ext cx="9506607" cy="3970318"/>
          </a:xfrm>
          <a:prstGeom prst="rect">
            <a:avLst/>
          </a:prstGeom>
          <a:noFill/>
        </p:spPr>
        <p:txBody>
          <a:bodyPr wrap="square" rtlCol="0">
            <a:spAutoFit/>
          </a:bodyPr>
          <a:lstStyle/>
          <a:p>
            <a:pPr marL="571500" indent="-571500">
              <a:buFont typeface="Arial" panose="020B0604020202020204" pitchFamily="34" charset="0"/>
              <a:buChar char="•"/>
            </a:pPr>
            <a:r>
              <a:rPr lang="en-US" sz="2800" dirty="0"/>
              <a:t>Loss or theft of security keys </a:t>
            </a:r>
          </a:p>
          <a:p>
            <a:pPr marL="1028700" lvl="1" indent="-571500">
              <a:buFont typeface="Arial" panose="020B0604020202020204" pitchFamily="34" charset="0"/>
              <a:buChar char="•"/>
            </a:pPr>
            <a:r>
              <a:rPr lang="en-US" sz="2800" dirty="0"/>
              <a:t>(then again, people forget their passwords too)</a:t>
            </a:r>
          </a:p>
          <a:p>
            <a:pPr marL="571500" indent="-571500">
              <a:buFont typeface="Arial" panose="020B0604020202020204" pitchFamily="34" charset="0"/>
              <a:buChar char="•"/>
            </a:pPr>
            <a:r>
              <a:rPr lang="en-US" sz="2800" dirty="0"/>
              <a:t>SIM swapping if you’re using phone sign-in</a:t>
            </a:r>
          </a:p>
          <a:p>
            <a:pPr marL="571500" indent="-571500">
              <a:buFont typeface="Arial" panose="020B0604020202020204" pitchFamily="34" charset="0"/>
              <a:buChar char="•"/>
            </a:pPr>
            <a:r>
              <a:rPr lang="en-US" sz="2800" dirty="0"/>
              <a:t>Biometrics are not bulletproof</a:t>
            </a:r>
          </a:p>
          <a:p>
            <a:pPr marL="571500" indent="-571500">
              <a:buFont typeface="Arial" panose="020B0604020202020204" pitchFamily="34" charset="0"/>
              <a:buChar char="•"/>
            </a:pPr>
            <a:r>
              <a:rPr lang="en-US" sz="2800" dirty="0"/>
              <a:t>Doesn’t protect against some malware</a:t>
            </a:r>
          </a:p>
          <a:p>
            <a:pPr marL="571500" indent="-571500">
              <a:buFont typeface="Arial" panose="020B0604020202020204" pitchFamily="34" charset="0"/>
              <a:buChar char="•"/>
            </a:pPr>
            <a:r>
              <a:rPr lang="en-US" sz="2800" dirty="0"/>
              <a:t>Man-in-the-browser attacks are still possible</a:t>
            </a:r>
          </a:p>
          <a:p>
            <a:pPr marL="571500" indent="-571500">
              <a:buFont typeface="Arial" panose="020B0604020202020204" pitchFamily="34" charset="0"/>
              <a:buChar char="•"/>
            </a:pPr>
            <a:r>
              <a:rPr lang="en-US" sz="2800" dirty="0"/>
              <a:t>End-User skepticism</a:t>
            </a:r>
          </a:p>
          <a:p>
            <a:pPr marL="571500" indent="-571500">
              <a:buFont typeface="Arial" panose="020B0604020202020204" pitchFamily="34" charset="0"/>
              <a:buChar char="•"/>
            </a:pPr>
            <a:r>
              <a:rPr lang="en-US" sz="2800" dirty="0"/>
              <a:t>Deployment Cost and Effort?</a:t>
            </a:r>
          </a:p>
          <a:p>
            <a:pPr marL="571500" indent="-571500">
              <a:buFont typeface="Arial" panose="020B0604020202020204" pitchFamily="34" charset="0"/>
              <a:buChar char="•"/>
            </a:pPr>
            <a:r>
              <a:rPr lang="en-US" sz="2800" dirty="0"/>
              <a:t>Think about fallback scenario</a:t>
            </a:r>
          </a:p>
        </p:txBody>
      </p:sp>
    </p:spTree>
    <p:extLst>
      <p:ext uri="{BB962C8B-B14F-4D97-AF65-F5344CB8AC3E}">
        <p14:creationId xmlns:p14="http://schemas.microsoft.com/office/powerpoint/2010/main" val="1527583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F900C5-49D5-4E43-57EF-9380A6CEE750}"/>
              </a:ext>
            </a:extLst>
          </p:cNvPr>
          <p:cNvSpPr>
            <a:spLocks noGrp="1"/>
          </p:cNvSpPr>
          <p:nvPr>
            <p:ph type="body" sz="quarter" idx="25"/>
          </p:nvPr>
        </p:nvSpPr>
        <p:spPr/>
        <p:txBody>
          <a:bodyPr/>
          <a:lstStyle/>
          <a:p>
            <a:r>
              <a:rPr lang="en-US" dirty="0"/>
              <a:t>Quiz</a:t>
            </a:r>
            <a:endParaRPr lang="en-NL" dirty="0"/>
          </a:p>
        </p:txBody>
      </p:sp>
      <p:sp>
        <p:nvSpPr>
          <p:cNvPr id="3" name="Content Placeholder 3">
            <a:extLst>
              <a:ext uri="{FF2B5EF4-FFF2-40B4-BE49-F238E27FC236}">
                <a16:creationId xmlns:a16="http://schemas.microsoft.com/office/drawing/2014/main" id="{A7C74705-E69F-E3C2-D604-A04FC4780998}"/>
              </a:ext>
            </a:extLst>
          </p:cNvPr>
          <p:cNvSpPr txBox="1">
            <a:spLocks/>
          </p:cNvSpPr>
          <p:nvPr/>
        </p:nvSpPr>
        <p:spPr>
          <a:xfrm>
            <a:off x="1001864" y="3235036"/>
            <a:ext cx="10583608" cy="17981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010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010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010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010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010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400" dirty="0">
                <a:solidFill>
                  <a:schemeClr val="accent1"/>
                </a:solidFill>
              </a:rPr>
              <a:t>The average person has about … online accounts.</a:t>
            </a:r>
          </a:p>
        </p:txBody>
      </p:sp>
    </p:spTree>
    <p:extLst>
      <p:ext uri="{BB962C8B-B14F-4D97-AF65-F5344CB8AC3E}">
        <p14:creationId xmlns:p14="http://schemas.microsoft.com/office/powerpoint/2010/main" val="3513655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5"/>
          </p:nvPr>
        </p:nvSpPr>
        <p:spPr/>
        <p:txBody>
          <a:bodyPr/>
          <a:lstStyle/>
          <a:p>
            <a:r>
              <a:rPr lang="en-US" dirty="0"/>
              <a:t>How to start</a:t>
            </a:r>
          </a:p>
        </p:txBody>
      </p:sp>
      <p:sp>
        <p:nvSpPr>
          <p:cNvPr id="4" name="Content Placeholder 3"/>
          <p:cNvSpPr>
            <a:spLocks noGrp="1"/>
          </p:cNvSpPr>
          <p:nvPr>
            <p:ph sz="quarter" idx="30"/>
          </p:nvPr>
        </p:nvSpPr>
        <p:spPr>
          <a:xfrm>
            <a:off x="352886" y="2353103"/>
            <a:ext cx="2048038" cy="384969"/>
          </a:xfrm>
        </p:spPr>
        <p:txBody>
          <a:bodyPr/>
          <a:lstStyle/>
          <a:p>
            <a:r>
              <a:rPr lang="en-US" dirty="0"/>
              <a:t>Research</a:t>
            </a:r>
          </a:p>
        </p:txBody>
      </p:sp>
      <p:sp>
        <p:nvSpPr>
          <p:cNvPr id="5" name="Content Placeholder 4"/>
          <p:cNvSpPr>
            <a:spLocks noGrp="1"/>
          </p:cNvSpPr>
          <p:nvPr>
            <p:ph sz="quarter" idx="31"/>
          </p:nvPr>
        </p:nvSpPr>
        <p:spPr/>
        <p:txBody>
          <a:bodyPr/>
          <a:lstStyle/>
          <a:p>
            <a:r>
              <a:rPr lang="en-US" dirty="0"/>
              <a:t>Test</a:t>
            </a:r>
          </a:p>
        </p:txBody>
      </p:sp>
      <p:sp>
        <p:nvSpPr>
          <p:cNvPr id="6" name="Content Placeholder 5"/>
          <p:cNvSpPr>
            <a:spLocks noGrp="1"/>
          </p:cNvSpPr>
          <p:nvPr>
            <p:ph sz="quarter" idx="32"/>
          </p:nvPr>
        </p:nvSpPr>
        <p:spPr/>
        <p:txBody>
          <a:bodyPr/>
          <a:lstStyle/>
          <a:p>
            <a:r>
              <a:rPr lang="en-US" dirty="0"/>
              <a:t>PILOT</a:t>
            </a:r>
          </a:p>
        </p:txBody>
      </p:sp>
      <p:sp>
        <p:nvSpPr>
          <p:cNvPr id="7" name="Content Placeholder 6"/>
          <p:cNvSpPr>
            <a:spLocks noGrp="1"/>
          </p:cNvSpPr>
          <p:nvPr>
            <p:ph sz="quarter" idx="33"/>
          </p:nvPr>
        </p:nvSpPr>
        <p:spPr>
          <a:xfrm>
            <a:off x="4880540" y="5262756"/>
            <a:ext cx="2048038" cy="991087"/>
          </a:xfrm>
        </p:spPr>
        <p:txBody>
          <a:bodyPr/>
          <a:lstStyle/>
          <a:p>
            <a:r>
              <a:rPr lang="en-US" dirty="0"/>
              <a:t>Transition into passwordless deployment</a:t>
            </a:r>
          </a:p>
        </p:txBody>
      </p:sp>
      <p:sp>
        <p:nvSpPr>
          <p:cNvPr id="8" name="Content Placeholder 7"/>
          <p:cNvSpPr>
            <a:spLocks noGrp="1"/>
          </p:cNvSpPr>
          <p:nvPr>
            <p:ph sz="quarter" idx="34"/>
          </p:nvPr>
        </p:nvSpPr>
        <p:spPr>
          <a:xfrm>
            <a:off x="1951972" y="3964444"/>
            <a:ext cx="2048038" cy="779006"/>
          </a:xfrm>
        </p:spPr>
        <p:txBody>
          <a:bodyPr/>
          <a:lstStyle/>
          <a:p>
            <a:r>
              <a:rPr lang="en-US" dirty="0"/>
              <a:t>Start slow and evaluate</a:t>
            </a:r>
          </a:p>
        </p:txBody>
      </p:sp>
    </p:spTree>
    <p:extLst>
      <p:ext uri="{BB962C8B-B14F-4D97-AF65-F5344CB8AC3E}">
        <p14:creationId xmlns:p14="http://schemas.microsoft.com/office/powerpoint/2010/main" val="1891321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5"/>
          </p:nvPr>
        </p:nvSpPr>
        <p:spPr/>
        <p:txBody>
          <a:bodyPr/>
          <a:lstStyle/>
          <a:p>
            <a:r>
              <a:rPr lang="en-US" dirty="0"/>
              <a:t>Microsoft's Strategy</a:t>
            </a:r>
          </a:p>
        </p:txBody>
      </p:sp>
      <p:sp>
        <p:nvSpPr>
          <p:cNvPr id="4" name="Content Placeholder 3"/>
          <p:cNvSpPr>
            <a:spLocks noGrp="1"/>
          </p:cNvSpPr>
          <p:nvPr>
            <p:ph sz="quarter" idx="30"/>
          </p:nvPr>
        </p:nvSpPr>
        <p:spPr>
          <a:xfrm>
            <a:off x="352886" y="2353103"/>
            <a:ext cx="2048038" cy="1190197"/>
          </a:xfrm>
        </p:spPr>
        <p:txBody>
          <a:bodyPr/>
          <a:lstStyle/>
          <a:p>
            <a:r>
              <a:rPr lang="en-US" dirty="0"/>
              <a:t>Develop password-replacement offerings</a:t>
            </a:r>
          </a:p>
        </p:txBody>
      </p:sp>
      <p:sp>
        <p:nvSpPr>
          <p:cNvPr id="5" name="Content Placeholder 4"/>
          <p:cNvSpPr>
            <a:spLocks noGrp="1"/>
          </p:cNvSpPr>
          <p:nvPr>
            <p:ph sz="quarter" idx="31"/>
          </p:nvPr>
        </p:nvSpPr>
        <p:spPr>
          <a:xfrm>
            <a:off x="4740905" y="2345849"/>
            <a:ext cx="2048038" cy="1083151"/>
          </a:xfrm>
        </p:spPr>
        <p:txBody>
          <a:bodyPr/>
          <a:lstStyle/>
          <a:p>
            <a:r>
              <a:rPr lang="en-US" dirty="0"/>
              <a:t>Reduce user-visible password surface area</a:t>
            </a:r>
          </a:p>
        </p:txBody>
      </p:sp>
      <p:sp>
        <p:nvSpPr>
          <p:cNvPr id="6" name="Content Placeholder 5"/>
          <p:cNvSpPr>
            <a:spLocks noGrp="1"/>
          </p:cNvSpPr>
          <p:nvPr>
            <p:ph sz="quarter" idx="32"/>
          </p:nvPr>
        </p:nvSpPr>
        <p:spPr>
          <a:xfrm>
            <a:off x="7451834" y="3758097"/>
            <a:ext cx="2048038" cy="993517"/>
          </a:xfrm>
        </p:spPr>
        <p:txBody>
          <a:bodyPr/>
          <a:lstStyle/>
          <a:p>
            <a:r>
              <a:rPr lang="en-US" dirty="0"/>
              <a:t>Transition into a password-less deployment</a:t>
            </a:r>
          </a:p>
        </p:txBody>
      </p:sp>
      <p:sp>
        <p:nvSpPr>
          <p:cNvPr id="7" name="Content Placeholder 6"/>
          <p:cNvSpPr>
            <a:spLocks noGrp="1"/>
          </p:cNvSpPr>
          <p:nvPr>
            <p:ph sz="quarter" idx="33"/>
          </p:nvPr>
        </p:nvSpPr>
        <p:spPr>
          <a:xfrm>
            <a:off x="4880540" y="5262757"/>
            <a:ext cx="2048038" cy="386930"/>
          </a:xfrm>
        </p:spPr>
        <p:txBody>
          <a:bodyPr/>
          <a:lstStyle/>
          <a:p>
            <a:r>
              <a:rPr lang="en-US" dirty="0"/>
              <a:t>YOUR TURN!</a:t>
            </a:r>
          </a:p>
        </p:txBody>
      </p:sp>
      <p:sp>
        <p:nvSpPr>
          <p:cNvPr id="8" name="Content Placeholder 7"/>
          <p:cNvSpPr>
            <a:spLocks noGrp="1"/>
          </p:cNvSpPr>
          <p:nvPr>
            <p:ph sz="quarter" idx="34"/>
          </p:nvPr>
        </p:nvSpPr>
        <p:spPr>
          <a:xfrm>
            <a:off x="1951972" y="3866473"/>
            <a:ext cx="2048038" cy="1190197"/>
          </a:xfrm>
        </p:spPr>
        <p:txBody>
          <a:bodyPr/>
          <a:lstStyle/>
          <a:p>
            <a:r>
              <a:rPr lang="en-US" dirty="0"/>
              <a:t>Eliminate passwords from the identity directory</a:t>
            </a:r>
          </a:p>
        </p:txBody>
      </p:sp>
    </p:spTree>
    <p:extLst>
      <p:ext uri="{BB962C8B-B14F-4D97-AF65-F5344CB8AC3E}">
        <p14:creationId xmlns:p14="http://schemas.microsoft.com/office/powerpoint/2010/main" val="2671709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A41768-D401-43EC-9FB6-F80875605F40}"/>
              </a:ext>
            </a:extLst>
          </p:cNvPr>
          <p:cNvSpPr>
            <a:spLocks noGrp="1"/>
          </p:cNvSpPr>
          <p:nvPr>
            <p:ph sz="quarter" idx="14"/>
          </p:nvPr>
        </p:nvSpPr>
        <p:spPr/>
        <p:txBody>
          <a:bodyPr/>
          <a:lstStyle/>
          <a:p>
            <a:pPr algn="l"/>
            <a:r>
              <a:rPr lang="en-US" dirty="0"/>
              <a:t>Key takeaways:</a:t>
            </a:r>
          </a:p>
        </p:txBody>
      </p:sp>
      <p:sp>
        <p:nvSpPr>
          <p:cNvPr id="4" name="Content Placeholder 3">
            <a:extLst>
              <a:ext uri="{FF2B5EF4-FFF2-40B4-BE49-F238E27FC236}">
                <a16:creationId xmlns:a16="http://schemas.microsoft.com/office/drawing/2014/main" id="{D8C9EC37-DB07-4E2B-8CEF-25518163B1FA}"/>
              </a:ext>
            </a:extLst>
          </p:cNvPr>
          <p:cNvSpPr>
            <a:spLocks noGrp="1"/>
          </p:cNvSpPr>
          <p:nvPr>
            <p:ph sz="quarter" idx="15"/>
          </p:nvPr>
        </p:nvSpPr>
        <p:spPr/>
        <p:txBody>
          <a:bodyPr/>
          <a:lstStyle/>
          <a:p>
            <a:r>
              <a:rPr lang="en-US" dirty="0"/>
              <a:t>1- Passwordless</a:t>
            </a:r>
          </a:p>
        </p:txBody>
      </p:sp>
      <p:sp>
        <p:nvSpPr>
          <p:cNvPr id="5" name="Content Placeholder 4">
            <a:extLst>
              <a:ext uri="{FF2B5EF4-FFF2-40B4-BE49-F238E27FC236}">
                <a16:creationId xmlns:a16="http://schemas.microsoft.com/office/drawing/2014/main" id="{3F08F5FB-D772-4A65-9FB4-86D1CBAFD9BE}"/>
              </a:ext>
            </a:extLst>
          </p:cNvPr>
          <p:cNvSpPr>
            <a:spLocks noGrp="1"/>
          </p:cNvSpPr>
          <p:nvPr>
            <p:ph sz="quarter" idx="16"/>
          </p:nvPr>
        </p:nvSpPr>
        <p:spPr/>
        <p:txBody>
          <a:bodyPr/>
          <a:lstStyle/>
          <a:p>
            <a:r>
              <a:rPr lang="en-US" dirty="0"/>
              <a:t>Why you should go passwordless</a:t>
            </a:r>
          </a:p>
        </p:txBody>
      </p:sp>
      <p:sp>
        <p:nvSpPr>
          <p:cNvPr id="6" name="Content Placeholder 5">
            <a:extLst>
              <a:ext uri="{FF2B5EF4-FFF2-40B4-BE49-F238E27FC236}">
                <a16:creationId xmlns:a16="http://schemas.microsoft.com/office/drawing/2014/main" id="{303FB112-3148-4E9A-8E20-DA0208B55737}"/>
              </a:ext>
            </a:extLst>
          </p:cNvPr>
          <p:cNvSpPr>
            <a:spLocks noGrp="1"/>
          </p:cNvSpPr>
          <p:nvPr>
            <p:ph sz="quarter" idx="17"/>
          </p:nvPr>
        </p:nvSpPr>
        <p:spPr/>
        <p:txBody>
          <a:bodyPr/>
          <a:lstStyle/>
          <a:p>
            <a:r>
              <a:rPr lang="en-US" dirty="0"/>
              <a:t>2 - Your Passwordless options</a:t>
            </a:r>
          </a:p>
        </p:txBody>
      </p:sp>
      <p:sp>
        <p:nvSpPr>
          <p:cNvPr id="7" name="Content Placeholder 6">
            <a:extLst>
              <a:ext uri="{FF2B5EF4-FFF2-40B4-BE49-F238E27FC236}">
                <a16:creationId xmlns:a16="http://schemas.microsoft.com/office/drawing/2014/main" id="{FA3620C8-52C3-422D-BAAB-1D6FF6AA167F}"/>
              </a:ext>
            </a:extLst>
          </p:cNvPr>
          <p:cNvSpPr>
            <a:spLocks noGrp="1"/>
          </p:cNvSpPr>
          <p:nvPr>
            <p:ph sz="quarter" idx="18"/>
          </p:nvPr>
        </p:nvSpPr>
        <p:spPr/>
        <p:txBody>
          <a:bodyPr/>
          <a:lstStyle/>
          <a:p>
            <a:r>
              <a:rPr lang="en-US" dirty="0"/>
              <a:t>What options do we have</a:t>
            </a:r>
          </a:p>
        </p:txBody>
      </p:sp>
      <p:sp>
        <p:nvSpPr>
          <p:cNvPr id="8" name="Content Placeholder 7">
            <a:extLst>
              <a:ext uri="{FF2B5EF4-FFF2-40B4-BE49-F238E27FC236}">
                <a16:creationId xmlns:a16="http://schemas.microsoft.com/office/drawing/2014/main" id="{6430D734-5D9D-43F7-8B62-052F19FDFE12}"/>
              </a:ext>
            </a:extLst>
          </p:cNvPr>
          <p:cNvSpPr>
            <a:spLocks noGrp="1"/>
          </p:cNvSpPr>
          <p:nvPr>
            <p:ph sz="quarter" idx="19"/>
          </p:nvPr>
        </p:nvSpPr>
        <p:spPr/>
        <p:txBody>
          <a:bodyPr>
            <a:normAutofit fontScale="85000" lnSpcReduction="10000"/>
          </a:bodyPr>
          <a:lstStyle/>
          <a:p>
            <a:r>
              <a:rPr lang="en-US" dirty="0"/>
              <a:t>3 - Passwordless on Windows from A to Z</a:t>
            </a:r>
          </a:p>
        </p:txBody>
      </p:sp>
      <p:sp>
        <p:nvSpPr>
          <p:cNvPr id="9" name="Content Placeholder 8">
            <a:extLst>
              <a:ext uri="{FF2B5EF4-FFF2-40B4-BE49-F238E27FC236}">
                <a16:creationId xmlns:a16="http://schemas.microsoft.com/office/drawing/2014/main" id="{2F61DC71-9F87-4772-B3DA-2E20B13061F5}"/>
              </a:ext>
            </a:extLst>
          </p:cNvPr>
          <p:cNvSpPr>
            <a:spLocks noGrp="1"/>
          </p:cNvSpPr>
          <p:nvPr>
            <p:ph sz="quarter" idx="20"/>
          </p:nvPr>
        </p:nvSpPr>
        <p:spPr/>
        <p:txBody>
          <a:bodyPr/>
          <a:lstStyle/>
          <a:p>
            <a:r>
              <a:rPr lang="en-US" dirty="0"/>
              <a:t>Demo: working passwordless on Windows</a:t>
            </a:r>
          </a:p>
        </p:txBody>
      </p:sp>
      <p:sp>
        <p:nvSpPr>
          <p:cNvPr id="10" name="Content Placeholder 9">
            <a:extLst>
              <a:ext uri="{FF2B5EF4-FFF2-40B4-BE49-F238E27FC236}">
                <a16:creationId xmlns:a16="http://schemas.microsoft.com/office/drawing/2014/main" id="{232CCFCB-38EC-40C2-8080-B862CA0AE994}"/>
              </a:ext>
            </a:extLst>
          </p:cNvPr>
          <p:cNvSpPr>
            <a:spLocks noGrp="1"/>
          </p:cNvSpPr>
          <p:nvPr>
            <p:ph sz="quarter" idx="21"/>
          </p:nvPr>
        </p:nvSpPr>
        <p:spPr/>
        <p:txBody>
          <a:bodyPr/>
          <a:lstStyle/>
          <a:p>
            <a:r>
              <a:rPr lang="en-US" dirty="0"/>
              <a:t>4 - Passwordless on mobiles</a:t>
            </a:r>
          </a:p>
        </p:txBody>
      </p:sp>
      <p:sp>
        <p:nvSpPr>
          <p:cNvPr id="11" name="Content Placeholder 10">
            <a:extLst>
              <a:ext uri="{FF2B5EF4-FFF2-40B4-BE49-F238E27FC236}">
                <a16:creationId xmlns:a16="http://schemas.microsoft.com/office/drawing/2014/main" id="{F900AE95-1CA1-4B4A-805D-0DCC4FAF76C8}"/>
              </a:ext>
            </a:extLst>
          </p:cNvPr>
          <p:cNvSpPr>
            <a:spLocks noGrp="1"/>
          </p:cNvSpPr>
          <p:nvPr>
            <p:ph sz="quarter" idx="22"/>
          </p:nvPr>
        </p:nvSpPr>
        <p:spPr/>
        <p:txBody>
          <a:bodyPr/>
          <a:lstStyle/>
          <a:p>
            <a:r>
              <a:rPr lang="en-US" dirty="0"/>
              <a:t>Demo: No excuse for passwords here.</a:t>
            </a:r>
          </a:p>
        </p:txBody>
      </p:sp>
      <p:sp>
        <p:nvSpPr>
          <p:cNvPr id="12" name="Content Placeholder 11">
            <a:extLst>
              <a:ext uri="{FF2B5EF4-FFF2-40B4-BE49-F238E27FC236}">
                <a16:creationId xmlns:a16="http://schemas.microsoft.com/office/drawing/2014/main" id="{737E4FBA-6FFA-4F8A-8F05-27AFACBECB5B}"/>
              </a:ext>
            </a:extLst>
          </p:cNvPr>
          <p:cNvSpPr>
            <a:spLocks noGrp="1"/>
          </p:cNvSpPr>
          <p:nvPr>
            <p:ph sz="quarter" idx="23"/>
          </p:nvPr>
        </p:nvSpPr>
        <p:spPr/>
        <p:txBody>
          <a:bodyPr/>
          <a:lstStyle/>
          <a:p>
            <a:r>
              <a:rPr lang="en-US" dirty="0"/>
              <a:t>5 - How to start</a:t>
            </a:r>
          </a:p>
        </p:txBody>
      </p:sp>
      <p:sp>
        <p:nvSpPr>
          <p:cNvPr id="13" name="Content Placeholder 12">
            <a:extLst>
              <a:ext uri="{FF2B5EF4-FFF2-40B4-BE49-F238E27FC236}">
                <a16:creationId xmlns:a16="http://schemas.microsoft.com/office/drawing/2014/main" id="{4ADA3B72-6F12-4230-8EC8-63E8A104EA48}"/>
              </a:ext>
            </a:extLst>
          </p:cNvPr>
          <p:cNvSpPr>
            <a:spLocks noGrp="1"/>
          </p:cNvSpPr>
          <p:nvPr>
            <p:ph sz="quarter" idx="24"/>
          </p:nvPr>
        </p:nvSpPr>
        <p:spPr/>
        <p:txBody>
          <a:bodyPr/>
          <a:lstStyle/>
          <a:p>
            <a:r>
              <a:rPr lang="en-US" dirty="0"/>
              <a:t>How to start your passwordless journey</a:t>
            </a:r>
          </a:p>
        </p:txBody>
      </p:sp>
      <p:sp>
        <p:nvSpPr>
          <p:cNvPr id="14" name="Text Placeholder 13">
            <a:extLst>
              <a:ext uri="{FF2B5EF4-FFF2-40B4-BE49-F238E27FC236}">
                <a16:creationId xmlns:a16="http://schemas.microsoft.com/office/drawing/2014/main" id="{228D8462-AD3B-4E31-B298-BD53D9A0A154}"/>
              </a:ext>
            </a:extLst>
          </p:cNvPr>
          <p:cNvSpPr>
            <a:spLocks noGrp="1"/>
          </p:cNvSpPr>
          <p:nvPr>
            <p:ph type="body" sz="quarter" idx="25"/>
          </p:nvPr>
        </p:nvSpPr>
        <p:spPr/>
        <p:txBody>
          <a:bodyPr/>
          <a:lstStyle/>
          <a:p>
            <a:r>
              <a:rPr lang="en-US" dirty="0"/>
              <a:t>Agenda</a:t>
            </a:r>
          </a:p>
        </p:txBody>
      </p:sp>
      <p:sp>
        <p:nvSpPr>
          <p:cNvPr id="15" name="Content Placeholder 2">
            <a:extLst>
              <a:ext uri="{FF2B5EF4-FFF2-40B4-BE49-F238E27FC236}">
                <a16:creationId xmlns:a16="http://schemas.microsoft.com/office/drawing/2014/main" id="{C64CE976-2FB0-460C-9F39-D46DE8689712}"/>
              </a:ext>
            </a:extLst>
          </p:cNvPr>
          <p:cNvSpPr txBox="1">
            <a:spLocks/>
          </p:cNvSpPr>
          <p:nvPr/>
        </p:nvSpPr>
        <p:spPr>
          <a:xfrm>
            <a:off x="1037543" y="3991429"/>
            <a:ext cx="4430321" cy="16720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32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010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010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010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010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l">
              <a:buFont typeface="Arial" panose="020B0604020202020204" pitchFamily="34" charset="0"/>
              <a:buChar char="•"/>
            </a:pPr>
            <a:r>
              <a:rPr lang="en-US" sz="2000" dirty="0">
                <a:solidFill>
                  <a:srgbClr val="010101"/>
                </a:solidFill>
              </a:rPr>
              <a:t>What is your excuse for passwords?</a:t>
            </a:r>
          </a:p>
          <a:p>
            <a:pPr marL="457200" indent="-457200" algn="l">
              <a:buFont typeface="Arial" panose="020B0604020202020204" pitchFamily="34" charset="0"/>
              <a:buChar char="•"/>
            </a:pPr>
            <a:r>
              <a:rPr lang="en-US" sz="2000" dirty="0">
                <a:solidFill>
                  <a:srgbClr val="010101"/>
                </a:solidFill>
              </a:rPr>
              <a:t>Business drivers</a:t>
            </a:r>
          </a:p>
          <a:p>
            <a:pPr marL="457200" indent="-457200" algn="l">
              <a:buFont typeface="Arial" panose="020B0604020202020204" pitchFamily="34" charset="0"/>
              <a:buChar char="•"/>
            </a:pPr>
            <a:r>
              <a:rPr lang="en-US" sz="2000" dirty="0">
                <a:solidFill>
                  <a:srgbClr val="010101"/>
                </a:solidFill>
              </a:rPr>
              <a:t>How to start</a:t>
            </a:r>
          </a:p>
          <a:p>
            <a:pPr marL="457200" indent="-457200" algn="l">
              <a:buFont typeface="Arial" panose="020B0604020202020204" pitchFamily="34" charset="0"/>
              <a:buChar char="•"/>
            </a:pPr>
            <a:r>
              <a:rPr lang="en-US" sz="2000" dirty="0">
                <a:solidFill>
                  <a:srgbClr val="010101"/>
                </a:solidFill>
              </a:rPr>
              <a:t>Quiz: Go home with a FIDO2 key</a:t>
            </a:r>
          </a:p>
          <a:p>
            <a:pPr marL="457200" indent="-457200" algn="l">
              <a:buFont typeface="Arial" panose="020B0604020202020204" pitchFamily="34" charset="0"/>
              <a:buChar char="•"/>
            </a:pPr>
            <a:endParaRPr lang="en-US" sz="2000" dirty="0">
              <a:solidFill>
                <a:srgbClr val="010101"/>
              </a:solidFill>
            </a:endParaRPr>
          </a:p>
        </p:txBody>
      </p:sp>
    </p:spTree>
    <p:extLst>
      <p:ext uri="{BB962C8B-B14F-4D97-AF65-F5344CB8AC3E}">
        <p14:creationId xmlns:p14="http://schemas.microsoft.com/office/powerpoint/2010/main" val="634166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F900C5-49D5-4E43-57EF-9380A6CEE750}"/>
              </a:ext>
            </a:extLst>
          </p:cNvPr>
          <p:cNvSpPr>
            <a:spLocks noGrp="1"/>
          </p:cNvSpPr>
          <p:nvPr>
            <p:ph type="body" sz="quarter" idx="25"/>
          </p:nvPr>
        </p:nvSpPr>
        <p:spPr/>
        <p:txBody>
          <a:bodyPr/>
          <a:lstStyle/>
          <a:p>
            <a:r>
              <a:rPr lang="en-US" dirty="0"/>
              <a:t>Resources</a:t>
            </a:r>
            <a:endParaRPr lang="en-NL" dirty="0"/>
          </a:p>
        </p:txBody>
      </p:sp>
      <p:sp>
        <p:nvSpPr>
          <p:cNvPr id="3" name="TextBox 2">
            <a:extLst>
              <a:ext uri="{FF2B5EF4-FFF2-40B4-BE49-F238E27FC236}">
                <a16:creationId xmlns:a16="http://schemas.microsoft.com/office/drawing/2014/main" id="{A4079425-A96F-52C9-919D-DF8CDE8A595A}"/>
              </a:ext>
            </a:extLst>
          </p:cNvPr>
          <p:cNvSpPr txBox="1"/>
          <p:nvPr/>
        </p:nvSpPr>
        <p:spPr>
          <a:xfrm>
            <a:off x="391886" y="1550126"/>
            <a:ext cx="11382103" cy="2862322"/>
          </a:xfrm>
          <a:prstGeom prst="rect">
            <a:avLst/>
          </a:prstGeom>
          <a:noFill/>
        </p:spPr>
        <p:txBody>
          <a:bodyPr wrap="square" rtlCol="0">
            <a:spAutoFit/>
          </a:bodyPr>
          <a:lstStyle/>
          <a:p>
            <a:r>
              <a:rPr lang="en-US" dirty="0">
                <a:hlinkClick r:id="rId3"/>
              </a:rPr>
              <a:t>Plan a passwordless authentication deployment in Azure Active Directory - Microsoft </a:t>
            </a:r>
            <a:r>
              <a:rPr lang="en-US" dirty="0" err="1">
                <a:hlinkClick r:id="rId3"/>
              </a:rPr>
              <a:t>Entra</a:t>
            </a:r>
            <a:r>
              <a:rPr lang="en-US" dirty="0">
                <a:hlinkClick r:id="rId3"/>
              </a:rPr>
              <a:t> | Microsoft Learn</a:t>
            </a:r>
            <a:endParaRPr lang="en-US" dirty="0">
              <a:hlinkClick r:id="rId4"/>
            </a:endParaRPr>
          </a:p>
          <a:p>
            <a:r>
              <a:rPr lang="en-US" dirty="0">
                <a:hlinkClick r:id="rId4"/>
              </a:rPr>
              <a:t>SMS-based user sign-in for Azure Active Directory - Microsoft </a:t>
            </a:r>
            <a:r>
              <a:rPr lang="en-US" dirty="0" err="1">
                <a:hlinkClick r:id="rId4"/>
              </a:rPr>
              <a:t>Entra</a:t>
            </a:r>
            <a:r>
              <a:rPr lang="en-US" dirty="0">
                <a:hlinkClick r:id="rId4"/>
              </a:rPr>
              <a:t> | Microsoft Learn</a:t>
            </a:r>
            <a:endParaRPr lang="en-US" dirty="0"/>
          </a:p>
          <a:p>
            <a:r>
              <a:rPr lang="en-US" dirty="0">
                <a:hlinkClick r:id="rId5"/>
              </a:rPr>
              <a:t>Overview of Azure AD certificate-based authentication - Azure Active Directory - Microsoft </a:t>
            </a:r>
            <a:r>
              <a:rPr lang="en-US" dirty="0" err="1">
                <a:hlinkClick r:id="rId5"/>
              </a:rPr>
              <a:t>Entra</a:t>
            </a:r>
            <a:r>
              <a:rPr lang="en-US" dirty="0">
                <a:hlinkClick r:id="rId5"/>
              </a:rPr>
              <a:t> | Microsoft Learn</a:t>
            </a:r>
            <a:endParaRPr lang="en-US" dirty="0"/>
          </a:p>
          <a:p>
            <a:r>
              <a:rPr lang="en-US" dirty="0">
                <a:hlinkClick r:id="rId6"/>
              </a:rPr>
              <a:t>Password-less strategy - Windows security | Microsoft Learn</a:t>
            </a:r>
            <a:endParaRPr lang="en-US" dirty="0"/>
          </a:p>
          <a:p>
            <a:r>
              <a:rPr lang="en-US" dirty="0">
                <a:hlinkClick r:id="rId7"/>
              </a:rPr>
              <a:t>You searched for passwordless - All Things Cloud - Azure - EMS -Intune - Office 365 – Security</a:t>
            </a:r>
            <a:endParaRPr lang="en-US" dirty="0"/>
          </a:p>
          <a:p>
            <a:r>
              <a:rPr lang="en-US" dirty="0">
                <a:hlinkClick r:id="rId8"/>
              </a:rPr>
              <a:t>Announcing public preview of SSO and passwordless authentication for Azure Virtual Desktop - Microsoft Community Hub</a:t>
            </a:r>
            <a:endParaRPr lang="en-US" dirty="0"/>
          </a:p>
          <a:p>
            <a:r>
              <a:rPr lang="en-US" dirty="0">
                <a:hlinkClick r:id="rId9"/>
              </a:rPr>
              <a:t>Authentication methods and features - Azure Active Directory - Microsoft </a:t>
            </a:r>
            <a:r>
              <a:rPr lang="en-US" dirty="0" err="1">
                <a:hlinkClick r:id="rId9"/>
              </a:rPr>
              <a:t>Entra</a:t>
            </a:r>
            <a:r>
              <a:rPr lang="en-US" dirty="0">
                <a:hlinkClick r:id="rId9"/>
              </a:rPr>
              <a:t> | Microsoft Learn</a:t>
            </a:r>
            <a:endParaRPr lang="en-US" dirty="0"/>
          </a:p>
          <a:p>
            <a:endParaRPr lang="en-US" dirty="0"/>
          </a:p>
          <a:p>
            <a:endParaRPr lang="en-NL" dirty="0"/>
          </a:p>
        </p:txBody>
      </p:sp>
    </p:spTree>
    <p:extLst>
      <p:ext uri="{BB962C8B-B14F-4D97-AF65-F5344CB8AC3E}">
        <p14:creationId xmlns:p14="http://schemas.microsoft.com/office/powerpoint/2010/main" val="40659475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431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CD21EF1-B776-710A-BB86-7AACC38727ED}"/>
              </a:ext>
            </a:extLst>
          </p:cNvPr>
          <p:cNvPicPr>
            <a:picLocks noChangeAspect="1"/>
          </p:cNvPicPr>
          <p:nvPr/>
        </p:nvPicPr>
        <p:blipFill>
          <a:blip r:embed="rId2"/>
          <a:stretch>
            <a:fillRect/>
          </a:stretch>
        </p:blipFill>
        <p:spPr>
          <a:xfrm>
            <a:off x="0" y="3091328"/>
            <a:ext cx="2560976" cy="2645288"/>
          </a:xfrm>
          <a:prstGeom prst="rect">
            <a:avLst/>
          </a:prstGeom>
        </p:spPr>
      </p:pic>
      <p:sp>
        <p:nvSpPr>
          <p:cNvPr id="2" name="Text Placeholder 1">
            <a:extLst>
              <a:ext uri="{FF2B5EF4-FFF2-40B4-BE49-F238E27FC236}">
                <a16:creationId xmlns:a16="http://schemas.microsoft.com/office/drawing/2014/main" id="{2DCE2BD6-23B9-AEC4-8598-A875BFB844BC}"/>
              </a:ext>
            </a:extLst>
          </p:cNvPr>
          <p:cNvSpPr>
            <a:spLocks noGrp="1"/>
          </p:cNvSpPr>
          <p:nvPr>
            <p:ph type="body" sz="quarter" idx="25"/>
          </p:nvPr>
        </p:nvSpPr>
        <p:spPr/>
        <p:txBody>
          <a:bodyPr/>
          <a:lstStyle/>
          <a:p>
            <a:r>
              <a:rPr lang="en-US" dirty="0"/>
              <a:t>About the Quiz…Thank you!</a:t>
            </a:r>
            <a:endParaRPr lang="en-NL" dirty="0"/>
          </a:p>
        </p:txBody>
      </p:sp>
      <p:pic>
        <p:nvPicPr>
          <p:cNvPr id="4" name="Picture 3">
            <a:extLst>
              <a:ext uri="{FF2B5EF4-FFF2-40B4-BE49-F238E27FC236}">
                <a16:creationId xmlns:a16="http://schemas.microsoft.com/office/drawing/2014/main" id="{77DAFE79-9E4F-8FC1-9542-16E211A5A7D7}"/>
              </a:ext>
            </a:extLst>
          </p:cNvPr>
          <p:cNvPicPr>
            <a:picLocks noChangeAspect="1"/>
          </p:cNvPicPr>
          <p:nvPr/>
        </p:nvPicPr>
        <p:blipFill>
          <a:blip r:embed="rId3"/>
          <a:stretch>
            <a:fillRect/>
          </a:stretch>
        </p:blipFill>
        <p:spPr>
          <a:xfrm>
            <a:off x="2375968" y="1256997"/>
            <a:ext cx="7440063" cy="2172003"/>
          </a:xfrm>
          <a:prstGeom prst="rect">
            <a:avLst/>
          </a:prstGeom>
        </p:spPr>
      </p:pic>
      <p:sp>
        <p:nvSpPr>
          <p:cNvPr id="8" name="TextBox 7">
            <a:extLst>
              <a:ext uri="{FF2B5EF4-FFF2-40B4-BE49-F238E27FC236}">
                <a16:creationId xmlns:a16="http://schemas.microsoft.com/office/drawing/2014/main" id="{75A8EC14-BA39-EA4C-CCD5-EE7E33CA53F7}"/>
              </a:ext>
            </a:extLst>
          </p:cNvPr>
          <p:cNvSpPr txBox="1"/>
          <p:nvPr/>
        </p:nvSpPr>
        <p:spPr>
          <a:xfrm>
            <a:off x="1944458" y="6033636"/>
            <a:ext cx="4807404" cy="646331"/>
          </a:xfrm>
          <a:prstGeom prst="rect">
            <a:avLst/>
          </a:prstGeom>
          <a:noFill/>
        </p:spPr>
        <p:txBody>
          <a:bodyPr wrap="square" rtlCol="0">
            <a:spAutoFit/>
          </a:bodyPr>
          <a:lstStyle/>
          <a:p>
            <a:r>
              <a:rPr lang="nl-NL" b="1" i="0" dirty="0">
                <a:solidFill>
                  <a:srgbClr val="4A4A4A"/>
                </a:solidFill>
                <a:effectLst/>
                <a:latin typeface="Open Sans Condensed"/>
              </a:rPr>
              <a:t>3x </a:t>
            </a:r>
            <a:r>
              <a:rPr lang="nl-NL" b="1" i="0" dirty="0" err="1">
                <a:solidFill>
                  <a:srgbClr val="4A4A4A"/>
                </a:solidFill>
                <a:effectLst/>
                <a:latin typeface="Open Sans Condensed"/>
              </a:rPr>
              <a:t>ePass</a:t>
            </a:r>
            <a:r>
              <a:rPr lang="nl-NL" b="1" i="0" dirty="0">
                <a:solidFill>
                  <a:srgbClr val="4A4A4A"/>
                </a:solidFill>
                <a:effectLst/>
                <a:latin typeface="Open Sans Condensed"/>
              </a:rPr>
              <a:t> FIDO® NFC – K9 </a:t>
            </a:r>
            <a:r>
              <a:rPr lang="nl-NL" b="1" i="0" dirty="0" err="1">
                <a:solidFill>
                  <a:srgbClr val="4A4A4A"/>
                </a:solidFill>
                <a:effectLst/>
                <a:latin typeface="Open Sans Condensed"/>
              </a:rPr>
              <a:t>keys</a:t>
            </a:r>
            <a:r>
              <a:rPr lang="nl-NL" b="1" i="0" dirty="0">
                <a:solidFill>
                  <a:srgbClr val="4A4A4A"/>
                </a:solidFill>
                <a:effectLst/>
                <a:latin typeface="Open Sans Condensed"/>
              </a:rPr>
              <a:t>!</a:t>
            </a:r>
          </a:p>
          <a:p>
            <a:r>
              <a:rPr lang="nl-NL" b="1" dirty="0"/>
              <a:t>Chrome OS, Windows, Linux, </a:t>
            </a:r>
            <a:r>
              <a:rPr lang="nl-NL" b="1" dirty="0" err="1"/>
              <a:t>macOS</a:t>
            </a:r>
            <a:r>
              <a:rPr lang="nl-NL" b="1" dirty="0"/>
              <a:t>, Android 5+</a:t>
            </a:r>
            <a:endParaRPr lang="en-NL" b="1" dirty="0"/>
          </a:p>
        </p:txBody>
      </p:sp>
      <p:pic>
        <p:nvPicPr>
          <p:cNvPr id="16" name="Picture 15">
            <a:extLst>
              <a:ext uri="{FF2B5EF4-FFF2-40B4-BE49-F238E27FC236}">
                <a16:creationId xmlns:a16="http://schemas.microsoft.com/office/drawing/2014/main" id="{37F0A831-D1F1-955B-0EEA-1B1533139CA7}"/>
              </a:ext>
            </a:extLst>
          </p:cNvPr>
          <p:cNvPicPr>
            <a:picLocks noChangeAspect="1"/>
          </p:cNvPicPr>
          <p:nvPr/>
        </p:nvPicPr>
        <p:blipFill>
          <a:blip r:embed="rId4"/>
          <a:stretch>
            <a:fillRect/>
          </a:stretch>
        </p:blipFill>
        <p:spPr>
          <a:xfrm>
            <a:off x="2560976" y="3443280"/>
            <a:ext cx="9146720" cy="2070956"/>
          </a:xfrm>
          <a:prstGeom prst="rect">
            <a:avLst/>
          </a:prstGeom>
        </p:spPr>
      </p:pic>
      <p:pic>
        <p:nvPicPr>
          <p:cNvPr id="7" name="Picture 6">
            <a:extLst>
              <a:ext uri="{FF2B5EF4-FFF2-40B4-BE49-F238E27FC236}">
                <a16:creationId xmlns:a16="http://schemas.microsoft.com/office/drawing/2014/main" id="{6EA63327-AEFC-593D-7B46-539348CC13F4}"/>
              </a:ext>
            </a:extLst>
          </p:cNvPr>
          <p:cNvPicPr>
            <a:picLocks noChangeAspect="1"/>
          </p:cNvPicPr>
          <p:nvPr/>
        </p:nvPicPr>
        <p:blipFill>
          <a:blip r:embed="rId5"/>
          <a:stretch>
            <a:fillRect/>
          </a:stretch>
        </p:blipFill>
        <p:spPr>
          <a:xfrm rot="2684574">
            <a:off x="2443987" y="4706078"/>
            <a:ext cx="1920912" cy="983882"/>
          </a:xfrm>
          <a:prstGeom prst="rect">
            <a:avLst/>
          </a:prstGeom>
        </p:spPr>
      </p:pic>
    </p:spTree>
    <p:extLst>
      <p:ext uri="{BB962C8B-B14F-4D97-AF65-F5344CB8AC3E}">
        <p14:creationId xmlns:p14="http://schemas.microsoft.com/office/powerpoint/2010/main" val="285198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CE2BD6-23B9-AEC4-8598-A875BFB844BC}"/>
              </a:ext>
            </a:extLst>
          </p:cNvPr>
          <p:cNvSpPr>
            <a:spLocks noGrp="1"/>
          </p:cNvSpPr>
          <p:nvPr>
            <p:ph type="body" sz="quarter" idx="25"/>
          </p:nvPr>
        </p:nvSpPr>
        <p:spPr/>
        <p:txBody>
          <a:bodyPr/>
          <a:lstStyle/>
          <a:p>
            <a:r>
              <a:rPr lang="en-US" dirty="0"/>
              <a:t>PASSWORDLESS</a:t>
            </a:r>
            <a:endParaRPr lang="en-NL" dirty="0"/>
          </a:p>
        </p:txBody>
      </p:sp>
      <p:pic>
        <p:nvPicPr>
          <p:cNvPr id="5" name="Picture 4">
            <a:extLst>
              <a:ext uri="{FF2B5EF4-FFF2-40B4-BE49-F238E27FC236}">
                <a16:creationId xmlns:a16="http://schemas.microsoft.com/office/drawing/2014/main" id="{B708255C-874C-83D5-91D0-CCE96E342A68}"/>
              </a:ext>
            </a:extLst>
          </p:cNvPr>
          <p:cNvPicPr>
            <a:picLocks noChangeAspect="1"/>
          </p:cNvPicPr>
          <p:nvPr/>
        </p:nvPicPr>
        <p:blipFill>
          <a:blip r:embed="rId2">
            <a:extLst>
              <a:ext uri="{28A0092B-C50C-407E-A947-70E740481C1C}">
                <a14:useLocalDpi xmlns:a14="http://schemas.microsoft.com/office/drawing/2010/main" val="0"/>
              </a:ext>
            </a:extLst>
          </a:blip>
          <a:srcRect t="4580" b="4580"/>
          <a:stretch/>
        </p:blipFill>
        <p:spPr>
          <a:xfrm>
            <a:off x="3641398" y="1330045"/>
            <a:ext cx="5144015" cy="46728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71133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5"/>
          </p:nvPr>
        </p:nvSpPr>
        <p:spPr/>
        <p:txBody>
          <a:bodyPr/>
          <a:lstStyle/>
          <a:p>
            <a:r>
              <a:rPr lang="en-US" dirty="0"/>
              <a:t>Passwords…</a:t>
            </a:r>
          </a:p>
        </p:txBody>
      </p:sp>
      <p:sp>
        <p:nvSpPr>
          <p:cNvPr id="4" name="Text Placeholder 3"/>
          <p:cNvSpPr>
            <a:spLocks noGrp="1"/>
          </p:cNvSpPr>
          <p:nvPr>
            <p:ph type="body" sz="quarter" idx="26"/>
          </p:nvPr>
        </p:nvSpPr>
        <p:spPr/>
        <p:txBody>
          <a:bodyPr/>
          <a:lstStyle/>
          <a:p>
            <a:r>
              <a:rPr lang="en-US" sz="3600" dirty="0">
                <a:solidFill>
                  <a:schemeClr val="accent1"/>
                </a:solidFill>
              </a:rPr>
              <a:t>The Compatible Time-Sharing System (CTSS), an OS introduced in </a:t>
            </a:r>
            <a:r>
              <a:rPr lang="en-US" sz="4400" b="1" dirty="0">
                <a:solidFill>
                  <a:schemeClr val="accent1"/>
                </a:solidFill>
              </a:rPr>
              <a:t>1961</a:t>
            </a:r>
            <a:r>
              <a:rPr lang="en-US" sz="3600" dirty="0">
                <a:solidFill>
                  <a:schemeClr val="accent1"/>
                </a:solidFill>
              </a:rPr>
              <a:t>, was the first computer system to implement password login.</a:t>
            </a:r>
          </a:p>
          <a:p>
            <a:pPr marL="0" indent="0">
              <a:buNone/>
            </a:pPr>
            <a:endParaRPr lang="en-US" sz="3600" dirty="0">
              <a:solidFill>
                <a:schemeClr val="accent1"/>
              </a:solidFill>
            </a:endParaRPr>
          </a:p>
          <a:p>
            <a:r>
              <a:rPr lang="en-US" sz="3600" dirty="0">
                <a:solidFill>
                  <a:schemeClr val="accent1"/>
                </a:solidFill>
              </a:rPr>
              <a:t>The father of computer password was</a:t>
            </a:r>
            <a:r>
              <a:rPr lang="en-US" sz="4400" b="1" dirty="0">
                <a:solidFill>
                  <a:schemeClr val="accent1"/>
                </a:solidFill>
              </a:rPr>
              <a:t> </a:t>
            </a:r>
            <a:br>
              <a:rPr lang="en-US" sz="4400" b="1" dirty="0">
                <a:solidFill>
                  <a:schemeClr val="accent1"/>
                </a:solidFill>
              </a:rPr>
            </a:br>
            <a:r>
              <a:rPr lang="en-US" sz="4400" b="1" dirty="0">
                <a:solidFill>
                  <a:schemeClr val="accent1"/>
                </a:solidFill>
              </a:rPr>
              <a:t>Fernando J. </a:t>
            </a:r>
            <a:r>
              <a:rPr lang="en-US" sz="4400" b="1" dirty="0" err="1">
                <a:solidFill>
                  <a:schemeClr val="accent1"/>
                </a:solidFill>
              </a:rPr>
              <a:t>Corbató</a:t>
            </a:r>
            <a:endParaRPr lang="en-US" sz="4400" b="1" dirty="0">
              <a:solidFill>
                <a:schemeClr val="accent1"/>
              </a:solidFill>
            </a:endParaRPr>
          </a:p>
          <a:p>
            <a:pPr marL="0" indent="0">
              <a:buNone/>
            </a:pPr>
            <a:endParaRPr lang="en-US" sz="3600" b="1" dirty="0">
              <a:solidFill>
                <a:schemeClr val="accent1"/>
              </a:solidFill>
            </a:endParaRPr>
          </a:p>
        </p:txBody>
      </p:sp>
      <p:sp>
        <p:nvSpPr>
          <p:cNvPr id="2" name="Text Placeholder 3">
            <a:extLst>
              <a:ext uri="{FF2B5EF4-FFF2-40B4-BE49-F238E27FC236}">
                <a16:creationId xmlns:a16="http://schemas.microsoft.com/office/drawing/2014/main" id="{CF98F1D4-AB90-2CE3-8A2B-45B1BDEB947A}"/>
              </a:ext>
            </a:extLst>
          </p:cNvPr>
          <p:cNvSpPr txBox="1">
            <a:spLocks/>
          </p:cNvSpPr>
          <p:nvPr/>
        </p:nvSpPr>
        <p:spPr>
          <a:xfrm>
            <a:off x="4393220" y="857615"/>
            <a:ext cx="3812574" cy="30205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1010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1010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1010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1010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1010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A little bit of history</a:t>
            </a:r>
          </a:p>
        </p:txBody>
      </p:sp>
    </p:spTree>
    <p:extLst>
      <p:ext uri="{BB962C8B-B14F-4D97-AF65-F5344CB8AC3E}">
        <p14:creationId xmlns:p14="http://schemas.microsoft.com/office/powerpoint/2010/main" val="3089658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6DF38E-7227-7A0E-8366-F1C0AB1D5CE1}"/>
              </a:ext>
            </a:extLst>
          </p:cNvPr>
          <p:cNvSpPr>
            <a:spLocks noGrp="1"/>
          </p:cNvSpPr>
          <p:nvPr>
            <p:ph type="body" sz="quarter" idx="25"/>
          </p:nvPr>
        </p:nvSpPr>
        <p:spPr/>
        <p:txBody>
          <a:bodyPr/>
          <a:lstStyle/>
          <a:p>
            <a:r>
              <a:rPr lang="en-US" dirty="0"/>
              <a:t>CTSS</a:t>
            </a:r>
            <a:endParaRPr lang="en-NL" dirty="0"/>
          </a:p>
        </p:txBody>
      </p:sp>
      <p:pic>
        <p:nvPicPr>
          <p:cNvPr id="5" name="Picture 4" descr="A picture containing text, indoor, floor, ceiling&#10;&#10;Description automatically generated">
            <a:extLst>
              <a:ext uri="{FF2B5EF4-FFF2-40B4-BE49-F238E27FC236}">
                <a16:creationId xmlns:a16="http://schemas.microsoft.com/office/drawing/2014/main" id="{9033283E-8BE5-4BE2-575C-62200D20B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5287" y="970616"/>
            <a:ext cx="7041425" cy="5536320"/>
          </a:xfrm>
          <a:prstGeom prst="rect">
            <a:avLst/>
          </a:prstGeom>
        </p:spPr>
      </p:pic>
    </p:spTree>
    <p:extLst>
      <p:ext uri="{BB962C8B-B14F-4D97-AF65-F5344CB8AC3E}">
        <p14:creationId xmlns:p14="http://schemas.microsoft.com/office/powerpoint/2010/main" val="2783112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5"/>
          </p:nvPr>
        </p:nvSpPr>
        <p:spPr/>
        <p:txBody>
          <a:bodyPr/>
          <a:lstStyle/>
          <a:p>
            <a:r>
              <a:rPr lang="en-US" dirty="0"/>
              <a:t>The truth about passwords</a:t>
            </a:r>
          </a:p>
        </p:txBody>
      </p:sp>
      <p:sp>
        <p:nvSpPr>
          <p:cNvPr id="2" name="Text Placeholder 3">
            <a:extLst>
              <a:ext uri="{FF2B5EF4-FFF2-40B4-BE49-F238E27FC236}">
                <a16:creationId xmlns:a16="http://schemas.microsoft.com/office/drawing/2014/main" id="{CF98F1D4-AB90-2CE3-8A2B-45B1BDEB947A}"/>
              </a:ext>
            </a:extLst>
          </p:cNvPr>
          <p:cNvSpPr txBox="1">
            <a:spLocks/>
          </p:cNvSpPr>
          <p:nvPr/>
        </p:nvSpPr>
        <p:spPr>
          <a:xfrm>
            <a:off x="4393220" y="857615"/>
            <a:ext cx="3812574" cy="30205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rgbClr val="01010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01010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01010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01010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rgbClr val="01010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onsolas" panose="020B0609020204030204" pitchFamily="49" charset="0"/>
              </a:rPr>
              <a:t>Why you should go passwordless</a:t>
            </a:r>
          </a:p>
        </p:txBody>
      </p:sp>
      <p:sp>
        <p:nvSpPr>
          <p:cNvPr id="10" name="Content Placeholder 3">
            <a:extLst>
              <a:ext uri="{FF2B5EF4-FFF2-40B4-BE49-F238E27FC236}">
                <a16:creationId xmlns:a16="http://schemas.microsoft.com/office/drawing/2014/main" id="{4D8DE1F9-4CEE-19CF-B72A-59F11343CA9E}"/>
              </a:ext>
            </a:extLst>
          </p:cNvPr>
          <p:cNvSpPr txBox="1">
            <a:spLocks/>
          </p:cNvSpPr>
          <p:nvPr/>
        </p:nvSpPr>
        <p:spPr>
          <a:xfrm>
            <a:off x="2379832" y="1406237"/>
            <a:ext cx="9181786" cy="49668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010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010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010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010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010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a:solidFill>
                  <a:schemeClr val="accent1"/>
                </a:solidFill>
              </a:rPr>
              <a:t>Password are:</a:t>
            </a:r>
          </a:p>
          <a:p>
            <a:pPr marL="0" indent="0">
              <a:buNone/>
            </a:pPr>
            <a:endParaRPr lang="en-US" sz="6000" dirty="0">
              <a:solidFill>
                <a:schemeClr val="accent1"/>
              </a:solidFill>
            </a:endParaRPr>
          </a:p>
          <a:p>
            <a:pPr>
              <a:buFont typeface="Wingdings" panose="05000000000000000000" pitchFamily="2" charset="2"/>
              <a:buChar char="ü"/>
            </a:pPr>
            <a:r>
              <a:rPr lang="en-US" sz="6000" dirty="0">
                <a:solidFill>
                  <a:schemeClr val="accent1"/>
                </a:solidFill>
              </a:rPr>
              <a:t>Hard to remember</a:t>
            </a:r>
          </a:p>
          <a:p>
            <a:pPr>
              <a:buFont typeface="Wingdings" panose="05000000000000000000" pitchFamily="2" charset="2"/>
              <a:buChar char="ü"/>
            </a:pPr>
            <a:r>
              <a:rPr lang="en-US" sz="6000" dirty="0">
                <a:solidFill>
                  <a:schemeClr val="accent1"/>
                </a:solidFill>
              </a:rPr>
              <a:t>Easy to guess</a:t>
            </a:r>
          </a:p>
          <a:p>
            <a:endParaRPr lang="en-US" dirty="0">
              <a:solidFill>
                <a:schemeClr val="accent1"/>
              </a:solidFill>
            </a:endParaRPr>
          </a:p>
        </p:txBody>
      </p:sp>
      <p:pic>
        <p:nvPicPr>
          <p:cNvPr id="11" name="Picture 10" descr="A picture containing toy, sign&#10;&#10;Description automatically generated">
            <a:extLst>
              <a:ext uri="{FF2B5EF4-FFF2-40B4-BE49-F238E27FC236}">
                <a16:creationId xmlns:a16="http://schemas.microsoft.com/office/drawing/2014/main" id="{B08D8055-12FF-9590-D863-67AE61F4BD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8052" y="4419373"/>
            <a:ext cx="1952853" cy="1952853"/>
          </a:xfrm>
          <a:prstGeom prst="rect">
            <a:avLst/>
          </a:prstGeom>
        </p:spPr>
      </p:pic>
    </p:spTree>
    <p:extLst>
      <p:ext uri="{BB962C8B-B14F-4D97-AF65-F5344CB8AC3E}">
        <p14:creationId xmlns:p14="http://schemas.microsoft.com/office/powerpoint/2010/main" val="3316647094"/>
      </p:ext>
    </p:extLst>
  </p:cSld>
  <p:clrMapOvr>
    <a:masterClrMapping/>
  </p:clrMapOvr>
</p:sld>
</file>

<file path=ppt/theme/theme1.xml><?xml version="1.0" encoding="utf-8"?>
<a:theme xmlns:a="http://schemas.openxmlformats.org/drawingml/2006/main" name="Office Theme">
  <a:themeElements>
    <a:clrScheme name="WPNinjas">
      <a:dk1>
        <a:srgbClr val="4CA129"/>
      </a:dk1>
      <a:lt1>
        <a:srgbClr val="FFFFFF"/>
      </a:lt1>
      <a:dk2>
        <a:srgbClr val="54595F"/>
      </a:dk2>
      <a:lt2>
        <a:srgbClr val="FFFFFF"/>
      </a:lt2>
      <a:accent1>
        <a:srgbClr val="4CA129"/>
      </a:accent1>
      <a:accent2>
        <a:srgbClr val="54595F"/>
      </a:accent2>
      <a:accent3>
        <a:srgbClr val="FFC000"/>
      </a:accent3>
      <a:accent4>
        <a:srgbClr val="E63900"/>
      </a:accent4>
      <a:accent5>
        <a:srgbClr val="61CE70"/>
      </a:accent5>
      <a:accent6>
        <a:srgbClr val="6EC1DC"/>
      </a:accent6>
      <a:hlink>
        <a:srgbClr val="44546A"/>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PNS_SlideTemplateUG-NL.potx" id="{0D025ECE-B88B-4C57-BF6E-2442C37F380D}" vid="{B9365B92-8659-412F-8EDF-BC163A44EB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59DECFC12A5149878302DAF99CCECA" ma:contentTypeVersion="13" ma:contentTypeDescription="Create a new document." ma:contentTypeScope="" ma:versionID="f586931ffbd307359dc40684dae36efb">
  <xsd:schema xmlns:xsd="http://www.w3.org/2001/XMLSchema" xmlns:xs="http://www.w3.org/2001/XMLSchema" xmlns:p="http://schemas.microsoft.com/office/2006/metadata/properties" xmlns:ns2="ad47b762-31d4-4065-99ec-d5752abd1960" xmlns:ns3="f9901165-8243-4fa7-8511-c540171c1663" targetNamespace="http://schemas.microsoft.com/office/2006/metadata/properties" ma:root="true" ma:fieldsID="29b47c9f8c6950a95f718884b160cb22" ns2:_="" ns3:_="">
    <xsd:import namespace="ad47b762-31d4-4065-99ec-d5752abd1960"/>
    <xsd:import namespace="f9901165-8243-4fa7-8511-c540171c166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DateTaken" minOccurs="0"/>
                <xsd:element ref="ns3:MediaServiceOCR" minOccurs="0"/>
                <xsd:element ref="ns3:MediaServiceGenerationTime" minOccurs="0"/>
                <xsd:element ref="ns3:MediaServiceEventHashCode" minOccurs="0"/>
                <xsd:element ref="ns3:MediaLengthInSecond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47b762-31d4-4065-99ec-d5752abd196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20" nillable="true" ma:displayName="Taxonomy Catch All Column" ma:hidden="true" ma:list="{b9e92d75-2f3b-430f-9a9e-71ba31d0c3e8}" ma:internalName="TaxCatchAll" ma:showField="CatchAllData" ma:web="ad47b762-31d4-4065-99ec-d5752abd1960">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9901165-8243-4fa7-8511-c540171c1663"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d6dab8c-884f-4bd3-9c70-646c27b4b14b"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d47b762-31d4-4065-99ec-d5752abd1960" xsi:nil="true"/>
    <lcf76f155ced4ddcb4097134ff3c332f xmlns="f9901165-8243-4fa7-8511-c540171c166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3401C6E8-A01C-4B58-A5C3-269E0D7240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47b762-31d4-4065-99ec-d5752abd1960"/>
    <ds:schemaRef ds:uri="f9901165-8243-4fa7-8511-c540171c166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E4F1D78-9175-4F70-9467-DD2D25EFC54A}">
  <ds:schemaRefs>
    <ds:schemaRef ds:uri="http://schemas.microsoft.com/sharepoint/v3/contenttype/forms"/>
  </ds:schemaRefs>
</ds:datastoreItem>
</file>

<file path=customXml/itemProps3.xml><?xml version="1.0" encoding="utf-8"?>
<ds:datastoreItem xmlns:ds="http://schemas.openxmlformats.org/officeDocument/2006/customXml" ds:itemID="{F8C96F60-228B-4CE5-9E14-779D83AC3AB9}">
  <ds:schemaRefs>
    <ds:schemaRef ds:uri="http://schemas.microsoft.com/office/infopath/2007/PartnerControls"/>
    <ds:schemaRef ds:uri="http://purl.org/dc/elements/1.1/"/>
    <ds:schemaRef ds:uri="http://www.w3.org/XML/1998/namespace"/>
    <ds:schemaRef ds:uri="http://schemas.microsoft.com/office/2006/metadata/properties"/>
    <ds:schemaRef ds:uri="ad47b762-31d4-4065-99ec-d5752abd1960"/>
    <ds:schemaRef ds:uri="http://purl.org/dc/dcmitype/"/>
    <ds:schemaRef ds:uri="http://schemas.microsoft.com/office/2006/documentManagement/types"/>
    <ds:schemaRef ds:uri="f9901165-8243-4fa7-8511-c540171c1663"/>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WPNS_SlideTemplateUG-NL - Copy</Template>
  <TotalTime>0</TotalTime>
  <Words>1087</Words>
  <Application>Microsoft Office PowerPoint</Application>
  <PresentationFormat>Widescreen</PresentationFormat>
  <Paragraphs>184</Paragraphs>
  <Slides>41</Slides>
  <Notes>15</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Calibri</vt:lpstr>
      <vt:lpstr>Consolas</vt:lpstr>
      <vt:lpstr>IBM Plex Sans</vt:lpstr>
      <vt:lpstr>Open Sans Condensed</vt:lpstr>
      <vt:lpstr>Segoe UI</vt:lpstr>
      <vt:lpstr>TwitterChirp</vt:lpstr>
      <vt:lpstr>Wingdings</vt:lpstr>
      <vt:lpstr>Office Theme</vt:lpstr>
      <vt:lpstr>POP goes the Password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 goes the Password</dc:title>
  <dc:creator>Oktay Sari</dc:creator>
  <cp:lastModifiedBy>Oktay Sari</cp:lastModifiedBy>
  <cp:revision>1</cp:revision>
  <dcterms:created xsi:type="dcterms:W3CDTF">2022-10-17T19:59:41Z</dcterms:created>
  <dcterms:modified xsi:type="dcterms:W3CDTF">2022-10-21T11:57:57Z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0x010100D259DECFC12A5149878302DAF99CCECA</vt:lpwstr>
  </property>
  <property fmtid="{D5CDD505-2E9C-101B-9397-08002B2CF9AE}" pid="3" name="MSIP_Label_7e1da1c7-9f3e-426b-ace9-e4bbd8da76f8_Enabled">
    <vt:lpwstr>true</vt:lpwstr>
  </property>
  <property fmtid="{D5CDD505-2E9C-101B-9397-08002B2CF9AE}" pid="4" name="MSIP_Label_7e1da1c7-9f3e-426b-ace9-e4bbd8da76f8_SetDate">
    <vt:lpwstr>2020-06-08T06:48:15Z</vt:lpwstr>
  </property>
  <property fmtid="{D5CDD505-2E9C-101B-9397-08002B2CF9AE}" pid="5" name="MSIP_Label_7e1da1c7-9f3e-426b-ace9-e4bbd8da76f8_Method">
    <vt:lpwstr>Standard</vt:lpwstr>
  </property>
  <property fmtid="{D5CDD505-2E9C-101B-9397-08002B2CF9AE}" pid="6" name="MSIP_Label_7e1da1c7-9f3e-426b-ace9-e4bbd8da76f8_Name">
    <vt:lpwstr>7e1da1c7-9f3e-426b-ace9-e4bbd8da76f8</vt:lpwstr>
  </property>
  <property fmtid="{D5CDD505-2E9C-101B-9397-08002B2CF9AE}" pid="7" name="MSIP_Label_7e1da1c7-9f3e-426b-ace9-e4bbd8da76f8_SiteId">
    <vt:lpwstr>972e7678-7df2-4d6b-b297-e62aaa6971f0</vt:lpwstr>
  </property>
  <property fmtid="{D5CDD505-2E9C-101B-9397-08002B2CF9AE}" pid="8" name="MSIP_Label_7e1da1c7-9f3e-426b-ace9-e4bbd8da76f8_ActionId">
    <vt:lpwstr>4c0d76c8-e80a-4b26-ad07-3d163fd0257c</vt:lpwstr>
  </property>
  <property fmtid="{D5CDD505-2E9C-101B-9397-08002B2CF9AE}" pid="9" name="MSIP_Label_7e1da1c7-9f3e-426b-ace9-e4bbd8da76f8_ContentBits">
    <vt:lpwstr>0</vt:lpwstr>
  </property>
  <property fmtid="{D5CDD505-2E9C-101B-9397-08002B2CF9AE}" pid="10" name="MediaServiceImageTags">
    <vt:lpwstr/>
  </property>
</Properties>
</file>